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9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DB19-B2BA-453C-8251-7828F54F021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factory.com/reference/csharp-coding-standar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	</a:t>
            </a:r>
            <a:r>
              <a:rPr lang="en-US" sz="3600" dirty="0" smtClean="0">
                <a:solidFill>
                  <a:srgbClr val="92D050"/>
                </a:solidFill>
              </a:rPr>
              <a:t>			</a:t>
            </a:r>
            <a:r>
              <a:rPr lang="en-US" sz="3600" b="1" i="1" dirty="0" smtClean="0">
                <a:solidFill>
                  <a:srgbClr val="92D050"/>
                </a:solidFill>
              </a:rPr>
              <a:t>Workshop On</a:t>
            </a:r>
            <a:r>
              <a:rPr lang="en-US" sz="3600" dirty="0" smtClean="0">
                <a:solidFill>
                  <a:srgbClr val="92D050"/>
                </a:solidFill>
              </a:rPr>
              <a:t/>
            </a:r>
            <a:br>
              <a:rPr lang="en-US" sz="3600" dirty="0" smtClean="0">
                <a:solidFill>
                  <a:srgbClr val="92D050"/>
                </a:solidFill>
              </a:rPr>
            </a:br>
            <a:r>
              <a:rPr lang="en-US" sz="3600" dirty="0" smtClean="0">
                <a:solidFill>
                  <a:srgbClr val="92D050"/>
                </a:solidFill>
              </a:rPr>
              <a:t>𝐖𝐡𝐲 𝐎𝐎𝐏 𝐢𝐧𝐬𝐭𝐞𝐚𝐝 𝐨𝐟 𝐏𝐫𝐨𝐜𝐞𝐝𝐮𝐫𝐚𝐥 𝐏𝐫𝐨𝐠𝐫𝐚𝐦𝐦𝐢𝐧𝐠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will You Learn From this Workshop: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𝟏</a:t>
            </a:r>
            <a:r>
              <a:rPr lang="en-US" dirty="0"/>
              <a:t>. 𝐍𝐞𝐞𝐝𝐬 𝐨𝐟 𝐑𝐞𝐮𝐬𝐚𝐛𝐥𝐞 </a:t>
            </a:r>
            <a:r>
              <a:rPr lang="en-US" dirty="0" smtClean="0"/>
              <a:t>𝐂𝐨𝐝𝐞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𝟐. 𝐇𝐨𝐰 𝐭𝐨 𝐑𝐞𝐟𝐚𝐜𝐭𝐨𝐫 𝐚𝐧 𝐄𝐱𝐢𝐬𝐭𝐢𝐧𝐠 𝐂𝐨𝐝𝐞</a:t>
            </a:r>
            <a:br>
              <a:rPr lang="en-US" dirty="0"/>
            </a:br>
            <a:r>
              <a:rPr lang="en-US" dirty="0"/>
              <a:t>𝟑. 𝐆𝐨𝐨𝐝 𝐏𝐫𝐚𝐜𝐭𝐢𝐜𝐞 𝐚𝐧𝐝 𝐂𝐨𝐝𝐢𝐧𝐠 𝐂𝐨𝐧𝐯𝐞𝐧𝐭𝐢𝐨𝐧</a:t>
            </a:r>
            <a:br>
              <a:rPr lang="en-US" dirty="0"/>
            </a:br>
            <a:r>
              <a:rPr lang="en-US" dirty="0"/>
              <a:t>𝟒. 𝐖𝐡𝐲 𝐭𝐨 𝐀𝐩𝐩𝐥𝐲 𝐎𝐛𝐣𝐞𝐜𝐭 𝐎𝐫𝐢𝐞𝐧𝐭𝐞𝐝 𝐏𝐫𝐨𝐠𝐫𝐚𝐦𝐦𝐢𝐧𝐠 (𝐎𝐎𝐏)</a:t>
            </a:r>
            <a:br>
              <a:rPr lang="en-US" dirty="0"/>
            </a:br>
            <a:r>
              <a:rPr lang="en-US" dirty="0"/>
              <a:t>𝟓. 𝐄𝐱𝐩𝐥𝐚𝐢𝐧 𝐚𝐥𝐥 𝐨𝐟 𝐭𝐡𝐞𝐬𝐞 𝐖𝐢𝐭𝐡 𝐚𝐧 𝐫𝐞𝐚𝐥 𝐥𝐢𝐟𝐞 𝐞𝐱𝐚𝐦𝐩𝐥𝐞 𝐚𝐧𝐝 𝐰𝐢𝐭𝐡 𝐁𝐮𝐢𝐥𝐝𝐢𝐧𝐠 𝐚𝐧 𝐀𝐩𝐩𝐥𝐢𝐜𝐚𝐭𝐢𝐨𝐧</a:t>
            </a:r>
          </a:p>
        </p:txBody>
      </p:sp>
    </p:spTree>
    <p:extLst>
      <p:ext uri="{BB962C8B-B14F-4D97-AF65-F5344CB8AC3E}">
        <p14:creationId xmlns:p14="http://schemas.microsoft.com/office/powerpoint/2010/main" val="29654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15" y="-71894"/>
            <a:ext cx="9485194" cy="71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5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</a:t>
            </a:r>
            <a:r>
              <a:rPr lang="en-US" b="1" dirty="0" smtClean="0"/>
              <a:t>	Some Most Important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558" y="2579427"/>
            <a:ext cx="6244989" cy="3856844"/>
          </a:xfrm>
        </p:spPr>
        <p:txBody>
          <a:bodyPr/>
          <a:lstStyle/>
          <a:p>
            <a:r>
              <a:rPr lang="en-US" dirty="0" smtClean="0"/>
              <a:t>Good Practices &amp; Coding Conventions</a:t>
            </a:r>
            <a:endParaRPr lang="en-US" dirty="0" smtClean="0"/>
          </a:p>
          <a:p>
            <a:r>
              <a:rPr lang="en-US" dirty="0" smtClean="0"/>
              <a:t>Refactoring &amp; Code smell </a:t>
            </a:r>
          </a:p>
          <a:p>
            <a:r>
              <a:rPr lang="en-US" dirty="0" smtClean="0"/>
              <a:t>Reusable Code </a:t>
            </a:r>
          </a:p>
        </p:txBody>
      </p:sp>
    </p:spTree>
    <p:extLst>
      <p:ext uri="{BB962C8B-B14F-4D97-AF65-F5344CB8AC3E}">
        <p14:creationId xmlns:p14="http://schemas.microsoft.com/office/powerpoint/2010/main" val="42496021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5" y="2853392"/>
            <a:ext cx="10515600" cy="39022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3.  </a:t>
            </a:r>
            <a:r>
              <a:rPr lang="en-US" sz="2000" dirty="0" smtClean="0"/>
              <a:t>use</a:t>
            </a:r>
            <a:r>
              <a:rPr lang="en-US" sz="2000" dirty="0"/>
              <a:t> </a:t>
            </a:r>
            <a:r>
              <a:rPr lang="en-US" sz="2000" b="1" dirty="0" err="1"/>
              <a:t>camelCasing</a:t>
            </a:r>
            <a:r>
              <a:rPr lang="en-US" sz="2000" dirty="0"/>
              <a:t> for local variables and method </a:t>
            </a:r>
            <a:r>
              <a:rPr lang="en-US" sz="2000" dirty="0" smtClean="0"/>
              <a:t>arguments , </a:t>
            </a:r>
            <a:r>
              <a:rPr lang="en-US" sz="2000" dirty="0"/>
              <a:t>use </a:t>
            </a:r>
            <a:r>
              <a:rPr lang="en-US" sz="2000" b="1" dirty="0" err="1"/>
              <a:t>PascalCasing</a:t>
            </a:r>
            <a:r>
              <a:rPr lang="en-US" sz="2000" dirty="0"/>
              <a:t> for class names and method names.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1800" b="1" dirty="0" smtClean="0"/>
              <a:t>public </a:t>
            </a:r>
            <a:r>
              <a:rPr lang="en-US" sz="1800" b="1" dirty="0"/>
              <a:t>class </a:t>
            </a:r>
            <a:r>
              <a:rPr lang="en-US" sz="1800" b="1" dirty="0" err="1"/>
              <a:t>UserLog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 smtClean="0"/>
              <a:t>	public </a:t>
            </a:r>
            <a:r>
              <a:rPr lang="en-US" sz="1800" b="1" dirty="0"/>
              <a:t>void </a:t>
            </a:r>
            <a:r>
              <a:rPr lang="en-US" sz="1800" b="1" dirty="0" smtClean="0"/>
              <a:t>Add (Item item)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	{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		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/>
              <a:t>itemCount</a:t>
            </a:r>
            <a:r>
              <a:rPr lang="en-US" sz="1800" b="1" dirty="0"/>
              <a:t> = </a:t>
            </a:r>
            <a:r>
              <a:rPr lang="en-US" sz="1800" b="1" dirty="0" err="1" smtClean="0"/>
              <a:t>item.Name.Count</a:t>
            </a:r>
            <a:r>
              <a:rPr lang="en-US" sz="1800" b="1" dirty="0" smtClean="0"/>
              <a:t>;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	}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}</a:t>
            </a:r>
          </a:p>
          <a:p>
            <a:pPr marL="0" indent="0">
              <a:buNone/>
            </a:pPr>
            <a:r>
              <a:rPr lang="en-US" sz="1800" b="1" dirty="0" smtClean="0"/>
              <a:t>To Learn More : </a:t>
            </a:r>
            <a:r>
              <a:rPr lang="en-US" sz="1800" u="sng" dirty="0" smtClean="0">
                <a:hlinkClick r:id="rId2"/>
              </a:rPr>
              <a:t>https://www.dofactory.com/reference/csharp-coding-standards</a:t>
            </a:r>
            <a:endParaRPr lang="en-US" sz="1800" b="1" u="sng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023212" y="1146834"/>
            <a:ext cx="6168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prefix interfaces with the letter </a:t>
            </a:r>
            <a:r>
              <a:rPr lang="en-US" sz="2400" b="1" dirty="0" smtClean="0"/>
              <a:t>I</a:t>
            </a:r>
            <a:r>
              <a:rPr lang="en-US" sz="2400" dirty="0" smtClean="0"/>
              <a:t>.  </a:t>
            </a:r>
          </a:p>
          <a:p>
            <a:r>
              <a:rPr lang="en-US" sz="2400" b="1" dirty="0" smtClean="0"/>
              <a:t>public interface </a:t>
            </a:r>
            <a:r>
              <a:rPr lang="en-US" sz="2400" b="1" dirty="0" err="1" smtClean="0"/>
              <a:t>IProductCategory</a:t>
            </a:r>
            <a:r>
              <a:rPr lang="en-US" sz="2400" b="1" dirty="0" smtClean="0"/>
              <a:t> {}</a:t>
            </a:r>
          </a:p>
          <a:p>
            <a:r>
              <a:rPr lang="en-US" sz="2400" b="1" dirty="0" smtClean="0"/>
              <a:t>public interface </a:t>
            </a:r>
            <a:r>
              <a:rPr lang="en-US" sz="2400" b="1" dirty="0" err="1" smtClean="0"/>
              <a:t>ISupplier</a:t>
            </a:r>
            <a:r>
              <a:rPr lang="en-US" sz="2400" b="1" dirty="0" smtClean="0"/>
              <a:t>{}</a:t>
            </a:r>
          </a:p>
          <a:p>
            <a:r>
              <a:rPr lang="en-US" sz="2400" b="1" dirty="0" smtClean="0"/>
              <a:t>public interface </a:t>
            </a:r>
            <a:r>
              <a:rPr lang="en-US" sz="2400" b="1" dirty="0" err="1" smtClean="0"/>
              <a:t>ICustomer</a:t>
            </a:r>
            <a:r>
              <a:rPr lang="en-US" sz="2400" b="1" dirty="0" smtClean="0"/>
              <a:t>{}</a:t>
            </a:r>
            <a:endParaRPr lang="en-US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30156" y="1009935"/>
            <a:ext cx="4913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</a:t>
            </a:r>
          </a:p>
          <a:p>
            <a:r>
              <a:rPr lang="en-US" sz="2400" b="1" dirty="0" smtClean="0"/>
              <a:t>// Correct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ProductCategory</a:t>
            </a:r>
            <a:r>
              <a:rPr lang="en-US" sz="2400" dirty="0" smtClean="0"/>
              <a:t> </a:t>
            </a:r>
            <a:r>
              <a:rPr lang="en-US" sz="2400" dirty="0" err="1" smtClean="0"/>
              <a:t>productCategory</a:t>
            </a:r>
            <a:r>
              <a:rPr lang="en-US" sz="2400" dirty="0" smtClean="0"/>
              <a:t>; </a:t>
            </a:r>
            <a:br>
              <a:rPr lang="en-US" sz="2400" dirty="0" smtClean="0"/>
            </a:br>
            <a:r>
              <a:rPr lang="en-US" sz="2400" b="1" dirty="0" smtClean="0"/>
              <a:t>// Avoid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ProductCategory</a:t>
            </a:r>
            <a:r>
              <a:rPr lang="en-US" sz="2400" dirty="0" smtClean="0"/>
              <a:t> </a:t>
            </a:r>
            <a:r>
              <a:rPr lang="en-US" sz="2400" dirty="0" err="1" smtClean="0"/>
              <a:t>prodCat</a:t>
            </a:r>
            <a:r>
              <a:rPr lang="en-US" sz="2400" dirty="0" smtClean="0"/>
              <a:t>; 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3451" y="327546"/>
            <a:ext cx="498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Good Practices &amp; Coding Conventions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8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991" y="245660"/>
            <a:ext cx="10031105" cy="61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		Client Requirements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 Need a Scorecard System that will Auto calculate score.</a:t>
            </a:r>
          </a:p>
          <a:p>
            <a:r>
              <a:rPr lang="en-US" dirty="0" smtClean="0"/>
              <a:t>2. I will press just one time and score should be calculated.</a:t>
            </a:r>
          </a:p>
          <a:p>
            <a:r>
              <a:rPr lang="en-US" dirty="0" smtClean="0"/>
              <a:t>3. Must Have to show in following format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Commentry</a:t>
            </a:r>
            <a:r>
              <a:rPr lang="en-US" dirty="0" smtClean="0"/>
              <a:t> : WOW !!! What a Six !! It's Maximum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Run : 20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Wicket : 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Over : 2.3 Overs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Total Score : 20/0 2.3 Overs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9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645" y="23032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So Let’s Move onto the Code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30351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    Workshop On 𝐖𝐡𝐲 𝐎𝐎𝐏 𝐢𝐧𝐬𝐭𝐞𝐚𝐝 𝐨𝐟 𝐏𝐫𝐨𝐜𝐞𝐝𝐮𝐫𝐚𝐥 𝐏𝐫𝐨𝐠𝐫𝐚𝐦𝐦𝐢𝐧𝐠</vt:lpstr>
      <vt:lpstr>PowerPoint Presentation</vt:lpstr>
      <vt:lpstr>  Some Most Important Terms</vt:lpstr>
      <vt:lpstr>PowerPoint Presentation</vt:lpstr>
      <vt:lpstr>PowerPoint Presentation</vt:lpstr>
      <vt:lpstr>  Client Requirements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2020-07-10T04:42:30Z</dcterms:created>
  <dcterms:modified xsi:type="dcterms:W3CDTF">2020-07-10T06:09:48Z</dcterms:modified>
</cp:coreProperties>
</file>