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6" r:id="rId9"/>
    <p:sldId id="267" r:id="rId10"/>
    <p:sldId id="270" r:id="rId11"/>
    <p:sldId id="264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 varScale="1">
        <p:scale>
          <a:sx n="60" d="100"/>
          <a:sy n="60" d="100"/>
        </p:scale>
        <p:origin x="52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3AEB09-233E-4ED6-91BA-08A71DBF7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F91F32A-F44A-4A36-9365-8A89E2C3C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A8DFA6-013D-46F0-9E60-BCEC6875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42EDB1-2694-4624-B4BF-F6CCF430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03841A-03D0-4E95-871A-0D850AB1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3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F299FE-F891-4B1F-808F-D2D5AA86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97BD31B-F732-4A69-ACB8-4D2903CA6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C65219-D0B1-487E-B810-75CF5D8DB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6EEC6A-40E0-4E4B-A109-18E471D8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852974-162D-4305-A3ED-3C404CA7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4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A4E7E85-3601-4BC4-8529-E86252F20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780DDB3-5307-49F5-AD2A-A599907B3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BE3A5-7BA1-4BB2-B523-BB8086DD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697058-67A4-43D0-914F-27FE77F9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E78C88-7007-4AAC-97D9-A627FFED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EA1C35-2555-482C-924D-1506BC609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5A419D-7E48-4993-A144-88395619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F91F7A-09BA-479D-8726-8AC0A0F1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3BEA92-7CD6-4C2F-A2CE-F88E500C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173B96-DAEA-4303-B7E5-51E98311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CB94A2-671E-4242-AA5D-0E9440DC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8FC97DE-E222-4D4F-999B-249AAB9E3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E20627-D71C-4EF6-BF6F-04F5720D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51CF77-F5F3-4ABA-A843-C78666EE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796CE8-DF88-4D18-BF39-640969B3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8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D0A591-CF89-44E0-92CA-DEFE5CC2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E9ADBF-FEF9-42C3-9222-8AD858CBE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0ECD8D8-7987-410E-B788-6C579DDC7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F5BA80-2552-4325-80C2-2CF21045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54FAEE3-CCE8-4ED1-A5E3-22208524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FB289B-CA34-46F3-97CE-C946FF54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2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2BF5FC-64C3-4A08-AECF-FD9C29C22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F1C0320-F0E7-405D-9BF0-9A30B0B53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4839D69-E7AA-43DA-8303-2E2CC00BD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757CA85-D2CB-4026-9E13-62215A2F5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0B4D0B8-3B4D-4AF0-9E31-91DB3E945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5D3A4F8-F5BC-494E-8421-E5DFEB3D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75BB3D8-AACF-4DDD-BD51-7CE62F2B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FAEA4CA-1D94-4A51-9D9E-E902DC14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0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FB64E1-25A7-4192-A3F7-EEC16A65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0A7A77E-0334-422A-89C1-2F6CFF2F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EBC8065-CCE6-4811-B308-633EF71F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6F7B9B8-0318-49CF-8001-1310E7A1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0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E4B4B7F-C9EB-44CB-9C5A-C575CB89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5CB467C-FDA1-4F85-814E-B96B3D11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14E0C2-576B-4D58-9F52-D78326DC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4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7389E7-11E2-4A9F-8E2A-C3E31D92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B457F2-8331-49A9-9E1A-B888C6049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BD43361-48F3-4E4A-BF2B-29A30F494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F330C4-BDF4-4063-97F2-D23A730E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930E0B7-0CAC-43FD-87A0-52ECB50D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69D3E9E-DAD8-4DD1-AF5F-349705EA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8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028CAC-7735-4A56-B13D-A45C37D8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80884AD-1483-4186-8470-C14341CD5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9538D3F-5F4F-45FD-88CA-675D4AB4C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F0F5786-9DA1-4681-9F13-A83DB827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C5D90A9-293D-4FA4-A198-6B747205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64FBDDB-CB04-48EF-B247-6E7F04F6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24D9EBD-FAD6-41CB-B1DC-E5062962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79A6CD-875B-4256-A950-1B53FF346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32D91B-7DF0-414E-8A03-38E016513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4B745-4458-4710-BCF8-CA513F9A0C46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13CB31-45F0-4B03-BCD8-8D8EE73FB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4AC33D-CF5D-4E22-9220-88F13F516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4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e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2CB42C-EBF2-4181-9E4D-E144FCE4B0A8}"/>
              </a:ext>
            </a:extLst>
          </p:cNvPr>
          <p:cNvSpPr txBox="1"/>
          <p:nvPr/>
        </p:nvSpPr>
        <p:spPr>
          <a:xfrm>
            <a:off x="5425257" y="130364"/>
            <a:ext cx="72789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i="1" dirty="0">
                <a:solidFill>
                  <a:srgbClr val="92D05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WELCOME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45C48D5-043B-42DB-9E49-942149A27AE4}"/>
              </a:ext>
            </a:extLst>
          </p:cNvPr>
          <p:cNvSpPr txBox="1"/>
          <p:nvPr/>
        </p:nvSpPr>
        <p:spPr>
          <a:xfrm>
            <a:off x="5801372" y="3216821"/>
            <a:ext cx="65266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2CBBE"/>
                </a:solidFill>
                <a:latin typeface="ItalicC" panose="00000400000000000000" pitchFamily="2" charset="0"/>
                <a:cs typeface="ItalicC" panose="00000400000000000000" pitchFamily="2" charset="0"/>
              </a:rPr>
              <a:t>To our presentation </a:t>
            </a:r>
          </a:p>
          <a:p>
            <a:pPr algn="ctr"/>
            <a:endParaRPr lang="en-US" sz="3200" b="1" dirty="0" smtClean="0">
              <a:solidFill>
                <a:srgbClr val="52CBBE"/>
              </a:solidFill>
              <a:latin typeface="ItalicC" panose="00000400000000000000" pitchFamily="2" charset="0"/>
              <a:cs typeface="ItalicC" panose="00000400000000000000" pitchFamily="2" charset="0"/>
            </a:endParaRPr>
          </a:p>
          <a:p>
            <a:pPr algn="ctr"/>
            <a:r>
              <a:rPr lang="en-US" sz="3200" b="1" dirty="0" smtClean="0">
                <a:solidFill>
                  <a:srgbClr val="52CBBE"/>
                </a:solidFill>
                <a:latin typeface="ItalicC" panose="00000400000000000000" pitchFamily="2" charset="0"/>
                <a:cs typeface="ItalicC" panose="00000400000000000000" pitchFamily="2" charset="0"/>
              </a:rPr>
              <a:t>SECTION NOTICE BOARD</a:t>
            </a:r>
            <a:endParaRPr lang="en-US" sz="3200" b="1" dirty="0">
              <a:solidFill>
                <a:srgbClr val="52CBBE"/>
              </a:solidFill>
              <a:latin typeface="ItalicC" panose="00000400000000000000" pitchFamily="2" charset="0"/>
              <a:cs typeface="ItalicC" panose="000004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239" y="1832965"/>
            <a:ext cx="2806856" cy="10810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2" y="300178"/>
            <a:ext cx="6442726" cy="5663088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92078">
            <a:off x="5099170" y="1505569"/>
            <a:ext cx="940080" cy="1381266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3676">
            <a:off x="3325524" y="1586071"/>
            <a:ext cx="1574113" cy="1913600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7349">
            <a:off x="651641" y="1780409"/>
            <a:ext cx="2559372" cy="2914610"/>
          </a:xfrm>
          <a:prstGeom prst="roundRect">
            <a:avLst>
              <a:gd name="adj" fmla="val 16667"/>
            </a:avLst>
          </a:prstGeom>
          <a:ln w="76200">
            <a:solidFill>
              <a:schemeClr val="tx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2647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After that , Any CR who have the secret password can login and compose a new notice .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8031" y="2203577"/>
            <a:ext cx="8478321" cy="4351338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69252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anyone have no secret password then he could not be able to login to the website and unable to compose a new notice  .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9511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06629"/>
            <a:ext cx="10515600" cy="1325563"/>
          </a:xfrm>
        </p:spPr>
        <p:txBody>
          <a:bodyPr/>
          <a:lstStyle/>
          <a:p>
            <a:r>
              <a:rPr lang="en-US" dirty="0" smtClean="0"/>
              <a:t>Here the CR can compose a new notice to his Intake and section . 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2411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Any student can able to see the notice board in those subject which they have done in course registration .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460" y="1874393"/>
            <a:ext cx="8933080" cy="43513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9565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7848" y="645541"/>
            <a:ext cx="4526280" cy="1325563"/>
          </a:xfrm>
        </p:spPr>
        <p:txBody>
          <a:bodyPr>
            <a:normAutofit fontScale="90000"/>
          </a:bodyPr>
          <a:lstStyle/>
          <a:p>
            <a:r>
              <a:rPr lang="en-US" sz="9600" dirty="0">
                <a:solidFill>
                  <a:srgbClr val="92D050"/>
                </a:solidFill>
                <a:latin typeface="Algerian" panose="04020705040A02060702" pitchFamily="82" charset="0"/>
              </a:rPr>
              <a:t>THE END</a:t>
            </a:r>
            <a:endParaRPr lang="en-US" sz="9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endParaRPr lang="en-US" dirty="0">
              <a:solidFill>
                <a:srgbClr val="002060"/>
              </a:solidFill>
            </a:endParaRPr>
          </a:p>
          <a:p>
            <a:pPr algn="ctr"/>
            <a:endParaRPr lang="en-US" dirty="0">
              <a:solidFill>
                <a:srgbClr val="002060"/>
              </a:solidFill>
            </a:endParaRPr>
          </a:p>
          <a:p>
            <a:pPr algn="ctr"/>
            <a:endParaRPr lang="en-US" dirty="0">
              <a:solidFill>
                <a:srgbClr val="002060"/>
              </a:solidFill>
            </a:endParaRPr>
          </a:p>
          <a:p>
            <a:pPr algn="ctr"/>
            <a:r>
              <a:rPr lang="en-US" sz="6000" dirty="0">
                <a:solidFill>
                  <a:srgbClr val="FF0000"/>
                </a:solidFill>
              </a:rPr>
              <a:t>Thanks For Watching Our presentation</a:t>
            </a:r>
          </a:p>
          <a:p>
            <a:pPr algn="ctr"/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Allah gives you best reward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  <a:latin typeface="Imprint MT Shadow" panose="04020605060303030202" pitchFamily="82" charset="0"/>
                <a:cs typeface="Times New Roman" panose="02020603050405020304" pitchFamily="18" charset="0"/>
              </a:rPr>
              <a:t>				</a:t>
            </a:r>
          </a:p>
          <a:p>
            <a:endParaRPr lang="en-US" dirty="0">
              <a:solidFill>
                <a:srgbClr val="00B0F0"/>
              </a:solidFill>
              <a:latin typeface="Imprint MT Shadow" panose="04020605060303030202" pitchFamily="82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B0F0"/>
              </a:solidFill>
              <a:latin typeface="Imprint MT Shadow" panose="04020605060303030202" pitchFamily="82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B0F0"/>
              </a:solidFill>
              <a:latin typeface="Imprint MT Shadow" panose="04020605060303030202" pitchFamily="82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Imprint MT Shadow" panose="04020605060303030202" pitchFamily="82" charset="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solidFill>
                  <a:srgbClr val="00B0F0"/>
                </a:solidFill>
                <a:latin typeface="Imprint MT Shadow" panose="04020605060303030202" pitchFamily="82" charset="0"/>
                <a:cs typeface="Times New Roman" panose="02020603050405020304" pitchFamily="18" charset="0"/>
              </a:rPr>
              <a:t>ASSALAMUALAIKUM </a:t>
            </a:r>
            <a:r>
              <a:rPr lang="en-US" dirty="0">
                <a:solidFill>
                  <a:srgbClr val="00B0F0"/>
                </a:solidFill>
                <a:latin typeface="Imprint MT Shadow" panose="04020605060303030202" pitchFamily="82" charset="0"/>
                <a:cs typeface="Times New Roman" panose="02020603050405020304" pitchFamily="18" charset="0"/>
              </a:rPr>
              <a:t>WARAHMATULLAH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392" y="0"/>
            <a:ext cx="3182112" cy="1402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1" y="105031"/>
            <a:ext cx="2806856" cy="108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0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34116" y="353568"/>
            <a:ext cx="4153989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6000" b="1" dirty="0" smtClean="0">
                <a:ln/>
                <a:solidFill>
                  <a:schemeClr val="accent4"/>
                </a:solidFill>
                <a:latin typeface="Centaur" panose="02030504050205020304" pitchFamily="18" charset="0"/>
              </a:rPr>
              <a:t>About Us </a:t>
            </a:r>
            <a:endParaRPr lang="en-US" sz="6000" b="1" dirty="0">
              <a:ln/>
              <a:solidFill>
                <a:schemeClr val="accent4"/>
              </a:solidFill>
              <a:latin typeface="Centaur" panose="020305040502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752" y="1780032"/>
            <a:ext cx="34137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Taufique</a:t>
            </a:r>
            <a:r>
              <a:rPr lang="en-US" sz="2400" b="1" dirty="0"/>
              <a:t> Ahmed:</a:t>
            </a:r>
            <a:endParaRPr lang="en-US" sz="2400" dirty="0"/>
          </a:p>
          <a:p>
            <a:r>
              <a:rPr lang="en-US" sz="2400" dirty="0"/>
              <a:t>D</a:t>
            </a:r>
            <a:r>
              <a:rPr lang="en-US" sz="2400" dirty="0" smtClean="0"/>
              <a:t>ept</a:t>
            </a:r>
            <a:r>
              <a:rPr lang="en-US" sz="2400" dirty="0"/>
              <a:t>. of CSE,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Intake</a:t>
            </a:r>
            <a:r>
              <a:rPr lang="en-US" sz="2400" dirty="0"/>
              <a:t>: 32, Sec: </a:t>
            </a:r>
            <a:r>
              <a:rPr lang="en-US" sz="2400" dirty="0" smtClean="0"/>
              <a:t>02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ID: 15162103057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Bangladesh </a:t>
            </a:r>
            <a:r>
              <a:rPr lang="en-US" sz="2400" dirty="0"/>
              <a:t>University of Business &amp; Technology (BUBT)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97680" y="1780032"/>
            <a:ext cx="33649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Zahid</a:t>
            </a:r>
            <a:r>
              <a:rPr lang="en-US" sz="2400" b="1" dirty="0"/>
              <a:t> Ahmed:</a:t>
            </a:r>
            <a:endParaRPr lang="en-US" sz="2400" dirty="0"/>
          </a:p>
          <a:p>
            <a:r>
              <a:rPr lang="en-US" sz="2400" dirty="0" smtClean="0"/>
              <a:t>Dept</a:t>
            </a:r>
            <a:r>
              <a:rPr lang="en-US" sz="2400" dirty="0"/>
              <a:t>. of CSE, 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Intake: 32, Sec: 02, </a:t>
            </a:r>
            <a:r>
              <a:rPr lang="en-US" sz="2400" dirty="0" smtClean="0"/>
              <a:t>        ID</a:t>
            </a:r>
            <a:r>
              <a:rPr lang="en-US" sz="2400" dirty="0"/>
              <a:t>: </a:t>
            </a:r>
            <a:r>
              <a:rPr lang="en-US" sz="2400" dirty="0" smtClean="0"/>
              <a:t>15162103067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Bangladesh University of Business &amp; Technology (BUBT)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3840" y="1780032"/>
            <a:ext cx="35478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Farhan </a:t>
            </a:r>
            <a:r>
              <a:rPr lang="en-US" sz="2400" b="1" dirty="0" err="1" smtClean="0"/>
              <a:t>Fardid</a:t>
            </a:r>
            <a:r>
              <a:rPr lang="en-US" sz="2400" b="1" dirty="0" smtClean="0"/>
              <a:t>:</a:t>
            </a:r>
            <a:endParaRPr lang="en-US" sz="2400" dirty="0" smtClean="0"/>
          </a:p>
          <a:p>
            <a:r>
              <a:rPr lang="en-US" sz="2400" dirty="0"/>
              <a:t>D</a:t>
            </a:r>
            <a:r>
              <a:rPr lang="en-US" sz="2400" dirty="0" smtClean="0"/>
              <a:t>ept</a:t>
            </a:r>
            <a:r>
              <a:rPr lang="en-US" sz="2400" dirty="0"/>
              <a:t>. of CSE, </a:t>
            </a:r>
          </a:p>
          <a:p>
            <a:endParaRPr lang="en-US" sz="2400" dirty="0"/>
          </a:p>
          <a:p>
            <a:r>
              <a:rPr lang="en-US" sz="2400" dirty="0" smtClean="0"/>
              <a:t>Intake</a:t>
            </a:r>
            <a:r>
              <a:rPr lang="en-US" sz="2400" dirty="0"/>
              <a:t>: 32, Sec: 02, </a:t>
            </a:r>
            <a:r>
              <a:rPr lang="en-US" sz="2400" dirty="0" smtClean="0"/>
              <a:t>    ID</a:t>
            </a:r>
            <a:r>
              <a:rPr lang="en-US" sz="2400" dirty="0"/>
              <a:t>: </a:t>
            </a:r>
            <a:r>
              <a:rPr lang="en-US" sz="2400" dirty="0" smtClean="0"/>
              <a:t>1516210362.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Bangladesh University of Business &amp; Technology (BUBT)</a:t>
            </a:r>
          </a:p>
          <a:p>
            <a:endParaRPr lang="en-US" sz="2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463" y="493612"/>
            <a:ext cx="2806856" cy="108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3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704711" y="289219"/>
            <a:ext cx="829491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600" b="1" dirty="0" err="1" smtClean="0">
                <a:ln/>
                <a:solidFill>
                  <a:schemeClr val="accent4"/>
                </a:solidFill>
                <a:latin typeface="Bell MT" panose="02020503060305020303" pitchFamily="18" charset="0"/>
              </a:rPr>
              <a:t>Let,s</a:t>
            </a:r>
            <a:r>
              <a:rPr lang="en-US" sz="3600" b="1" dirty="0" smtClean="0">
                <a:ln/>
                <a:solidFill>
                  <a:schemeClr val="accent4"/>
                </a:solidFill>
                <a:latin typeface="Bell MT" panose="02020503060305020303" pitchFamily="18" charset="0"/>
              </a:rPr>
              <a:t> Introduce with the project </a:t>
            </a:r>
            <a:endParaRPr lang="en-US" sz="3600" b="1" dirty="0">
              <a:ln/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00929" y="1107885"/>
            <a:ext cx="610819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Section Notice Board</a:t>
            </a:r>
            <a:r>
              <a:rPr lang="en-US" sz="2400" dirty="0"/>
              <a:t> System is a web-based application for students and teachers who want to get and retrieve class, examination, assignments whole information instantly via internet sitting in their own home. 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The </a:t>
            </a:r>
            <a:r>
              <a:rPr lang="en-US" sz="2400" dirty="0"/>
              <a:t>major benefit of this web portal is to store the </a:t>
            </a:r>
            <a:r>
              <a:rPr lang="en-US" sz="2400" dirty="0" smtClean="0"/>
              <a:t>assignment</a:t>
            </a:r>
            <a:r>
              <a:rPr lang="en-US" sz="2400" dirty="0"/>
              <a:t>, class-test and quiz-tests information at one place and it can be accessed via online interaction. 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By </a:t>
            </a:r>
            <a:r>
              <a:rPr lang="en-US" sz="2400" dirty="0"/>
              <a:t>developing this project, students can easily know about class and examinations information also can know the assignment submission date and its topic.</a:t>
            </a:r>
          </a:p>
          <a:p>
            <a:endParaRPr lang="en-US" sz="24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314123"/>
            <a:ext cx="5583936" cy="476968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289"/>
            <a:ext cx="2806856" cy="108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4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DBB365B6-43C3-4DE6-843D-D9BD190AD8EB}"/>
              </a:ext>
            </a:extLst>
          </p:cNvPr>
          <p:cNvCxnSpPr>
            <a:endCxn id="44" idx="0"/>
          </p:cNvCxnSpPr>
          <p:nvPr/>
        </p:nvCxnSpPr>
        <p:spPr>
          <a:xfrm flipV="1">
            <a:off x="2255795" y="3343545"/>
            <a:ext cx="3674085" cy="7525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F4ED2619-FB4E-4744-80CA-850CE814B9A0}"/>
              </a:ext>
            </a:extLst>
          </p:cNvPr>
          <p:cNvGrpSpPr/>
          <p:nvPr/>
        </p:nvGrpSpPr>
        <p:grpSpPr>
          <a:xfrm>
            <a:off x="2150248" y="3313257"/>
            <a:ext cx="211094" cy="211094"/>
            <a:chOff x="1677812" y="4248152"/>
            <a:chExt cx="211094" cy="21109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A8D127EB-1E25-4885-9582-99C5618F2AF7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2832D986-AC1D-4645-8DF4-FFEC5B85EFBE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B8857015-8C14-4834-ADF5-3ED0356AF43F}"/>
              </a:ext>
            </a:extLst>
          </p:cNvPr>
          <p:cNvCxnSpPr>
            <a:stCxn id="44" idx="1"/>
            <a:endCxn id="47" idx="3"/>
          </p:cNvCxnSpPr>
          <p:nvPr/>
        </p:nvCxnSpPr>
        <p:spPr>
          <a:xfrm flipV="1">
            <a:off x="5876664" y="3328843"/>
            <a:ext cx="4581035" cy="3674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4D9DF94B-8AE8-473C-A27F-4E3521F5F1EE}"/>
              </a:ext>
            </a:extLst>
          </p:cNvPr>
          <p:cNvGrpSpPr/>
          <p:nvPr/>
        </p:nvGrpSpPr>
        <p:grpSpPr>
          <a:xfrm>
            <a:off x="5824333" y="3313257"/>
            <a:ext cx="211094" cy="211094"/>
            <a:chOff x="3855819" y="4248152"/>
            <a:chExt cx="211094" cy="21109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E8C68062-C800-4297-9977-926658657E97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3C07B6AD-D0E2-4E20-876B-80FB39FCC130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458D0B34-5E7E-4FDF-8157-D26FC3520F7A}"/>
              </a:ext>
            </a:extLst>
          </p:cNvPr>
          <p:cNvGrpSpPr/>
          <p:nvPr/>
        </p:nvGrpSpPr>
        <p:grpSpPr>
          <a:xfrm>
            <a:off x="10405368" y="3170080"/>
            <a:ext cx="211094" cy="211094"/>
            <a:chOff x="5973250" y="4248152"/>
            <a:chExt cx="211094" cy="21109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xmlns="" id="{89110154-B239-41C7-B1E3-F5864B1F15BC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xmlns="" id="{8ADB50F0-F24E-4FA7-A567-D7A18A824B29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4E146A83-5DB9-4383-ADEE-113AAB6D901B}"/>
              </a:ext>
            </a:extLst>
          </p:cNvPr>
          <p:cNvSpPr txBox="1"/>
          <p:nvPr/>
        </p:nvSpPr>
        <p:spPr>
          <a:xfrm>
            <a:off x="1129820" y="3680301"/>
            <a:ext cx="22890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w Cen MT" panose="020B0602020104020603" pitchFamily="34" charset="0"/>
              </a:rPr>
              <a:t>Course registration of students are much easier . </a:t>
            </a:r>
            <a:endParaRPr lang="en-US" sz="2800" b="1" dirty="0">
              <a:solidFill>
                <a:srgbClr val="FF0000"/>
              </a:solidFill>
              <a:latin typeface="Tw Cen MT" panose="020B06020201040206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AE210F32-395F-49C6-B1E4-C74E9B68D9B3}"/>
              </a:ext>
            </a:extLst>
          </p:cNvPr>
          <p:cNvSpPr txBox="1"/>
          <p:nvPr/>
        </p:nvSpPr>
        <p:spPr>
          <a:xfrm>
            <a:off x="4785355" y="3644796"/>
            <a:ext cx="26883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Students can get the notices very easily and also can get important notice </a:t>
            </a:r>
            <a:endParaRPr lang="en-US" sz="2800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D7176C20-781A-4B3A-B456-7D1FB4467DF2}"/>
              </a:ext>
            </a:extLst>
          </p:cNvPr>
          <p:cNvSpPr txBox="1"/>
          <p:nvPr/>
        </p:nvSpPr>
        <p:spPr>
          <a:xfrm>
            <a:off x="9058171" y="3680301"/>
            <a:ext cx="26943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rgbClr val="00B050"/>
                </a:solidFill>
                <a:latin typeface="Tw Cen MT" panose="020B0602020104020603" pitchFamily="34" charset="0"/>
              </a:rPr>
              <a:t>Students </a:t>
            </a:r>
            <a:r>
              <a:rPr lang="en-US" sz="2400" dirty="0" smtClean="0">
                <a:solidFill>
                  <a:srgbClr val="00B050"/>
                </a:solidFill>
                <a:latin typeface="Tw Cen MT" panose="020B0602020104020603" pitchFamily="34" charset="0"/>
              </a:rPr>
              <a:t>have no chance to miss the </a:t>
            </a:r>
            <a:r>
              <a:rPr lang="en-US" sz="2400" dirty="0">
                <a:solidFill>
                  <a:srgbClr val="00B050"/>
                </a:solidFill>
                <a:latin typeface="Tw Cen MT" panose="020B0602020104020603" pitchFamily="34" charset="0"/>
              </a:rPr>
              <a:t>Class Test &amp; Quiz Test Schedule</a:t>
            </a:r>
            <a:r>
              <a:rPr lang="en-US" sz="2400" dirty="0" smtClean="0">
                <a:solidFill>
                  <a:srgbClr val="00B050"/>
                </a:solidFill>
                <a:latin typeface="Tw Cen MT" panose="020B0602020104020603" pitchFamily="34" charset="0"/>
              </a:rPr>
              <a:t>.</a:t>
            </a:r>
            <a:endParaRPr lang="en-US" sz="2400" dirty="0">
              <a:solidFill>
                <a:srgbClr val="00B050"/>
              </a:solidFill>
              <a:latin typeface="Tw Cen MT" panose="020B0602020104020603" pitchFamily="34" charset="0"/>
            </a:endParaRPr>
          </a:p>
          <a:p>
            <a:pPr lvl="0"/>
            <a:r>
              <a:rPr lang="en-US" sz="2400" dirty="0" smtClean="0">
                <a:solidFill>
                  <a:srgbClr val="00B050"/>
                </a:solidFill>
                <a:latin typeface="Tw Cen MT" panose="020B0602020104020603" pitchFamily="34" charset="0"/>
              </a:rPr>
              <a:t>Students can also </a:t>
            </a:r>
            <a:r>
              <a:rPr lang="en-US" sz="2400" dirty="0">
                <a:solidFill>
                  <a:srgbClr val="00B050"/>
                </a:solidFill>
                <a:latin typeface="Tw Cen MT" panose="020B0602020104020603" pitchFamily="34" charset="0"/>
              </a:rPr>
              <a:t>submit the Assignment in time.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E3A084E9-5DAF-4B12-A774-003E52126BE5}"/>
              </a:ext>
            </a:extLst>
          </p:cNvPr>
          <p:cNvGrpSpPr/>
          <p:nvPr/>
        </p:nvGrpSpPr>
        <p:grpSpPr>
          <a:xfrm>
            <a:off x="1618523" y="1683215"/>
            <a:ext cx="1275682" cy="1275682"/>
            <a:chOff x="3063120" y="1755914"/>
            <a:chExt cx="1275682" cy="1275682"/>
          </a:xfrm>
        </p:grpSpPr>
        <p:sp>
          <p:nvSpPr>
            <p:cNvPr id="61" name="Teardrop 60">
              <a:extLst>
                <a:ext uri="{FF2B5EF4-FFF2-40B4-BE49-F238E27FC236}">
                  <a16:creationId xmlns:a16="http://schemas.microsoft.com/office/drawing/2014/main" xmlns="" id="{D73C6296-6AED-4D46-834C-6DA3690FB7BE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xmlns="" id="{99400693-A758-499E-B4DB-E42B43C986B2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xmlns="" id="{D05CAD30-8C3B-4A19-954F-E6EB68A3E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82CCEC14-30D1-46A8-A873-1969A9A8F9FA}"/>
              </a:ext>
            </a:extLst>
          </p:cNvPr>
          <p:cNvGrpSpPr/>
          <p:nvPr/>
        </p:nvGrpSpPr>
        <p:grpSpPr>
          <a:xfrm>
            <a:off x="5277066" y="1602770"/>
            <a:ext cx="1275682" cy="1275682"/>
            <a:chOff x="5242440" y="1755914"/>
            <a:chExt cx="1275682" cy="1275682"/>
          </a:xfrm>
        </p:grpSpPr>
        <p:sp>
          <p:nvSpPr>
            <p:cNvPr id="65" name="Teardrop 64">
              <a:extLst>
                <a:ext uri="{FF2B5EF4-FFF2-40B4-BE49-F238E27FC236}">
                  <a16:creationId xmlns:a16="http://schemas.microsoft.com/office/drawing/2014/main" xmlns="" id="{B9DC9BA6-01DC-4EFB-82E3-2717FF8B7CE5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xmlns="" id="{CA935319-4C0B-4B63-9DE3-377694C94B0E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xmlns="" id="{361F359C-E77E-4273-998D-B500B7A8C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5E91A0C4-16D9-4262-BC92-0E8535F56EB2}"/>
              </a:ext>
            </a:extLst>
          </p:cNvPr>
          <p:cNvGrpSpPr/>
          <p:nvPr/>
        </p:nvGrpSpPr>
        <p:grpSpPr>
          <a:xfrm>
            <a:off x="9873149" y="1577535"/>
            <a:ext cx="1275682" cy="1275682"/>
            <a:chOff x="7353181" y="1755914"/>
            <a:chExt cx="1275682" cy="1275682"/>
          </a:xfrm>
        </p:grpSpPr>
        <p:sp>
          <p:nvSpPr>
            <p:cNvPr id="69" name="Teardrop 68">
              <a:extLst>
                <a:ext uri="{FF2B5EF4-FFF2-40B4-BE49-F238E27FC236}">
                  <a16:creationId xmlns:a16="http://schemas.microsoft.com/office/drawing/2014/main" xmlns="" id="{3013F73C-52D7-40FA-AE5E-6E4F53D400F5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xmlns="" id="{8B5C085C-26ED-4457-A4BB-7BBE95D872FF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xmlns="" id="{F7C4E964-A5F3-4163-83E1-B0DF4D48D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313027" y="268626"/>
            <a:ext cx="5974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Why we makes the project ?? </a:t>
            </a:r>
            <a:endParaRPr lang="en-US" sz="3600" dirty="0">
              <a:solidFill>
                <a:srgbClr val="92D050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034" y="69623"/>
            <a:ext cx="2806856" cy="108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7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5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5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341" y="917883"/>
            <a:ext cx="8727731" cy="5290458"/>
          </a:xfrm>
          <a:prstGeom prst="rect">
            <a:avLst/>
          </a:prstGeom>
          <a:ln w="127000" cap="rnd">
            <a:solidFill>
              <a:srgbClr val="00B050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1" name="TextBox 20"/>
          <p:cNvSpPr txBox="1"/>
          <p:nvPr/>
        </p:nvSpPr>
        <p:spPr>
          <a:xfrm>
            <a:off x="1854925" y="117566"/>
            <a:ext cx="956201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600" b="1" dirty="0" smtClean="0">
                <a:ln/>
                <a:solidFill>
                  <a:schemeClr val="accent4"/>
                </a:solidFill>
              </a:rPr>
              <a:t>Approach that we have selected - SDLC</a:t>
            </a:r>
            <a:endParaRPr lang="en-US" sz="36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5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1128" y="5252021"/>
            <a:ext cx="5489448" cy="13255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home page of our website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67" y="606425"/>
            <a:ext cx="7739489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653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first the Student have to enter in student registration form and Enter his details , and the teacher who will have the permission to registration of students shall enter in course registration form 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960" y="1971929"/>
            <a:ext cx="8695944" cy="391607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2811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5704" cy="1939163"/>
          </a:xfrm>
        </p:spPr>
        <p:txBody>
          <a:bodyPr/>
          <a:lstStyle/>
          <a:p>
            <a:r>
              <a:rPr lang="en-US" dirty="0" smtClean="0"/>
              <a:t>Then the teacher can do  the registration process and click confirm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6853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that , the course will successfully registered to student who want to register.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99616" y="2072640"/>
            <a:ext cx="9192767" cy="444569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5451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399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Algerian</vt:lpstr>
      <vt:lpstr>Arabic Typesetting</vt:lpstr>
      <vt:lpstr>Arial</vt:lpstr>
      <vt:lpstr>Bell MT</vt:lpstr>
      <vt:lpstr>Calibri</vt:lpstr>
      <vt:lpstr>Calibri Light</vt:lpstr>
      <vt:lpstr>Centaur</vt:lpstr>
      <vt:lpstr>Imprint MT Shadow</vt:lpstr>
      <vt:lpstr>ItalicC</vt:lpstr>
      <vt:lpstr>Times New Roman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is the home page of our website</vt:lpstr>
      <vt:lpstr>At first the Student have to enter in student registration form and Enter his details , and the teacher who will have the permission to registration of students shall enter in course registration form . </vt:lpstr>
      <vt:lpstr>Then the teacher can do  the registration process and click confirm </vt:lpstr>
      <vt:lpstr>After that , the course will successfully registered to student who want to register. </vt:lpstr>
      <vt:lpstr>After that , Any CR who have the secret password can login and compose a new notice . </vt:lpstr>
      <vt:lpstr>If anyone have no secret password then he could not be able to login to the website and unable to compose a new notice  . </vt:lpstr>
      <vt:lpstr>Here the CR can compose a new notice to his Intake and section .  </vt:lpstr>
      <vt:lpstr>Any student can able to see the notice board in those subject which they have done in course registration . 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Zahid Ahmed</cp:lastModifiedBy>
  <cp:revision>32</cp:revision>
  <dcterms:created xsi:type="dcterms:W3CDTF">2018-05-09T09:19:15Z</dcterms:created>
  <dcterms:modified xsi:type="dcterms:W3CDTF">2019-08-27T04:41:39Z</dcterms:modified>
</cp:coreProperties>
</file>