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94" r:id="rId3"/>
    <p:sldId id="295" r:id="rId4"/>
    <p:sldId id="296" r:id="rId5"/>
    <p:sldId id="299" r:id="rId6"/>
    <p:sldId id="297" r:id="rId7"/>
    <p:sldId id="298" r:id="rId8"/>
    <p:sldId id="311" r:id="rId9"/>
    <p:sldId id="300" r:id="rId10"/>
    <p:sldId id="301" r:id="rId11"/>
    <p:sldId id="302" r:id="rId12"/>
    <p:sldId id="303" r:id="rId13"/>
    <p:sldId id="304" r:id="rId14"/>
    <p:sldId id="307" r:id="rId15"/>
    <p:sldId id="312" r:id="rId16"/>
    <p:sldId id="313" r:id="rId17"/>
    <p:sldId id="308" r:id="rId18"/>
    <p:sldId id="305" r:id="rId19"/>
    <p:sldId id="306" r:id="rId20"/>
    <p:sldId id="263" r:id="rId21"/>
  </p:sldIdLst>
  <p:sldSz cx="9144000" cy="5143500" type="screen16x9"/>
  <p:notesSz cx="6858000" cy="9144000"/>
  <p:embeddedFontLst>
    <p:embeddedFont>
      <p:font typeface="Courier Prime" panose="020B0604020202020204" charset="0"/>
      <p:regular r:id="rId23"/>
      <p:bold r:id="rId24"/>
      <p:italic r:id="rId25"/>
      <p:boldItalic r:id="rId26"/>
    </p:embeddedFont>
    <p:embeddedFont>
      <p:font typeface="Prompt Black" panose="00000A00000000000000" pitchFamily="2" charset="-34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35F976-1184-4D69-8DCD-99DB683CC536}">
  <a:tblStyle styleId="{5A35F976-1184-4D69-8DCD-99DB683CC5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100" d="100"/>
          <a:sy n="100" d="100"/>
        </p:scale>
        <p:origin x="9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eb38d0cd0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eb38d0cd0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Google Shape;2755;g1276b4b3a23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6" name="Google Shape;2756;g1276b4b3a23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89150" y="1078570"/>
            <a:ext cx="6541200" cy="20763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89150" y="3402645"/>
            <a:ext cx="6541200" cy="3702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720000" y="384575"/>
            <a:ext cx="7704000" cy="5652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720000" y="1314450"/>
            <a:ext cx="7704000" cy="32940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noFill/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24300" y="384575"/>
            <a:ext cx="7895400" cy="5178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noFill/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noFill/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589650" y="4238295"/>
            <a:ext cx="6541200" cy="3702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noFill/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Prompt Black"/>
              <a:buNone/>
              <a:defRPr sz="3500">
                <a:latin typeface="Prompt Black"/>
                <a:ea typeface="Prompt Black"/>
                <a:cs typeface="Prompt Black"/>
                <a:sym typeface="Promp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rompt Black"/>
              <a:buNone/>
              <a:defRPr sz="3500">
                <a:latin typeface="Prompt Black"/>
                <a:ea typeface="Prompt Black"/>
                <a:cs typeface="Prompt Black"/>
                <a:sym typeface="Promp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rompt Black"/>
              <a:buNone/>
              <a:defRPr sz="3500">
                <a:latin typeface="Prompt Black"/>
                <a:ea typeface="Prompt Black"/>
                <a:cs typeface="Prompt Black"/>
                <a:sym typeface="Promp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rompt Black"/>
              <a:buNone/>
              <a:defRPr sz="3500">
                <a:latin typeface="Prompt Black"/>
                <a:ea typeface="Prompt Black"/>
                <a:cs typeface="Prompt Black"/>
                <a:sym typeface="Promp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rompt Black"/>
              <a:buNone/>
              <a:defRPr sz="3500">
                <a:latin typeface="Prompt Black"/>
                <a:ea typeface="Prompt Black"/>
                <a:cs typeface="Prompt Black"/>
                <a:sym typeface="Promp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rompt Black"/>
              <a:buNone/>
              <a:defRPr sz="3500">
                <a:latin typeface="Prompt Black"/>
                <a:ea typeface="Prompt Black"/>
                <a:cs typeface="Prompt Black"/>
                <a:sym typeface="Promp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rompt Black"/>
              <a:buNone/>
              <a:defRPr sz="3500">
                <a:latin typeface="Prompt Black"/>
                <a:ea typeface="Prompt Black"/>
                <a:cs typeface="Prompt Black"/>
                <a:sym typeface="Promp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rompt Black"/>
              <a:buNone/>
              <a:defRPr sz="3500">
                <a:latin typeface="Prompt Black"/>
                <a:ea typeface="Prompt Black"/>
                <a:cs typeface="Prompt Black"/>
                <a:sym typeface="Promp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rompt Black"/>
              <a:buNone/>
              <a:defRPr sz="3500">
                <a:latin typeface="Prompt Black"/>
                <a:ea typeface="Prompt Black"/>
                <a:cs typeface="Prompt Black"/>
                <a:sym typeface="Promp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Prime"/>
              <a:buChar char="●"/>
              <a:defRPr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Prime"/>
              <a:buChar char="○"/>
              <a:defRPr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Prime"/>
              <a:buChar char="■"/>
              <a:defRPr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Prime"/>
              <a:buChar char="●"/>
              <a:defRPr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Prime"/>
              <a:buChar char="○"/>
              <a:defRPr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Prime"/>
              <a:buChar char="■"/>
              <a:defRPr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Prime"/>
              <a:buChar char="●"/>
              <a:defRPr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Prime"/>
              <a:buChar char="○"/>
              <a:defRPr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Prime"/>
              <a:buChar char="■"/>
              <a:defRPr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5"/>
          <p:cNvGrpSpPr/>
          <p:nvPr/>
        </p:nvGrpSpPr>
        <p:grpSpPr>
          <a:xfrm rot="1662">
            <a:off x="3177728" y="1231164"/>
            <a:ext cx="5581244" cy="908171"/>
            <a:chOff x="1998075" y="4170250"/>
            <a:chExt cx="1364725" cy="272200"/>
          </a:xfrm>
        </p:grpSpPr>
        <p:sp>
          <p:nvSpPr>
            <p:cNvPr id="45" name="Google Shape;45;p15"/>
            <p:cNvSpPr/>
            <p:nvPr/>
          </p:nvSpPr>
          <p:spPr>
            <a:xfrm>
              <a:off x="1998075" y="4190525"/>
              <a:ext cx="1364725" cy="251925"/>
            </a:xfrm>
            <a:custGeom>
              <a:avLst/>
              <a:gdLst/>
              <a:ahLst/>
              <a:cxnLst/>
              <a:rect l="l" t="t" r="r" b="b"/>
              <a:pathLst>
                <a:path w="54589" h="10077" extrusionOk="0">
                  <a:moveTo>
                    <a:pt x="51638" y="1427"/>
                  </a:moveTo>
                  <a:cubicBezTo>
                    <a:pt x="51736" y="1427"/>
                    <a:pt x="51736" y="1427"/>
                    <a:pt x="51736" y="1525"/>
                  </a:cubicBezTo>
                  <a:cubicBezTo>
                    <a:pt x="51774" y="1506"/>
                    <a:pt x="51812" y="1499"/>
                    <a:pt x="51850" y="1499"/>
                  </a:cubicBezTo>
                  <a:cubicBezTo>
                    <a:pt x="51967" y="1499"/>
                    <a:pt x="52091" y="1563"/>
                    <a:pt x="52247" y="1563"/>
                  </a:cubicBezTo>
                  <a:cubicBezTo>
                    <a:pt x="52309" y="1563"/>
                    <a:pt x="52376" y="1553"/>
                    <a:pt x="52449" y="1525"/>
                  </a:cubicBezTo>
                  <a:cubicBezTo>
                    <a:pt x="52449" y="1525"/>
                    <a:pt x="52548" y="1648"/>
                    <a:pt x="52646" y="1648"/>
                  </a:cubicBezTo>
                  <a:cubicBezTo>
                    <a:pt x="52744" y="1648"/>
                    <a:pt x="52744" y="1525"/>
                    <a:pt x="52966" y="1525"/>
                  </a:cubicBezTo>
                  <a:cubicBezTo>
                    <a:pt x="52646" y="1525"/>
                    <a:pt x="52449" y="1427"/>
                    <a:pt x="52252" y="1427"/>
                  </a:cubicBezTo>
                  <a:close/>
                  <a:moveTo>
                    <a:pt x="34179" y="1593"/>
                  </a:moveTo>
                  <a:cubicBezTo>
                    <a:pt x="34226" y="1593"/>
                    <a:pt x="34270" y="1607"/>
                    <a:pt x="34302" y="1648"/>
                  </a:cubicBezTo>
                  <a:cubicBezTo>
                    <a:pt x="34347" y="1668"/>
                    <a:pt x="34395" y="1675"/>
                    <a:pt x="34445" y="1675"/>
                  </a:cubicBezTo>
                  <a:cubicBezTo>
                    <a:pt x="34551" y="1675"/>
                    <a:pt x="34665" y="1644"/>
                    <a:pt x="34776" y="1644"/>
                  </a:cubicBezTo>
                  <a:cubicBezTo>
                    <a:pt x="34869" y="1644"/>
                    <a:pt x="34959" y="1666"/>
                    <a:pt x="35040" y="1746"/>
                  </a:cubicBezTo>
                  <a:lnTo>
                    <a:pt x="33909" y="1746"/>
                  </a:lnTo>
                  <a:lnTo>
                    <a:pt x="33909" y="1648"/>
                  </a:lnTo>
                  <a:cubicBezTo>
                    <a:pt x="33975" y="1648"/>
                    <a:pt x="34084" y="1593"/>
                    <a:pt x="34179" y="1593"/>
                  </a:cubicBezTo>
                  <a:close/>
                  <a:moveTo>
                    <a:pt x="51638" y="1746"/>
                  </a:moveTo>
                  <a:cubicBezTo>
                    <a:pt x="51834" y="1746"/>
                    <a:pt x="52031" y="1845"/>
                    <a:pt x="52252" y="1845"/>
                  </a:cubicBezTo>
                  <a:cubicBezTo>
                    <a:pt x="52159" y="1873"/>
                    <a:pt x="52076" y="1885"/>
                    <a:pt x="52003" y="1885"/>
                  </a:cubicBezTo>
                  <a:cubicBezTo>
                    <a:pt x="51826" y="1885"/>
                    <a:pt x="51707" y="1816"/>
                    <a:pt x="51638" y="1746"/>
                  </a:cubicBezTo>
                  <a:close/>
                  <a:moveTo>
                    <a:pt x="53591" y="2042"/>
                  </a:moveTo>
                  <a:lnTo>
                    <a:pt x="53591" y="2042"/>
                  </a:lnTo>
                  <a:cubicBezTo>
                    <a:pt x="53625" y="2071"/>
                    <a:pt x="53654" y="2103"/>
                    <a:pt x="53679" y="2140"/>
                  </a:cubicBezTo>
                  <a:cubicBezTo>
                    <a:pt x="53679" y="2062"/>
                    <a:pt x="53617" y="2046"/>
                    <a:pt x="53591" y="2042"/>
                  </a:cubicBezTo>
                  <a:close/>
                  <a:moveTo>
                    <a:pt x="46019" y="2118"/>
                  </a:moveTo>
                  <a:cubicBezTo>
                    <a:pt x="46093" y="2118"/>
                    <a:pt x="46151" y="2145"/>
                    <a:pt x="46204" y="2263"/>
                  </a:cubicBezTo>
                  <a:lnTo>
                    <a:pt x="45982" y="2263"/>
                  </a:lnTo>
                  <a:cubicBezTo>
                    <a:pt x="45884" y="2263"/>
                    <a:pt x="45884" y="2263"/>
                    <a:pt x="45786" y="2140"/>
                  </a:cubicBezTo>
                  <a:cubicBezTo>
                    <a:pt x="45878" y="2140"/>
                    <a:pt x="45954" y="2118"/>
                    <a:pt x="46019" y="2118"/>
                  </a:cubicBezTo>
                  <a:close/>
                  <a:moveTo>
                    <a:pt x="1722" y="7992"/>
                  </a:moveTo>
                  <a:cubicBezTo>
                    <a:pt x="1943" y="7992"/>
                    <a:pt x="2140" y="7992"/>
                    <a:pt x="2337" y="8090"/>
                  </a:cubicBezTo>
                  <a:cubicBezTo>
                    <a:pt x="2205" y="8090"/>
                    <a:pt x="2118" y="8134"/>
                    <a:pt x="2045" y="8134"/>
                  </a:cubicBezTo>
                  <a:cubicBezTo>
                    <a:pt x="2009" y="8134"/>
                    <a:pt x="1976" y="8123"/>
                    <a:pt x="1943" y="8090"/>
                  </a:cubicBezTo>
                  <a:cubicBezTo>
                    <a:pt x="1914" y="8119"/>
                    <a:pt x="1883" y="8131"/>
                    <a:pt x="1854" y="8131"/>
                  </a:cubicBezTo>
                  <a:cubicBezTo>
                    <a:pt x="1783" y="8131"/>
                    <a:pt x="1722" y="8061"/>
                    <a:pt x="1722" y="7992"/>
                  </a:cubicBezTo>
                  <a:close/>
                  <a:moveTo>
                    <a:pt x="45" y="9213"/>
                  </a:moveTo>
                  <a:lnTo>
                    <a:pt x="45" y="9213"/>
                  </a:lnTo>
                  <a:cubicBezTo>
                    <a:pt x="30" y="9216"/>
                    <a:pt x="15" y="9218"/>
                    <a:pt x="1" y="9221"/>
                  </a:cubicBezTo>
                  <a:cubicBezTo>
                    <a:pt x="18" y="9221"/>
                    <a:pt x="32" y="9218"/>
                    <a:pt x="45" y="9213"/>
                  </a:cubicBezTo>
                  <a:close/>
                  <a:moveTo>
                    <a:pt x="29385" y="0"/>
                  </a:moveTo>
                  <a:cubicBezTo>
                    <a:pt x="29188" y="0"/>
                    <a:pt x="29090" y="0"/>
                    <a:pt x="28991" y="99"/>
                  </a:cubicBezTo>
                  <a:cubicBezTo>
                    <a:pt x="28991" y="99"/>
                    <a:pt x="28991" y="197"/>
                    <a:pt x="28893" y="197"/>
                  </a:cubicBezTo>
                  <a:cubicBezTo>
                    <a:pt x="28811" y="197"/>
                    <a:pt x="28696" y="241"/>
                    <a:pt x="28600" y="241"/>
                  </a:cubicBezTo>
                  <a:cubicBezTo>
                    <a:pt x="28551" y="241"/>
                    <a:pt x="28508" y="230"/>
                    <a:pt x="28475" y="197"/>
                  </a:cubicBezTo>
                  <a:lnTo>
                    <a:pt x="27540" y="197"/>
                  </a:lnTo>
                  <a:cubicBezTo>
                    <a:pt x="27491" y="246"/>
                    <a:pt x="27417" y="246"/>
                    <a:pt x="27344" y="246"/>
                  </a:cubicBezTo>
                  <a:cubicBezTo>
                    <a:pt x="27270" y="246"/>
                    <a:pt x="27196" y="246"/>
                    <a:pt x="27147" y="296"/>
                  </a:cubicBezTo>
                  <a:cubicBezTo>
                    <a:pt x="27111" y="223"/>
                    <a:pt x="27058" y="204"/>
                    <a:pt x="26995" y="204"/>
                  </a:cubicBezTo>
                  <a:cubicBezTo>
                    <a:pt x="26927" y="204"/>
                    <a:pt x="26847" y="227"/>
                    <a:pt x="26766" y="227"/>
                  </a:cubicBezTo>
                  <a:cubicBezTo>
                    <a:pt x="26721" y="227"/>
                    <a:pt x="26675" y="219"/>
                    <a:pt x="26631" y="197"/>
                  </a:cubicBezTo>
                  <a:lnTo>
                    <a:pt x="25696" y="197"/>
                  </a:lnTo>
                  <a:cubicBezTo>
                    <a:pt x="25696" y="197"/>
                    <a:pt x="25696" y="99"/>
                    <a:pt x="25598" y="99"/>
                  </a:cubicBezTo>
                  <a:lnTo>
                    <a:pt x="25082" y="99"/>
                  </a:lnTo>
                  <a:cubicBezTo>
                    <a:pt x="24885" y="99"/>
                    <a:pt x="24732" y="143"/>
                    <a:pt x="24557" y="143"/>
                  </a:cubicBezTo>
                  <a:cubicBezTo>
                    <a:pt x="24470" y="143"/>
                    <a:pt x="24377" y="132"/>
                    <a:pt x="24270" y="99"/>
                  </a:cubicBezTo>
                  <a:lnTo>
                    <a:pt x="22623" y="99"/>
                  </a:lnTo>
                  <a:cubicBezTo>
                    <a:pt x="22524" y="66"/>
                    <a:pt x="22423" y="55"/>
                    <a:pt x="22325" y="55"/>
                  </a:cubicBezTo>
                  <a:cubicBezTo>
                    <a:pt x="22128" y="55"/>
                    <a:pt x="21942" y="99"/>
                    <a:pt x="21811" y="99"/>
                  </a:cubicBezTo>
                  <a:lnTo>
                    <a:pt x="20778" y="99"/>
                  </a:lnTo>
                  <a:cubicBezTo>
                    <a:pt x="20746" y="66"/>
                    <a:pt x="20713" y="55"/>
                    <a:pt x="20676" y="55"/>
                  </a:cubicBezTo>
                  <a:cubicBezTo>
                    <a:pt x="20604" y="55"/>
                    <a:pt x="20516" y="99"/>
                    <a:pt x="20385" y="99"/>
                  </a:cubicBezTo>
                  <a:lnTo>
                    <a:pt x="19967" y="99"/>
                  </a:lnTo>
                  <a:cubicBezTo>
                    <a:pt x="19836" y="99"/>
                    <a:pt x="19650" y="143"/>
                    <a:pt x="19453" y="143"/>
                  </a:cubicBezTo>
                  <a:cubicBezTo>
                    <a:pt x="19355" y="143"/>
                    <a:pt x="19254" y="132"/>
                    <a:pt x="19156" y="99"/>
                  </a:cubicBezTo>
                  <a:lnTo>
                    <a:pt x="19057" y="99"/>
                  </a:lnTo>
                  <a:cubicBezTo>
                    <a:pt x="19057" y="132"/>
                    <a:pt x="19044" y="143"/>
                    <a:pt x="19025" y="143"/>
                  </a:cubicBezTo>
                  <a:cubicBezTo>
                    <a:pt x="18989" y="143"/>
                    <a:pt x="18934" y="99"/>
                    <a:pt x="18934" y="99"/>
                  </a:cubicBezTo>
                  <a:cubicBezTo>
                    <a:pt x="18836" y="99"/>
                    <a:pt x="18836" y="197"/>
                    <a:pt x="18836" y="197"/>
                  </a:cubicBezTo>
                  <a:lnTo>
                    <a:pt x="17828" y="197"/>
                  </a:lnTo>
                  <a:cubicBezTo>
                    <a:pt x="17606" y="197"/>
                    <a:pt x="17311" y="197"/>
                    <a:pt x="16992" y="296"/>
                  </a:cubicBezTo>
                  <a:lnTo>
                    <a:pt x="16180" y="296"/>
                  </a:lnTo>
                  <a:cubicBezTo>
                    <a:pt x="15984" y="296"/>
                    <a:pt x="15664" y="296"/>
                    <a:pt x="15467" y="418"/>
                  </a:cubicBezTo>
                  <a:cubicBezTo>
                    <a:pt x="15434" y="451"/>
                    <a:pt x="15399" y="462"/>
                    <a:pt x="15359" y="462"/>
                  </a:cubicBezTo>
                  <a:cubicBezTo>
                    <a:pt x="15279" y="462"/>
                    <a:pt x="15180" y="418"/>
                    <a:pt x="15049" y="418"/>
                  </a:cubicBezTo>
                  <a:cubicBezTo>
                    <a:pt x="15049" y="418"/>
                    <a:pt x="15049" y="517"/>
                    <a:pt x="14951" y="517"/>
                  </a:cubicBezTo>
                  <a:lnTo>
                    <a:pt x="14852" y="418"/>
                  </a:lnTo>
                  <a:lnTo>
                    <a:pt x="14754" y="517"/>
                  </a:lnTo>
                  <a:cubicBezTo>
                    <a:pt x="14631" y="517"/>
                    <a:pt x="14631" y="517"/>
                    <a:pt x="14631" y="418"/>
                  </a:cubicBezTo>
                  <a:cubicBezTo>
                    <a:pt x="14533" y="517"/>
                    <a:pt x="14533" y="517"/>
                    <a:pt x="14434" y="517"/>
                  </a:cubicBezTo>
                  <a:cubicBezTo>
                    <a:pt x="14402" y="550"/>
                    <a:pt x="14369" y="561"/>
                    <a:pt x="14336" y="561"/>
                  </a:cubicBezTo>
                  <a:cubicBezTo>
                    <a:pt x="14270" y="561"/>
                    <a:pt x="14205" y="517"/>
                    <a:pt x="14139" y="517"/>
                  </a:cubicBezTo>
                  <a:lnTo>
                    <a:pt x="13918" y="517"/>
                  </a:lnTo>
                  <a:cubicBezTo>
                    <a:pt x="13820" y="615"/>
                    <a:pt x="13721" y="615"/>
                    <a:pt x="13623" y="615"/>
                  </a:cubicBezTo>
                  <a:cubicBezTo>
                    <a:pt x="13602" y="594"/>
                    <a:pt x="13580" y="587"/>
                    <a:pt x="13557" y="587"/>
                  </a:cubicBezTo>
                  <a:cubicBezTo>
                    <a:pt x="13493" y="587"/>
                    <a:pt x="13417" y="644"/>
                    <a:pt x="13320" y="644"/>
                  </a:cubicBezTo>
                  <a:cubicBezTo>
                    <a:pt x="13285" y="644"/>
                    <a:pt x="13247" y="636"/>
                    <a:pt x="13205" y="615"/>
                  </a:cubicBezTo>
                  <a:lnTo>
                    <a:pt x="13205" y="714"/>
                  </a:lnTo>
                  <a:cubicBezTo>
                    <a:pt x="13107" y="714"/>
                    <a:pt x="13008" y="615"/>
                    <a:pt x="12910" y="615"/>
                  </a:cubicBezTo>
                  <a:cubicBezTo>
                    <a:pt x="12689" y="615"/>
                    <a:pt x="12590" y="714"/>
                    <a:pt x="12492" y="714"/>
                  </a:cubicBezTo>
                  <a:cubicBezTo>
                    <a:pt x="12295" y="812"/>
                    <a:pt x="11976" y="812"/>
                    <a:pt x="11680" y="812"/>
                  </a:cubicBezTo>
                  <a:cubicBezTo>
                    <a:pt x="11459" y="910"/>
                    <a:pt x="11164" y="910"/>
                    <a:pt x="10943" y="1033"/>
                  </a:cubicBezTo>
                  <a:lnTo>
                    <a:pt x="10844" y="1033"/>
                  </a:lnTo>
                  <a:cubicBezTo>
                    <a:pt x="10746" y="1033"/>
                    <a:pt x="10648" y="1132"/>
                    <a:pt x="10648" y="1132"/>
                  </a:cubicBezTo>
                  <a:lnTo>
                    <a:pt x="10549" y="1132"/>
                  </a:lnTo>
                  <a:cubicBezTo>
                    <a:pt x="10451" y="1230"/>
                    <a:pt x="10451" y="1230"/>
                    <a:pt x="10328" y="1328"/>
                  </a:cubicBezTo>
                  <a:cubicBezTo>
                    <a:pt x="10230" y="1328"/>
                    <a:pt x="10230" y="1230"/>
                    <a:pt x="10131" y="1230"/>
                  </a:cubicBezTo>
                  <a:cubicBezTo>
                    <a:pt x="10033" y="1230"/>
                    <a:pt x="10033" y="1328"/>
                    <a:pt x="10033" y="1427"/>
                  </a:cubicBezTo>
                  <a:lnTo>
                    <a:pt x="9935" y="1328"/>
                  </a:lnTo>
                  <a:cubicBezTo>
                    <a:pt x="9836" y="1328"/>
                    <a:pt x="9713" y="1427"/>
                    <a:pt x="9713" y="1427"/>
                  </a:cubicBezTo>
                  <a:cubicBezTo>
                    <a:pt x="9713" y="1525"/>
                    <a:pt x="9713" y="1525"/>
                    <a:pt x="9836" y="1525"/>
                  </a:cubicBezTo>
                  <a:cubicBezTo>
                    <a:pt x="9713" y="1648"/>
                    <a:pt x="9517" y="1648"/>
                    <a:pt x="9418" y="1746"/>
                  </a:cubicBezTo>
                  <a:cubicBezTo>
                    <a:pt x="9320" y="1845"/>
                    <a:pt x="9222" y="1845"/>
                    <a:pt x="9222" y="2041"/>
                  </a:cubicBezTo>
                  <a:cubicBezTo>
                    <a:pt x="9320" y="1943"/>
                    <a:pt x="9320" y="1943"/>
                    <a:pt x="9418" y="1943"/>
                  </a:cubicBezTo>
                  <a:lnTo>
                    <a:pt x="9615" y="1943"/>
                  </a:lnTo>
                  <a:cubicBezTo>
                    <a:pt x="9713" y="1943"/>
                    <a:pt x="9836" y="1845"/>
                    <a:pt x="9935" y="1845"/>
                  </a:cubicBezTo>
                  <a:lnTo>
                    <a:pt x="9935" y="1943"/>
                  </a:lnTo>
                  <a:cubicBezTo>
                    <a:pt x="9836" y="1943"/>
                    <a:pt x="9836" y="1943"/>
                    <a:pt x="9836" y="2041"/>
                  </a:cubicBezTo>
                  <a:cubicBezTo>
                    <a:pt x="9222" y="2140"/>
                    <a:pt x="8607" y="2263"/>
                    <a:pt x="7992" y="2459"/>
                  </a:cubicBezTo>
                  <a:cubicBezTo>
                    <a:pt x="7869" y="2558"/>
                    <a:pt x="7869" y="2656"/>
                    <a:pt x="7771" y="2754"/>
                  </a:cubicBezTo>
                  <a:cubicBezTo>
                    <a:pt x="7738" y="2722"/>
                    <a:pt x="7705" y="2711"/>
                    <a:pt x="7669" y="2711"/>
                  </a:cubicBezTo>
                  <a:cubicBezTo>
                    <a:pt x="7596" y="2711"/>
                    <a:pt x="7508" y="2754"/>
                    <a:pt x="7377" y="2754"/>
                  </a:cubicBezTo>
                  <a:cubicBezTo>
                    <a:pt x="7156" y="2877"/>
                    <a:pt x="6959" y="2877"/>
                    <a:pt x="6861" y="2976"/>
                  </a:cubicBezTo>
                  <a:cubicBezTo>
                    <a:pt x="6927" y="3009"/>
                    <a:pt x="6981" y="3019"/>
                    <a:pt x="7029" y="3019"/>
                  </a:cubicBezTo>
                  <a:cubicBezTo>
                    <a:pt x="7123" y="3019"/>
                    <a:pt x="7189" y="2976"/>
                    <a:pt x="7254" y="2976"/>
                  </a:cubicBezTo>
                  <a:cubicBezTo>
                    <a:pt x="7316" y="2927"/>
                    <a:pt x="7371" y="2927"/>
                    <a:pt x="7423" y="2927"/>
                  </a:cubicBezTo>
                  <a:cubicBezTo>
                    <a:pt x="7476" y="2927"/>
                    <a:pt x="7525" y="2927"/>
                    <a:pt x="7574" y="2877"/>
                  </a:cubicBezTo>
                  <a:cubicBezTo>
                    <a:pt x="7623" y="2927"/>
                    <a:pt x="7672" y="2951"/>
                    <a:pt x="7722" y="2951"/>
                  </a:cubicBezTo>
                  <a:cubicBezTo>
                    <a:pt x="7771" y="2951"/>
                    <a:pt x="7820" y="2927"/>
                    <a:pt x="7869" y="2877"/>
                  </a:cubicBezTo>
                  <a:lnTo>
                    <a:pt x="8287" y="2877"/>
                  </a:lnTo>
                  <a:cubicBezTo>
                    <a:pt x="8484" y="2877"/>
                    <a:pt x="8705" y="2877"/>
                    <a:pt x="9000" y="2754"/>
                  </a:cubicBezTo>
                  <a:cubicBezTo>
                    <a:pt x="9099" y="2656"/>
                    <a:pt x="9320" y="2656"/>
                    <a:pt x="9517" y="2656"/>
                  </a:cubicBezTo>
                  <a:lnTo>
                    <a:pt x="9418" y="2754"/>
                  </a:lnTo>
                  <a:cubicBezTo>
                    <a:pt x="9222" y="2877"/>
                    <a:pt x="9099" y="2877"/>
                    <a:pt x="8902" y="2976"/>
                  </a:cubicBezTo>
                  <a:cubicBezTo>
                    <a:pt x="8902" y="2877"/>
                    <a:pt x="8902" y="2877"/>
                    <a:pt x="8804" y="2877"/>
                  </a:cubicBezTo>
                  <a:cubicBezTo>
                    <a:pt x="8804" y="2976"/>
                    <a:pt x="8804" y="2976"/>
                    <a:pt x="8705" y="2976"/>
                  </a:cubicBezTo>
                  <a:cubicBezTo>
                    <a:pt x="8607" y="3074"/>
                    <a:pt x="8484" y="3172"/>
                    <a:pt x="8385" y="3172"/>
                  </a:cubicBezTo>
                  <a:cubicBezTo>
                    <a:pt x="7992" y="3172"/>
                    <a:pt x="7574" y="3369"/>
                    <a:pt x="7156" y="3369"/>
                  </a:cubicBezTo>
                  <a:lnTo>
                    <a:pt x="6959" y="3369"/>
                  </a:lnTo>
                  <a:cubicBezTo>
                    <a:pt x="6763" y="3590"/>
                    <a:pt x="6541" y="3590"/>
                    <a:pt x="6345" y="3590"/>
                  </a:cubicBezTo>
                  <a:cubicBezTo>
                    <a:pt x="6345" y="3787"/>
                    <a:pt x="5927" y="3689"/>
                    <a:pt x="5927" y="3984"/>
                  </a:cubicBezTo>
                  <a:lnTo>
                    <a:pt x="5312" y="3984"/>
                  </a:lnTo>
                  <a:cubicBezTo>
                    <a:pt x="5214" y="4107"/>
                    <a:pt x="5017" y="4107"/>
                    <a:pt x="4918" y="4205"/>
                  </a:cubicBezTo>
                  <a:cubicBezTo>
                    <a:pt x="5017" y="4205"/>
                    <a:pt x="5214" y="4205"/>
                    <a:pt x="5410" y="4107"/>
                  </a:cubicBezTo>
                  <a:cubicBezTo>
                    <a:pt x="5632" y="4107"/>
                    <a:pt x="5730" y="4205"/>
                    <a:pt x="5927" y="4205"/>
                  </a:cubicBezTo>
                  <a:cubicBezTo>
                    <a:pt x="5828" y="4304"/>
                    <a:pt x="5730" y="4402"/>
                    <a:pt x="5533" y="4402"/>
                  </a:cubicBezTo>
                  <a:lnTo>
                    <a:pt x="5410" y="4402"/>
                  </a:lnTo>
                  <a:lnTo>
                    <a:pt x="5410" y="4500"/>
                  </a:lnTo>
                  <a:lnTo>
                    <a:pt x="5730" y="4500"/>
                  </a:lnTo>
                  <a:lnTo>
                    <a:pt x="5730" y="4599"/>
                  </a:lnTo>
                  <a:lnTo>
                    <a:pt x="6025" y="4599"/>
                  </a:lnTo>
                  <a:cubicBezTo>
                    <a:pt x="6025" y="4599"/>
                    <a:pt x="6148" y="4599"/>
                    <a:pt x="6246" y="4500"/>
                  </a:cubicBezTo>
                  <a:cubicBezTo>
                    <a:pt x="6345" y="4500"/>
                    <a:pt x="6443" y="4599"/>
                    <a:pt x="6541" y="4599"/>
                  </a:cubicBezTo>
                  <a:lnTo>
                    <a:pt x="6861" y="4599"/>
                  </a:lnTo>
                  <a:lnTo>
                    <a:pt x="6861" y="4722"/>
                  </a:lnTo>
                  <a:cubicBezTo>
                    <a:pt x="6443" y="4722"/>
                    <a:pt x="6148" y="4820"/>
                    <a:pt x="5828" y="4820"/>
                  </a:cubicBezTo>
                  <a:cubicBezTo>
                    <a:pt x="5533" y="4820"/>
                    <a:pt x="5214" y="5017"/>
                    <a:pt x="4918" y="5017"/>
                  </a:cubicBezTo>
                  <a:lnTo>
                    <a:pt x="4697" y="5017"/>
                  </a:lnTo>
                  <a:lnTo>
                    <a:pt x="4697" y="5115"/>
                  </a:lnTo>
                  <a:cubicBezTo>
                    <a:pt x="4771" y="5049"/>
                    <a:pt x="4831" y="5028"/>
                    <a:pt x="4886" y="5028"/>
                  </a:cubicBezTo>
                  <a:cubicBezTo>
                    <a:pt x="4995" y="5028"/>
                    <a:pt x="5082" y="5115"/>
                    <a:pt x="5214" y="5115"/>
                  </a:cubicBezTo>
                  <a:cubicBezTo>
                    <a:pt x="5410" y="5017"/>
                    <a:pt x="5632" y="5115"/>
                    <a:pt x="5730" y="4918"/>
                  </a:cubicBezTo>
                  <a:cubicBezTo>
                    <a:pt x="5795" y="4951"/>
                    <a:pt x="5864" y="4962"/>
                    <a:pt x="5933" y="4962"/>
                  </a:cubicBezTo>
                  <a:cubicBezTo>
                    <a:pt x="6071" y="4962"/>
                    <a:pt x="6213" y="4918"/>
                    <a:pt x="6345" y="4918"/>
                  </a:cubicBezTo>
                  <a:cubicBezTo>
                    <a:pt x="6541" y="4918"/>
                    <a:pt x="6763" y="5017"/>
                    <a:pt x="7058" y="5017"/>
                  </a:cubicBezTo>
                  <a:lnTo>
                    <a:pt x="6763" y="5017"/>
                  </a:lnTo>
                  <a:cubicBezTo>
                    <a:pt x="6640" y="5115"/>
                    <a:pt x="6640" y="5213"/>
                    <a:pt x="6541" y="5336"/>
                  </a:cubicBezTo>
                  <a:cubicBezTo>
                    <a:pt x="6443" y="5336"/>
                    <a:pt x="6443" y="5336"/>
                    <a:pt x="6345" y="5435"/>
                  </a:cubicBezTo>
                  <a:cubicBezTo>
                    <a:pt x="6443" y="5435"/>
                    <a:pt x="6443" y="5533"/>
                    <a:pt x="6541" y="5533"/>
                  </a:cubicBezTo>
                  <a:cubicBezTo>
                    <a:pt x="6345" y="5631"/>
                    <a:pt x="6148" y="5631"/>
                    <a:pt x="5927" y="5631"/>
                  </a:cubicBezTo>
                  <a:cubicBezTo>
                    <a:pt x="5730" y="5730"/>
                    <a:pt x="5410" y="5730"/>
                    <a:pt x="5115" y="5828"/>
                  </a:cubicBezTo>
                  <a:cubicBezTo>
                    <a:pt x="4599" y="5828"/>
                    <a:pt x="3984" y="6049"/>
                    <a:pt x="3468" y="6148"/>
                  </a:cubicBezTo>
                  <a:cubicBezTo>
                    <a:pt x="3074" y="6148"/>
                    <a:pt x="2558" y="6148"/>
                    <a:pt x="2140" y="6344"/>
                  </a:cubicBezTo>
                  <a:cubicBezTo>
                    <a:pt x="1943" y="6344"/>
                    <a:pt x="1943" y="6344"/>
                    <a:pt x="1845" y="6443"/>
                  </a:cubicBezTo>
                  <a:cubicBezTo>
                    <a:pt x="1943" y="6443"/>
                    <a:pt x="2042" y="6344"/>
                    <a:pt x="2238" y="6344"/>
                  </a:cubicBezTo>
                  <a:lnTo>
                    <a:pt x="2656" y="6344"/>
                  </a:lnTo>
                  <a:cubicBezTo>
                    <a:pt x="2755" y="6394"/>
                    <a:pt x="2884" y="6418"/>
                    <a:pt x="3025" y="6418"/>
                  </a:cubicBezTo>
                  <a:cubicBezTo>
                    <a:pt x="3166" y="6418"/>
                    <a:pt x="3320" y="6394"/>
                    <a:pt x="3468" y="6344"/>
                  </a:cubicBezTo>
                  <a:lnTo>
                    <a:pt x="3468" y="6566"/>
                  </a:lnTo>
                  <a:cubicBezTo>
                    <a:pt x="3566" y="6443"/>
                    <a:pt x="3787" y="6443"/>
                    <a:pt x="3886" y="6443"/>
                  </a:cubicBezTo>
                  <a:cubicBezTo>
                    <a:pt x="3984" y="6443"/>
                    <a:pt x="3984" y="6566"/>
                    <a:pt x="3984" y="6566"/>
                  </a:cubicBezTo>
                  <a:cubicBezTo>
                    <a:pt x="3984" y="6664"/>
                    <a:pt x="3886" y="6664"/>
                    <a:pt x="3787" y="6664"/>
                  </a:cubicBezTo>
                  <a:lnTo>
                    <a:pt x="3689" y="6664"/>
                  </a:lnTo>
                  <a:cubicBezTo>
                    <a:pt x="3628" y="6713"/>
                    <a:pt x="3548" y="6713"/>
                    <a:pt x="3471" y="6713"/>
                  </a:cubicBezTo>
                  <a:cubicBezTo>
                    <a:pt x="3394" y="6713"/>
                    <a:pt x="3320" y="6713"/>
                    <a:pt x="3271" y="6762"/>
                  </a:cubicBezTo>
                  <a:cubicBezTo>
                    <a:pt x="3140" y="6762"/>
                    <a:pt x="2998" y="6719"/>
                    <a:pt x="2888" y="6719"/>
                  </a:cubicBezTo>
                  <a:cubicBezTo>
                    <a:pt x="2834" y="6719"/>
                    <a:pt x="2787" y="6730"/>
                    <a:pt x="2755" y="6762"/>
                  </a:cubicBezTo>
                  <a:cubicBezTo>
                    <a:pt x="2732" y="6785"/>
                    <a:pt x="2705" y="6792"/>
                    <a:pt x="2675" y="6792"/>
                  </a:cubicBezTo>
                  <a:cubicBezTo>
                    <a:pt x="2620" y="6792"/>
                    <a:pt x="2557" y="6769"/>
                    <a:pt x="2494" y="6769"/>
                  </a:cubicBezTo>
                  <a:cubicBezTo>
                    <a:pt x="2437" y="6769"/>
                    <a:pt x="2382" y="6788"/>
                    <a:pt x="2337" y="6861"/>
                  </a:cubicBezTo>
                  <a:lnTo>
                    <a:pt x="2337" y="6959"/>
                  </a:lnTo>
                  <a:lnTo>
                    <a:pt x="2460" y="6861"/>
                  </a:lnTo>
                  <a:cubicBezTo>
                    <a:pt x="2558" y="6861"/>
                    <a:pt x="2656" y="6959"/>
                    <a:pt x="2755" y="6959"/>
                  </a:cubicBezTo>
                  <a:lnTo>
                    <a:pt x="3468" y="6959"/>
                  </a:lnTo>
                  <a:cubicBezTo>
                    <a:pt x="3533" y="6959"/>
                    <a:pt x="3610" y="6915"/>
                    <a:pt x="3712" y="6915"/>
                  </a:cubicBezTo>
                  <a:cubicBezTo>
                    <a:pt x="3763" y="6915"/>
                    <a:pt x="3820" y="6926"/>
                    <a:pt x="3886" y="6959"/>
                  </a:cubicBezTo>
                  <a:lnTo>
                    <a:pt x="4181" y="6959"/>
                  </a:lnTo>
                  <a:cubicBezTo>
                    <a:pt x="4263" y="6959"/>
                    <a:pt x="4377" y="6915"/>
                    <a:pt x="4474" y="6915"/>
                  </a:cubicBezTo>
                  <a:cubicBezTo>
                    <a:pt x="4522" y="6915"/>
                    <a:pt x="4566" y="6926"/>
                    <a:pt x="4599" y="6959"/>
                  </a:cubicBezTo>
                  <a:cubicBezTo>
                    <a:pt x="4697" y="6959"/>
                    <a:pt x="4795" y="6959"/>
                    <a:pt x="4918" y="6861"/>
                  </a:cubicBezTo>
                  <a:lnTo>
                    <a:pt x="5730" y="6861"/>
                  </a:lnTo>
                  <a:cubicBezTo>
                    <a:pt x="5828" y="6762"/>
                    <a:pt x="5927" y="6762"/>
                    <a:pt x="6148" y="6762"/>
                  </a:cubicBezTo>
                  <a:lnTo>
                    <a:pt x="6148" y="6861"/>
                  </a:lnTo>
                  <a:cubicBezTo>
                    <a:pt x="5927" y="6959"/>
                    <a:pt x="5828" y="6959"/>
                    <a:pt x="5730" y="6959"/>
                  </a:cubicBezTo>
                  <a:cubicBezTo>
                    <a:pt x="5632" y="6959"/>
                    <a:pt x="5632" y="7058"/>
                    <a:pt x="5632" y="7058"/>
                  </a:cubicBezTo>
                  <a:cubicBezTo>
                    <a:pt x="5410" y="7180"/>
                    <a:pt x="5214" y="7180"/>
                    <a:pt x="5115" y="7180"/>
                  </a:cubicBezTo>
                  <a:lnTo>
                    <a:pt x="4795" y="7180"/>
                  </a:lnTo>
                  <a:cubicBezTo>
                    <a:pt x="4697" y="7180"/>
                    <a:pt x="4599" y="7279"/>
                    <a:pt x="4500" y="7279"/>
                  </a:cubicBezTo>
                  <a:cubicBezTo>
                    <a:pt x="4468" y="7246"/>
                    <a:pt x="4435" y="7235"/>
                    <a:pt x="4406" y="7235"/>
                  </a:cubicBezTo>
                  <a:cubicBezTo>
                    <a:pt x="4347" y="7235"/>
                    <a:pt x="4304" y="7279"/>
                    <a:pt x="4304" y="7279"/>
                  </a:cubicBezTo>
                  <a:cubicBezTo>
                    <a:pt x="4278" y="7258"/>
                    <a:pt x="4253" y="7250"/>
                    <a:pt x="4229" y="7250"/>
                  </a:cubicBezTo>
                  <a:cubicBezTo>
                    <a:pt x="4163" y="7250"/>
                    <a:pt x="4104" y="7307"/>
                    <a:pt x="4047" y="7307"/>
                  </a:cubicBezTo>
                  <a:cubicBezTo>
                    <a:pt x="4026" y="7307"/>
                    <a:pt x="4005" y="7300"/>
                    <a:pt x="3984" y="7279"/>
                  </a:cubicBezTo>
                  <a:cubicBezTo>
                    <a:pt x="3886" y="7279"/>
                    <a:pt x="3787" y="7279"/>
                    <a:pt x="3689" y="7377"/>
                  </a:cubicBezTo>
                  <a:cubicBezTo>
                    <a:pt x="3173" y="7377"/>
                    <a:pt x="2656" y="7476"/>
                    <a:pt x="2140" y="7476"/>
                  </a:cubicBezTo>
                  <a:cubicBezTo>
                    <a:pt x="1943" y="7476"/>
                    <a:pt x="1722" y="7574"/>
                    <a:pt x="1525" y="7672"/>
                  </a:cubicBezTo>
                  <a:cubicBezTo>
                    <a:pt x="1591" y="7672"/>
                    <a:pt x="1711" y="7629"/>
                    <a:pt x="1813" y="7629"/>
                  </a:cubicBezTo>
                  <a:cubicBezTo>
                    <a:pt x="1864" y="7629"/>
                    <a:pt x="1910" y="7639"/>
                    <a:pt x="1943" y="7672"/>
                  </a:cubicBezTo>
                  <a:lnTo>
                    <a:pt x="2337" y="7672"/>
                  </a:lnTo>
                  <a:cubicBezTo>
                    <a:pt x="2379" y="7653"/>
                    <a:pt x="2417" y="7646"/>
                    <a:pt x="2451" y="7646"/>
                  </a:cubicBezTo>
                  <a:cubicBezTo>
                    <a:pt x="2555" y="7646"/>
                    <a:pt x="2625" y="7711"/>
                    <a:pt x="2685" y="7711"/>
                  </a:cubicBezTo>
                  <a:cubicBezTo>
                    <a:pt x="2709" y="7711"/>
                    <a:pt x="2732" y="7700"/>
                    <a:pt x="2755" y="7672"/>
                  </a:cubicBezTo>
                  <a:cubicBezTo>
                    <a:pt x="2787" y="7713"/>
                    <a:pt x="2834" y="7727"/>
                    <a:pt x="2885" y="7727"/>
                  </a:cubicBezTo>
                  <a:cubicBezTo>
                    <a:pt x="2987" y="7727"/>
                    <a:pt x="3107" y="7672"/>
                    <a:pt x="3173" y="7672"/>
                  </a:cubicBezTo>
                  <a:cubicBezTo>
                    <a:pt x="3271" y="7672"/>
                    <a:pt x="3468" y="7672"/>
                    <a:pt x="3566" y="7574"/>
                  </a:cubicBezTo>
                  <a:cubicBezTo>
                    <a:pt x="3611" y="7654"/>
                    <a:pt x="3665" y="7676"/>
                    <a:pt x="3721" y="7676"/>
                  </a:cubicBezTo>
                  <a:cubicBezTo>
                    <a:pt x="3788" y="7676"/>
                    <a:pt x="3857" y="7645"/>
                    <a:pt x="3913" y="7645"/>
                  </a:cubicBezTo>
                  <a:cubicBezTo>
                    <a:pt x="3940" y="7645"/>
                    <a:pt x="3964" y="7652"/>
                    <a:pt x="3984" y="7672"/>
                  </a:cubicBezTo>
                  <a:lnTo>
                    <a:pt x="3984" y="7795"/>
                  </a:lnTo>
                  <a:cubicBezTo>
                    <a:pt x="3886" y="7795"/>
                    <a:pt x="3787" y="7795"/>
                    <a:pt x="3787" y="7672"/>
                  </a:cubicBezTo>
                  <a:cubicBezTo>
                    <a:pt x="3689" y="7672"/>
                    <a:pt x="3689" y="7795"/>
                    <a:pt x="3468" y="7795"/>
                  </a:cubicBezTo>
                  <a:lnTo>
                    <a:pt x="3271" y="7894"/>
                  </a:lnTo>
                  <a:cubicBezTo>
                    <a:pt x="3205" y="7861"/>
                    <a:pt x="3137" y="7850"/>
                    <a:pt x="3068" y="7850"/>
                  </a:cubicBezTo>
                  <a:cubicBezTo>
                    <a:pt x="2929" y="7850"/>
                    <a:pt x="2787" y="7894"/>
                    <a:pt x="2656" y="7894"/>
                  </a:cubicBezTo>
                  <a:lnTo>
                    <a:pt x="1623" y="7894"/>
                  </a:lnTo>
                  <a:cubicBezTo>
                    <a:pt x="1558" y="7861"/>
                    <a:pt x="1479" y="7850"/>
                    <a:pt x="1391" y="7850"/>
                  </a:cubicBezTo>
                  <a:cubicBezTo>
                    <a:pt x="1216" y="7850"/>
                    <a:pt x="1009" y="7894"/>
                    <a:pt x="812" y="7894"/>
                  </a:cubicBezTo>
                  <a:cubicBezTo>
                    <a:pt x="812" y="7992"/>
                    <a:pt x="910" y="7992"/>
                    <a:pt x="910" y="8090"/>
                  </a:cubicBezTo>
                  <a:lnTo>
                    <a:pt x="910" y="7992"/>
                  </a:lnTo>
                  <a:lnTo>
                    <a:pt x="1722" y="7992"/>
                  </a:lnTo>
                  <a:cubicBezTo>
                    <a:pt x="1652" y="8061"/>
                    <a:pt x="1534" y="8131"/>
                    <a:pt x="1435" y="8131"/>
                  </a:cubicBezTo>
                  <a:cubicBezTo>
                    <a:pt x="1394" y="8131"/>
                    <a:pt x="1357" y="8119"/>
                    <a:pt x="1328" y="8090"/>
                  </a:cubicBezTo>
                  <a:lnTo>
                    <a:pt x="910" y="8090"/>
                  </a:lnTo>
                  <a:cubicBezTo>
                    <a:pt x="779" y="8090"/>
                    <a:pt x="692" y="8134"/>
                    <a:pt x="583" y="8134"/>
                  </a:cubicBezTo>
                  <a:cubicBezTo>
                    <a:pt x="528" y="8134"/>
                    <a:pt x="468" y="8123"/>
                    <a:pt x="394" y="8090"/>
                  </a:cubicBezTo>
                  <a:lnTo>
                    <a:pt x="197" y="8090"/>
                  </a:lnTo>
                  <a:cubicBezTo>
                    <a:pt x="296" y="8189"/>
                    <a:pt x="394" y="8287"/>
                    <a:pt x="492" y="8410"/>
                  </a:cubicBezTo>
                  <a:cubicBezTo>
                    <a:pt x="615" y="8410"/>
                    <a:pt x="714" y="8287"/>
                    <a:pt x="812" y="8287"/>
                  </a:cubicBezTo>
                  <a:cubicBezTo>
                    <a:pt x="910" y="8508"/>
                    <a:pt x="910" y="8607"/>
                    <a:pt x="1009" y="8705"/>
                  </a:cubicBezTo>
                  <a:lnTo>
                    <a:pt x="1230" y="8705"/>
                  </a:lnTo>
                  <a:cubicBezTo>
                    <a:pt x="1427" y="8705"/>
                    <a:pt x="1525" y="8803"/>
                    <a:pt x="1623" y="8902"/>
                  </a:cubicBezTo>
                  <a:cubicBezTo>
                    <a:pt x="1734" y="8853"/>
                    <a:pt x="1839" y="8828"/>
                    <a:pt x="1940" y="8828"/>
                  </a:cubicBezTo>
                  <a:cubicBezTo>
                    <a:pt x="2042" y="8828"/>
                    <a:pt x="2140" y="8853"/>
                    <a:pt x="2238" y="8902"/>
                  </a:cubicBezTo>
                  <a:cubicBezTo>
                    <a:pt x="2312" y="8836"/>
                    <a:pt x="2383" y="8814"/>
                    <a:pt x="2452" y="8814"/>
                  </a:cubicBezTo>
                  <a:cubicBezTo>
                    <a:pt x="2591" y="8814"/>
                    <a:pt x="2722" y="8902"/>
                    <a:pt x="2853" y="8902"/>
                  </a:cubicBezTo>
                  <a:lnTo>
                    <a:pt x="2853" y="9025"/>
                  </a:lnTo>
                  <a:lnTo>
                    <a:pt x="2337" y="9025"/>
                  </a:lnTo>
                  <a:cubicBezTo>
                    <a:pt x="2238" y="9025"/>
                    <a:pt x="2238" y="9025"/>
                    <a:pt x="2238" y="8902"/>
                  </a:cubicBezTo>
                  <a:cubicBezTo>
                    <a:pt x="2140" y="8902"/>
                    <a:pt x="2140" y="9025"/>
                    <a:pt x="2042" y="9025"/>
                  </a:cubicBezTo>
                  <a:lnTo>
                    <a:pt x="1107" y="9025"/>
                  </a:lnTo>
                  <a:cubicBezTo>
                    <a:pt x="812" y="9025"/>
                    <a:pt x="492" y="9025"/>
                    <a:pt x="197" y="9123"/>
                  </a:cubicBezTo>
                  <a:cubicBezTo>
                    <a:pt x="116" y="9123"/>
                    <a:pt x="102" y="9190"/>
                    <a:pt x="45" y="9213"/>
                  </a:cubicBezTo>
                  <a:lnTo>
                    <a:pt x="45" y="9213"/>
                  </a:lnTo>
                  <a:cubicBezTo>
                    <a:pt x="126" y="9199"/>
                    <a:pt x="203" y="9194"/>
                    <a:pt x="277" y="9194"/>
                  </a:cubicBezTo>
                  <a:cubicBezTo>
                    <a:pt x="624" y="9194"/>
                    <a:pt x="896" y="9320"/>
                    <a:pt x="1230" y="9320"/>
                  </a:cubicBezTo>
                  <a:lnTo>
                    <a:pt x="1845" y="9320"/>
                  </a:lnTo>
                  <a:cubicBezTo>
                    <a:pt x="1878" y="9352"/>
                    <a:pt x="1910" y="9363"/>
                    <a:pt x="1943" y="9363"/>
                  </a:cubicBezTo>
                  <a:cubicBezTo>
                    <a:pt x="2009" y="9363"/>
                    <a:pt x="2074" y="9320"/>
                    <a:pt x="2140" y="9320"/>
                  </a:cubicBezTo>
                  <a:cubicBezTo>
                    <a:pt x="2205" y="9320"/>
                    <a:pt x="2271" y="9363"/>
                    <a:pt x="2344" y="9363"/>
                  </a:cubicBezTo>
                  <a:cubicBezTo>
                    <a:pt x="2380" y="9363"/>
                    <a:pt x="2419" y="9352"/>
                    <a:pt x="2460" y="9320"/>
                  </a:cubicBezTo>
                  <a:cubicBezTo>
                    <a:pt x="2492" y="9352"/>
                    <a:pt x="2536" y="9363"/>
                    <a:pt x="2583" y="9363"/>
                  </a:cubicBezTo>
                  <a:cubicBezTo>
                    <a:pt x="2678" y="9363"/>
                    <a:pt x="2787" y="9320"/>
                    <a:pt x="2853" y="9320"/>
                  </a:cubicBezTo>
                  <a:cubicBezTo>
                    <a:pt x="2927" y="9352"/>
                    <a:pt x="2987" y="9363"/>
                    <a:pt x="3041" y="9363"/>
                  </a:cubicBezTo>
                  <a:cubicBezTo>
                    <a:pt x="3151" y="9363"/>
                    <a:pt x="3238" y="9320"/>
                    <a:pt x="3369" y="9320"/>
                  </a:cubicBezTo>
                  <a:lnTo>
                    <a:pt x="3468" y="9320"/>
                  </a:lnTo>
                  <a:cubicBezTo>
                    <a:pt x="3517" y="9369"/>
                    <a:pt x="3597" y="9369"/>
                    <a:pt x="3677" y="9369"/>
                  </a:cubicBezTo>
                  <a:cubicBezTo>
                    <a:pt x="3757" y="9369"/>
                    <a:pt x="3837" y="9369"/>
                    <a:pt x="3886" y="9418"/>
                  </a:cubicBezTo>
                  <a:lnTo>
                    <a:pt x="4402" y="9418"/>
                  </a:lnTo>
                  <a:cubicBezTo>
                    <a:pt x="4402" y="9418"/>
                    <a:pt x="4446" y="9374"/>
                    <a:pt x="4475" y="9374"/>
                  </a:cubicBezTo>
                  <a:cubicBezTo>
                    <a:pt x="4489" y="9374"/>
                    <a:pt x="4500" y="9385"/>
                    <a:pt x="4500" y="9418"/>
                  </a:cubicBezTo>
                  <a:lnTo>
                    <a:pt x="5214" y="9418"/>
                  </a:lnTo>
                  <a:cubicBezTo>
                    <a:pt x="5632" y="9418"/>
                    <a:pt x="6025" y="9418"/>
                    <a:pt x="6345" y="9516"/>
                  </a:cubicBezTo>
                  <a:cubicBezTo>
                    <a:pt x="6443" y="9516"/>
                    <a:pt x="6443" y="9418"/>
                    <a:pt x="6443" y="9418"/>
                  </a:cubicBezTo>
                  <a:cubicBezTo>
                    <a:pt x="6640" y="9418"/>
                    <a:pt x="6763" y="9516"/>
                    <a:pt x="6959" y="9516"/>
                  </a:cubicBezTo>
                  <a:cubicBezTo>
                    <a:pt x="7254" y="9516"/>
                    <a:pt x="7672" y="9516"/>
                    <a:pt x="7992" y="9418"/>
                  </a:cubicBezTo>
                  <a:lnTo>
                    <a:pt x="8090" y="9418"/>
                  </a:lnTo>
                  <a:cubicBezTo>
                    <a:pt x="8230" y="9523"/>
                    <a:pt x="8375" y="9550"/>
                    <a:pt x="8521" y="9550"/>
                  </a:cubicBezTo>
                  <a:cubicBezTo>
                    <a:pt x="8683" y="9550"/>
                    <a:pt x="8845" y="9516"/>
                    <a:pt x="9000" y="9516"/>
                  </a:cubicBezTo>
                  <a:cubicBezTo>
                    <a:pt x="9418" y="9516"/>
                    <a:pt x="9836" y="9516"/>
                    <a:pt x="10131" y="9639"/>
                  </a:cubicBezTo>
                  <a:lnTo>
                    <a:pt x="10549" y="9639"/>
                  </a:lnTo>
                  <a:cubicBezTo>
                    <a:pt x="10667" y="9603"/>
                    <a:pt x="10778" y="9588"/>
                    <a:pt x="10884" y="9588"/>
                  </a:cubicBezTo>
                  <a:cubicBezTo>
                    <a:pt x="11132" y="9588"/>
                    <a:pt x="11351" y="9669"/>
                    <a:pt x="11557" y="9738"/>
                  </a:cubicBezTo>
                  <a:cubicBezTo>
                    <a:pt x="11680" y="9738"/>
                    <a:pt x="11680" y="9639"/>
                    <a:pt x="11877" y="9639"/>
                  </a:cubicBezTo>
                  <a:cubicBezTo>
                    <a:pt x="11877" y="9639"/>
                    <a:pt x="11976" y="9738"/>
                    <a:pt x="12074" y="9738"/>
                  </a:cubicBezTo>
                  <a:lnTo>
                    <a:pt x="13008" y="9738"/>
                  </a:lnTo>
                  <a:cubicBezTo>
                    <a:pt x="13303" y="9738"/>
                    <a:pt x="13623" y="9738"/>
                    <a:pt x="13918" y="9836"/>
                  </a:cubicBezTo>
                  <a:cubicBezTo>
                    <a:pt x="14139" y="9836"/>
                    <a:pt x="14434" y="9738"/>
                    <a:pt x="14631" y="9738"/>
                  </a:cubicBezTo>
                  <a:cubicBezTo>
                    <a:pt x="14852" y="9836"/>
                    <a:pt x="14951" y="9836"/>
                    <a:pt x="15148" y="9836"/>
                  </a:cubicBezTo>
                  <a:cubicBezTo>
                    <a:pt x="15148" y="9836"/>
                    <a:pt x="15191" y="9792"/>
                    <a:pt x="15220" y="9792"/>
                  </a:cubicBezTo>
                  <a:cubicBezTo>
                    <a:pt x="15235" y="9792"/>
                    <a:pt x="15246" y="9803"/>
                    <a:pt x="15246" y="9836"/>
                  </a:cubicBezTo>
                  <a:cubicBezTo>
                    <a:pt x="15406" y="9836"/>
                    <a:pt x="15559" y="9811"/>
                    <a:pt x="15713" y="9811"/>
                  </a:cubicBezTo>
                  <a:cubicBezTo>
                    <a:pt x="15867" y="9811"/>
                    <a:pt x="16020" y="9836"/>
                    <a:pt x="16180" y="9934"/>
                  </a:cubicBezTo>
                  <a:cubicBezTo>
                    <a:pt x="16180" y="9836"/>
                    <a:pt x="16279" y="9836"/>
                    <a:pt x="16279" y="9836"/>
                  </a:cubicBezTo>
                  <a:cubicBezTo>
                    <a:pt x="16299" y="9815"/>
                    <a:pt x="16316" y="9808"/>
                    <a:pt x="16330" y="9808"/>
                  </a:cubicBezTo>
                  <a:cubicBezTo>
                    <a:pt x="16367" y="9808"/>
                    <a:pt x="16386" y="9864"/>
                    <a:pt x="16424" y="9864"/>
                  </a:cubicBezTo>
                  <a:cubicBezTo>
                    <a:pt x="16438" y="9864"/>
                    <a:pt x="16455" y="9857"/>
                    <a:pt x="16475" y="9836"/>
                  </a:cubicBezTo>
                  <a:lnTo>
                    <a:pt x="16697" y="9836"/>
                  </a:lnTo>
                  <a:cubicBezTo>
                    <a:pt x="16762" y="9836"/>
                    <a:pt x="16828" y="9792"/>
                    <a:pt x="16893" y="9792"/>
                  </a:cubicBezTo>
                  <a:cubicBezTo>
                    <a:pt x="16926" y="9792"/>
                    <a:pt x="16959" y="9803"/>
                    <a:pt x="16992" y="9836"/>
                  </a:cubicBezTo>
                  <a:cubicBezTo>
                    <a:pt x="17012" y="9857"/>
                    <a:pt x="17039" y="9864"/>
                    <a:pt x="17068" y="9864"/>
                  </a:cubicBezTo>
                  <a:cubicBezTo>
                    <a:pt x="17149" y="9864"/>
                    <a:pt x="17253" y="9808"/>
                    <a:pt x="17333" y="9808"/>
                  </a:cubicBezTo>
                  <a:cubicBezTo>
                    <a:pt x="17363" y="9808"/>
                    <a:pt x="17389" y="9815"/>
                    <a:pt x="17410" y="9836"/>
                  </a:cubicBezTo>
                  <a:cubicBezTo>
                    <a:pt x="17451" y="9815"/>
                    <a:pt x="17494" y="9808"/>
                    <a:pt x="17536" y="9808"/>
                  </a:cubicBezTo>
                  <a:cubicBezTo>
                    <a:pt x="17652" y="9808"/>
                    <a:pt x="17766" y="9864"/>
                    <a:pt x="17849" y="9864"/>
                  </a:cubicBezTo>
                  <a:cubicBezTo>
                    <a:pt x="17879" y="9864"/>
                    <a:pt x="17905" y="9857"/>
                    <a:pt x="17926" y="9836"/>
                  </a:cubicBezTo>
                  <a:cubicBezTo>
                    <a:pt x="17992" y="9836"/>
                    <a:pt x="18101" y="9792"/>
                    <a:pt x="18196" y="9792"/>
                  </a:cubicBezTo>
                  <a:cubicBezTo>
                    <a:pt x="18243" y="9792"/>
                    <a:pt x="18287" y="9803"/>
                    <a:pt x="18319" y="9836"/>
                  </a:cubicBezTo>
                  <a:cubicBezTo>
                    <a:pt x="18467" y="9836"/>
                    <a:pt x="18604" y="9880"/>
                    <a:pt x="18737" y="9880"/>
                  </a:cubicBezTo>
                  <a:cubicBezTo>
                    <a:pt x="18803" y="9880"/>
                    <a:pt x="18869" y="9869"/>
                    <a:pt x="18934" y="9836"/>
                  </a:cubicBezTo>
                  <a:lnTo>
                    <a:pt x="19352" y="9836"/>
                  </a:lnTo>
                  <a:cubicBezTo>
                    <a:pt x="19549" y="9934"/>
                    <a:pt x="19672" y="9934"/>
                    <a:pt x="19869" y="9934"/>
                  </a:cubicBezTo>
                  <a:cubicBezTo>
                    <a:pt x="20065" y="9934"/>
                    <a:pt x="20287" y="9836"/>
                    <a:pt x="20582" y="9836"/>
                  </a:cubicBezTo>
                  <a:cubicBezTo>
                    <a:pt x="20647" y="9869"/>
                    <a:pt x="20726" y="9880"/>
                    <a:pt x="20814" y="9880"/>
                  </a:cubicBezTo>
                  <a:cubicBezTo>
                    <a:pt x="20989" y="9880"/>
                    <a:pt x="21196" y="9836"/>
                    <a:pt x="21393" y="9836"/>
                  </a:cubicBezTo>
                  <a:lnTo>
                    <a:pt x="21516" y="9836"/>
                  </a:lnTo>
                  <a:cubicBezTo>
                    <a:pt x="21713" y="9934"/>
                    <a:pt x="21910" y="9934"/>
                    <a:pt x="22008" y="9934"/>
                  </a:cubicBezTo>
                  <a:lnTo>
                    <a:pt x="23237" y="9934"/>
                  </a:lnTo>
                  <a:cubicBezTo>
                    <a:pt x="23655" y="10033"/>
                    <a:pt x="23975" y="10033"/>
                    <a:pt x="24368" y="10033"/>
                  </a:cubicBezTo>
                  <a:cubicBezTo>
                    <a:pt x="24688" y="10033"/>
                    <a:pt x="25082" y="10033"/>
                    <a:pt x="25500" y="9934"/>
                  </a:cubicBezTo>
                  <a:cubicBezTo>
                    <a:pt x="25598" y="10033"/>
                    <a:pt x="25696" y="10033"/>
                    <a:pt x="25696" y="10033"/>
                  </a:cubicBezTo>
                  <a:lnTo>
                    <a:pt x="26213" y="10033"/>
                  </a:lnTo>
                  <a:cubicBezTo>
                    <a:pt x="26352" y="10000"/>
                    <a:pt x="26478" y="9989"/>
                    <a:pt x="26599" y="9989"/>
                  </a:cubicBezTo>
                  <a:cubicBezTo>
                    <a:pt x="26841" y="9989"/>
                    <a:pt x="27065" y="10033"/>
                    <a:pt x="27344" y="10033"/>
                  </a:cubicBezTo>
                  <a:cubicBezTo>
                    <a:pt x="27442" y="9934"/>
                    <a:pt x="27540" y="9934"/>
                    <a:pt x="27540" y="9934"/>
                  </a:cubicBezTo>
                  <a:cubicBezTo>
                    <a:pt x="27614" y="9967"/>
                    <a:pt x="27685" y="9978"/>
                    <a:pt x="27751" y="9978"/>
                  </a:cubicBezTo>
                  <a:cubicBezTo>
                    <a:pt x="27882" y="9978"/>
                    <a:pt x="27991" y="9934"/>
                    <a:pt x="28057" y="9934"/>
                  </a:cubicBezTo>
                  <a:lnTo>
                    <a:pt x="29901" y="9934"/>
                  </a:lnTo>
                  <a:cubicBezTo>
                    <a:pt x="29922" y="9955"/>
                    <a:pt x="29938" y="9963"/>
                    <a:pt x="29952" y="9963"/>
                  </a:cubicBezTo>
                  <a:cubicBezTo>
                    <a:pt x="29991" y="9963"/>
                    <a:pt x="30012" y="9906"/>
                    <a:pt x="30059" y="9906"/>
                  </a:cubicBezTo>
                  <a:cubicBezTo>
                    <a:pt x="30076" y="9906"/>
                    <a:pt x="30096" y="9914"/>
                    <a:pt x="30122" y="9934"/>
                  </a:cubicBezTo>
                  <a:lnTo>
                    <a:pt x="31130" y="9934"/>
                  </a:lnTo>
                  <a:cubicBezTo>
                    <a:pt x="31163" y="9967"/>
                    <a:pt x="31210" y="9978"/>
                    <a:pt x="31264" y="9978"/>
                  </a:cubicBezTo>
                  <a:cubicBezTo>
                    <a:pt x="31374" y="9978"/>
                    <a:pt x="31516" y="9934"/>
                    <a:pt x="31647" y="9934"/>
                  </a:cubicBezTo>
                  <a:cubicBezTo>
                    <a:pt x="31647" y="9967"/>
                    <a:pt x="31658" y="9978"/>
                    <a:pt x="31672" y="9978"/>
                  </a:cubicBezTo>
                  <a:cubicBezTo>
                    <a:pt x="31701" y="9978"/>
                    <a:pt x="31745" y="9934"/>
                    <a:pt x="31745" y="9934"/>
                  </a:cubicBezTo>
                  <a:cubicBezTo>
                    <a:pt x="31893" y="9934"/>
                    <a:pt x="32029" y="9978"/>
                    <a:pt x="32133" y="9978"/>
                  </a:cubicBezTo>
                  <a:cubicBezTo>
                    <a:pt x="32185" y="9978"/>
                    <a:pt x="32229" y="9967"/>
                    <a:pt x="32262" y="9934"/>
                  </a:cubicBezTo>
                  <a:cubicBezTo>
                    <a:pt x="32581" y="9934"/>
                    <a:pt x="32778" y="10033"/>
                    <a:pt x="32975" y="10033"/>
                  </a:cubicBezTo>
                  <a:lnTo>
                    <a:pt x="33589" y="10033"/>
                  </a:lnTo>
                  <a:cubicBezTo>
                    <a:pt x="33737" y="10033"/>
                    <a:pt x="33830" y="10077"/>
                    <a:pt x="33934" y="10077"/>
                  </a:cubicBezTo>
                  <a:cubicBezTo>
                    <a:pt x="33985" y="10077"/>
                    <a:pt x="34040" y="10066"/>
                    <a:pt x="34106" y="10033"/>
                  </a:cubicBezTo>
                  <a:cubicBezTo>
                    <a:pt x="34138" y="10066"/>
                    <a:pt x="34171" y="10077"/>
                    <a:pt x="34205" y="10077"/>
                  </a:cubicBezTo>
                  <a:cubicBezTo>
                    <a:pt x="34272" y="10077"/>
                    <a:pt x="34343" y="10033"/>
                    <a:pt x="34425" y="10033"/>
                  </a:cubicBezTo>
                  <a:cubicBezTo>
                    <a:pt x="34557" y="10033"/>
                    <a:pt x="34644" y="10077"/>
                    <a:pt x="34717" y="10077"/>
                  </a:cubicBezTo>
                  <a:cubicBezTo>
                    <a:pt x="34753" y="10077"/>
                    <a:pt x="34786" y="10066"/>
                    <a:pt x="34819" y="10033"/>
                  </a:cubicBezTo>
                  <a:cubicBezTo>
                    <a:pt x="34852" y="10000"/>
                    <a:pt x="34887" y="9989"/>
                    <a:pt x="34924" y="9989"/>
                  </a:cubicBezTo>
                  <a:cubicBezTo>
                    <a:pt x="34996" y="9989"/>
                    <a:pt x="35073" y="10033"/>
                    <a:pt x="35138" y="10033"/>
                  </a:cubicBezTo>
                  <a:cubicBezTo>
                    <a:pt x="35335" y="10033"/>
                    <a:pt x="35543" y="9989"/>
                    <a:pt x="35747" y="9989"/>
                  </a:cubicBezTo>
                  <a:cubicBezTo>
                    <a:pt x="35849" y="9989"/>
                    <a:pt x="35950" y="10000"/>
                    <a:pt x="36048" y="10033"/>
                  </a:cubicBezTo>
                  <a:cubicBezTo>
                    <a:pt x="36663" y="9836"/>
                    <a:pt x="37278" y="9934"/>
                    <a:pt x="37892" y="9836"/>
                  </a:cubicBezTo>
                  <a:lnTo>
                    <a:pt x="38212" y="9836"/>
                  </a:lnTo>
                  <a:cubicBezTo>
                    <a:pt x="38233" y="9857"/>
                    <a:pt x="38254" y="9864"/>
                    <a:pt x="38274" y="9864"/>
                  </a:cubicBezTo>
                  <a:cubicBezTo>
                    <a:pt x="38331" y="9864"/>
                    <a:pt x="38388" y="9808"/>
                    <a:pt x="38445" y="9808"/>
                  </a:cubicBezTo>
                  <a:cubicBezTo>
                    <a:pt x="38466" y="9808"/>
                    <a:pt x="38486" y="9815"/>
                    <a:pt x="38507" y="9836"/>
                  </a:cubicBezTo>
                  <a:lnTo>
                    <a:pt x="39835" y="9836"/>
                  </a:lnTo>
                  <a:cubicBezTo>
                    <a:pt x="39896" y="9787"/>
                    <a:pt x="39976" y="9762"/>
                    <a:pt x="40065" y="9762"/>
                  </a:cubicBezTo>
                  <a:cubicBezTo>
                    <a:pt x="40155" y="9762"/>
                    <a:pt x="40253" y="9787"/>
                    <a:pt x="40351" y="9836"/>
                  </a:cubicBezTo>
                  <a:lnTo>
                    <a:pt x="40450" y="9738"/>
                  </a:lnTo>
                  <a:lnTo>
                    <a:pt x="40868" y="9738"/>
                  </a:lnTo>
                  <a:cubicBezTo>
                    <a:pt x="41349" y="9738"/>
                    <a:pt x="41770" y="9602"/>
                    <a:pt x="42177" y="9602"/>
                  </a:cubicBezTo>
                  <a:cubicBezTo>
                    <a:pt x="42291" y="9602"/>
                    <a:pt x="42403" y="9613"/>
                    <a:pt x="42515" y="9639"/>
                  </a:cubicBezTo>
                  <a:lnTo>
                    <a:pt x="43425" y="9639"/>
                  </a:lnTo>
                  <a:cubicBezTo>
                    <a:pt x="43847" y="9639"/>
                    <a:pt x="44270" y="9491"/>
                    <a:pt x="44692" y="9491"/>
                  </a:cubicBezTo>
                  <a:cubicBezTo>
                    <a:pt x="44786" y="9491"/>
                    <a:pt x="44880" y="9499"/>
                    <a:pt x="44974" y="9516"/>
                  </a:cubicBezTo>
                  <a:cubicBezTo>
                    <a:pt x="45105" y="9516"/>
                    <a:pt x="45193" y="9473"/>
                    <a:pt x="45302" y="9473"/>
                  </a:cubicBezTo>
                  <a:cubicBezTo>
                    <a:pt x="45357" y="9473"/>
                    <a:pt x="45417" y="9484"/>
                    <a:pt x="45490" y="9516"/>
                  </a:cubicBezTo>
                  <a:cubicBezTo>
                    <a:pt x="45589" y="9516"/>
                    <a:pt x="45786" y="9516"/>
                    <a:pt x="45786" y="9418"/>
                  </a:cubicBezTo>
                  <a:lnTo>
                    <a:pt x="47015" y="9418"/>
                  </a:lnTo>
                  <a:cubicBezTo>
                    <a:pt x="47122" y="9385"/>
                    <a:pt x="47214" y="9374"/>
                    <a:pt x="47298" y="9374"/>
                  </a:cubicBezTo>
                  <a:cubicBezTo>
                    <a:pt x="47466" y="9374"/>
                    <a:pt x="47597" y="9418"/>
                    <a:pt x="47728" y="9418"/>
                  </a:cubicBezTo>
                  <a:cubicBezTo>
                    <a:pt x="47794" y="9418"/>
                    <a:pt x="47914" y="9374"/>
                    <a:pt x="48045" y="9374"/>
                  </a:cubicBezTo>
                  <a:cubicBezTo>
                    <a:pt x="48111" y="9374"/>
                    <a:pt x="48179" y="9385"/>
                    <a:pt x="48244" y="9418"/>
                  </a:cubicBezTo>
                  <a:cubicBezTo>
                    <a:pt x="48343" y="9418"/>
                    <a:pt x="48564" y="9418"/>
                    <a:pt x="48761" y="9320"/>
                  </a:cubicBezTo>
                  <a:cubicBezTo>
                    <a:pt x="48958" y="9320"/>
                    <a:pt x="49056" y="9418"/>
                    <a:pt x="49277" y="9418"/>
                  </a:cubicBezTo>
                  <a:cubicBezTo>
                    <a:pt x="49794" y="9320"/>
                    <a:pt x="50285" y="9221"/>
                    <a:pt x="50802" y="9221"/>
                  </a:cubicBezTo>
                  <a:cubicBezTo>
                    <a:pt x="50834" y="9254"/>
                    <a:pt x="50870" y="9265"/>
                    <a:pt x="50903" y="9265"/>
                  </a:cubicBezTo>
                  <a:cubicBezTo>
                    <a:pt x="50968" y="9265"/>
                    <a:pt x="51023" y="9221"/>
                    <a:pt x="51023" y="9221"/>
                  </a:cubicBezTo>
                  <a:cubicBezTo>
                    <a:pt x="51121" y="9123"/>
                    <a:pt x="51318" y="9123"/>
                    <a:pt x="51416" y="9123"/>
                  </a:cubicBezTo>
                  <a:cubicBezTo>
                    <a:pt x="51416" y="9025"/>
                    <a:pt x="51318" y="9025"/>
                    <a:pt x="51318" y="9025"/>
                  </a:cubicBezTo>
                  <a:cubicBezTo>
                    <a:pt x="51638" y="8803"/>
                    <a:pt x="52031" y="8705"/>
                    <a:pt x="52449" y="8508"/>
                  </a:cubicBezTo>
                  <a:lnTo>
                    <a:pt x="52351" y="8508"/>
                  </a:lnTo>
                  <a:cubicBezTo>
                    <a:pt x="52548" y="8410"/>
                    <a:pt x="52744" y="8410"/>
                    <a:pt x="52966" y="8410"/>
                  </a:cubicBezTo>
                  <a:cubicBezTo>
                    <a:pt x="52966" y="8287"/>
                    <a:pt x="52966" y="8287"/>
                    <a:pt x="53064" y="8189"/>
                  </a:cubicBezTo>
                  <a:cubicBezTo>
                    <a:pt x="53162" y="8090"/>
                    <a:pt x="53359" y="8090"/>
                    <a:pt x="53482" y="7992"/>
                  </a:cubicBezTo>
                  <a:lnTo>
                    <a:pt x="53482" y="7795"/>
                  </a:lnTo>
                  <a:lnTo>
                    <a:pt x="53875" y="7795"/>
                  </a:lnTo>
                  <a:cubicBezTo>
                    <a:pt x="53875" y="7672"/>
                    <a:pt x="53875" y="7574"/>
                    <a:pt x="53777" y="7476"/>
                  </a:cubicBezTo>
                  <a:cubicBezTo>
                    <a:pt x="53777" y="7377"/>
                    <a:pt x="53679" y="7377"/>
                    <a:pt x="53679" y="7279"/>
                  </a:cubicBezTo>
                  <a:cubicBezTo>
                    <a:pt x="53482" y="7279"/>
                    <a:pt x="53359" y="7377"/>
                    <a:pt x="53162" y="7377"/>
                  </a:cubicBezTo>
                  <a:cubicBezTo>
                    <a:pt x="53261" y="7279"/>
                    <a:pt x="53261" y="7180"/>
                    <a:pt x="53261" y="7058"/>
                  </a:cubicBezTo>
                  <a:cubicBezTo>
                    <a:pt x="53162" y="7058"/>
                    <a:pt x="53064" y="6959"/>
                    <a:pt x="52966" y="6959"/>
                  </a:cubicBezTo>
                  <a:cubicBezTo>
                    <a:pt x="52867" y="6959"/>
                    <a:pt x="52867" y="7058"/>
                    <a:pt x="52867" y="7058"/>
                  </a:cubicBezTo>
                  <a:lnTo>
                    <a:pt x="52867" y="6959"/>
                  </a:lnTo>
                  <a:lnTo>
                    <a:pt x="52744" y="6861"/>
                  </a:lnTo>
                  <a:lnTo>
                    <a:pt x="52449" y="6861"/>
                  </a:lnTo>
                  <a:cubicBezTo>
                    <a:pt x="52351" y="6762"/>
                    <a:pt x="52351" y="6762"/>
                    <a:pt x="52252" y="6664"/>
                  </a:cubicBezTo>
                  <a:cubicBezTo>
                    <a:pt x="52031" y="6664"/>
                    <a:pt x="51933" y="6762"/>
                    <a:pt x="51736" y="6762"/>
                  </a:cubicBezTo>
                  <a:cubicBezTo>
                    <a:pt x="51834" y="6664"/>
                    <a:pt x="51933" y="6566"/>
                    <a:pt x="52031" y="6566"/>
                  </a:cubicBezTo>
                  <a:lnTo>
                    <a:pt x="52351" y="6566"/>
                  </a:lnTo>
                  <a:cubicBezTo>
                    <a:pt x="52646" y="6664"/>
                    <a:pt x="53064" y="6664"/>
                    <a:pt x="53359" y="6664"/>
                  </a:cubicBezTo>
                  <a:cubicBezTo>
                    <a:pt x="53424" y="6693"/>
                    <a:pt x="53478" y="6705"/>
                    <a:pt x="53527" y="6705"/>
                  </a:cubicBezTo>
                  <a:cubicBezTo>
                    <a:pt x="53646" y="6705"/>
                    <a:pt x="53736" y="6635"/>
                    <a:pt x="53875" y="6566"/>
                  </a:cubicBezTo>
                  <a:cubicBezTo>
                    <a:pt x="53974" y="6566"/>
                    <a:pt x="54097" y="6443"/>
                    <a:pt x="54195" y="6443"/>
                  </a:cubicBezTo>
                  <a:cubicBezTo>
                    <a:pt x="54293" y="6344"/>
                    <a:pt x="54293" y="6246"/>
                    <a:pt x="54293" y="6148"/>
                  </a:cubicBezTo>
                  <a:cubicBezTo>
                    <a:pt x="54195" y="6148"/>
                    <a:pt x="54097" y="6049"/>
                    <a:pt x="54097" y="5951"/>
                  </a:cubicBezTo>
                  <a:cubicBezTo>
                    <a:pt x="54195" y="5828"/>
                    <a:pt x="54195" y="5828"/>
                    <a:pt x="54293" y="5828"/>
                  </a:cubicBezTo>
                  <a:cubicBezTo>
                    <a:pt x="54293" y="5730"/>
                    <a:pt x="54195" y="5631"/>
                    <a:pt x="54195" y="5631"/>
                  </a:cubicBezTo>
                  <a:cubicBezTo>
                    <a:pt x="54195" y="5533"/>
                    <a:pt x="54097" y="5533"/>
                    <a:pt x="53974" y="5533"/>
                  </a:cubicBezTo>
                  <a:cubicBezTo>
                    <a:pt x="54097" y="5435"/>
                    <a:pt x="54097" y="5435"/>
                    <a:pt x="54195" y="5435"/>
                  </a:cubicBezTo>
                  <a:lnTo>
                    <a:pt x="54195" y="5213"/>
                  </a:lnTo>
                  <a:cubicBezTo>
                    <a:pt x="53961" y="5069"/>
                    <a:pt x="53740" y="4978"/>
                    <a:pt x="53475" y="4978"/>
                  </a:cubicBezTo>
                  <a:cubicBezTo>
                    <a:pt x="53377" y="4978"/>
                    <a:pt x="53274" y="4990"/>
                    <a:pt x="53162" y="5017"/>
                  </a:cubicBezTo>
                  <a:cubicBezTo>
                    <a:pt x="53162" y="4918"/>
                    <a:pt x="53064" y="4918"/>
                    <a:pt x="53064" y="4820"/>
                  </a:cubicBezTo>
                  <a:cubicBezTo>
                    <a:pt x="52646" y="4820"/>
                    <a:pt x="52351" y="4722"/>
                    <a:pt x="52031" y="4722"/>
                  </a:cubicBezTo>
                  <a:cubicBezTo>
                    <a:pt x="52191" y="4660"/>
                    <a:pt x="52271" y="4629"/>
                    <a:pt x="52335" y="4629"/>
                  </a:cubicBezTo>
                  <a:cubicBezTo>
                    <a:pt x="52400" y="4629"/>
                    <a:pt x="52449" y="4660"/>
                    <a:pt x="52548" y="4722"/>
                  </a:cubicBezTo>
                  <a:cubicBezTo>
                    <a:pt x="52643" y="4685"/>
                    <a:pt x="52737" y="4670"/>
                    <a:pt x="52826" y="4670"/>
                  </a:cubicBezTo>
                  <a:cubicBezTo>
                    <a:pt x="53035" y="4670"/>
                    <a:pt x="53221" y="4751"/>
                    <a:pt x="53359" y="4820"/>
                  </a:cubicBezTo>
                  <a:cubicBezTo>
                    <a:pt x="53453" y="4849"/>
                    <a:pt x="53555" y="4861"/>
                    <a:pt x="53660" y="4861"/>
                  </a:cubicBezTo>
                  <a:cubicBezTo>
                    <a:pt x="53913" y="4861"/>
                    <a:pt x="54183" y="4791"/>
                    <a:pt x="54392" y="4722"/>
                  </a:cubicBezTo>
                  <a:cubicBezTo>
                    <a:pt x="54293" y="4722"/>
                    <a:pt x="54097" y="4599"/>
                    <a:pt x="53974" y="4599"/>
                  </a:cubicBezTo>
                  <a:lnTo>
                    <a:pt x="53974" y="4500"/>
                  </a:lnTo>
                  <a:cubicBezTo>
                    <a:pt x="53777" y="4500"/>
                    <a:pt x="53580" y="4500"/>
                    <a:pt x="53482" y="4402"/>
                  </a:cubicBezTo>
                  <a:cubicBezTo>
                    <a:pt x="53162" y="4304"/>
                    <a:pt x="53064" y="4304"/>
                    <a:pt x="52867" y="4304"/>
                  </a:cubicBezTo>
                  <a:cubicBezTo>
                    <a:pt x="52646" y="4304"/>
                    <a:pt x="52351" y="4205"/>
                    <a:pt x="52130" y="4205"/>
                  </a:cubicBezTo>
                  <a:lnTo>
                    <a:pt x="52031" y="4107"/>
                  </a:lnTo>
                  <a:lnTo>
                    <a:pt x="52252" y="4107"/>
                  </a:lnTo>
                  <a:cubicBezTo>
                    <a:pt x="52548" y="4205"/>
                    <a:pt x="52867" y="4205"/>
                    <a:pt x="53261" y="4205"/>
                  </a:cubicBezTo>
                  <a:cubicBezTo>
                    <a:pt x="53325" y="4176"/>
                    <a:pt x="53397" y="4164"/>
                    <a:pt x="53470" y="4164"/>
                  </a:cubicBezTo>
                  <a:cubicBezTo>
                    <a:pt x="53646" y="4164"/>
                    <a:pt x="53835" y="4234"/>
                    <a:pt x="53974" y="4304"/>
                  </a:cubicBezTo>
                  <a:lnTo>
                    <a:pt x="54293" y="4304"/>
                  </a:lnTo>
                  <a:cubicBezTo>
                    <a:pt x="54343" y="4254"/>
                    <a:pt x="54392" y="4254"/>
                    <a:pt x="54441" y="4254"/>
                  </a:cubicBezTo>
                  <a:cubicBezTo>
                    <a:pt x="54490" y="4254"/>
                    <a:pt x="54539" y="4254"/>
                    <a:pt x="54588" y="4205"/>
                  </a:cubicBezTo>
                  <a:cubicBezTo>
                    <a:pt x="54490" y="4107"/>
                    <a:pt x="54392" y="3984"/>
                    <a:pt x="54392" y="3984"/>
                  </a:cubicBezTo>
                  <a:cubicBezTo>
                    <a:pt x="54392" y="3787"/>
                    <a:pt x="54293" y="3787"/>
                    <a:pt x="54195" y="3689"/>
                  </a:cubicBezTo>
                  <a:cubicBezTo>
                    <a:pt x="53875" y="3590"/>
                    <a:pt x="53580" y="3492"/>
                    <a:pt x="53261" y="3369"/>
                  </a:cubicBezTo>
                  <a:lnTo>
                    <a:pt x="53482" y="3369"/>
                  </a:lnTo>
                  <a:lnTo>
                    <a:pt x="53359" y="3271"/>
                  </a:lnTo>
                  <a:cubicBezTo>
                    <a:pt x="53359" y="3172"/>
                    <a:pt x="53359" y="3074"/>
                    <a:pt x="53482" y="3074"/>
                  </a:cubicBezTo>
                  <a:cubicBezTo>
                    <a:pt x="53482" y="2976"/>
                    <a:pt x="53359" y="2976"/>
                    <a:pt x="53359" y="2877"/>
                  </a:cubicBezTo>
                  <a:lnTo>
                    <a:pt x="53777" y="2877"/>
                  </a:lnTo>
                  <a:cubicBezTo>
                    <a:pt x="53679" y="2656"/>
                    <a:pt x="53482" y="2656"/>
                    <a:pt x="53261" y="2558"/>
                  </a:cubicBezTo>
                  <a:cubicBezTo>
                    <a:pt x="53064" y="2459"/>
                    <a:pt x="52744" y="2459"/>
                    <a:pt x="52449" y="2361"/>
                  </a:cubicBezTo>
                  <a:cubicBezTo>
                    <a:pt x="52252" y="2361"/>
                    <a:pt x="52031" y="2361"/>
                    <a:pt x="51834" y="2263"/>
                  </a:cubicBezTo>
                  <a:cubicBezTo>
                    <a:pt x="51638" y="2263"/>
                    <a:pt x="51416" y="2140"/>
                    <a:pt x="51220" y="2140"/>
                  </a:cubicBezTo>
                  <a:cubicBezTo>
                    <a:pt x="51121" y="2140"/>
                    <a:pt x="51121" y="2140"/>
                    <a:pt x="51023" y="2041"/>
                  </a:cubicBezTo>
                  <a:cubicBezTo>
                    <a:pt x="51318" y="2041"/>
                    <a:pt x="51515" y="2140"/>
                    <a:pt x="51736" y="2140"/>
                  </a:cubicBezTo>
                  <a:cubicBezTo>
                    <a:pt x="51933" y="2140"/>
                    <a:pt x="52130" y="2263"/>
                    <a:pt x="52449" y="2263"/>
                  </a:cubicBezTo>
                  <a:cubicBezTo>
                    <a:pt x="52646" y="2361"/>
                    <a:pt x="52867" y="2361"/>
                    <a:pt x="53064" y="2361"/>
                  </a:cubicBezTo>
                  <a:cubicBezTo>
                    <a:pt x="53064" y="2361"/>
                    <a:pt x="53162" y="2361"/>
                    <a:pt x="53261" y="2263"/>
                  </a:cubicBezTo>
                  <a:cubicBezTo>
                    <a:pt x="53064" y="2263"/>
                    <a:pt x="52966" y="2140"/>
                    <a:pt x="52867" y="2140"/>
                  </a:cubicBezTo>
                  <a:cubicBezTo>
                    <a:pt x="52867" y="2041"/>
                    <a:pt x="52966" y="2041"/>
                    <a:pt x="52966" y="1943"/>
                  </a:cubicBezTo>
                  <a:cubicBezTo>
                    <a:pt x="53162" y="1943"/>
                    <a:pt x="53359" y="2041"/>
                    <a:pt x="53580" y="2041"/>
                  </a:cubicBezTo>
                  <a:cubicBezTo>
                    <a:pt x="53580" y="2041"/>
                    <a:pt x="53585" y="2041"/>
                    <a:pt x="53591" y="2042"/>
                  </a:cubicBezTo>
                  <a:lnTo>
                    <a:pt x="53591" y="2042"/>
                  </a:lnTo>
                  <a:cubicBezTo>
                    <a:pt x="53356" y="1842"/>
                    <a:pt x="52926" y="1820"/>
                    <a:pt x="52646" y="1648"/>
                  </a:cubicBezTo>
                  <a:cubicBezTo>
                    <a:pt x="52548" y="1697"/>
                    <a:pt x="52449" y="1722"/>
                    <a:pt x="52360" y="1722"/>
                  </a:cubicBezTo>
                  <a:cubicBezTo>
                    <a:pt x="52271" y="1722"/>
                    <a:pt x="52191" y="1697"/>
                    <a:pt x="52130" y="1648"/>
                  </a:cubicBezTo>
                  <a:lnTo>
                    <a:pt x="51933" y="1648"/>
                  </a:lnTo>
                  <a:cubicBezTo>
                    <a:pt x="51736" y="1525"/>
                    <a:pt x="51515" y="1525"/>
                    <a:pt x="51220" y="1525"/>
                  </a:cubicBezTo>
                  <a:cubicBezTo>
                    <a:pt x="50900" y="1525"/>
                    <a:pt x="50703" y="1427"/>
                    <a:pt x="50408" y="1427"/>
                  </a:cubicBezTo>
                  <a:cubicBezTo>
                    <a:pt x="50285" y="1427"/>
                    <a:pt x="50285" y="1328"/>
                    <a:pt x="50285" y="1328"/>
                  </a:cubicBezTo>
                  <a:lnTo>
                    <a:pt x="50285" y="1230"/>
                  </a:lnTo>
                  <a:cubicBezTo>
                    <a:pt x="50187" y="1181"/>
                    <a:pt x="50138" y="1156"/>
                    <a:pt x="50076" y="1156"/>
                  </a:cubicBezTo>
                  <a:cubicBezTo>
                    <a:pt x="50015" y="1156"/>
                    <a:pt x="49941" y="1181"/>
                    <a:pt x="49794" y="1230"/>
                  </a:cubicBezTo>
                  <a:lnTo>
                    <a:pt x="50089" y="1230"/>
                  </a:lnTo>
                  <a:cubicBezTo>
                    <a:pt x="49990" y="1230"/>
                    <a:pt x="49990" y="1328"/>
                    <a:pt x="49990" y="1328"/>
                  </a:cubicBezTo>
                  <a:cubicBezTo>
                    <a:pt x="49892" y="1328"/>
                    <a:pt x="49671" y="1230"/>
                    <a:pt x="49572" y="1230"/>
                  </a:cubicBezTo>
                  <a:cubicBezTo>
                    <a:pt x="49277" y="1230"/>
                    <a:pt x="48958" y="1230"/>
                    <a:pt x="48761" y="1033"/>
                  </a:cubicBezTo>
                  <a:cubicBezTo>
                    <a:pt x="48761" y="1132"/>
                    <a:pt x="48662" y="1132"/>
                    <a:pt x="48662" y="1132"/>
                  </a:cubicBezTo>
                  <a:cubicBezTo>
                    <a:pt x="48441" y="1132"/>
                    <a:pt x="48343" y="1033"/>
                    <a:pt x="48244" y="1033"/>
                  </a:cubicBezTo>
                  <a:cubicBezTo>
                    <a:pt x="48179" y="1033"/>
                    <a:pt x="48113" y="1077"/>
                    <a:pt x="48077" y="1077"/>
                  </a:cubicBezTo>
                  <a:cubicBezTo>
                    <a:pt x="48059" y="1077"/>
                    <a:pt x="48048" y="1066"/>
                    <a:pt x="48048" y="1033"/>
                  </a:cubicBezTo>
                  <a:cubicBezTo>
                    <a:pt x="47826" y="1033"/>
                    <a:pt x="47531" y="910"/>
                    <a:pt x="47335" y="910"/>
                  </a:cubicBezTo>
                  <a:cubicBezTo>
                    <a:pt x="47015" y="812"/>
                    <a:pt x="46720" y="812"/>
                    <a:pt x="46400" y="812"/>
                  </a:cubicBezTo>
                  <a:lnTo>
                    <a:pt x="46302" y="812"/>
                  </a:lnTo>
                  <a:lnTo>
                    <a:pt x="46302" y="714"/>
                  </a:lnTo>
                  <a:lnTo>
                    <a:pt x="45368" y="714"/>
                  </a:lnTo>
                  <a:cubicBezTo>
                    <a:pt x="45269" y="714"/>
                    <a:pt x="45269" y="714"/>
                    <a:pt x="45171" y="615"/>
                  </a:cubicBezTo>
                  <a:cubicBezTo>
                    <a:pt x="45040" y="615"/>
                    <a:pt x="44854" y="659"/>
                    <a:pt x="44657" y="659"/>
                  </a:cubicBezTo>
                  <a:cubicBezTo>
                    <a:pt x="44559" y="659"/>
                    <a:pt x="44458" y="648"/>
                    <a:pt x="44359" y="615"/>
                  </a:cubicBezTo>
                  <a:cubicBezTo>
                    <a:pt x="44261" y="714"/>
                    <a:pt x="44261" y="714"/>
                    <a:pt x="44138" y="714"/>
                  </a:cubicBezTo>
                  <a:lnTo>
                    <a:pt x="44138" y="615"/>
                  </a:lnTo>
                  <a:lnTo>
                    <a:pt x="43745" y="615"/>
                  </a:lnTo>
                  <a:cubicBezTo>
                    <a:pt x="43523" y="615"/>
                    <a:pt x="43425" y="615"/>
                    <a:pt x="43228" y="517"/>
                  </a:cubicBezTo>
                  <a:cubicBezTo>
                    <a:pt x="43032" y="517"/>
                    <a:pt x="42810" y="615"/>
                    <a:pt x="42614" y="615"/>
                  </a:cubicBezTo>
                  <a:cubicBezTo>
                    <a:pt x="42515" y="615"/>
                    <a:pt x="42515" y="517"/>
                    <a:pt x="42515" y="517"/>
                  </a:cubicBezTo>
                  <a:lnTo>
                    <a:pt x="41802" y="517"/>
                  </a:lnTo>
                  <a:cubicBezTo>
                    <a:pt x="41802" y="517"/>
                    <a:pt x="41802" y="615"/>
                    <a:pt x="41679" y="615"/>
                  </a:cubicBezTo>
                  <a:cubicBezTo>
                    <a:pt x="41581" y="517"/>
                    <a:pt x="41482" y="517"/>
                    <a:pt x="41384" y="418"/>
                  </a:cubicBezTo>
                  <a:cubicBezTo>
                    <a:pt x="41384" y="523"/>
                    <a:pt x="41359" y="554"/>
                    <a:pt x="41322" y="554"/>
                  </a:cubicBezTo>
                  <a:cubicBezTo>
                    <a:pt x="41270" y="554"/>
                    <a:pt x="41194" y="496"/>
                    <a:pt x="41126" y="496"/>
                  </a:cubicBezTo>
                  <a:cubicBezTo>
                    <a:pt x="41104" y="496"/>
                    <a:pt x="41083" y="502"/>
                    <a:pt x="41064" y="517"/>
                  </a:cubicBezTo>
                  <a:cubicBezTo>
                    <a:pt x="41015" y="566"/>
                    <a:pt x="40941" y="591"/>
                    <a:pt x="40868" y="591"/>
                  </a:cubicBezTo>
                  <a:cubicBezTo>
                    <a:pt x="40794" y="591"/>
                    <a:pt x="40720" y="566"/>
                    <a:pt x="40671" y="517"/>
                  </a:cubicBezTo>
                  <a:lnTo>
                    <a:pt x="40253" y="517"/>
                  </a:lnTo>
                  <a:cubicBezTo>
                    <a:pt x="40253" y="418"/>
                    <a:pt x="40351" y="418"/>
                    <a:pt x="40351" y="296"/>
                  </a:cubicBezTo>
                  <a:cubicBezTo>
                    <a:pt x="40155" y="296"/>
                    <a:pt x="40056" y="418"/>
                    <a:pt x="39835" y="418"/>
                  </a:cubicBezTo>
                  <a:lnTo>
                    <a:pt x="39343" y="418"/>
                  </a:lnTo>
                  <a:cubicBezTo>
                    <a:pt x="39245" y="418"/>
                    <a:pt x="39162" y="544"/>
                    <a:pt x="39083" y="544"/>
                  </a:cubicBezTo>
                  <a:cubicBezTo>
                    <a:pt x="39063" y="544"/>
                    <a:pt x="39043" y="536"/>
                    <a:pt x="39024" y="517"/>
                  </a:cubicBezTo>
                  <a:lnTo>
                    <a:pt x="37278" y="517"/>
                  </a:lnTo>
                  <a:cubicBezTo>
                    <a:pt x="37179" y="517"/>
                    <a:pt x="36983" y="517"/>
                    <a:pt x="36884" y="418"/>
                  </a:cubicBezTo>
                  <a:cubicBezTo>
                    <a:pt x="36839" y="491"/>
                    <a:pt x="36783" y="510"/>
                    <a:pt x="36727" y="510"/>
                  </a:cubicBezTo>
                  <a:cubicBezTo>
                    <a:pt x="36664" y="510"/>
                    <a:pt x="36600" y="487"/>
                    <a:pt x="36546" y="487"/>
                  </a:cubicBezTo>
                  <a:cubicBezTo>
                    <a:pt x="36516" y="487"/>
                    <a:pt x="36489" y="495"/>
                    <a:pt x="36466" y="517"/>
                  </a:cubicBezTo>
                  <a:cubicBezTo>
                    <a:pt x="36270" y="517"/>
                    <a:pt x="36048" y="418"/>
                    <a:pt x="35950" y="296"/>
                  </a:cubicBezTo>
                  <a:cubicBezTo>
                    <a:pt x="35852" y="418"/>
                    <a:pt x="35852" y="418"/>
                    <a:pt x="35753" y="418"/>
                  </a:cubicBezTo>
                  <a:cubicBezTo>
                    <a:pt x="35729" y="388"/>
                    <a:pt x="35690" y="378"/>
                    <a:pt x="35645" y="378"/>
                  </a:cubicBezTo>
                  <a:cubicBezTo>
                    <a:pt x="35577" y="378"/>
                    <a:pt x="35493" y="399"/>
                    <a:pt x="35417" y="399"/>
                  </a:cubicBezTo>
                  <a:cubicBezTo>
                    <a:pt x="35342" y="399"/>
                    <a:pt x="35274" y="378"/>
                    <a:pt x="35237" y="296"/>
                  </a:cubicBezTo>
                  <a:cubicBezTo>
                    <a:pt x="35138" y="357"/>
                    <a:pt x="35034" y="388"/>
                    <a:pt x="34929" y="388"/>
                  </a:cubicBezTo>
                  <a:cubicBezTo>
                    <a:pt x="34825" y="388"/>
                    <a:pt x="34720" y="357"/>
                    <a:pt x="34622" y="296"/>
                  </a:cubicBezTo>
                  <a:lnTo>
                    <a:pt x="34106" y="296"/>
                  </a:lnTo>
                  <a:cubicBezTo>
                    <a:pt x="34007" y="197"/>
                    <a:pt x="33909" y="197"/>
                    <a:pt x="33688" y="197"/>
                  </a:cubicBezTo>
                  <a:cubicBezTo>
                    <a:pt x="33393" y="197"/>
                    <a:pt x="33073" y="197"/>
                    <a:pt x="32778" y="296"/>
                  </a:cubicBezTo>
                  <a:cubicBezTo>
                    <a:pt x="32705" y="223"/>
                    <a:pt x="32643" y="204"/>
                    <a:pt x="32583" y="204"/>
                  </a:cubicBezTo>
                  <a:cubicBezTo>
                    <a:pt x="32517" y="204"/>
                    <a:pt x="32455" y="227"/>
                    <a:pt x="32386" y="227"/>
                  </a:cubicBezTo>
                  <a:cubicBezTo>
                    <a:pt x="32347" y="227"/>
                    <a:pt x="32306" y="219"/>
                    <a:pt x="32262" y="197"/>
                  </a:cubicBezTo>
                  <a:lnTo>
                    <a:pt x="31745" y="197"/>
                  </a:lnTo>
                  <a:cubicBezTo>
                    <a:pt x="31614" y="197"/>
                    <a:pt x="31428" y="241"/>
                    <a:pt x="31261" y="241"/>
                  </a:cubicBezTo>
                  <a:cubicBezTo>
                    <a:pt x="31177" y="241"/>
                    <a:pt x="31098" y="230"/>
                    <a:pt x="31032" y="197"/>
                  </a:cubicBezTo>
                  <a:lnTo>
                    <a:pt x="29188" y="197"/>
                  </a:lnTo>
                  <a:cubicBezTo>
                    <a:pt x="29286" y="99"/>
                    <a:pt x="29286" y="99"/>
                    <a:pt x="293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5"/>
            <p:cNvSpPr/>
            <p:nvPr/>
          </p:nvSpPr>
          <p:spPr>
            <a:xfrm>
              <a:off x="2658900" y="4174050"/>
              <a:ext cx="55975" cy="6050"/>
            </a:xfrm>
            <a:custGeom>
              <a:avLst/>
              <a:gdLst/>
              <a:ahLst/>
              <a:cxnLst/>
              <a:rect l="l" t="t" r="r" b="b"/>
              <a:pathLst>
                <a:path w="2239" h="242" extrusionOk="0">
                  <a:moveTo>
                    <a:pt x="1907" y="1"/>
                  </a:moveTo>
                  <a:cubicBezTo>
                    <a:pt x="1665" y="1"/>
                    <a:pt x="1386" y="45"/>
                    <a:pt x="1107" y="45"/>
                  </a:cubicBezTo>
                  <a:cubicBezTo>
                    <a:pt x="1009" y="45"/>
                    <a:pt x="812" y="45"/>
                    <a:pt x="616" y="143"/>
                  </a:cubicBezTo>
                  <a:cubicBezTo>
                    <a:pt x="493" y="143"/>
                    <a:pt x="394" y="143"/>
                    <a:pt x="296" y="45"/>
                  </a:cubicBezTo>
                  <a:cubicBezTo>
                    <a:pt x="296" y="45"/>
                    <a:pt x="99" y="45"/>
                    <a:pt x="1" y="241"/>
                  </a:cubicBezTo>
                  <a:cubicBezTo>
                    <a:pt x="394" y="241"/>
                    <a:pt x="714" y="241"/>
                    <a:pt x="1009" y="143"/>
                  </a:cubicBezTo>
                  <a:cubicBezTo>
                    <a:pt x="1163" y="216"/>
                    <a:pt x="1301" y="235"/>
                    <a:pt x="1429" y="235"/>
                  </a:cubicBezTo>
                  <a:cubicBezTo>
                    <a:pt x="1570" y="235"/>
                    <a:pt x="1699" y="212"/>
                    <a:pt x="1827" y="212"/>
                  </a:cubicBezTo>
                  <a:cubicBezTo>
                    <a:pt x="1898" y="212"/>
                    <a:pt x="1969" y="219"/>
                    <a:pt x="2042" y="241"/>
                  </a:cubicBezTo>
                  <a:lnTo>
                    <a:pt x="2239" y="45"/>
                  </a:lnTo>
                  <a:cubicBezTo>
                    <a:pt x="2140" y="12"/>
                    <a:pt x="2028" y="1"/>
                    <a:pt x="1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5"/>
            <p:cNvSpPr/>
            <p:nvPr/>
          </p:nvSpPr>
          <p:spPr>
            <a:xfrm>
              <a:off x="2999475" y="4180075"/>
              <a:ext cx="51050" cy="6650"/>
            </a:xfrm>
            <a:custGeom>
              <a:avLst/>
              <a:gdLst/>
              <a:ahLst/>
              <a:cxnLst/>
              <a:rect l="l" t="t" r="r" b="b"/>
              <a:pathLst>
                <a:path w="2042" h="266" extrusionOk="0">
                  <a:moveTo>
                    <a:pt x="1008" y="0"/>
                  </a:moveTo>
                  <a:cubicBezTo>
                    <a:pt x="959" y="50"/>
                    <a:pt x="910" y="50"/>
                    <a:pt x="849" y="50"/>
                  </a:cubicBezTo>
                  <a:cubicBezTo>
                    <a:pt x="787" y="50"/>
                    <a:pt x="713" y="50"/>
                    <a:pt x="615" y="99"/>
                  </a:cubicBezTo>
                  <a:cubicBezTo>
                    <a:pt x="549" y="99"/>
                    <a:pt x="473" y="153"/>
                    <a:pt x="400" y="153"/>
                  </a:cubicBezTo>
                  <a:cubicBezTo>
                    <a:pt x="364" y="153"/>
                    <a:pt x="328" y="140"/>
                    <a:pt x="295" y="99"/>
                  </a:cubicBezTo>
                  <a:cubicBezTo>
                    <a:pt x="246" y="160"/>
                    <a:pt x="197" y="160"/>
                    <a:pt x="148" y="160"/>
                  </a:cubicBezTo>
                  <a:cubicBezTo>
                    <a:pt x="99" y="160"/>
                    <a:pt x="49" y="160"/>
                    <a:pt x="0" y="222"/>
                  </a:cubicBezTo>
                  <a:lnTo>
                    <a:pt x="99" y="222"/>
                  </a:lnTo>
                  <a:cubicBezTo>
                    <a:pt x="230" y="222"/>
                    <a:pt x="416" y="167"/>
                    <a:pt x="583" y="167"/>
                  </a:cubicBezTo>
                  <a:cubicBezTo>
                    <a:pt x="667" y="167"/>
                    <a:pt x="746" y="181"/>
                    <a:pt x="812" y="222"/>
                  </a:cubicBezTo>
                  <a:cubicBezTo>
                    <a:pt x="877" y="255"/>
                    <a:pt x="946" y="265"/>
                    <a:pt x="1015" y="265"/>
                  </a:cubicBezTo>
                  <a:cubicBezTo>
                    <a:pt x="1153" y="265"/>
                    <a:pt x="1295" y="222"/>
                    <a:pt x="1426" y="222"/>
                  </a:cubicBezTo>
                  <a:lnTo>
                    <a:pt x="1623" y="222"/>
                  </a:lnTo>
                  <a:cubicBezTo>
                    <a:pt x="1664" y="255"/>
                    <a:pt x="1713" y="265"/>
                    <a:pt x="1764" y="265"/>
                  </a:cubicBezTo>
                  <a:cubicBezTo>
                    <a:pt x="1866" y="265"/>
                    <a:pt x="1976" y="222"/>
                    <a:pt x="2041" y="222"/>
                  </a:cubicBezTo>
                  <a:cubicBezTo>
                    <a:pt x="1943" y="99"/>
                    <a:pt x="1844" y="99"/>
                    <a:pt x="1746" y="99"/>
                  </a:cubicBezTo>
                  <a:lnTo>
                    <a:pt x="1328" y="99"/>
                  </a:lnTo>
                  <a:cubicBezTo>
                    <a:pt x="1230" y="0"/>
                    <a:pt x="1131" y="0"/>
                    <a:pt x="1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3119950" y="4188075"/>
              <a:ext cx="61500" cy="8000"/>
            </a:xfrm>
            <a:custGeom>
              <a:avLst/>
              <a:gdLst/>
              <a:ahLst/>
              <a:cxnLst/>
              <a:rect l="l" t="t" r="r" b="b"/>
              <a:pathLst>
                <a:path w="2460" h="320" extrusionOk="0">
                  <a:moveTo>
                    <a:pt x="1" y="0"/>
                  </a:moveTo>
                  <a:cubicBezTo>
                    <a:pt x="197" y="98"/>
                    <a:pt x="296" y="98"/>
                    <a:pt x="296" y="98"/>
                  </a:cubicBezTo>
                  <a:cubicBezTo>
                    <a:pt x="493" y="197"/>
                    <a:pt x="714" y="197"/>
                    <a:pt x="812" y="197"/>
                  </a:cubicBezTo>
                  <a:cubicBezTo>
                    <a:pt x="1107" y="197"/>
                    <a:pt x="1427" y="197"/>
                    <a:pt x="1722" y="295"/>
                  </a:cubicBezTo>
                  <a:cubicBezTo>
                    <a:pt x="1882" y="295"/>
                    <a:pt x="2011" y="320"/>
                    <a:pt x="2128" y="320"/>
                  </a:cubicBezTo>
                  <a:cubicBezTo>
                    <a:pt x="2244" y="320"/>
                    <a:pt x="2349" y="295"/>
                    <a:pt x="2460" y="197"/>
                  </a:cubicBezTo>
                  <a:lnTo>
                    <a:pt x="2238" y="197"/>
                  </a:lnTo>
                  <a:cubicBezTo>
                    <a:pt x="2140" y="197"/>
                    <a:pt x="2042" y="197"/>
                    <a:pt x="1943" y="98"/>
                  </a:cubicBezTo>
                  <a:lnTo>
                    <a:pt x="1525" y="98"/>
                  </a:lnTo>
                  <a:cubicBezTo>
                    <a:pt x="1460" y="98"/>
                    <a:pt x="1394" y="142"/>
                    <a:pt x="1329" y="142"/>
                  </a:cubicBezTo>
                  <a:cubicBezTo>
                    <a:pt x="1296" y="142"/>
                    <a:pt x="1263" y="131"/>
                    <a:pt x="1230" y="98"/>
                  </a:cubicBezTo>
                  <a:cubicBezTo>
                    <a:pt x="911" y="98"/>
                    <a:pt x="714" y="98"/>
                    <a:pt x="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2553800" y="4171600"/>
              <a:ext cx="43650" cy="6050"/>
            </a:xfrm>
            <a:custGeom>
              <a:avLst/>
              <a:gdLst/>
              <a:ahLst/>
              <a:cxnLst/>
              <a:rect l="l" t="t" r="r" b="b"/>
              <a:pathLst>
                <a:path w="1746" h="242" extrusionOk="0">
                  <a:moveTo>
                    <a:pt x="1150" y="1"/>
                  </a:moveTo>
                  <a:cubicBezTo>
                    <a:pt x="1041" y="1"/>
                    <a:pt x="943" y="44"/>
                    <a:pt x="812" y="44"/>
                  </a:cubicBezTo>
                  <a:cubicBezTo>
                    <a:pt x="680" y="44"/>
                    <a:pt x="495" y="88"/>
                    <a:pt x="327" y="88"/>
                  </a:cubicBezTo>
                  <a:cubicBezTo>
                    <a:pt x="243" y="88"/>
                    <a:pt x="164" y="77"/>
                    <a:pt x="99" y="44"/>
                  </a:cubicBezTo>
                  <a:cubicBezTo>
                    <a:pt x="0" y="44"/>
                    <a:pt x="0" y="143"/>
                    <a:pt x="0" y="143"/>
                  </a:cubicBezTo>
                  <a:lnTo>
                    <a:pt x="615" y="143"/>
                  </a:lnTo>
                  <a:cubicBezTo>
                    <a:pt x="648" y="175"/>
                    <a:pt x="691" y="186"/>
                    <a:pt x="743" y="186"/>
                  </a:cubicBezTo>
                  <a:cubicBezTo>
                    <a:pt x="847" y="186"/>
                    <a:pt x="984" y="143"/>
                    <a:pt x="1131" y="143"/>
                  </a:cubicBezTo>
                  <a:cubicBezTo>
                    <a:pt x="1180" y="192"/>
                    <a:pt x="1230" y="192"/>
                    <a:pt x="1279" y="192"/>
                  </a:cubicBezTo>
                  <a:cubicBezTo>
                    <a:pt x="1328" y="192"/>
                    <a:pt x="1377" y="192"/>
                    <a:pt x="1426" y="241"/>
                  </a:cubicBezTo>
                  <a:cubicBezTo>
                    <a:pt x="1525" y="241"/>
                    <a:pt x="1623" y="241"/>
                    <a:pt x="1746" y="143"/>
                  </a:cubicBezTo>
                  <a:lnTo>
                    <a:pt x="1746" y="44"/>
                  </a:lnTo>
                  <a:cubicBezTo>
                    <a:pt x="1664" y="44"/>
                    <a:pt x="1549" y="88"/>
                    <a:pt x="1453" y="88"/>
                  </a:cubicBezTo>
                  <a:cubicBezTo>
                    <a:pt x="1404" y="88"/>
                    <a:pt x="1361" y="77"/>
                    <a:pt x="1328" y="44"/>
                  </a:cubicBezTo>
                  <a:cubicBezTo>
                    <a:pt x="1262" y="12"/>
                    <a:pt x="1205" y="1"/>
                    <a:pt x="1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2392125" y="4175150"/>
              <a:ext cx="30750" cy="7400"/>
            </a:xfrm>
            <a:custGeom>
              <a:avLst/>
              <a:gdLst/>
              <a:ahLst/>
              <a:cxnLst/>
              <a:rect l="l" t="t" r="r" b="b"/>
              <a:pathLst>
                <a:path w="1230" h="296" extrusionOk="0">
                  <a:moveTo>
                    <a:pt x="836" y="1"/>
                  </a:moveTo>
                  <a:cubicBezTo>
                    <a:pt x="775" y="99"/>
                    <a:pt x="695" y="124"/>
                    <a:pt x="618" y="124"/>
                  </a:cubicBezTo>
                  <a:cubicBezTo>
                    <a:pt x="541" y="124"/>
                    <a:pt x="467" y="99"/>
                    <a:pt x="418" y="99"/>
                  </a:cubicBezTo>
                  <a:cubicBezTo>
                    <a:pt x="320" y="197"/>
                    <a:pt x="222" y="197"/>
                    <a:pt x="0" y="197"/>
                  </a:cubicBezTo>
                  <a:lnTo>
                    <a:pt x="0" y="296"/>
                  </a:lnTo>
                  <a:cubicBezTo>
                    <a:pt x="222" y="296"/>
                    <a:pt x="222" y="296"/>
                    <a:pt x="320" y="197"/>
                  </a:cubicBezTo>
                  <a:cubicBezTo>
                    <a:pt x="418" y="247"/>
                    <a:pt x="492" y="271"/>
                    <a:pt x="553" y="271"/>
                  </a:cubicBezTo>
                  <a:cubicBezTo>
                    <a:pt x="615" y="271"/>
                    <a:pt x="664" y="247"/>
                    <a:pt x="713" y="197"/>
                  </a:cubicBezTo>
                  <a:cubicBezTo>
                    <a:pt x="754" y="165"/>
                    <a:pt x="793" y="154"/>
                    <a:pt x="833" y="154"/>
                  </a:cubicBezTo>
                  <a:cubicBezTo>
                    <a:pt x="913" y="154"/>
                    <a:pt x="1000" y="197"/>
                    <a:pt x="1131" y="197"/>
                  </a:cubicBezTo>
                  <a:cubicBezTo>
                    <a:pt x="1131" y="99"/>
                    <a:pt x="1131" y="99"/>
                    <a:pt x="1230" y="1"/>
                  </a:cubicBezTo>
                  <a:lnTo>
                    <a:pt x="1230" y="1"/>
                  </a:lnTo>
                  <a:cubicBezTo>
                    <a:pt x="1131" y="50"/>
                    <a:pt x="1058" y="74"/>
                    <a:pt x="996" y="74"/>
                  </a:cubicBezTo>
                  <a:cubicBezTo>
                    <a:pt x="935" y="74"/>
                    <a:pt x="885" y="50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2622650" y="4175150"/>
              <a:ext cx="33200" cy="3200"/>
            </a:xfrm>
            <a:custGeom>
              <a:avLst/>
              <a:gdLst/>
              <a:ahLst/>
              <a:cxnLst/>
              <a:rect l="l" t="t" r="r" b="b"/>
              <a:pathLst>
                <a:path w="1328" h="128" extrusionOk="0">
                  <a:moveTo>
                    <a:pt x="0" y="1"/>
                  </a:moveTo>
                  <a:cubicBezTo>
                    <a:pt x="221" y="99"/>
                    <a:pt x="320" y="99"/>
                    <a:pt x="418" y="99"/>
                  </a:cubicBezTo>
                  <a:cubicBezTo>
                    <a:pt x="460" y="120"/>
                    <a:pt x="507" y="127"/>
                    <a:pt x="557" y="127"/>
                  </a:cubicBezTo>
                  <a:cubicBezTo>
                    <a:pt x="694" y="127"/>
                    <a:pt x="855" y="71"/>
                    <a:pt x="992" y="71"/>
                  </a:cubicBezTo>
                  <a:cubicBezTo>
                    <a:pt x="1043" y="71"/>
                    <a:pt x="1090" y="78"/>
                    <a:pt x="1131" y="99"/>
                  </a:cubicBezTo>
                  <a:cubicBezTo>
                    <a:pt x="1131" y="99"/>
                    <a:pt x="1230" y="99"/>
                    <a:pt x="1328" y="1"/>
                  </a:cubicBezTo>
                  <a:lnTo>
                    <a:pt x="615" y="1"/>
                  </a:lnTo>
                  <a:cubicBezTo>
                    <a:pt x="615" y="1"/>
                    <a:pt x="527" y="44"/>
                    <a:pt x="440" y="44"/>
                  </a:cubicBezTo>
                  <a:cubicBezTo>
                    <a:pt x="396" y="44"/>
                    <a:pt x="353" y="33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2925075" y="4182525"/>
              <a:ext cx="33225" cy="4200"/>
            </a:xfrm>
            <a:custGeom>
              <a:avLst/>
              <a:gdLst/>
              <a:ahLst/>
              <a:cxnLst/>
              <a:rect l="l" t="t" r="r" b="b"/>
              <a:pathLst>
                <a:path w="1329" h="168" extrusionOk="0">
                  <a:moveTo>
                    <a:pt x="1" y="1"/>
                  </a:moveTo>
                  <a:cubicBezTo>
                    <a:pt x="112" y="84"/>
                    <a:pt x="240" y="105"/>
                    <a:pt x="373" y="105"/>
                  </a:cubicBezTo>
                  <a:cubicBezTo>
                    <a:pt x="507" y="105"/>
                    <a:pt x="646" y="84"/>
                    <a:pt x="779" y="84"/>
                  </a:cubicBezTo>
                  <a:cubicBezTo>
                    <a:pt x="868" y="84"/>
                    <a:pt x="954" y="93"/>
                    <a:pt x="1034" y="124"/>
                  </a:cubicBezTo>
                  <a:cubicBezTo>
                    <a:pt x="1067" y="157"/>
                    <a:pt x="1099" y="167"/>
                    <a:pt x="1132" y="167"/>
                  </a:cubicBezTo>
                  <a:cubicBezTo>
                    <a:pt x="1198" y="167"/>
                    <a:pt x="1263" y="124"/>
                    <a:pt x="1329" y="124"/>
                  </a:cubicBezTo>
                  <a:cubicBezTo>
                    <a:pt x="911" y="1"/>
                    <a:pt x="517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2835325" y="4177625"/>
              <a:ext cx="33225" cy="2475"/>
            </a:xfrm>
            <a:custGeom>
              <a:avLst/>
              <a:gdLst/>
              <a:ahLst/>
              <a:cxnLst/>
              <a:rect l="l" t="t" r="r" b="b"/>
              <a:pathLst>
                <a:path w="1329" h="99" extrusionOk="0">
                  <a:moveTo>
                    <a:pt x="616" y="0"/>
                  </a:moveTo>
                  <a:cubicBezTo>
                    <a:pt x="321" y="0"/>
                    <a:pt x="321" y="0"/>
                    <a:pt x="1" y="98"/>
                  </a:cubicBezTo>
                  <a:lnTo>
                    <a:pt x="714" y="98"/>
                  </a:lnTo>
                  <a:lnTo>
                    <a:pt x="616" y="0"/>
                  </a:lnTo>
                  <a:close/>
                  <a:moveTo>
                    <a:pt x="1034" y="0"/>
                  </a:moveTo>
                  <a:cubicBezTo>
                    <a:pt x="935" y="0"/>
                    <a:pt x="812" y="98"/>
                    <a:pt x="714" y="98"/>
                  </a:cubicBezTo>
                  <a:lnTo>
                    <a:pt x="1329" y="98"/>
                  </a:lnTo>
                  <a:cubicBezTo>
                    <a:pt x="1230" y="98"/>
                    <a:pt x="1132" y="0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2486775" y="4170250"/>
              <a:ext cx="33850" cy="4925"/>
            </a:xfrm>
            <a:custGeom>
              <a:avLst/>
              <a:gdLst/>
              <a:ahLst/>
              <a:cxnLst/>
              <a:rect l="l" t="t" r="r" b="b"/>
              <a:pathLst>
                <a:path w="1354" h="197" extrusionOk="0">
                  <a:moveTo>
                    <a:pt x="739" y="0"/>
                  </a:moveTo>
                  <a:cubicBezTo>
                    <a:pt x="517" y="98"/>
                    <a:pt x="222" y="98"/>
                    <a:pt x="1" y="98"/>
                  </a:cubicBezTo>
                  <a:lnTo>
                    <a:pt x="1" y="197"/>
                  </a:lnTo>
                  <a:cubicBezTo>
                    <a:pt x="210" y="148"/>
                    <a:pt x="444" y="148"/>
                    <a:pt x="677" y="148"/>
                  </a:cubicBezTo>
                  <a:cubicBezTo>
                    <a:pt x="911" y="148"/>
                    <a:pt x="1144" y="148"/>
                    <a:pt x="1353" y="98"/>
                  </a:cubicBezTo>
                  <a:cubicBezTo>
                    <a:pt x="1132" y="0"/>
                    <a:pt x="935" y="0"/>
                    <a:pt x="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2797225" y="4175150"/>
              <a:ext cx="27675" cy="4950"/>
            </a:xfrm>
            <a:custGeom>
              <a:avLst/>
              <a:gdLst/>
              <a:ahLst/>
              <a:cxnLst/>
              <a:rect l="l" t="t" r="r" b="b"/>
              <a:pathLst>
                <a:path w="1107" h="198" extrusionOk="0">
                  <a:moveTo>
                    <a:pt x="99" y="1"/>
                  </a:moveTo>
                  <a:cubicBezTo>
                    <a:pt x="99" y="1"/>
                    <a:pt x="99" y="99"/>
                    <a:pt x="0" y="99"/>
                  </a:cubicBezTo>
                  <a:cubicBezTo>
                    <a:pt x="394" y="99"/>
                    <a:pt x="714" y="99"/>
                    <a:pt x="1107" y="197"/>
                  </a:cubicBezTo>
                  <a:lnTo>
                    <a:pt x="1009" y="99"/>
                  </a:lnTo>
                  <a:cubicBezTo>
                    <a:pt x="714" y="1"/>
                    <a:pt x="394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3237375" y="4200975"/>
              <a:ext cx="20925" cy="4950"/>
            </a:xfrm>
            <a:custGeom>
              <a:avLst/>
              <a:gdLst/>
              <a:ahLst/>
              <a:cxnLst/>
              <a:rect l="l" t="t" r="r" b="b"/>
              <a:pathLst>
                <a:path w="837" h="198" extrusionOk="0">
                  <a:moveTo>
                    <a:pt x="0" y="0"/>
                  </a:moveTo>
                  <a:lnTo>
                    <a:pt x="0" y="99"/>
                  </a:lnTo>
                  <a:cubicBezTo>
                    <a:pt x="320" y="99"/>
                    <a:pt x="615" y="197"/>
                    <a:pt x="836" y="197"/>
                  </a:cubicBezTo>
                  <a:cubicBezTo>
                    <a:pt x="615" y="99"/>
                    <a:pt x="32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2604825" y="4172700"/>
              <a:ext cx="17850" cy="4950"/>
            </a:xfrm>
            <a:custGeom>
              <a:avLst/>
              <a:gdLst/>
              <a:ahLst/>
              <a:cxnLst/>
              <a:rect l="l" t="t" r="r" b="b"/>
              <a:pathLst>
                <a:path w="714" h="198" extrusionOk="0">
                  <a:moveTo>
                    <a:pt x="615" y="0"/>
                  </a:moveTo>
                  <a:cubicBezTo>
                    <a:pt x="516" y="50"/>
                    <a:pt x="412" y="50"/>
                    <a:pt x="307" y="50"/>
                  </a:cubicBezTo>
                  <a:cubicBezTo>
                    <a:pt x="203" y="50"/>
                    <a:pt x="98" y="50"/>
                    <a:pt x="0" y="99"/>
                  </a:cubicBezTo>
                  <a:cubicBezTo>
                    <a:pt x="98" y="99"/>
                    <a:pt x="98" y="99"/>
                    <a:pt x="197" y="197"/>
                  </a:cubicBezTo>
                  <a:cubicBezTo>
                    <a:pt x="238" y="164"/>
                    <a:pt x="265" y="153"/>
                    <a:pt x="287" y="153"/>
                  </a:cubicBezTo>
                  <a:cubicBezTo>
                    <a:pt x="331" y="153"/>
                    <a:pt x="353" y="197"/>
                    <a:pt x="418" y="197"/>
                  </a:cubicBezTo>
                  <a:lnTo>
                    <a:pt x="713" y="197"/>
                  </a:lnTo>
                  <a:cubicBezTo>
                    <a:pt x="615" y="99"/>
                    <a:pt x="615" y="99"/>
                    <a:pt x="6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3188800" y="4193750"/>
              <a:ext cx="23400" cy="4175"/>
            </a:xfrm>
            <a:custGeom>
              <a:avLst/>
              <a:gdLst/>
              <a:ahLst/>
              <a:cxnLst/>
              <a:rect l="l" t="t" r="r" b="b"/>
              <a:pathLst>
                <a:path w="936" h="167" extrusionOk="0">
                  <a:moveTo>
                    <a:pt x="237" y="1"/>
                  </a:moveTo>
                  <a:cubicBezTo>
                    <a:pt x="159" y="1"/>
                    <a:pt x="81" y="19"/>
                    <a:pt x="1" y="68"/>
                  </a:cubicBezTo>
                  <a:cubicBezTo>
                    <a:pt x="320" y="167"/>
                    <a:pt x="615" y="167"/>
                    <a:pt x="935" y="167"/>
                  </a:cubicBezTo>
                  <a:cubicBezTo>
                    <a:pt x="695" y="167"/>
                    <a:pt x="469" y="1"/>
                    <a:pt x="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3263175" y="4203425"/>
              <a:ext cx="17875" cy="8425"/>
            </a:xfrm>
            <a:custGeom>
              <a:avLst/>
              <a:gdLst/>
              <a:ahLst/>
              <a:cxnLst/>
              <a:rect l="l" t="t" r="r" b="b"/>
              <a:pathLst>
                <a:path w="715" h="337" extrusionOk="0">
                  <a:moveTo>
                    <a:pt x="1" y="1"/>
                  </a:moveTo>
                  <a:cubicBezTo>
                    <a:pt x="99" y="99"/>
                    <a:pt x="99" y="99"/>
                    <a:pt x="99" y="198"/>
                  </a:cubicBezTo>
                  <a:lnTo>
                    <a:pt x="419" y="198"/>
                  </a:lnTo>
                  <a:cubicBezTo>
                    <a:pt x="296" y="198"/>
                    <a:pt x="198" y="99"/>
                    <a:pt x="99" y="1"/>
                  </a:cubicBezTo>
                  <a:close/>
                  <a:moveTo>
                    <a:pt x="419" y="198"/>
                  </a:moveTo>
                  <a:cubicBezTo>
                    <a:pt x="489" y="267"/>
                    <a:pt x="558" y="337"/>
                    <a:pt x="628" y="337"/>
                  </a:cubicBezTo>
                  <a:cubicBezTo>
                    <a:pt x="656" y="337"/>
                    <a:pt x="685" y="325"/>
                    <a:pt x="714" y="296"/>
                  </a:cubicBezTo>
                  <a:cubicBezTo>
                    <a:pt x="616" y="198"/>
                    <a:pt x="517" y="198"/>
                    <a:pt x="419" y="1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081225" y="4185600"/>
              <a:ext cx="23375" cy="4950"/>
            </a:xfrm>
            <a:custGeom>
              <a:avLst/>
              <a:gdLst/>
              <a:ahLst/>
              <a:cxnLst/>
              <a:rect l="l" t="t" r="r" b="b"/>
              <a:pathLst>
                <a:path w="935" h="198" extrusionOk="0">
                  <a:moveTo>
                    <a:pt x="1" y="1"/>
                  </a:moveTo>
                  <a:cubicBezTo>
                    <a:pt x="99" y="99"/>
                    <a:pt x="320" y="99"/>
                    <a:pt x="419" y="99"/>
                  </a:cubicBezTo>
                  <a:cubicBezTo>
                    <a:pt x="615" y="99"/>
                    <a:pt x="714" y="99"/>
                    <a:pt x="935" y="197"/>
                  </a:cubicBezTo>
                  <a:lnTo>
                    <a:pt x="935" y="99"/>
                  </a:lnTo>
                  <a:cubicBezTo>
                    <a:pt x="824" y="50"/>
                    <a:pt x="744" y="50"/>
                    <a:pt x="668" y="50"/>
                  </a:cubicBezTo>
                  <a:cubicBezTo>
                    <a:pt x="591" y="50"/>
                    <a:pt x="517" y="50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058475" y="4184250"/>
              <a:ext cx="17850" cy="3850"/>
            </a:xfrm>
            <a:custGeom>
              <a:avLst/>
              <a:gdLst/>
              <a:ahLst/>
              <a:cxnLst/>
              <a:rect l="l" t="t" r="r" b="b"/>
              <a:pathLst>
                <a:path w="714" h="154" extrusionOk="0">
                  <a:moveTo>
                    <a:pt x="268" y="0"/>
                  </a:moveTo>
                  <a:cubicBezTo>
                    <a:pt x="187" y="0"/>
                    <a:pt x="99" y="14"/>
                    <a:pt x="1" y="55"/>
                  </a:cubicBezTo>
                  <a:cubicBezTo>
                    <a:pt x="99" y="55"/>
                    <a:pt x="99" y="153"/>
                    <a:pt x="99" y="153"/>
                  </a:cubicBezTo>
                  <a:cubicBezTo>
                    <a:pt x="296" y="153"/>
                    <a:pt x="493" y="55"/>
                    <a:pt x="714" y="55"/>
                  </a:cubicBezTo>
                  <a:cubicBezTo>
                    <a:pt x="566" y="55"/>
                    <a:pt x="430" y="0"/>
                    <a:pt x="2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2760950" y="4175150"/>
              <a:ext cx="20925" cy="3575"/>
            </a:xfrm>
            <a:custGeom>
              <a:avLst/>
              <a:gdLst/>
              <a:ahLst/>
              <a:cxnLst/>
              <a:rect l="l" t="t" r="r" b="b"/>
              <a:pathLst>
                <a:path w="837" h="143" extrusionOk="0">
                  <a:moveTo>
                    <a:pt x="1" y="1"/>
                  </a:moveTo>
                  <a:lnTo>
                    <a:pt x="99" y="99"/>
                  </a:lnTo>
                  <a:cubicBezTo>
                    <a:pt x="173" y="132"/>
                    <a:pt x="233" y="143"/>
                    <a:pt x="288" y="143"/>
                  </a:cubicBezTo>
                  <a:cubicBezTo>
                    <a:pt x="397" y="143"/>
                    <a:pt x="484" y="99"/>
                    <a:pt x="615" y="99"/>
                  </a:cubicBezTo>
                  <a:cubicBezTo>
                    <a:pt x="714" y="99"/>
                    <a:pt x="714" y="99"/>
                    <a:pt x="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087225" y="4308550"/>
              <a:ext cx="23375" cy="2475"/>
            </a:xfrm>
            <a:custGeom>
              <a:avLst/>
              <a:gdLst/>
              <a:ahLst/>
              <a:cxnLst/>
              <a:rect l="l" t="t" r="r" b="b"/>
              <a:pathLst>
                <a:path w="935" h="99" extrusionOk="0">
                  <a:moveTo>
                    <a:pt x="516" y="1"/>
                  </a:moveTo>
                  <a:cubicBezTo>
                    <a:pt x="320" y="1"/>
                    <a:pt x="123" y="1"/>
                    <a:pt x="0" y="99"/>
                  </a:cubicBezTo>
                  <a:cubicBezTo>
                    <a:pt x="320" y="99"/>
                    <a:pt x="615" y="99"/>
                    <a:pt x="9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296375" y="4213275"/>
              <a:ext cx="10475" cy="8000"/>
            </a:xfrm>
            <a:custGeom>
              <a:avLst/>
              <a:gdLst/>
              <a:ahLst/>
              <a:cxnLst/>
              <a:rect l="l" t="t" r="r" b="b"/>
              <a:pathLst>
                <a:path w="419" h="320" extrusionOk="0">
                  <a:moveTo>
                    <a:pt x="1" y="0"/>
                  </a:moveTo>
                  <a:lnTo>
                    <a:pt x="1" y="123"/>
                  </a:lnTo>
                  <a:cubicBezTo>
                    <a:pt x="99" y="123"/>
                    <a:pt x="99" y="123"/>
                    <a:pt x="198" y="222"/>
                  </a:cubicBezTo>
                  <a:cubicBezTo>
                    <a:pt x="198" y="222"/>
                    <a:pt x="320" y="222"/>
                    <a:pt x="320" y="320"/>
                  </a:cubicBezTo>
                  <a:cubicBezTo>
                    <a:pt x="419" y="123"/>
                    <a:pt x="419" y="123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425325" y="4175150"/>
              <a:ext cx="12925" cy="4950"/>
            </a:xfrm>
            <a:custGeom>
              <a:avLst/>
              <a:gdLst/>
              <a:ahLst/>
              <a:cxnLst/>
              <a:rect l="l" t="t" r="r" b="b"/>
              <a:pathLst>
                <a:path w="517" h="198" extrusionOk="0">
                  <a:moveTo>
                    <a:pt x="516" y="1"/>
                  </a:moveTo>
                  <a:cubicBezTo>
                    <a:pt x="320" y="1"/>
                    <a:pt x="221" y="1"/>
                    <a:pt x="0" y="197"/>
                  </a:cubicBezTo>
                  <a:cubicBezTo>
                    <a:pt x="221" y="99"/>
                    <a:pt x="320" y="99"/>
                    <a:pt x="418" y="99"/>
                  </a:cubicBezTo>
                  <a:lnTo>
                    <a:pt x="5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2527975" y="4172700"/>
              <a:ext cx="17850" cy="2475"/>
            </a:xfrm>
            <a:custGeom>
              <a:avLst/>
              <a:gdLst/>
              <a:ahLst/>
              <a:cxnLst/>
              <a:rect l="l" t="t" r="r" b="b"/>
              <a:pathLst>
                <a:path w="714" h="99" extrusionOk="0">
                  <a:moveTo>
                    <a:pt x="0" y="0"/>
                  </a:moveTo>
                  <a:lnTo>
                    <a:pt x="0" y="99"/>
                  </a:lnTo>
                  <a:cubicBezTo>
                    <a:pt x="320" y="99"/>
                    <a:pt x="517" y="0"/>
                    <a:pt x="713" y="0"/>
                  </a:cubicBezTo>
                  <a:lnTo>
                    <a:pt x="713" y="0"/>
                  </a:lnTo>
                  <a:cubicBezTo>
                    <a:pt x="582" y="0"/>
                    <a:pt x="451" y="44"/>
                    <a:pt x="284" y="44"/>
                  </a:cubicBezTo>
                  <a:cubicBezTo>
                    <a:pt x="200" y="44"/>
                    <a:pt x="107" y="33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2896800" y="4182525"/>
              <a:ext cx="12950" cy="4100"/>
            </a:xfrm>
            <a:custGeom>
              <a:avLst/>
              <a:gdLst/>
              <a:ahLst/>
              <a:cxnLst/>
              <a:rect l="l" t="t" r="r" b="b"/>
              <a:pathLst>
                <a:path w="518" h="164" extrusionOk="0">
                  <a:moveTo>
                    <a:pt x="1" y="1"/>
                  </a:moveTo>
                  <a:cubicBezTo>
                    <a:pt x="71" y="89"/>
                    <a:pt x="204" y="164"/>
                    <a:pt x="346" y="164"/>
                  </a:cubicBezTo>
                  <a:cubicBezTo>
                    <a:pt x="403" y="164"/>
                    <a:pt x="461" y="152"/>
                    <a:pt x="517" y="124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2151750" y="4318375"/>
              <a:ext cx="9875" cy="2500"/>
            </a:xfrm>
            <a:custGeom>
              <a:avLst/>
              <a:gdLst/>
              <a:ahLst/>
              <a:cxnLst/>
              <a:rect l="l" t="t" r="r" b="b"/>
              <a:pathLst>
                <a:path w="395" h="100" extrusionOk="0">
                  <a:moveTo>
                    <a:pt x="198" y="1"/>
                  </a:moveTo>
                  <a:cubicBezTo>
                    <a:pt x="99" y="1"/>
                    <a:pt x="99" y="1"/>
                    <a:pt x="1" y="99"/>
                  </a:cubicBezTo>
                  <a:lnTo>
                    <a:pt x="394" y="9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270575" y="4223725"/>
              <a:ext cx="10475" cy="2850"/>
            </a:xfrm>
            <a:custGeom>
              <a:avLst/>
              <a:gdLst/>
              <a:ahLst/>
              <a:cxnLst/>
              <a:rect l="l" t="t" r="r" b="b"/>
              <a:pathLst>
                <a:path w="419" h="114" extrusionOk="0">
                  <a:moveTo>
                    <a:pt x="0" y="0"/>
                  </a:moveTo>
                  <a:cubicBezTo>
                    <a:pt x="52" y="83"/>
                    <a:pt x="117" y="114"/>
                    <a:pt x="182" y="114"/>
                  </a:cubicBezTo>
                  <a:cubicBezTo>
                    <a:pt x="272" y="114"/>
                    <a:pt x="361" y="57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2973650" y="4182525"/>
              <a:ext cx="10475" cy="5575"/>
            </a:xfrm>
            <a:custGeom>
              <a:avLst/>
              <a:gdLst/>
              <a:ahLst/>
              <a:cxnLst/>
              <a:rect l="l" t="t" r="r" b="b"/>
              <a:pathLst>
                <a:path w="419" h="223" extrusionOk="0">
                  <a:moveTo>
                    <a:pt x="1" y="1"/>
                  </a:moveTo>
                  <a:cubicBezTo>
                    <a:pt x="1" y="124"/>
                    <a:pt x="99" y="124"/>
                    <a:pt x="99" y="222"/>
                  </a:cubicBezTo>
                  <a:cubicBezTo>
                    <a:pt x="197" y="124"/>
                    <a:pt x="320" y="124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2443750" y="4172700"/>
              <a:ext cx="9875" cy="4950"/>
            </a:xfrm>
            <a:custGeom>
              <a:avLst/>
              <a:gdLst/>
              <a:ahLst/>
              <a:cxnLst/>
              <a:rect l="l" t="t" r="r" b="b"/>
              <a:pathLst>
                <a:path w="395" h="198" extrusionOk="0">
                  <a:moveTo>
                    <a:pt x="394" y="0"/>
                  </a:moveTo>
                  <a:cubicBezTo>
                    <a:pt x="296" y="0"/>
                    <a:pt x="197" y="0"/>
                    <a:pt x="1" y="99"/>
                  </a:cubicBezTo>
                  <a:cubicBezTo>
                    <a:pt x="99" y="99"/>
                    <a:pt x="197" y="99"/>
                    <a:pt x="394" y="197"/>
                  </a:cubicBezTo>
                  <a:lnTo>
                    <a:pt x="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2474500" y="4171675"/>
              <a:ext cx="7400" cy="3500"/>
            </a:xfrm>
            <a:custGeom>
              <a:avLst/>
              <a:gdLst/>
              <a:ahLst/>
              <a:cxnLst/>
              <a:rect l="l" t="t" r="r" b="b"/>
              <a:pathLst>
                <a:path w="296" h="140" extrusionOk="0">
                  <a:moveTo>
                    <a:pt x="209" y="1"/>
                  </a:moveTo>
                  <a:cubicBezTo>
                    <a:pt x="139" y="1"/>
                    <a:pt x="70" y="70"/>
                    <a:pt x="0" y="140"/>
                  </a:cubicBezTo>
                  <a:lnTo>
                    <a:pt x="295" y="140"/>
                  </a:lnTo>
                  <a:lnTo>
                    <a:pt x="295" y="41"/>
                  </a:lnTo>
                  <a:cubicBezTo>
                    <a:pt x="266" y="13"/>
                    <a:pt x="23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2889425" y="4181450"/>
              <a:ext cx="7400" cy="4175"/>
            </a:xfrm>
            <a:custGeom>
              <a:avLst/>
              <a:gdLst/>
              <a:ahLst/>
              <a:cxnLst/>
              <a:rect l="l" t="t" r="r" b="b"/>
              <a:pathLst>
                <a:path w="296" h="167" extrusionOk="0">
                  <a:moveTo>
                    <a:pt x="198" y="0"/>
                  </a:moveTo>
                  <a:cubicBezTo>
                    <a:pt x="132" y="0"/>
                    <a:pt x="66" y="44"/>
                    <a:pt x="1" y="44"/>
                  </a:cubicBezTo>
                  <a:lnTo>
                    <a:pt x="1" y="167"/>
                  </a:lnTo>
                  <a:cubicBezTo>
                    <a:pt x="99" y="167"/>
                    <a:pt x="198" y="167"/>
                    <a:pt x="296" y="44"/>
                  </a:cubicBezTo>
                  <a:cubicBezTo>
                    <a:pt x="263" y="11"/>
                    <a:pt x="230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732675" y="4175150"/>
              <a:ext cx="5550" cy="2500"/>
            </a:xfrm>
            <a:custGeom>
              <a:avLst/>
              <a:gdLst/>
              <a:ahLst/>
              <a:cxnLst/>
              <a:rect l="l" t="t" r="r" b="b"/>
              <a:pathLst>
                <a:path w="222" h="100" extrusionOk="0">
                  <a:moveTo>
                    <a:pt x="124" y="1"/>
                  </a:moveTo>
                  <a:cubicBezTo>
                    <a:pt x="124" y="1"/>
                    <a:pt x="124" y="99"/>
                    <a:pt x="1" y="99"/>
                  </a:cubicBezTo>
                  <a:lnTo>
                    <a:pt x="222" y="99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2889292" y="1400176"/>
            <a:ext cx="6541200" cy="633126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OffenseOrbit</a:t>
            </a:r>
            <a:endParaRPr dirty="0"/>
          </a:p>
        </p:txBody>
      </p:sp>
      <p:grpSp>
        <p:nvGrpSpPr>
          <p:cNvPr id="76" name="Google Shape;76;p15"/>
          <p:cNvGrpSpPr/>
          <p:nvPr/>
        </p:nvGrpSpPr>
        <p:grpSpPr>
          <a:xfrm rot="-2360823">
            <a:off x="463529" y="1934237"/>
            <a:ext cx="2194008" cy="1122985"/>
            <a:chOff x="6177931" y="3230298"/>
            <a:chExt cx="2194064" cy="1123014"/>
          </a:xfrm>
        </p:grpSpPr>
        <p:sp>
          <p:nvSpPr>
            <p:cNvPr id="77" name="Google Shape;77;p15"/>
            <p:cNvSpPr/>
            <p:nvPr/>
          </p:nvSpPr>
          <p:spPr>
            <a:xfrm rot="498323">
              <a:off x="6289896" y="3381938"/>
              <a:ext cx="2032892" cy="828897"/>
            </a:xfrm>
            <a:custGeom>
              <a:avLst/>
              <a:gdLst/>
              <a:ahLst/>
              <a:cxnLst/>
              <a:rect l="l" t="t" r="r" b="b"/>
              <a:pathLst>
                <a:path w="118050" h="48134" extrusionOk="0">
                  <a:moveTo>
                    <a:pt x="1" y="1"/>
                  </a:moveTo>
                  <a:lnTo>
                    <a:pt x="1" y="1756"/>
                  </a:lnTo>
                  <a:cubicBezTo>
                    <a:pt x="1" y="2034"/>
                    <a:pt x="225" y="2258"/>
                    <a:pt x="502" y="2258"/>
                  </a:cubicBezTo>
                  <a:lnTo>
                    <a:pt x="766" y="2258"/>
                  </a:lnTo>
                  <a:cubicBezTo>
                    <a:pt x="885" y="2258"/>
                    <a:pt x="991" y="2205"/>
                    <a:pt x="1097" y="2086"/>
                  </a:cubicBezTo>
                  <a:cubicBezTo>
                    <a:pt x="1268" y="1809"/>
                    <a:pt x="1598" y="1651"/>
                    <a:pt x="1928" y="1651"/>
                  </a:cubicBezTo>
                  <a:cubicBezTo>
                    <a:pt x="2588" y="1651"/>
                    <a:pt x="3143" y="2258"/>
                    <a:pt x="3024" y="2918"/>
                  </a:cubicBezTo>
                  <a:cubicBezTo>
                    <a:pt x="2918" y="3354"/>
                    <a:pt x="2588" y="3737"/>
                    <a:pt x="2153" y="3789"/>
                  </a:cubicBezTo>
                  <a:cubicBezTo>
                    <a:pt x="2089" y="3799"/>
                    <a:pt x="2026" y="3803"/>
                    <a:pt x="1965" y="3803"/>
                  </a:cubicBezTo>
                  <a:cubicBezTo>
                    <a:pt x="1598" y="3803"/>
                    <a:pt x="1289" y="3637"/>
                    <a:pt x="1097" y="3354"/>
                  </a:cubicBezTo>
                  <a:cubicBezTo>
                    <a:pt x="991" y="3248"/>
                    <a:pt x="885" y="3195"/>
                    <a:pt x="766" y="3195"/>
                  </a:cubicBezTo>
                  <a:lnTo>
                    <a:pt x="502" y="3195"/>
                  </a:lnTo>
                  <a:cubicBezTo>
                    <a:pt x="225" y="3195"/>
                    <a:pt x="1" y="3407"/>
                    <a:pt x="1" y="3684"/>
                  </a:cubicBezTo>
                  <a:lnTo>
                    <a:pt x="1" y="5664"/>
                  </a:lnTo>
                  <a:cubicBezTo>
                    <a:pt x="1" y="5941"/>
                    <a:pt x="225" y="6166"/>
                    <a:pt x="502" y="6166"/>
                  </a:cubicBezTo>
                  <a:lnTo>
                    <a:pt x="766" y="6166"/>
                  </a:lnTo>
                  <a:cubicBezTo>
                    <a:pt x="885" y="6166"/>
                    <a:pt x="991" y="6100"/>
                    <a:pt x="1097" y="5994"/>
                  </a:cubicBezTo>
                  <a:cubicBezTo>
                    <a:pt x="1268" y="5717"/>
                    <a:pt x="1598" y="5558"/>
                    <a:pt x="1928" y="5558"/>
                  </a:cubicBezTo>
                  <a:cubicBezTo>
                    <a:pt x="2588" y="5558"/>
                    <a:pt x="3143" y="6100"/>
                    <a:pt x="3024" y="6826"/>
                  </a:cubicBezTo>
                  <a:cubicBezTo>
                    <a:pt x="2918" y="7261"/>
                    <a:pt x="2588" y="7591"/>
                    <a:pt x="2153" y="7644"/>
                  </a:cubicBezTo>
                  <a:cubicBezTo>
                    <a:pt x="2073" y="7663"/>
                    <a:pt x="1996" y="7672"/>
                    <a:pt x="1922" y="7672"/>
                  </a:cubicBezTo>
                  <a:cubicBezTo>
                    <a:pt x="1574" y="7672"/>
                    <a:pt x="1281" y="7480"/>
                    <a:pt x="1097" y="7209"/>
                  </a:cubicBezTo>
                  <a:cubicBezTo>
                    <a:pt x="991" y="7156"/>
                    <a:pt x="885" y="7090"/>
                    <a:pt x="766" y="7090"/>
                  </a:cubicBezTo>
                  <a:lnTo>
                    <a:pt x="502" y="7090"/>
                  </a:lnTo>
                  <a:cubicBezTo>
                    <a:pt x="225" y="7090"/>
                    <a:pt x="1" y="7314"/>
                    <a:pt x="1" y="7591"/>
                  </a:cubicBezTo>
                  <a:lnTo>
                    <a:pt x="1" y="9519"/>
                  </a:lnTo>
                  <a:cubicBezTo>
                    <a:pt x="1" y="9796"/>
                    <a:pt x="225" y="10007"/>
                    <a:pt x="502" y="10007"/>
                  </a:cubicBezTo>
                  <a:lnTo>
                    <a:pt x="766" y="10007"/>
                  </a:lnTo>
                  <a:cubicBezTo>
                    <a:pt x="885" y="10007"/>
                    <a:pt x="991" y="9955"/>
                    <a:pt x="1097" y="9849"/>
                  </a:cubicBezTo>
                  <a:cubicBezTo>
                    <a:pt x="1268" y="9625"/>
                    <a:pt x="1598" y="9400"/>
                    <a:pt x="1928" y="9400"/>
                  </a:cubicBezTo>
                  <a:cubicBezTo>
                    <a:pt x="2588" y="9400"/>
                    <a:pt x="3143" y="10007"/>
                    <a:pt x="3024" y="10667"/>
                  </a:cubicBezTo>
                  <a:cubicBezTo>
                    <a:pt x="2918" y="11116"/>
                    <a:pt x="2588" y="11499"/>
                    <a:pt x="2153" y="11552"/>
                  </a:cubicBezTo>
                  <a:cubicBezTo>
                    <a:pt x="2096" y="11559"/>
                    <a:pt x="2040" y="11562"/>
                    <a:pt x="1986" y="11562"/>
                  </a:cubicBezTo>
                  <a:cubicBezTo>
                    <a:pt x="1609" y="11562"/>
                    <a:pt x="1293" y="11405"/>
                    <a:pt x="1097" y="11116"/>
                  </a:cubicBezTo>
                  <a:cubicBezTo>
                    <a:pt x="991" y="10998"/>
                    <a:pt x="885" y="10945"/>
                    <a:pt x="766" y="10945"/>
                  </a:cubicBezTo>
                  <a:lnTo>
                    <a:pt x="502" y="10945"/>
                  </a:lnTo>
                  <a:cubicBezTo>
                    <a:pt x="225" y="10945"/>
                    <a:pt x="1" y="11169"/>
                    <a:pt x="1" y="11446"/>
                  </a:cubicBezTo>
                  <a:lnTo>
                    <a:pt x="1" y="13427"/>
                  </a:lnTo>
                  <a:cubicBezTo>
                    <a:pt x="1" y="13691"/>
                    <a:pt x="225" y="13915"/>
                    <a:pt x="502" y="13915"/>
                  </a:cubicBezTo>
                  <a:lnTo>
                    <a:pt x="766" y="13915"/>
                  </a:lnTo>
                  <a:cubicBezTo>
                    <a:pt x="885" y="13915"/>
                    <a:pt x="991" y="13862"/>
                    <a:pt x="1097" y="13757"/>
                  </a:cubicBezTo>
                  <a:cubicBezTo>
                    <a:pt x="1268" y="13479"/>
                    <a:pt x="1598" y="13308"/>
                    <a:pt x="1928" y="13308"/>
                  </a:cubicBezTo>
                  <a:cubicBezTo>
                    <a:pt x="2588" y="13308"/>
                    <a:pt x="3143" y="13915"/>
                    <a:pt x="3024" y="14575"/>
                  </a:cubicBezTo>
                  <a:cubicBezTo>
                    <a:pt x="2918" y="15011"/>
                    <a:pt x="2588" y="15341"/>
                    <a:pt x="2153" y="15407"/>
                  </a:cubicBezTo>
                  <a:cubicBezTo>
                    <a:pt x="2075" y="15425"/>
                    <a:pt x="2000" y="15433"/>
                    <a:pt x="1927" y="15433"/>
                  </a:cubicBezTo>
                  <a:cubicBezTo>
                    <a:pt x="1576" y="15433"/>
                    <a:pt x="1282" y="15240"/>
                    <a:pt x="1097" y="15011"/>
                  </a:cubicBezTo>
                  <a:cubicBezTo>
                    <a:pt x="991" y="14905"/>
                    <a:pt x="885" y="14852"/>
                    <a:pt x="766" y="14852"/>
                  </a:cubicBezTo>
                  <a:lnTo>
                    <a:pt x="502" y="14852"/>
                  </a:lnTo>
                  <a:cubicBezTo>
                    <a:pt x="225" y="14852"/>
                    <a:pt x="1" y="15077"/>
                    <a:pt x="1" y="15341"/>
                  </a:cubicBezTo>
                  <a:lnTo>
                    <a:pt x="1" y="17321"/>
                  </a:lnTo>
                  <a:cubicBezTo>
                    <a:pt x="1" y="17546"/>
                    <a:pt x="225" y="17770"/>
                    <a:pt x="502" y="17770"/>
                  </a:cubicBezTo>
                  <a:lnTo>
                    <a:pt x="766" y="17770"/>
                  </a:lnTo>
                  <a:cubicBezTo>
                    <a:pt x="885" y="17770"/>
                    <a:pt x="991" y="17717"/>
                    <a:pt x="1097" y="17651"/>
                  </a:cubicBezTo>
                  <a:cubicBezTo>
                    <a:pt x="1268" y="17387"/>
                    <a:pt x="1598" y="17163"/>
                    <a:pt x="1928" y="17163"/>
                  </a:cubicBezTo>
                  <a:cubicBezTo>
                    <a:pt x="2588" y="17163"/>
                    <a:pt x="3143" y="17770"/>
                    <a:pt x="3024" y="18430"/>
                  </a:cubicBezTo>
                  <a:cubicBezTo>
                    <a:pt x="2918" y="18866"/>
                    <a:pt x="2588" y="19249"/>
                    <a:pt x="2153" y="19301"/>
                  </a:cubicBezTo>
                  <a:cubicBezTo>
                    <a:pt x="2089" y="19311"/>
                    <a:pt x="2026" y="19315"/>
                    <a:pt x="1965" y="19315"/>
                  </a:cubicBezTo>
                  <a:cubicBezTo>
                    <a:pt x="1598" y="19315"/>
                    <a:pt x="1289" y="19149"/>
                    <a:pt x="1097" y="18866"/>
                  </a:cubicBezTo>
                  <a:cubicBezTo>
                    <a:pt x="991" y="18760"/>
                    <a:pt x="885" y="18707"/>
                    <a:pt x="766" y="18707"/>
                  </a:cubicBezTo>
                  <a:lnTo>
                    <a:pt x="502" y="18707"/>
                  </a:lnTo>
                  <a:cubicBezTo>
                    <a:pt x="225" y="18707"/>
                    <a:pt x="1" y="18919"/>
                    <a:pt x="1" y="19196"/>
                  </a:cubicBezTo>
                  <a:lnTo>
                    <a:pt x="1" y="21176"/>
                  </a:lnTo>
                  <a:cubicBezTo>
                    <a:pt x="1" y="21453"/>
                    <a:pt x="225" y="21678"/>
                    <a:pt x="502" y="21678"/>
                  </a:cubicBezTo>
                  <a:lnTo>
                    <a:pt x="766" y="21678"/>
                  </a:lnTo>
                  <a:cubicBezTo>
                    <a:pt x="885" y="21678"/>
                    <a:pt x="991" y="21612"/>
                    <a:pt x="1097" y="21506"/>
                  </a:cubicBezTo>
                  <a:cubicBezTo>
                    <a:pt x="1268" y="21229"/>
                    <a:pt x="1598" y="21070"/>
                    <a:pt x="1928" y="21070"/>
                  </a:cubicBezTo>
                  <a:cubicBezTo>
                    <a:pt x="2588" y="21070"/>
                    <a:pt x="3143" y="21678"/>
                    <a:pt x="3024" y="22338"/>
                  </a:cubicBezTo>
                  <a:cubicBezTo>
                    <a:pt x="2918" y="22773"/>
                    <a:pt x="2588" y="23103"/>
                    <a:pt x="2153" y="23209"/>
                  </a:cubicBezTo>
                  <a:cubicBezTo>
                    <a:pt x="2106" y="23215"/>
                    <a:pt x="2060" y="23217"/>
                    <a:pt x="2015" y="23217"/>
                  </a:cubicBezTo>
                  <a:cubicBezTo>
                    <a:pt x="1626" y="23217"/>
                    <a:pt x="1298" y="23022"/>
                    <a:pt x="1097" y="22773"/>
                  </a:cubicBezTo>
                  <a:cubicBezTo>
                    <a:pt x="991" y="22668"/>
                    <a:pt x="885" y="22602"/>
                    <a:pt x="766" y="22602"/>
                  </a:cubicBezTo>
                  <a:lnTo>
                    <a:pt x="502" y="22602"/>
                  </a:lnTo>
                  <a:cubicBezTo>
                    <a:pt x="225" y="22602"/>
                    <a:pt x="1" y="22826"/>
                    <a:pt x="1" y="23103"/>
                  </a:cubicBezTo>
                  <a:lnTo>
                    <a:pt x="1" y="25084"/>
                  </a:lnTo>
                  <a:cubicBezTo>
                    <a:pt x="1" y="25361"/>
                    <a:pt x="225" y="25572"/>
                    <a:pt x="502" y="25572"/>
                  </a:cubicBezTo>
                  <a:lnTo>
                    <a:pt x="766" y="25572"/>
                  </a:lnTo>
                  <a:cubicBezTo>
                    <a:pt x="885" y="25572"/>
                    <a:pt x="991" y="25467"/>
                    <a:pt x="1097" y="25414"/>
                  </a:cubicBezTo>
                  <a:cubicBezTo>
                    <a:pt x="1268" y="25137"/>
                    <a:pt x="1598" y="24912"/>
                    <a:pt x="1928" y="24912"/>
                  </a:cubicBezTo>
                  <a:cubicBezTo>
                    <a:pt x="2588" y="24912"/>
                    <a:pt x="3143" y="25519"/>
                    <a:pt x="3024" y="26179"/>
                  </a:cubicBezTo>
                  <a:cubicBezTo>
                    <a:pt x="2918" y="26628"/>
                    <a:pt x="2588" y="27011"/>
                    <a:pt x="2153" y="27064"/>
                  </a:cubicBezTo>
                  <a:cubicBezTo>
                    <a:pt x="2096" y="27071"/>
                    <a:pt x="2040" y="27074"/>
                    <a:pt x="1986" y="27074"/>
                  </a:cubicBezTo>
                  <a:cubicBezTo>
                    <a:pt x="1609" y="27074"/>
                    <a:pt x="1293" y="26917"/>
                    <a:pt x="1097" y="26628"/>
                  </a:cubicBezTo>
                  <a:cubicBezTo>
                    <a:pt x="991" y="26509"/>
                    <a:pt x="885" y="26457"/>
                    <a:pt x="766" y="26457"/>
                  </a:cubicBezTo>
                  <a:lnTo>
                    <a:pt x="502" y="26457"/>
                  </a:lnTo>
                  <a:cubicBezTo>
                    <a:pt x="225" y="26457"/>
                    <a:pt x="1" y="26681"/>
                    <a:pt x="1" y="26958"/>
                  </a:cubicBezTo>
                  <a:lnTo>
                    <a:pt x="1" y="28939"/>
                  </a:lnTo>
                  <a:cubicBezTo>
                    <a:pt x="1" y="29203"/>
                    <a:pt x="225" y="29427"/>
                    <a:pt x="502" y="29427"/>
                  </a:cubicBezTo>
                  <a:lnTo>
                    <a:pt x="766" y="29427"/>
                  </a:lnTo>
                  <a:cubicBezTo>
                    <a:pt x="885" y="29427"/>
                    <a:pt x="991" y="29374"/>
                    <a:pt x="1097" y="29269"/>
                  </a:cubicBezTo>
                  <a:cubicBezTo>
                    <a:pt x="1268" y="28991"/>
                    <a:pt x="1598" y="28820"/>
                    <a:pt x="1928" y="28820"/>
                  </a:cubicBezTo>
                  <a:cubicBezTo>
                    <a:pt x="2588" y="28820"/>
                    <a:pt x="3143" y="29427"/>
                    <a:pt x="3024" y="30087"/>
                  </a:cubicBezTo>
                  <a:cubicBezTo>
                    <a:pt x="2918" y="30523"/>
                    <a:pt x="2588" y="30853"/>
                    <a:pt x="2153" y="30972"/>
                  </a:cubicBezTo>
                  <a:cubicBezTo>
                    <a:pt x="2108" y="30977"/>
                    <a:pt x="2064" y="30979"/>
                    <a:pt x="2021" y="30979"/>
                  </a:cubicBezTo>
                  <a:cubicBezTo>
                    <a:pt x="1629" y="30979"/>
                    <a:pt x="1299" y="30773"/>
                    <a:pt x="1097" y="30523"/>
                  </a:cubicBezTo>
                  <a:cubicBezTo>
                    <a:pt x="991" y="30417"/>
                    <a:pt x="885" y="30364"/>
                    <a:pt x="766" y="30364"/>
                  </a:cubicBezTo>
                  <a:lnTo>
                    <a:pt x="502" y="30364"/>
                  </a:lnTo>
                  <a:cubicBezTo>
                    <a:pt x="225" y="30364"/>
                    <a:pt x="1" y="30589"/>
                    <a:pt x="1" y="30853"/>
                  </a:cubicBezTo>
                  <a:lnTo>
                    <a:pt x="1" y="32833"/>
                  </a:lnTo>
                  <a:cubicBezTo>
                    <a:pt x="1" y="33110"/>
                    <a:pt x="225" y="33335"/>
                    <a:pt x="502" y="33335"/>
                  </a:cubicBezTo>
                  <a:lnTo>
                    <a:pt x="766" y="33335"/>
                  </a:lnTo>
                  <a:cubicBezTo>
                    <a:pt x="885" y="33335"/>
                    <a:pt x="991" y="33282"/>
                    <a:pt x="1097" y="33163"/>
                  </a:cubicBezTo>
                  <a:cubicBezTo>
                    <a:pt x="1268" y="32899"/>
                    <a:pt x="1598" y="32727"/>
                    <a:pt x="1928" y="32727"/>
                  </a:cubicBezTo>
                  <a:cubicBezTo>
                    <a:pt x="2588" y="32727"/>
                    <a:pt x="3143" y="33282"/>
                    <a:pt x="3024" y="33995"/>
                  </a:cubicBezTo>
                  <a:cubicBezTo>
                    <a:pt x="2918" y="34378"/>
                    <a:pt x="2588" y="34761"/>
                    <a:pt x="2153" y="34813"/>
                  </a:cubicBezTo>
                  <a:cubicBezTo>
                    <a:pt x="2089" y="34823"/>
                    <a:pt x="2026" y="34827"/>
                    <a:pt x="1965" y="34827"/>
                  </a:cubicBezTo>
                  <a:cubicBezTo>
                    <a:pt x="1598" y="34827"/>
                    <a:pt x="1289" y="34661"/>
                    <a:pt x="1097" y="34378"/>
                  </a:cubicBezTo>
                  <a:cubicBezTo>
                    <a:pt x="991" y="34272"/>
                    <a:pt x="885" y="34219"/>
                    <a:pt x="766" y="34219"/>
                  </a:cubicBezTo>
                  <a:lnTo>
                    <a:pt x="502" y="34219"/>
                  </a:lnTo>
                  <a:cubicBezTo>
                    <a:pt x="225" y="34219"/>
                    <a:pt x="1" y="34430"/>
                    <a:pt x="1" y="34708"/>
                  </a:cubicBezTo>
                  <a:lnTo>
                    <a:pt x="1" y="36688"/>
                  </a:lnTo>
                  <a:cubicBezTo>
                    <a:pt x="1" y="36965"/>
                    <a:pt x="225" y="37190"/>
                    <a:pt x="502" y="37190"/>
                  </a:cubicBezTo>
                  <a:lnTo>
                    <a:pt x="766" y="37190"/>
                  </a:lnTo>
                  <a:cubicBezTo>
                    <a:pt x="885" y="37190"/>
                    <a:pt x="991" y="37124"/>
                    <a:pt x="1097" y="37018"/>
                  </a:cubicBezTo>
                  <a:cubicBezTo>
                    <a:pt x="1268" y="36741"/>
                    <a:pt x="1598" y="36582"/>
                    <a:pt x="1928" y="36582"/>
                  </a:cubicBezTo>
                  <a:cubicBezTo>
                    <a:pt x="2588" y="36582"/>
                    <a:pt x="3143" y="37190"/>
                    <a:pt x="3024" y="37850"/>
                  </a:cubicBezTo>
                  <a:cubicBezTo>
                    <a:pt x="2918" y="38285"/>
                    <a:pt x="2588" y="38615"/>
                    <a:pt x="2153" y="38721"/>
                  </a:cubicBezTo>
                  <a:cubicBezTo>
                    <a:pt x="2096" y="38728"/>
                    <a:pt x="2040" y="38731"/>
                    <a:pt x="1986" y="38731"/>
                  </a:cubicBezTo>
                  <a:cubicBezTo>
                    <a:pt x="1609" y="38731"/>
                    <a:pt x="1293" y="38574"/>
                    <a:pt x="1097" y="38285"/>
                  </a:cubicBezTo>
                  <a:cubicBezTo>
                    <a:pt x="991" y="38180"/>
                    <a:pt x="885" y="38114"/>
                    <a:pt x="766" y="38114"/>
                  </a:cubicBezTo>
                  <a:lnTo>
                    <a:pt x="502" y="38114"/>
                  </a:lnTo>
                  <a:cubicBezTo>
                    <a:pt x="225" y="38114"/>
                    <a:pt x="1" y="38338"/>
                    <a:pt x="1" y="38615"/>
                  </a:cubicBezTo>
                  <a:lnTo>
                    <a:pt x="1" y="40596"/>
                  </a:lnTo>
                  <a:cubicBezTo>
                    <a:pt x="1" y="40873"/>
                    <a:pt x="225" y="41084"/>
                    <a:pt x="502" y="41084"/>
                  </a:cubicBezTo>
                  <a:lnTo>
                    <a:pt x="766" y="41084"/>
                  </a:lnTo>
                  <a:cubicBezTo>
                    <a:pt x="885" y="41084"/>
                    <a:pt x="991" y="41031"/>
                    <a:pt x="1097" y="40926"/>
                  </a:cubicBezTo>
                  <a:cubicBezTo>
                    <a:pt x="1268" y="40648"/>
                    <a:pt x="1598" y="40490"/>
                    <a:pt x="1928" y="40490"/>
                  </a:cubicBezTo>
                  <a:cubicBezTo>
                    <a:pt x="2588" y="40490"/>
                    <a:pt x="3143" y="41031"/>
                    <a:pt x="3024" y="41744"/>
                  </a:cubicBezTo>
                  <a:cubicBezTo>
                    <a:pt x="2918" y="42193"/>
                    <a:pt x="2588" y="42523"/>
                    <a:pt x="2153" y="42576"/>
                  </a:cubicBezTo>
                  <a:cubicBezTo>
                    <a:pt x="2073" y="42595"/>
                    <a:pt x="1996" y="42603"/>
                    <a:pt x="1922" y="42603"/>
                  </a:cubicBezTo>
                  <a:cubicBezTo>
                    <a:pt x="1574" y="42603"/>
                    <a:pt x="1281" y="42412"/>
                    <a:pt x="1097" y="42140"/>
                  </a:cubicBezTo>
                  <a:cubicBezTo>
                    <a:pt x="991" y="42074"/>
                    <a:pt x="885" y="41969"/>
                    <a:pt x="766" y="41969"/>
                  </a:cubicBezTo>
                  <a:lnTo>
                    <a:pt x="502" y="41969"/>
                  </a:lnTo>
                  <a:cubicBezTo>
                    <a:pt x="225" y="41969"/>
                    <a:pt x="1" y="42193"/>
                    <a:pt x="1" y="42470"/>
                  </a:cubicBezTo>
                  <a:lnTo>
                    <a:pt x="1" y="44451"/>
                  </a:lnTo>
                  <a:cubicBezTo>
                    <a:pt x="1" y="44715"/>
                    <a:pt x="225" y="44939"/>
                    <a:pt x="502" y="44939"/>
                  </a:cubicBezTo>
                  <a:lnTo>
                    <a:pt x="766" y="44939"/>
                  </a:lnTo>
                  <a:cubicBezTo>
                    <a:pt x="885" y="44939"/>
                    <a:pt x="991" y="44886"/>
                    <a:pt x="1097" y="44781"/>
                  </a:cubicBezTo>
                  <a:cubicBezTo>
                    <a:pt x="1268" y="44503"/>
                    <a:pt x="1598" y="44332"/>
                    <a:pt x="1928" y="44332"/>
                  </a:cubicBezTo>
                  <a:cubicBezTo>
                    <a:pt x="2588" y="44332"/>
                    <a:pt x="3143" y="44939"/>
                    <a:pt x="3024" y="45599"/>
                  </a:cubicBezTo>
                  <a:cubicBezTo>
                    <a:pt x="2918" y="46035"/>
                    <a:pt x="2588" y="46431"/>
                    <a:pt x="2153" y="46484"/>
                  </a:cubicBezTo>
                  <a:cubicBezTo>
                    <a:pt x="2099" y="46490"/>
                    <a:pt x="2046" y="46493"/>
                    <a:pt x="1994" y="46493"/>
                  </a:cubicBezTo>
                  <a:cubicBezTo>
                    <a:pt x="1614" y="46493"/>
                    <a:pt x="1294" y="46325"/>
                    <a:pt x="1097" y="46035"/>
                  </a:cubicBezTo>
                  <a:cubicBezTo>
                    <a:pt x="991" y="45929"/>
                    <a:pt x="885" y="45876"/>
                    <a:pt x="766" y="45876"/>
                  </a:cubicBezTo>
                  <a:lnTo>
                    <a:pt x="502" y="45876"/>
                  </a:lnTo>
                  <a:cubicBezTo>
                    <a:pt x="225" y="45876"/>
                    <a:pt x="1" y="46101"/>
                    <a:pt x="1" y="46365"/>
                  </a:cubicBezTo>
                  <a:lnTo>
                    <a:pt x="1" y="48134"/>
                  </a:lnTo>
                  <a:lnTo>
                    <a:pt x="117997" y="48134"/>
                  </a:lnTo>
                  <a:cubicBezTo>
                    <a:pt x="117997" y="47751"/>
                    <a:pt x="118050" y="47355"/>
                    <a:pt x="117997" y="47091"/>
                  </a:cubicBezTo>
                  <a:cubicBezTo>
                    <a:pt x="117931" y="46814"/>
                    <a:pt x="117773" y="46642"/>
                    <a:pt x="117667" y="46431"/>
                  </a:cubicBezTo>
                  <a:cubicBezTo>
                    <a:pt x="117390" y="45824"/>
                    <a:pt x="117165" y="45375"/>
                    <a:pt x="116505" y="45111"/>
                  </a:cubicBezTo>
                  <a:cubicBezTo>
                    <a:pt x="116281" y="44992"/>
                    <a:pt x="116228" y="44992"/>
                    <a:pt x="116070" y="44886"/>
                  </a:cubicBezTo>
                  <a:cubicBezTo>
                    <a:pt x="115740" y="44662"/>
                    <a:pt x="115515" y="44173"/>
                    <a:pt x="115185" y="43896"/>
                  </a:cubicBezTo>
                  <a:cubicBezTo>
                    <a:pt x="115027" y="43790"/>
                    <a:pt x="114855" y="43724"/>
                    <a:pt x="114697" y="43619"/>
                  </a:cubicBezTo>
                  <a:cubicBezTo>
                    <a:pt x="114578" y="43513"/>
                    <a:pt x="114472" y="43342"/>
                    <a:pt x="114301" y="43236"/>
                  </a:cubicBezTo>
                  <a:cubicBezTo>
                    <a:pt x="114172" y="43154"/>
                    <a:pt x="114019" y="43125"/>
                    <a:pt x="113854" y="43125"/>
                  </a:cubicBezTo>
                  <a:cubicBezTo>
                    <a:pt x="113462" y="43125"/>
                    <a:pt x="113004" y="43289"/>
                    <a:pt x="112650" y="43289"/>
                  </a:cubicBezTo>
                  <a:cubicBezTo>
                    <a:pt x="112056" y="43289"/>
                    <a:pt x="111660" y="42853"/>
                    <a:pt x="111172" y="42523"/>
                  </a:cubicBezTo>
                  <a:cubicBezTo>
                    <a:pt x="110842" y="42299"/>
                    <a:pt x="110406" y="42074"/>
                    <a:pt x="110235" y="41744"/>
                  </a:cubicBezTo>
                  <a:cubicBezTo>
                    <a:pt x="110026" y="41548"/>
                    <a:pt x="109783" y="40861"/>
                    <a:pt x="109431" y="40861"/>
                  </a:cubicBezTo>
                  <a:cubicBezTo>
                    <a:pt x="109405" y="40861"/>
                    <a:pt x="109378" y="40865"/>
                    <a:pt x="109350" y="40873"/>
                  </a:cubicBezTo>
                  <a:cubicBezTo>
                    <a:pt x="109192" y="40371"/>
                    <a:pt x="108862" y="39434"/>
                    <a:pt x="108360" y="39275"/>
                  </a:cubicBezTo>
                  <a:cubicBezTo>
                    <a:pt x="108030" y="39170"/>
                    <a:pt x="107819" y="39328"/>
                    <a:pt x="107594" y="39051"/>
                  </a:cubicBezTo>
                  <a:cubicBezTo>
                    <a:pt x="107370" y="38774"/>
                    <a:pt x="107436" y="38510"/>
                    <a:pt x="107370" y="38233"/>
                  </a:cubicBezTo>
                  <a:cubicBezTo>
                    <a:pt x="107317" y="37784"/>
                    <a:pt x="107264" y="37401"/>
                    <a:pt x="107264" y="36912"/>
                  </a:cubicBezTo>
                  <a:cubicBezTo>
                    <a:pt x="107211" y="36582"/>
                    <a:pt x="107159" y="36199"/>
                    <a:pt x="107040" y="35869"/>
                  </a:cubicBezTo>
                  <a:cubicBezTo>
                    <a:pt x="106828" y="35262"/>
                    <a:pt x="106776" y="34602"/>
                    <a:pt x="106446" y="34048"/>
                  </a:cubicBezTo>
                  <a:cubicBezTo>
                    <a:pt x="105786" y="32952"/>
                    <a:pt x="104677" y="32173"/>
                    <a:pt x="104188" y="30972"/>
                  </a:cubicBezTo>
                  <a:cubicBezTo>
                    <a:pt x="103911" y="30364"/>
                    <a:pt x="103145" y="30034"/>
                    <a:pt x="102921" y="29374"/>
                  </a:cubicBezTo>
                  <a:cubicBezTo>
                    <a:pt x="102868" y="29044"/>
                    <a:pt x="102921" y="28714"/>
                    <a:pt x="102921" y="28437"/>
                  </a:cubicBezTo>
                  <a:cubicBezTo>
                    <a:pt x="102815" y="27830"/>
                    <a:pt x="102485" y="27552"/>
                    <a:pt x="101983" y="27222"/>
                  </a:cubicBezTo>
                  <a:cubicBezTo>
                    <a:pt x="101548" y="26958"/>
                    <a:pt x="101046" y="26681"/>
                    <a:pt x="100558" y="26509"/>
                  </a:cubicBezTo>
                  <a:cubicBezTo>
                    <a:pt x="100439" y="26457"/>
                    <a:pt x="100228" y="26404"/>
                    <a:pt x="100109" y="26351"/>
                  </a:cubicBezTo>
                  <a:cubicBezTo>
                    <a:pt x="99779" y="26179"/>
                    <a:pt x="99726" y="25797"/>
                    <a:pt x="99515" y="25572"/>
                  </a:cubicBezTo>
                  <a:cubicBezTo>
                    <a:pt x="99290" y="25308"/>
                    <a:pt x="98789" y="25137"/>
                    <a:pt x="98525" y="24912"/>
                  </a:cubicBezTo>
                  <a:cubicBezTo>
                    <a:pt x="97693" y="24371"/>
                    <a:pt x="96373" y="23262"/>
                    <a:pt x="96478" y="22219"/>
                  </a:cubicBezTo>
                  <a:cubicBezTo>
                    <a:pt x="96544" y="21453"/>
                    <a:pt x="96874" y="21348"/>
                    <a:pt x="97469" y="21176"/>
                  </a:cubicBezTo>
                  <a:cubicBezTo>
                    <a:pt x="97865" y="21070"/>
                    <a:pt x="97970" y="21070"/>
                    <a:pt x="97970" y="20622"/>
                  </a:cubicBezTo>
                  <a:cubicBezTo>
                    <a:pt x="97917" y="20186"/>
                    <a:pt x="97799" y="19803"/>
                    <a:pt x="97865" y="19367"/>
                  </a:cubicBezTo>
                  <a:cubicBezTo>
                    <a:pt x="97970" y="18483"/>
                    <a:pt x="98300" y="18258"/>
                    <a:pt x="99066" y="17876"/>
                  </a:cubicBezTo>
                  <a:cubicBezTo>
                    <a:pt x="100558" y="17216"/>
                    <a:pt x="98023" y="15512"/>
                    <a:pt x="97469" y="15077"/>
                  </a:cubicBezTo>
                  <a:cubicBezTo>
                    <a:pt x="97033" y="14681"/>
                    <a:pt x="96808" y="14417"/>
                    <a:pt x="96650" y="13809"/>
                  </a:cubicBezTo>
                  <a:cubicBezTo>
                    <a:pt x="96597" y="13585"/>
                    <a:pt x="96544" y="13149"/>
                    <a:pt x="96373" y="12925"/>
                  </a:cubicBezTo>
                  <a:cubicBezTo>
                    <a:pt x="96214" y="12767"/>
                    <a:pt x="95818" y="12595"/>
                    <a:pt x="95607" y="12489"/>
                  </a:cubicBezTo>
                  <a:cubicBezTo>
                    <a:pt x="95330" y="12370"/>
                    <a:pt x="95105" y="12159"/>
                    <a:pt x="94828" y="11988"/>
                  </a:cubicBezTo>
                  <a:cubicBezTo>
                    <a:pt x="94445" y="11710"/>
                    <a:pt x="94010" y="11328"/>
                    <a:pt x="93574" y="11169"/>
                  </a:cubicBezTo>
                  <a:cubicBezTo>
                    <a:pt x="93178" y="10998"/>
                    <a:pt x="92795" y="10945"/>
                    <a:pt x="92412" y="10839"/>
                  </a:cubicBezTo>
                  <a:cubicBezTo>
                    <a:pt x="91924" y="10615"/>
                    <a:pt x="90274" y="10509"/>
                    <a:pt x="89878" y="10060"/>
                  </a:cubicBezTo>
                  <a:cubicBezTo>
                    <a:pt x="89389" y="9572"/>
                    <a:pt x="89284" y="8740"/>
                    <a:pt x="88729" y="8304"/>
                  </a:cubicBezTo>
                  <a:cubicBezTo>
                    <a:pt x="88346" y="7974"/>
                    <a:pt x="87792" y="7816"/>
                    <a:pt x="87356" y="7539"/>
                  </a:cubicBezTo>
                  <a:cubicBezTo>
                    <a:pt x="86973" y="7314"/>
                    <a:pt x="86802" y="7156"/>
                    <a:pt x="86643" y="6707"/>
                  </a:cubicBezTo>
                  <a:cubicBezTo>
                    <a:pt x="86419" y="6166"/>
                    <a:pt x="85983" y="5941"/>
                    <a:pt x="85534" y="5611"/>
                  </a:cubicBezTo>
                  <a:cubicBezTo>
                    <a:pt x="85917" y="5334"/>
                    <a:pt x="86366" y="4621"/>
                    <a:pt x="86524" y="4185"/>
                  </a:cubicBezTo>
                  <a:cubicBezTo>
                    <a:pt x="86802" y="3301"/>
                    <a:pt x="86524" y="2971"/>
                    <a:pt x="86036" y="2311"/>
                  </a:cubicBezTo>
                  <a:cubicBezTo>
                    <a:pt x="85759" y="2034"/>
                    <a:pt x="85429" y="1651"/>
                    <a:pt x="85204" y="1374"/>
                  </a:cubicBezTo>
                  <a:cubicBezTo>
                    <a:pt x="85099" y="1321"/>
                    <a:pt x="84386" y="1268"/>
                    <a:pt x="84333" y="1215"/>
                  </a:cubicBezTo>
                  <a:cubicBezTo>
                    <a:pt x="84267" y="1149"/>
                    <a:pt x="84267" y="1043"/>
                    <a:pt x="84333" y="991"/>
                  </a:cubicBezTo>
                  <a:cubicBezTo>
                    <a:pt x="84003" y="608"/>
                    <a:pt x="83066" y="278"/>
                    <a:pt x="82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rot="498323">
              <a:off x="6227039" y="3374140"/>
              <a:ext cx="2051766" cy="828897"/>
            </a:xfrm>
            <a:custGeom>
              <a:avLst/>
              <a:gdLst/>
              <a:ahLst/>
              <a:cxnLst/>
              <a:rect l="l" t="t" r="r" b="b"/>
              <a:pathLst>
                <a:path w="119146" h="48134" extrusionOk="0">
                  <a:moveTo>
                    <a:pt x="1" y="1"/>
                  </a:moveTo>
                  <a:lnTo>
                    <a:pt x="1" y="1756"/>
                  </a:lnTo>
                  <a:cubicBezTo>
                    <a:pt x="1" y="2034"/>
                    <a:pt x="225" y="2258"/>
                    <a:pt x="489" y="2258"/>
                  </a:cubicBezTo>
                  <a:lnTo>
                    <a:pt x="819" y="2258"/>
                  </a:lnTo>
                  <a:cubicBezTo>
                    <a:pt x="938" y="2258"/>
                    <a:pt x="1043" y="2205"/>
                    <a:pt x="1096" y="2086"/>
                  </a:cubicBezTo>
                  <a:cubicBezTo>
                    <a:pt x="1321" y="1809"/>
                    <a:pt x="1651" y="1651"/>
                    <a:pt x="1981" y="1651"/>
                  </a:cubicBezTo>
                  <a:cubicBezTo>
                    <a:pt x="2641" y="1651"/>
                    <a:pt x="3195" y="2258"/>
                    <a:pt x="3024" y="2918"/>
                  </a:cubicBezTo>
                  <a:cubicBezTo>
                    <a:pt x="2971" y="3354"/>
                    <a:pt x="2588" y="3737"/>
                    <a:pt x="2139" y="3789"/>
                  </a:cubicBezTo>
                  <a:cubicBezTo>
                    <a:pt x="2085" y="3799"/>
                    <a:pt x="2030" y="3803"/>
                    <a:pt x="1976" y="3803"/>
                  </a:cubicBezTo>
                  <a:cubicBezTo>
                    <a:pt x="1650" y="3803"/>
                    <a:pt x="1334" y="3637"/>
                    <a:pt x="1096" y="3354"/>
                  </a:cubicBezTo>
                  <a:cubicBezTo>
                    <a:pt x="1043" y="3248"/>
                    <a:pt x="938" y="3195"/>
                    <a:pt x="819" y="3195"/>
                  </a:cubicBezTo>
                  <a:lnTo>
                    <a:pt x="489" y="3195"/>
                  </a:lnTo>
                  <a:cubicBezTo>
                    <a:pt x="225" y="3195"/>
                    <a:pt x="1" y="3407"/>
                    <a:pt x="1" y="3684"/>
                  </a:cubicBezTo>
                  <a:lnTo>
                    <a:pt x="1" y="5664"/>
                  </a:lnTo>
                  <a:cubicBezTo>
                    <a:pt x="1" y="5941"/>
                    <a:pt x="225" y="6166"/>
                    <a:pt x="489" y="6166"/>
                  </a:cubicBezTo>
                  <a:lnTo>
                    <a:pt x="819" y="6166"/>
                  </a:lnTo>
                  <a:cubicBezTo>
                    <a:pt x="938" y="6166"/>
                    <a:pt x="1043" y="6100"/>
                    <a:pt x="1096" y="5994"/>
                  </a:cubicBezTo>
                  <a:cubicBezTo>
                    <a:pt x="1321" y="5717"/>
                    <a:pt x="1651" y="5558"/>
                    <a:pt x="1981" y="5558"/>
                  </a:cubicBezTo>
                  <a:cubicBezTo>
                    <a:pt x="2641" y="5558"/>
                    <a:pt x="3195" y="6100"/>
                    <a:pt x="3024" y="6826"/>
                  </a:cubicBezTo>
                  <a:cubicBezTo>
                    <a:pt x="2971" y="7261"/>
                    <a:pt x="2588" y="7591"/>
                    <a:pt x="2139" y="7644"/>
                  </a:cubicBezTo>
                  <a:cubicBezTo>
                    <a:pt x="2072" y="7663"/>
                    <a:pt x="2004" y="7672"/>
                    <a:pt x="1937" y="7672"/>
                  </a:cubicBezTo>
                  <a:cubicBezTo>
                    <a:pt x="1625" y="7672"/>
                    <a:pt x="1325" y="7480"/>
                    <a:pt x="1096" y="7209"/>
                  </a:cubicBezTo>
                  <a:cubicBezTo>
                    <a:pt x="1043" y="7156"/>
                    <a:pt x="938" y="7090"/>
                    <a:pt x="819" y="7090"/>
                  </a:cubicBezTo>
                  <a:lnTo>
                    <a:pt x="489" y="7090"/>
                  </a:lnTo>
                  <a:cubicBezTo>
                    <a:pt x="225" y="7090"/>
                    <a:pt x="1" y="7314"/>
                    <a:pt x="1" y="7591"/>
                  </a:cubicBezTo>
                  <a:lnTo>
                    <a:pt x="1" y="9519"/>
                  </a:lnTo>
                  <a:cubicBezTo>
                    <a:pt x="1" y="9796"/>
                    <a:pt x="225" y="10007"/>
                    <a:pt x="489" y="10007"/>
                  </a:cubicBezTo>
                  <a:lnTo>
                    <a:pt x="819" y="10007"/>
                  </a:lnTo>
                  <a:cubicBezTo>
                    <a:pt x="938" y="10007"/>
                    <a:pt x="1043" y="9955"/>
                    <a:pt x="1096" y="9849"/>
                  </a:cubicBezTo>
                  <a:cubicBezTo>
                    <a:pt x="1321" y="9625"/>
                    <a:pt x="1651" y="9400"/>
                    <a:pt x="1981" y="9400"/>
                  </a:cubicBezTo>
                  <a:cubicBezTo>
                    <a:pt x="2641" y="9400"/>
                    <a:pt x="3195" y="10007"/>
                    <a:pt x="3024" y="10667"/>
                  </a:cubicBezTo>
                  <a:cubicBezTo>
                    <a:pt x="2971" y="11116"/>
                    <a:pt x="2588" y="11499"/>
                    <a:pt x="2139" y="11552"/>
                  </a:cubicBezTo>
                  <a:cubicBezTo>
                    <a:pt x="2091" y="11559"/>
                    <a:pt x="2042" y="11562"/>
                    <a:pt x="1994" y="11562"/>
                  </a:cubicBezTo>
                  <a:cubicBezTo>
                    <a:pt x="1661" y="11562"/>
                    <a:pt x="1338" y="11405"/>
                    <a:pt x="1096" y="11116"/>
                  </a:cubicBezTo>
                  <a:cubicBezTo>
                    <a:pt x="1043" y="10998"/>
                    <a:pt x="938" y="10945"/>
                    <a:pt x="819" y="10945"/>
                  </a:cubicBezTo>
                  <a:lnTo>
                    <a:pt x="489" y="10945"/>
                  </a:lnTo>
                  <a:cubicBezTo>
                    <a:pt x="225" y="10945"/>
                    <a:pt x="1" y="11169"/>
                    <a:pt x="1" y="11446"/>
                  </a:cubicBezTo>
                  <a:lnTo>
                    <a:pt x="1" y="13427"/>
                  </a:lnTo>
                  <a:cubicBezTo>
                    <a:pt x="1" y="13691"/>
                    <a:pt x="225" y="13915"/>
                    <a:pt x="489" y="13915"/>
                  </a:cubicBezTo>
                  <a:lnTo>
                    <a:pt x="819" y="13915"/>
                  </a:lnTo>
                  <a:cubicBezTo>
                    <a:pt x="938" y="13915"/>
                    <a:pt x="1043" y="13862"/>
                    <a:pt x="1096" y="13757"/>
                  </a:cubicBezTo>
                  <a:cubicBezTo>
                    <a:pt x="1321" y="13479"/>
                    <a:pt x="1651" y="13308"/>
                    <a:pt x="1981" y="13308"/>
                  </a:cubicBezTo>
                  <a:cubicBezTo>
                    <a:pt x="2641" y="13308"/>
                    <a:pt x="3195" y="13915"/>
                    <a:pt x="3024" y="14575"/>
                  </a:cubicBezTo>
                  <a:cubicBezTo>
                    <a:pt x="2971" y="15011"/>
                    <a:pt x="2588" y="15341"/>
                    <a:pt x="2139" y="15407"/>
                  </a:cubicBezTo>
                  <a:cubicBezTo>
                    <a:pt x="2073" y="15425"/>
                    <a:pt x="2007" y="15433"/>
                    <a:pt x="1942" y="15433"/>
                  </a:cubicBezTo>
                  <a:cubicBezTo>
                    <a:pt x="1627" y="15433"/>
                    <a:pt x="1326" y="15240"/>
                    <a:pt x="1096" y="15011"/>
                  </a:cubicBezTo>
                  <a:cubicBezTo>
                    <a:pt x="1043" y="14905"/>
                    <a:pt x="938" y="14852"/>
                    <a:pt x="819" y="14852"/>
                  </a:cubicBezTo>
                  <a:lnTo>
                    <a:pt x="489" y="14852"/>
                  </a:lnTo>
                  <a:cubicBezTo>
                    <a:pt x="225" y="14852"/>
                    <a:pt x="1" y="15077"/>
                    <a:pt x="1" y="15341"/>
                  </a:cubicBezTo>
                  <a:lnTo>
                    <a:pt x="1" y="17321"/>
                  </a:lnTo>
                  <a:cubicBezTo>
                    <a:pt x="1" y="17546"/>
                    <a:pt x="225" y="17770"/>
                    <a:pt x="489" y="17770"/>
                  </a:cubicBezTo>
                  <a:lnTo>
                    <a:pt x="819" y="17770"/>
                  </a:lnTo>
                  <a:cubicBezTo>
                    <a:pt x="938" y="17770"/>
                    <a:pt x="1043" y="17717"/>
                    <a:pt x="1096" y="17651"/>
                  </a:cubicBezTo>
                  <a:cubicBezTo>
                    <a:pt x="1321" y="17387"/>
                    <a:pt x="1651" y="17163"/>
                    <a:pt x="1981" y="17163"/>
                  </a:cubicBezTo>
                  <a:cubicBezTo>
                    <a:pt x="2641" y="17163"/>
                    <a:pt x="3195" y="17770"/>
                    <a:pt x="3024" y="18430"/>
                  </a:cubicBezTo>
                  <a:cubicBezTo>
                    <a:pt x="2971" y="18866"/>
                    <a:pt x="2588" y="19249"/>
                    <a:pt x="2139" y="19301"/>
                  </a:cubicBezTo>
                  <a:cubicBezTo>
                    <a:pt x="2085" y="19311"/>
                    <a:pt x="2030" y="19315"/>
                    <a:pt x="1976" y="19315"/>
                  </a:cubicBezTo>
                  <a:cubicBezTo>
                    <a:pt x="1650" y="19315"/>
                    <a:pt x="1334" y="19149"/>
                    <a:pt x="1096" y="18866"/>
                  </a:cubicBezTo>
                  <a:cubicBezTo>
                    <a:pt x="1043" y="18760"/>
                    <a:pt x="938" y="18707"/>
                    <a:pt x="819" y="18707"/>
                  </a:cubicBezTo>
                  <a:lnTo>
                    <a:pt x="489" y="18707"/>
                  </a:lnTo>
                  <a:cubicBezTo>
                    <a:pt x="225" y="18707"/>
                    <a:pt x="1" y="18919"/>
                    <a:pt x="1" y="19196"/>
                  </a:cubicBezTo>
                  <a:lnTo>
                    <a:pt x="1" y="21176"/>
                  </a:lnTo>
                  <a:cubicBezTo>
                    <a:pt x="1" y="21453"/>
                    <a:pt x="225" y="21678"/>
                    <a:pt x="489" y="21678"/>
                  </a:cubicBezTo>
                  <a:lnTo>
                    <a:pt x="819" y="21678"/>
                  </a:lnTo>
                  <a:cubicBezTo>
                    <a:pt x="938" y="21678"/>
                    <a:pt x="1043" y="21612"/>
                    <a:pt x="1096" y="21506"/>
                  </a:cubicBezTo>
                  <a:cubicBezTo>
                    <a:pt x="1321" y="21229"/>
                    <a:pt x="1651" y="21070"/>
                    <a:pt x="1981" y="21070"/>
                  </a:cubicBezTo>
                  <a:cubicBezTo>
                    <a:pt x="2641" y="21070"/>
                    <a:pt x="3195" y="21678"/>
                    <a:pt x="3024" y="22338"/>
                  </a:cubicBezTo>
                  <a:cubicBezTo>
                    <a:pt x="2971" y="22773"/>
                    <a:pt x="2588" y="23103"/>
                    <a:pt x="2139" y="23209"/>
                  </a:cubicBezTo>
                  <a:cubicBezTo>
                    <a:pt x="2099" y="23215"/>
                    <a:pt x="2059" y="23217"/>
                    <a:pt x="2020" y="23217"/>
                  </a:cubicBezTo>
                  <a:cubicBezTo>
                    <a:pt x="1678" y="23217"/>
                    <a:pt x="1345" y="23022"/>
                    <a:pt x="1096" y="22773"/>
                  </a:cubicBezTo>
                  <a:cubicBezTo>
                    <a:pt x="1043" y="22668"/>
                    <a:pt x="938" y="22602"/>
                    <a:pt x="819" y="22602"/>
                  </a:cubicBezTo>
                  <a:lnTo>
                    <a:pt x="489" y="22602"/>
                  </a:lnTo>
                  <a:cubicBezTo>
                    <a:pt x="225" y="22602"/>
                    <a:pt x="1" y="22826"/>
                    <a:pt x="1" y="23103"/>
                  </a:cubicBezTo>
                  <a:lnTo>
                    <a:pt x="1" y="25084"/>
                  </a:lnTo>
                  <a:cubicBezTo>
                    <a:pt x="1" y="25361"/>
                    <a:pt x="225" y="25572"/>
                    <a:pt x="489" y="25572"/>
                  </a:cubicBezTo>
                  <a:lnTo>
                    <a:pt x="819" y="25572"/>
                  </a:lnTo>
                  <a:cubicBezTo>
                    <a:pt x="938" y="25572"/>
                    <a:pt x="1043" y="25467"/>
                    <a:pt x="1096" y="25414"/>
                  </a:cubicBezTo>
                  <a:cubicBezTo>
                    <a:pt x="1321" y="25137"/>
                    <a:pt x="1651" y="24912"/>
                    <a:pt x="1981" y="24912"/>
                  </a:cubicBezTo>
                  <a:cubicBezTo>
                    <a:pt x="2641" y="24912"/>
                    <a:pt x="3195" y="25519"/>
                    <a:pt x="3024" y="26179"/>
                  </a:cubicBezTo>
                  <a:cubicBezTo>
                    <a:pt x="2971" y="26628"/>
                    <a:pt x="2588" y="27011"/>
                    <a:pt x="2139" y="27064"/>
                  </a:cubicBezTo>
                  <a:cubicBezTo>
                    <a:pt x="2091" y="27071"/>
                    <a:pt x="2042" y="27074"/>
                    <a:pt x="1994" y="27074"/>
                  </a:cubicBezTo>
                  <a:cubicBezTo>
                    <a:pt x="1661" y="27074"/>
                    <a:pt x="1338" y="26917"/>
                    <a:pt x="1096" y="26628"/>
                  </a:cubicBezTo>
                  <a:cubicBezTo>
                    <a:pt x="1043" y="26509"/>
                    <a:pt x="938" y="26457"/>
                    <a:pt x="819" y="26457"/>
                  </a:cubicBezTo>
                  <a:lnTo>
                    <a:pt x="489" y="26457"/>
                  </a:lnTo>
                  <a:cubicBezTo>
                    <a:pt x="225" y="26457"/>
                    <a:pt x="1" y="26681"/>
                    <a:pt x="1" y="26958"/>
                  </a:cubicBezTo>
                  <a:lnTo>
                    <a:pt x="1" y="28939"/>
                  </a:lnTo>
                  <a:cubicBezTo>
                    <a:pt x="1" y="29203"/>
                    <a:pt x="225" y="29427"/>
                    <a:pt x="489" y="29427"/>
                  </a:cubicBezTo>
                  <a:lnTo>
                    <a:pt x="819" y="29427"/>
                  </a:lnTo>
                  <a:cubicBezTo>
                    <a:pt x="938" y="29427"/>
                    <a:pt x="1043" y="29374"/>
                    <a:pt x="1096" y="29269"/>
                  </a:cubicBezTo>
                  <a:cubicBezTo>
                    <a:pt x="1321" y="28991"/>
                    <a:pt x="1651" y="28820"/>
                    <a:pt x="1981" y="28820"/>
                  </a:cubicBezTo>
                  <a:cubicBezTo>
                    <a:pt x="2641" y="28820"/>
                    <a:pt x="3195" y="29427"/>
                    <a:pt x="3024" y="30087"/>
                  </a:cubicBezTo>
                  <a:cubicBezTo>
                    <a:pt x="2971" y="30523"/>
                    <a:pt x="2588" y="30853"/>
                    <a:pt x="2139" y="30972"/>
                  </a:cubicBezTo>
                  <a:cubicBezTo>
                    <a:pt x="2101" y="30977"/>
                    <a:pt x="2063" y="30979"/>
                    <a:pt x="2025" y="30979"/>
                  </a:cubicBezTo>
                  <a:cubicBezTo>
                    <a:pt x="1681" y="30979"/>
                    <a:pt x="1346" y="30773"/>
                    <a:pt x="1096" y="30523"/>
                  </a:cubicBezTo>
                  <a:cubicBezTo>
                    <a:pt x="1043" y="30417"/>
                    <a:pt x="938" y="30364"/>
                    <a:pt x="819" y="30364"/>
                  </a:cubicBezTo>
                  <a:lnTo>
                    <a:pt x="489" y="30364"/>
                  </a:lnTo>
                  <a:cubicBezTo>
                    <a:pt x="225" y="30364"/>
                    <a:pt x="1" y="30589"/>
                    <a:pt x="1" y="30853"/>
                  </a:cubicBezTo>
                  <a:lnTo>
                    <a:pt x="1" y="32833"/>
                  </a:lnTo>
                  <a:cubicBezTo>
                    <a:pt x="1" y="33110"/>
                    <a:pt x="225" y="33335"/>
                    <a:pt x="489" y="33335"/>
                  </a:cubicBezTo>
                  <a:lnTo>
                    <a:pt x="819" y="33335"/>
                  </a:lnTo>
                  <a:cubicBezTo>
                    <a:pt x="938" y="33335"/>
                    <a:pt x="1043" y="33282"/>
                    <a:pt x="1096" y="33163"/>
                  </a:cubicBezTo>
                  <a:cubicBezTo>
                    <a:pt x="1321" y="32899"/>
                    <a:pt x="1651" y="32727"/>
                    <a:pt x="1981" y="32727"/>
                  </a:cubicBezTo>
                  <a:cubicBezTo>
                    <a:pt x="2641" y="32727"/>
                    <a:pt x="3195" y="33282"/>
                    <a:pt x="3024" y="33995"/>
                  </a:cubicBezTo>
                  <a:cubicBezTo>
                    <a:pt x="2971" y="34378"/>
                    <a:pt x="2588" y="34761"/>
                    <a:pt x="2139" y="34813"/>
                  </a:cubicBezTo>
                  <a:cubicBezTo>
                    <a:pt x="2085" y="34823"/>
                    <a:pt x="2030" y="34827"/>
                    <a:pt x="1976" y="34827"/>
                  </a:cubicBezTo>
                  <a:cubicBezTo>
                    <a:pt x="1650" y="34827"/>
                    <a:pt x="1334" y="34661"/>
                    <a:pt x="1096" y="34378"/>
                  </a:cubicBezTo>
                  <a:cubicBezTo>
                    <a:pt x="1043" y="34272"/>
                    <a:pt x="938" y="34219"/>
                    <a:pt x="819" y="34219"/>
                  </a:cubicBezTo>
                  <a:lnTo>
                    <a:pt x="489" y="34219"/>
                  </a:lnTo>
                  <a:cubicBezTo>
                    <a:pt x="225" y="34219"/>
                    <a:pt x="1" y="34430"/>
                    <a:pt x="1" y="34708"/>
                  </a:cubicBezTo>
                  <a:lnTo>
                    <a:pt x="1" y="36688"/>
                  </a:lnTo>
                  <a:cubicBezTo>
                    <a:pt x="1" y="36965"/>
                    <a:pt x="225" y="37190"/>
                    <a:pt x="489" y="37190"/>
                  </a:cubicBezTo>
                  <a:lnTo>
                    <a:pt x="819" y="37190"/>
                  </a:lnTo>
                  <a:cubicBezTo>
                    <a:pt x="938" y="37190"/>
                    <a:pt x="1043" y="37124"/>
                    <a:pt x="1096" y="37018"/>
                  </a:cubicBezTo>
                  <a:cubicBezTo>
                    <a:pt x="1321" y="36741"/>
                    <a:pt x="1651" y="36582"/>
                    <a:pt x="1981" y="36582"/>
                  </a:cubicBezTo>
                  <a:cubicBezTo>
                    <a:pt x="2641" y="36582"/>
                    <a:pt x="3195" y="37190"/>
                    <a:pt x="3024" y="37850"/>
                  </a:cubicBezTo>
                  <a:cubicBezTo>
                    <a:pt x="2971" y="38285"/>
                    <a:pt x="2588" y="38615"/>
                    <a:pt x="2139" y="38721"/>
                  </a:cubicBezTo>
                  <a:cubicBezTo>
                    <a:pt x="2091" y="38728"/>
                    <a:pt x="2042" y="38731"/>
                    <a:pt x="1994" y="38731"/>
                  </a:cubicBezTo>
                  <a:cubicBezTo>
                    <a:pt x="1661" y="38731"/>
                    <a:pt x="1338" y="38574"/>
                    <a:pt x="1096" y="38285"/>
                  </a:cubicBezTo>
                  <a:cubicBezTo>
                    <a:pt x="1043" y="38180"/>
                    <a:pt x="938" y="38114"/>
                    <a:pt x="819" y="38114"/>
                  </a:cubicBezTo>
                  <a:lnTo>
                    <a:pt x="489" y="38114"/>
                  </a:lnTo>
                  <a:cubicBezTo>
                    <a:pt x="225" y="38114"/>
                    <a:pt x="1" y="38338"/>
                    <a:pt x="1" y="38615"/>
                  </a:cubicBezTo>
                  <a:lnTo>
                    <a:pt x="1" y="40596"/>
                  </a:lnTo>
                  <a:cubicBezTo>
                    <a:pt x="1" y="40873"/>
                    <a:pt x="225" y="41084"/>
                    <a:pt x="489" y="41084"/>
                  </a:cubicBezTo>
                  <a:lnTo>
                    <a:pt x="819" y="41084"/>
                  </a:lnTo>
                  <a:cubicBezTo>
                    <a:pt x="938" y="41084"/>
                    <a:pt x="1043" y="41031"/>
                    <a:pt x="1096" y="40926"/>
                  </a:cubicBezTo>
                  <a:cubicBezTo>
                    <a:pt x="1321" y="40648"/>
                    <a:pt x="1651" y="40490"/>
                    <a:pt x="1981" y="40490"/>
                  </a:cubicBezTo>
                  <a:cubicBezTo>
                    <a:pt x="2641" y="40490"/>
                    <a:pt x="3195" y="41031"/>
                    <a:pt x="3024" y="41744"/>
                  </a:cubicBezTo>
                  <a:cubicBezTo>
                    <a:pt x="2971" y="42193"/>
                    <a:pt x="2588" y="42523"/>
                    <a:pt x="2139" y="42576"/>
                  </a:cubicBezTo>
                  <a:cubicBezTo>
                    <a:pt x="2072" y="42595"/>
                    <a:pt x="2004" y="42603"/>
                    <a:pt x="1937" y="42603"/>
                  </a:cubicBezTo>
                  <a:cubicBezTo>
                    <a:pt x="1625" y="42603"/>
                    <a:pt x="1325" y="42412"/>
                    <a:pt x="1096" y="42140"/>
                  </a:cubicBezTo>
                  <a:cubicBezTo>
                    <a:pt x="1043" y="42074"/>
                    <a:pt x="938" y="41969"/>
                    <a:pt x="819" y="41969"/>
                  </a:cubicBezTo>
                  <a:lnTo>
                    <a:pt x="489" y="41969"/>
                  </a:lnTo>
                  <a:cubicBezTo>
                    <a:pt x="225" y="41969"/>
                    <a:pt x="1" y="42193"/>
                    <a:pt x="1" y="42470"/>
                  </a:cubicBezTo>
                  <a:lnTo>
                    <a:pt x="1" y="44451"/>
                  </a:lnTo>
                  <a:cubicBezTo>
                    <a:pt x="1" y="44715"/>
                    <a:pt x="225" y="44939"/>
                    <a:pt x="489" y="44939"/>
                  </a:cubicBezTo>
                  <a:lnTo>
                    <a:pt x="819" y="44939"/>
                  </a:lnTo>
                  <a:cubicBezTo>
                    <a:pt x="938" y="44939"/>
                    <a:pt x="1043" y="44886"/>
                    <a:pt x="1096" y="44781"/>
                  </a:cubicBezTo>
                  <a:cubicBezTo>
                    <a:pt x="1321" y="44503"/>
                    <a:pt x="1651" y="44332"/>
                    <a:pt x="1981" y="44332"/>
                  </a:cubicBezTo>
                  <a:cubicBezTo>
                    <a:pt x="2641" y="44332"/>
                    <a:pt x="3195" y="44939"/>
                    <a:pt x="3024" y="45599"/>
                  </a:cubicBezTo>
                  <a:cubicBezTo>
                    <a:pt x="2971" y="46035"/>
                    <a:pt x="2588" y="46431"/>
                    <a:pt x="2139" y="46484"/>
                  </a:cubicBezTo>
                  <a:cubicBezTo>
                    <a:pt x="2093" y="46490"/>
                    <a:pt x="2047" y="46493"/>
                    <a:pt x="2002" y="46493"/>
                  </a:cubicBezTo>
                  <a:cubicBezTo>
                    <a:pt x="1666" y="46493"/>
                    <a:pt x="1340" y="46325"/>
                    <a:pt x="1096" y="46035"/>
                  </a:cubicBezTo>
                  <a:cubicBezTo>
                    <a:pt x="1043" y="45929"/>
                    <a:pt x="938" y="45876"/>
                    <a:pt x="819" y="45876"/>
                  </a:cubicBezTo>
                  <a:lnTo>
                    <a:pt x="489" y="45876"/>
                  </a:lnTo>
                  <a:cubicBezTo>
                    <a:pt x="225" y="45876"/>
                    <a:pt x="1" y="46101"/>
                    <a:pt x="1" y="46365"/>
                  </a:cubicBezTo>
                  <a:lnTo>
                    <a:pt x="1" y="48134"/>
                  </a:lnTo>
                  <a:lnTo>
                    <a:pt x="119040" y="48134"/>
                  </a:lnTo>
                  <a:cubicBezTo>
                    <a:pt x="119093" y="47751"/>
                    <a:pt x="119145" y="47355"/>
                    <a:pt x="119040" y="47091"/>
                  </a:cubicBezTo>
                  <a:cubicBezTo>
                    <a:pt x="118974" y="46814"/>
                    <a:pt x="118868" y="46642"/>
                    <a:pt x="118763" y="46431"/>
                  </a:cubicBezTo>
                  <a:cubicBezTo>
                    <a:pt x="118485" y="45824"/>
                    <a:pt x="118208" y="45375"/>
                    <a:pt x="117548" y="45111"/>
                  </a:cubicBezTo>
                  <a:cubicBezTo>
                    <a:pt x="117390" y="44992"/>
                    <a:pt x="117271" y="44992"/>
                    <a:pt x="117165" y="44886"/>
                  </a:cubicBezTo>
                  <a:cubicBezTo>
                    <a:pt x="116835" y="44662"/>
                    <a:pt x="116558" y="44173"/>
                    <a:pt x="116228" y="43896"/>
                  </a:cubicBezTo>
                  <a:cubicBezTo>
                    <a:pt x="116122" y="43790"/>
                    <a:pt x="115898" y="43724"/>
                    <a:pt x="115792" y="43619"/>
                  </a:cubicBezTo>
                  <a:cubicBezTo>
                    <a:pt x="115673" y="43513"/>
                    <a:pt x="115568" y="43342"/>
                    <a:pt x="115409" y="43236"/>
                  </a:cubicBezTo>
                  <a:cubicBezTo>
                    <a:pt x="115343" y="43183"/>
                    <a:pt x="115238" y="43183"/>
                    <a:pt x="115185" y="43183"/>
                  </a:cubicBezTo>
                  <a:cubicBezTo>
                    <a:pt x="115099" y="43157"/>
                    <a:pt x="115003" y="43144"/>
                    <a:pt x="114901" y="43144"/>
                  </a:cubicBezTo>
                  <a:cubicBezTo>
                    <a:pt x="114799" y="43144"/>
                    <a:pt x="114690" y="43157"/>
                    <a:pt x="114578" y="43183"/>
                  </a:cubicBezTo>
                  <a:cubicBezTo>
                    <a:pt x="114300" y="43183"/>
                    <a:pt x="113970" y="43289"/>
                    <a:pt x="113759" y="43289"/>
                  </a:cubicBezTo>
                  <a:cubicBezTo>
                    <a:pt x="113535" y="43289"/>
                    <a:pt x="113310" y="43236"/>
                    <a:pt x="113152" y="43183"/>
                  </a:cubicBezTo>
                  <a:cubicBezTo>
                    <a:pt x="112980" y="43064"/>
                    <a:pt x="112822" y="42959"/>
                    <a:pt x="112650" y="42800"/>
                  </a:cubicBezTo>
                  <a:cubicBezTo>
                    <a:pt x="112545" y="42682"/>
                    <a:pt x="112373" y="42576"/>
                    <a:pt x="112267" y="42523"/>
                  </a:cubicBezTo>
                  <a:cubicBezTo>
                    <a:pt x="111937" y="42299"/>
                    <a:pt x="111502" y="42074"/>
                    <a:pt x="111277" y="41744"/>
                  </a:cubicBezTo>
                  <a:cubicBezTo>
                    <a:pt x="111130" y="41548"/>
                    <a:pt x="110880" y="40861"/>
                    <a:pt x="110485" y="40861"/>
                  </a:cubicBezTo>
                  <a:cubicBezTo>
                    <a:pt x="110455" y="40861"/>
                    <a:pt x="110424" y="40865"/>
                    <a:pt x="110393" y="40873"/>
                  </a:cubicBezTo>
                  <a:cubicBezTo>
                    <a:pt x="110234" y="40371"/>
                    <a:pt x="109957" y="39434"/>
                    <a:pt x="109403" y="39275"/>
                  </a:cubicBezTo>
                  <a:cubicBezTo>
                    <a:pt x="109073" y="39170"/>
                    <a:pt x="108861" y="39328"/>
                    <a:pt x="108637" y="39051"/>
                  </a:cubicBezTo>
                  <a:cubicBezTo>
                    <a:pt x="108412" y="38774"/>
                    <a:pt x="108531" y="38510"/>
                    <a:pt x="108478" y="38233"/>
                  </a:cubicBezTo>
                  <a:cubicBezTo>
                    <a:pt x="108478" y="38008"/>
                    <a:pt x="108412" y="37850"/>
                    <a:pt x="108412" y="37678"/>
                  </a:cubicBezTo>
                  <a:cubicBezTo>
                    <a:pt x="108360" y="37572"/>
                    <a:pt x="108360" y="37401"/>
                    <a:pt x="108360" y="37295"/>
                  </a:cubicBezTo>
                  <a:cubicBezTo>
                    <a:pt x="108360" y="37190"/>
                    <a:pt x="108307" y="37071"/>
                    <a:pt x="108307" y="36912"/>
                  </a:cubicBezTo>
                  <a:cubicBezTo>
                    <a:pt x="108307" y="36582"/>
                    <a:pt x="108254" y="36199"/>
                    <a:pt x="108082" y="35869"/>
                  </a:cubicBezTo>
                  <a:cubicBezTo>
                    <a:pt x="107871" y="35262"/>
                    <a:pt x="107871" y="34602"/>
                    <a:pt x="107541" y="34048"/>
                  </a:cubicBezTo>
                  <a:cubicBezTo>
                    <a:pt x="107092" y="33388"/>
                    <a:pt x="106551" y="32780"/>
                    <a:pt x="105997" y="32173"/>
                  </a:cubicBezTo>
                  <a:cubicBezTo>
                    <a:pt x="105944" y="32067"/>
                    <a:pt x="105838" y="31962"/>
                    <a:pt x="105772" y="31790"/>
                  </a:cubicBezTo>
                  <a:cubicBezTo>
                    <a:pt x="105561" y="31579"/>
                    <a:pt x="105389" y="31249"/>
                    <a:pt x="105284" y="30972"/>
                  </a:cubicBezTo>
                  <a:cubicBezTo>
                    <a:pt x="105006" y="30364"/>
                    <a:pt x="104241" y="30034"/>
                    <a:pt x="104016" y="29374"/>
                  </a:cubicBezTo>
                  <a:cubicBezTo>
                    <a:pt x="103911" y="29044"/>
                    <a:pt x="104016" y="28714"/>
                    <a:pt x="103963" y="28437"/>
                  </a:cubicBezTo>
                  <a:cubicBezTo>
                    <a:pt x="103911" y="27830"/>
                    <a:pt x="103581" y="27552"/>
                    <a:pt x="103079" y="27222"/>
                  </a:cubicBezTo>
                  <a:cubicBezTo>
                    <a:pt x="102749" y="27011"/>
                    <a:pt x="102419" y="26840"/>
                    <a:pt x="102036" y="26681"/>
                  </a:cubicBezTo>
                  <a:cubicBezTo>
                    <a:pt x="101930" y="26628"/>
                    <a:pt x="101759" y="26562"/>
                    <a:pt x="101653" y="26509"/>
                  </a:cubicBezTo>
                  <a:cubicBezTo>
                    <a:pt x="101482" y="26457"/>
                    <a:pt x="101323" y="26404"/>
                    <a:pt x="101152" y="26351"/>
                  </a:cubicBezTo>
                  <a:cubicBezTo>
                    <a:pt x="100821" y="26127"/>
                    <a:pt x="100821" y="25797"/>
                    <a:pt x="100610" y="25572"/>
                  </a:cubicBezTo>
                  <a:cubicBezTo>
                    <a:pt x="100333" y="25308"/>
                    <a:pt x="99897" y="25137"/>
                    <a:pt x="99567" y="24912"/>
                  </a:cubicBezTo>
                  <a:cubicBezTo>
                    <a:pt x="98736" y="24371"/>
                    <a:pt x="97468" y="23262"/>
                    <a:pt x="97521" y="22219"/>
                  </a:cubicBezTo>
                  <a:cubicBezTo>
                    <a:pt x="97587" y="21506"/>
                    <a:pt x="97917" y="21400"/>
                    <a:pt x="98511" y="21176"/>
                  </a:cubicBezTo>
                  <a:lnTo>
                    <a:pt x="98577" y="21176"/>
                  </a:lnTo>
                  <a:cubicBezTo>
                    <a:pt x="98841" y="21070"/>
                    <a:pt x="99013" y="21070"/>
                    <a:pt x="99013" y="20846"/>
                  </a:cubicBezTo>
                  <a:lnTo>
                    <a:pt x="99013" y="20622"/>
                  </a:lnTo>
                  <a:cubicBezTo>
                    <a:pt x="98960" y="20186"/>
                    <a:pt x="98841" y="19803"/>
                    <a:pt x="98960" y="19367"/>
                  </a:cubicBezTo>
                  <a:cubicBezTo>
                    <a:pt x="99066" y="18483"/>
                    <a:pt x="99343" y="18258"/>
                    <a:pt x="100109" y="17876"/>
                  </a:cubicBezTo>
                  <a:cubicBezTo>
                    <a:pt x="101218" y="17387"/>
                    <a:pt x="100227" y="16397"/>
                    <a:pt x="99343" y="15671"/>
                  </a:cubicBezTo>
                  <a:cubicBezTo>
                    <a:pt x="99171" y="15565"/>
                    <a:pt x="99066" y="15460"/>
                    <a:pt x="98907" y="15341"/>
                  </a:cubicBezTo>
                  <a:cubicBezTo>
                    <a:pt x="98788" y="15235"/>
                    <a:pt x="98630" y="15130"/>
                    <a:pt x="98577" y="15077"/>
                  </a:cubicBezTo>
                  <a:cubicBezTo>
                    <a:pt x="98128" y="14681"/>
                    <a:pt x="97851" y="14417"/>
                    <a:pt x="97746" y="13809"/>
                  </a:cubicBezTo>
                  <a:cubicBezTo>
                    <a:pt x="97693" y="13585"/>
                    <a:pt x="97640" y="13149"/>
                    <a:pt x="97415" y="12925"/>
                  </a:cubicBezTo>
                  <a:cubicBezTo>
                    <a:pt x="97310" y="12767"/>
                    <a:pt x="96927" y="12595"/>
                    <a:pt x="96703" y="12489"/>
                  </a:cubicBezTo>
                  <a:cubicBezTo>
                    <a:pt x="96373" y="12370"/>
                    <a:pt x="96148" y="12159"/>
                    <a:pt x="95871" y="11988"/>
                  </a:cubicBezTo>
                  <a:cubicBezTo>
                    <a:pt x="95541" y="11710"/>
                    <a:pt x="95052" y="11328"/>
                    <a:pt x="94670" y="11169"/>
                  </a:cubicBezTo>
                  <a:cubicBezTo>
                    <a:pt x="94287" y="10998"/>
                    <a:pt x="93838" y="10945"/>
                    <a:pt x="93455" y="10839"/>
                  </a:cubicBezTo>
                  <a:cubicBezTo>
                    <a:pt x="93019" y="10615"/>
                    <a:pt x="92570" y="10509"/>
                    <a:pt x="92240" y="10232"/>
                  </a:cubicBezTo>
                  <a:lnTo>
                    <a:pt x="92082" y="10060"/>
                  </a:lnTo>
                  <a:cubicBezTo>
                    <a:pt x="92029" y="10007"/>
                    <a:pt x="91976" y="9955"/>
                    <a:pt x="91910" y="9849"/>
                  </a:cubicBezTo>
                  <a:cubicBezTo>
                    <a:pt x="91580" y="9347"/>
                    <a:pt x="91422" y="8687"/>
                    <a:pt x="90920" y="8304"/>
                  </a:cubicBezTo>
                  <a:cubicBezTo>
                    <a:pt x="90537" y="7974"/>
                    <a:pt x="89996" y="7816"/>
                    <a:pt x="89547" y="7539"/>
                  </a:cubicBezTo>
                  <a:cubicBezTo>
                    <a:pt x="89164" y="7314"/>
                    <a:pt x="89006" y="7090"/>
                    <a:pt x="88834" y="6707"/>
                  </a:cubicBezTo>
                  <a:cubicBezTo>
                    <a:pt x="88610" y="6166"/>
                    <a:pt x="88174" y="5941"/>
                    <a:pt x="87739" y="5611"/>
                  </a:cubicBezTo>
                  <a:cubicBezTo>
                    <a:pt x="88016" y="5440"/>
                    <a:pt x="88280" y="5057"/>
                    <a:pt x="88452" y="4727"/>
                  </a:cubicBezTo>
                  <a:cubicBezTo>
                    <a:pt x="88557" y="4621"/>
                    <a:pt x="88610" y="4449"/>
                    <a:pt x="88676" y="4344"/>
                  </a:cubicBezTo>
                  <a:cubicBezTo>
                    <a:pt x="88676" y="4291"/>
                    <a:pt x="88729" y="4238"/>
                    <a:pt x="88729" y="4185"/>
                  </a:cubicBezTo>
                  <a:cubicBezTo>
                    <a:pt x="89006" y="3301"/>
                    <a:pt x="88729" y="2971"/>
                    <a:pt x="88227" y="2311"/>
                  </a:cubicBezTo>
                  <a:cubicBezTo>
                    <a:pt x="87950" y="2034"/>
                    <a:pt x="87950" y="1651"/>
                    <a:pt x="87686" y="1374"/>
                  </a:cubicBezTo>
                  <a:cubicBezTo>
                    <a:pt x="87567" y="1321"/>
                    <a:pt x="87514" y="1268"/>
                    <a:pt x="87461" y="1215"/>
                  </a:cubicBezTo>
                  <a:cubicBezTo>
                    <a:pt x="87409" y="1149"/>
                    <a:pt x="87409" y="1043"/>
                    <a:pt x="87461" y="991"/>
                  </a:cubicBezTo>
                  <a:cubicBezTo>
                    <a:pt x="87131" y="608"/>
                    <a:pt x="86749" y="278"/>
                    <a:pt x="86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" name="Google Shape;79;p15"/>
            <p:cNvGrpSpPr/>
            <p:nvPr/>
          </p:nvGrpSpPr>
          <p:grpSpPr>
            <a:xfrm rot="498323">
              <a:off x="6339833" y="3401070"/>
              <a:ext cx="1457948" cy="706820"/>
              <a:chOff x="609725" y="4349775"/>
              <a:chExt cx="2116575" cy="1026125"/>
            </a:xfrm>
          </p:grpSpPr>
          <p:sp>
            <p:nvSpPr>
              <p:cNvPr id="80" name="Google Shape;80;p15"/>
              <p:cNvSpPr/>
              <p:nvPr/>
            </p:nvSpPr>
            <p:spPr>
              <a:xfrm>
                <a:off x="2634200" y="5061300"/>
                <a:ext cx="9210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1415" extrusionOk="0">
                    <a:moveTo>
                      <a:pt x="2018" y="0"/>
                    </a:moveTo>
                    <a:cubicBezTo>
                      <a:pt x="1265" y="0"/>
                      <a:pt x="536" y="183"/>
                      <a:pt x="1" y="530"/>
                    </a:cubicBezTo>
                    <a:cubicBezTo>
                      <a:pt x="159" y="583"/>
                      <a:pt x="159" y="860"/>
                      <a:pt x="159" y="1085"/>
                    </a:cubicBezTo>
                    <a:cubicBezTo>
                      <a:pt x="556" y="923"/>
                      <a:pt x="879" y="871"/>
                      <a:pt x="1164" y="871"/>
                    </a:cubicBezTo>
                    <a:cubicBezTo>
                      <a:pt x="1683" y="871"/>
                      <a:pt x="2078" y="1044"/>
                      <a:pt x="2578" y="1044"/>
                    </a:cubicBezTo>
                    <a:cubicBezTo>
                      <a:pt x="2834" y="1044"/>
                      <a:pt x="3118" y="998"/>
                      <a:pt x="3459" y="860"/>
                    </a:cubicBezTo>
                    <a:cubicBezTo>
                      <a:pt x="3459" y="1190"/>
                      <a:pt x="3578" y="1362"/>
                      <a:pt x="3684" y="1415"/>
                    </a:cubicBezTo>
                    <a:lnTo>
                      <a:pt x="3684" y="319"/>
                    </a:lnTo>
                    <a:cubicBezTo>
                      <a:pt x="3163" y="104"/>
                      <a:pt x="2583" y="0"/>
                      <a:pt x="2018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2718025" y="5028000"/>
                <a:ext cx="827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490" extrusionOk="0">
                    <a:moveTo>
                      <a:pt x="331" y="1"/>
                    </a:moveTo>
                    <a:cubicBezTo>
                      <a:pt x="225" y="54"/>
                      <a:pt x="54" y="54"/>
                      <a:pt x="1" y="212"/>
                    </a:cubicBezTo>
                    <a:cubicBezTo>
                      <a:pt x="106" y="331"/>
                      <a:pt x="225" y="436"/>
                      <a:pt x="331" y="489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683700" y="5092375"/>
                <a:ext cx="4260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440" extrusionOk="0">
                    <a:moveTo>
                      <a:pt x="1268" y="0"/>
                    </a:moveTo>
                    <a:cubicBezTo>
                      <a:pt x="1268" y="396"/>
                      <a:pt x="767" y="66"/>
                      <a:pt x="819" y="555"/>
                    </a:cubicBezTo>
                    <a:cubicBezTo>
                      <a:pt x="843" y="551"/>
                      <a:pt x="865" y="549"/>
                      <a:pt x="886" y="549"/>
                    </a:cubicBezTo>
                    <a:cubicBezTo>
                      <a:pt x="1156" y="549"/>
                      <a:pt x="1191" y="852"/>
                      <a:pt x="1044" y="1109"/>
                    </a:cubicBezTo>
                    <a:cubicBezTo>
                      <a:pt x="898" y="929"/>
                      <a:pt x="686" y="750"/>
                      <a:pt x="437" y="750"/>
                    </a:cubicBezTo>
                    <a:cubicBezTo>
                      <a:pt x="301" y="750"/>
                      <a:pt x="154" y="803"/>
                      <a:pt x="1" y="937"/>
                    </a:cubicBezTo>
                    <a:cubicBezTo>
                      <a:pt x="608" y="1162"/>
                      <a:pt x="1202" y="1267"/>
                      <a:pt x="1704" y="1439"/>
                    </a:cubicBezTo>
                    <a:lnTo>
                      <a:pt x="1704" y="555"/>
                    </a:lnTo>
                    <a:cubicBezTo>
                      <a:pt x="1532" y="449"/>
                      <a:pt x="1374" y="277"/>
                      <a:pt x="1268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643775" y="4901275"/>
                <a:ext cx="82525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708" extrusionOk="0">
                    <a:moveTo>
                      <a:pt x="3301" y="0"/>
                    </a:moveTo>
                    <a:cubicBezTo>
                      <a:pt x="2258" y="172"/>
                      <a:pt x="1268" y="53"/>
                      <a:pt x="0" y="383"/>
                    </a:cubicBezTo>
                    <a:cubicBezTo>
                      <a:pt x="228" y="631"/>
                      <a:pt x="530" y="708"/>
                      <a:pt x="866" y="708"/>
                    </a:cubicBezTo>
                    <a:cubicBezTo>
                      <a:pt x="1415" y="708"/>
                      <a:pt x="2055" y="503"/>
                      <a:pt x="2615" y="503"/>
                    </a:cubicBezTo>
                    <a:cubicBezTo>
                      <a:pt x="2865" y="503"/>
                      <a:pt x="3098" y="543"/>
                      <a:pt x="3301" y="660"/>
                    </a:cubicBezTo>
                    <a:lnTo>
                      <a:pt x="3301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726275" y="4996325"/>
                <a:ext cx="2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37" extrusionOk="0">
                    <a:moveTo>
                      <a:pt x="1" y="436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724975" y="4937250"/>
                <a:ext cx="1325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53" h="159" extrusionOk="0">
                    <a:moveTo>
                      <a:pt x="0" y="0"/>
                    </a:moveTo>
                    <a:cubicBezTo>
                      <a:pt x="53" y="53"/>
                      <a:pt x="53" y="106"/>
                      <a:pt x="53" y="159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1367225" y="5037625"/>
                <a:ext cx="168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936" extrusionOk="0">
                    <a:moveTo>
                      <a:pt x="464" y="1"/>
                    </a:moveTo>
                    <a:cubicBezTo>
                      <a:pt x="135" y="1"/>
                      <a:pt x="1" y="740"/>
                      <a:pt x="289" y="936"/>
                    </a:cubicBezTo>
                    <a:cubicBezTo>
                      <a:pt x="289" y="540"/>
                      <a:pt x="672" y="606"/>
                      <a:pt x="619" y="51"/>
                    </a:cubicBezTo>
                    <a:cubicBezTo>
                      <a:pt x="564" y="16"/>
                      <a:pt x="512" y="1"/>
                      <a:pt x="464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702850" y="4961525"/>
                <a:ext cx="20175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594" extrusionOk="0">
                    <a:moveTo>
                      <a:pt x="581" y="0"/>
                    </a:moveTo>
                    <a:cubicBezTo>
                      <a:pt x="376" y="0"/>
                      <a:pt x="173" y="386"/>
                      <a:pt x="1" y="508"/>
                    </a:cubicBezTo>
                    <a:cubicBezTo>
                      <a:pt x="22" y="550"/>
                      <a:pt x="156" y="594"/>
                      <a:pt x="308" y="594"/>
                    </a:cubicBezTo>
                    <a:cubicBezTo>
                      <a:pt x="538" y="594"/>
                      <a:pt x="806" y="492"/>
                      <a:pt x="766" y="125"/>
                    </a:cubicBezTo>
                    <a:cubicBezTo>
                      <a:pt x="705" y="36"/>
                      <a:pt x="643" y="0"/>
                      <a:pt x="581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682400" y="4992025"/>
                <a:ext cx="2312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632" extrusionOk="0">
                    <a:moveTo>
                      <a:pt x="924" y="1"/>
                    </a:moveTo>
                    <a:lnTo>
                      <a:pt x="924" y="1"/>
                    </a:lnTo>
                    <a:cubicBezTo>
                      <a:pt x="541" y="54"/>
                      <a:pt x="158" y="120"/>
                      <a:pt x="0" y="555"/>
                    </a:cubicBezTo>
                    <a:cubicBezTo>
                      <a:pt x="94" y="593"/>
                      <a:pt x="238" y="632"/>
                      <a:pt x="384" y="632"/>
                    </a:cubicBezTo>
                    <a:cubicBezTo>
                      <a:pt x="650" y="632"/>
                      <a:pt x="924" y="503"/>
                      <a:pt x="924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641125" y="5007225"/>
                <a:ext cx="20500" cy="221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85" extrusionOk="0">
                    <a:moveTo>
                      <a:pt x="661" y="0"/>
                    </a:moveTo>
                    <a:cubicBezTo>
                      <a:pt x="1" y="0"/>
                      <a:pt x="489" y="713"/>
                      <a:pt x="767" y="885"/>
                    </a:cubicBezTo>
                    <a:cubicBezTo>
                      <a:pt x="819" y="436"/>
                      <a:pt x="542" y="502"/>
                      <a:pt x="661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071825" y="5040950"/>
                <a:ext cx="49525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534" extrusionOk="0">
                    <a:moveTo>
                      <a:pt x="921" y="1"/>
                    </a:moveTo>
                    <a:cubicBezTo>
                      <a:pt x="597" y="1"/>
                      <a:pt x="297" y="83"/>
                      <a:pt x="0" y="354"/>
                    </a:cubicBezTo>
                    <a:cubicBezTo>
                      <a:pt x="248" y="478"/>
                      <a:pt x="534" y="533"/>
                      <a:pt x="815" y="533"/>
                    </a:cubicBezTo>
                    <a:cubicBezTo>
                      <a:pt x="1280" y="533"/>
                      <a:pt x="1733" y="382"/>
                      <a:pt x="1980" y="143"/>
                    </a:cubicBezTo>
                    <a:cubicBezTo>
                      <a:pt x="1591" y="83"/>
                      <a:pt x="1244" y="1"/>
                      <a:pt x="921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042775" y="5071900"/>
                <a:ext cx="41275" cy="27425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1097" extrusionOk="0">
                    <a:moveTo>
                      <a:pt x="938" y="1"/>
                    </a:moveTo>
                    <a:cubicBezTo>
                      <a:pt x="608" y="159"/>
                      <a:pt x="278" y="331"/>
                      <a:pt x="0" y="555"/>
                    </a:cubicBezTo>
                    <a:cubicBezTo>
                      <a:pt x="51" y="665"/>
                      <a:pt x="115" y="700"/>
                      <a:pt x="183" y="700"/>
                    </a:cubicBezTo>
                    <a:cubicBezTo>
                      <a:pt x="300" y="700"/>
                      <a:pt x="428" y="595"/>
                      <a:pt x="515" y="595"/>
                    </a:cubicBezTo>
                    <a:cubicBezTo>
                      <a:pt x="601" y="595"/>
                      <a:pt x="648" y="696"/>
                      <a:pt x="608" y="1096"/>
                    </a:cubicBezTo>
                    <a:cubicBezTo>
                      <a:pt x="832" y="1043"/>
                      <a:pt x="1650" y="938"/>
                      <a:pt x="1268" y="555"/>
                    </a:cubicBezTo>
                    <a:lnTo>
                      <a:pt x="1268" y="555"/>
                    </a:lnTo>
                    <a:cubicBezTo>
                      <a:pt x="1206" y="664"/>
                      <a:pt x="1169" y="708"/>
                      <a:pt x="1146" y="708"/>
                    </a:cubicBezTo>
                    <a:cubicBezTo>
                      <a:pt x="1066" y="708"/>
                      <a:pt x="1153" y="175"/>
                      <a:pt x="93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103175" y="4956375"/>
                <a:ext cx="11157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4463" h="1429" extrusionOk="0">
                    <a:moveTo>
                      <a:pt x="885" y="608"/>
                    </a:moveTo>
                    <a:cubicBezTo>
                      <a:pt x="1103" y="752"/>
                      <a:pt x="1339" y="873"/>
                      <a:pt x="1588" y="946"/>
                    </a:cubicBezTo>
                    <a:lnTo>
                      <a:pt x="1588" y="946"/>
                    </a:lnTo>
                    <a:cubicBezTo>
                      <a:pt x="1475" y="1039"/>
                      <a:pt x="1376" y="1085"/>
                      <a:pt x="1288" y="1085"/>
                    </a:cubicBezTo>
                    <a:cubicBezTo>
                      <a:pt x="1123" y="1085"/>
                      <a:pt x="996" y="924"/>
                      <a:pt x="885" y="608"/>
                    </a:cubicBezTo>
                    <a:close/>
                    <a:moveTo>
                      <a:pt x="4462" y="1"/>
                    </a:moveTo>
                    <a:lnTo>
                      <a:pt x="4462" y="1"/>
                    </a:lnTo>
                    <a:cubicBezTo>
                      <a:pt x="2641" y="54"/>
                      <a:pt x="1162" y="1"/>
                      <a:pt x="0" y="767"/>
                    </a:cubicBezTo>
                    <a:cubicBezTo>
                      <a:pt x="84" y="919"/>
                      <a:pt x="163" y="974"/>
                      <a:pt x="240" y="974"/>
                    </a:cubicBezTo>
                    <a:cubicBezTo>
                      <a:pt x="418" y="974"/>
                      <a:pt x="586" y="682"/>
                      <a:pt x="779" y="608"/>
                    </a:cubicBezTo>
                    <a:lnTo>
                      <a:pt x="779" y="608"/>
                    </a:lnTo>
                    <a:cubicBezTo>
                      <a:pt x="779" y="1097"/>
                      <a:pt x="607" y="991"/>
                      <a:pt x="779" y="1321"/>
                    </a:cubicBezTo>
                    <a:cubicBezTo>
                      <a:pt x="835" y="1302"/>
                      <a:pt x="889" y="1294"/>
                      <a:pt x="940" y="1294"/>
                    </a:cubicBezTo>
                    <a:cubicBezTo>
                      <a:pt x="1153" y="1294"/>
                      <a:pt x="1326" y="1429"/>
                      <a:pt x="1441" y="1429"/>
                    </a:cubicBezTo>
                    <a:cubicBezTo>
                      <a:pt x="1540" y="1429"/>
                      <a:pt x="1597" y="1328"/>
                      <a:pt x="1598" y="949"/>
                    </a:cubicBezTo>
                    <a:lnTo>
                      <a:pt x="1598" y="949"/>
                    </a:lnTo>
                    <a:cubicBezTo>
                      <a:pt x="1760" y="996"/>
                      <a:pt x="1927" y="1023"/>
                      <a:pt x="2098" y="1023"/>
                    </a:cubicBezTo>
                    <a:cubicBezTo>
                      <a:pt x="2455" y="1023"/>
                      <a:pt x="2826" y="906"/>
                      <a:pt x="3195" y="608"/>
                    </a:cubicBezTo>
                    <a:cubicBezTo>
                      <a:pt x="3419" y="938"/>
                      <a:pt x="3195" y="819"/>
                      <a:pt x="3195" y="1321"/>
                    </a:cubicBezTo>
                    <a:cubicBezTo>
                      <a:pt x="3229" y="1301"/>
                      <a:pt x="3272" y="1294"/>
                      <a:pt x="3321" y="1294"/>
                    </a:cubicBezTo>
                    <a:cubicBezTo>
                      <a:pt x="3404" y="1294"/>
                      <a:pt x="3502" y="1313"/>
                      <a:pt x="3588" y="1313"/>
                    </a:cubicBezTo>
                    <a:cubicBezTo>
                      <a:pt x="3707" y="1313"/>
                      <a:pt x="3802" y="1276"/>
                      <a:pt x="3802" y="1097"/>
                    </a:cubicBezTo>
                    <a:lnTo>
                      <a:pt x="3802" y="1097"/>
                    </a:lnTo>
                    <a:cubicBezTo>
                      <a:pt x="3768" y="1103"/>
                      <a:pt x="3737" y="1106"/>
                      <a:pt x="3708" y="1106"/>
                    </a:cubicBezTo>
                    <a:cubicBezTo>
                      <a:pt x="3501" y="1106"/>
                      <a:pt x="3419" y="938"/>
                      <a:pt x="3419" y="555"/>
                    </a:cubicBezTo>
                    <a:cubicBezTo>
                      <a:pt x="3486" y="510"/>
                      <a:pt x="3564" y="497"/>
                      <a:pt x="3647" y="497"/>
                    </a:cubicBezTo>
                    <a:cubicBezTo>
                      <a:pt x="3770" y="497"/>
                      <a:pt x="3902" y="526"/>
                      <a:pt x="4025" y="526"/>
                    </a:cubicBezTo>
                    <a:cubicBezTo>
                      <a:pt x="4231" y="526"/>
                      <a:pt x="4410" y="443"/>
                      <a:pt x="446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207800" y="5080150"/>
                <a:ext cx="468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602" extrusionOk="0">
                    <a:moveTo>
                      <a:pt x="436" y="1"/>
                    </a:moveTo>
                    <a:cubicBezTo>
                      <a:pt x="436" y="661"/>
                      <a:pt x="225" y="1044"/>
                      <a:pt x="0" y="1426"/>
                    </a:cubicBezTo>
                    <a:cubicBezTo>
                      <a:pt x="171" y="1535"/>
                      <a:pt x="396" y="1602"/>
                      <a:pt x="615" y="1602"/>
                    </a:cubicBezTo>
                    <a:cubicBezTo>
                      <a:pt x="952" y="1602"/>
                      <a:pt x="1277" y="1444"/>
                      <a:pt x="1373" y="1044"/>
                    </a:cubicBezTo>
                    <a:cubicBezTo>
                      <a:pt x="1267" y="1044"/>
                      <a:pt x="1096" y="766"/>
                      <a:pt x="1267" y="713"/>
                    </a:cubicBezTo>
                    <a:lnTo>
                      <a:pt x="1267" y="713"/>
                    </a:lnTo>
                    <a:cubicBezTo>
                      <a:pt x="1327" y="774"/>
                      <a:pt x="1382" y="797"/>
                      <a:pt x="1432" y="797"/>
                    </a:cubicBezTo>
                    <a:cubicBezTo>
                      <a:pt x="1614" y="797"/>
                      <a:pt x="1740" y="489"/>
                      <a:pt x="1875" y="489"/>
                    </a:cubicBezTo>
                    <a:cubicBezTo>
                      <a:pt x="1655" y="296"/>
                      <a:pt x="1436" y="266"/>
                      <a:pt x="1230" y="266"/>
                    </a:cubicBezTo>
                    <a:cubicBezTo>
                      <a:pt x="1138" y="266"/>
                      <a:pt x="1048" y="272"/>
                      <a:pt x="963" y="272"/>
                    </a:cubicBezTo>
                    <a:cubicBezTo>
                      <a:pt x="758" y="272"/>
                      <a:pt x="577" y="237"/>
                      <a:pt x="436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1995900" y="5077500"/>
                <a:ext cx="158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754" extrusionOk="0">
                    <a:moveTo>
                      <a:pt x="172" y="1"/>
                    </a:moveTo>
                    <a:cubicBezTo>
                      <a:pt x="119" y="265"/>
                      <a:pt x="1" y="331"/>
                      <a:pt x="67" y="714"/>
                    </a:cubicBezTo>
                    <a:cubicBezTo>
                      <a:pt x="82" y="709"/>
                      <a:pt x="100" y="707"/>
                      <a:pt x="120" y="707"/>
                    </a:cubicBezTo>
                    <a:cubicBezTo>
                      <a:pt x="215" y="707"/>
                      <a:pt x="353" y="754"/>
                      <a:pt x="459" y="754"/>
                    </a:cubicBezTo>
                    <a:cubicBezTo>
                      <a:pt x="560" y="754"/>
                      <a:pt x="631" y="711"/>
                      <a:pt x="608" y="542"/>
                    </a:cubicBezTo>
                    <a:cubicBezTo>
                      <a:pt x="397" y="489"/>
                      <a:pt x="397" y="54"/>
                      <a:pt x="17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057950" y="5127025"/>
                <a:ext cx="22150" cy="1785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714" extrusionOk="0">
                    <a:moveTo>
                      <a:pt x="713" y="0"/>
                    </a:moveTo>
                    <a:cubicBezTo>
                      <a:pt x="383" y="0"/>
                      <a:pt x="1" y="0"/>
                      <a:pt x="1" y="542"/>
                    </a:cubicBezTo>
                    <a:cubicBezTo>
                      <a:pt x="225" y="542"/>
                      <a:pt x="383" y="594"/>
                      <a:pt x="489" y="713"/>
                    </a:cubicBezTo>
                    <a:cubicBezTo>
                      <a:pt x="331" y="159"/>
                      <a:pt x="885" y="594"/>
                      <a:pt x="713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1770475" y="5132350"/>
                <a:ext cx="2480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424" extrusionOk="0">
                    <a:moveTo>
                      <a:pt x="463" y="0"/>
                    </a:moveTo>
                    <a:cubicBezTo>
                      <a:pt x="309" y="0"/>
                      <a:pt x="168" y="55"/>
                      <a:pt x="1" y="276"/>
                    </a:cubicBezTo>
                    <a:cubicBezTo>
                      <a:pt x="138" y="369"/>
                      <a:pt x="313" y="423"/>
                      <a:pt x="479" y="423"/>
                    </a:cubicBezTo>
                    <a:cubicBezTo>
                      <a:pt x="713" y="423"/>
                      <a:pt x="929" y="314"/>
                      <a:pt x="991" y="51"/>
                    </a:cubicBezTo>
                    <a:cubicBezTo>
                      <a:pt x="777" y="51"/>
                      <a:pt x="613" y="0"/>
                      <a:pt x="463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1664675" y="5103575"/>
                <a:ext cx="193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774" h="417" extrusionOk="0">
                    <a:moveTo>
                      <a:pt x="48" y="1"/>
                    </a:moveTo>
                    <a:cubicBezTo>
                      <a:pt x="0" y="298"/>
                      <a:pt x="154" y="416"/>
                      <a:pt x="326" y="416"/>
                    </a:cubicBezTo>
                    <a:cubicBezTo>
                      <a:pt x="536" y="416"/>
                      <a:pt x="773" y="240"/>
                      <a:pt x="708" y="1"/>
                    </a:cubicBezTo>
                    <a:lnTo>
                      <a:pt x="708" y="1"/>
                    </a:lnTo>
                    <a:cubicBezTo>
                      <a:pt x="584" y="81"/>
                      <a:pt x="523" y="108"/>
                      <a:pt x="472" y="108"/>
                    </a:cubicBezTo>
                    <a:cubicBezTo>
                      <a:pt x="387" y="108"/>
                      <a:pt x="328" y="34"/>
                      <a:pt x="4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1643325" y="5075850"/>
                <a:ext cx="241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466" extrusionOk="0">
                    <a:moveTo>
                      <a:pt x="902" y="1"/>
                    </a:moveTo>
                    <a:lnTo>
                      <a:pt x="84" y="67"/>
                    </a:lnTo>
                    <a:cubicBezTo>
                      <a:pt x="0" y="330"/>
                      <a:pt x="219" y="465"/>
                      <a:pt x="452" y="465"/>
                    </a:cubicBezTo>
                    <a:cubicBezTo>
                      <a:pt x="699" y="465"/>
                      <a:pt x="963" y="313"/>
                      <a:pt x="90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1668825" y="5058050"/>
                <a:ext cx="3172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51" extrusionOk="0">
                    <a:moveTo>
                      <a:pt x="1268" y="0"/>
                    </a:moveTo>
                    <a:cubicBezTo>
                      <a:pt x="748" y="0"/>
                      <a:pt x="638" y="516"/>
                      <a:pt x="318" y="516"/>
                    </a:cubicBezTo>
                    <a:cubicBezTo>
                      <a:pt x="231" y="516"/>
                      <a:pt x="130" y="478"/>
                      <a:pt x="1" y="383"/>
                    </a:cubicBezTo>
                    <a:lnTo>
                      <a:pt x="1" y="383"/>
                    </a:lnTo>
                    <a:cubicBezTo>
                      <a:pt x="1" y="1373"/>
                      <a:pt x="436" y="555"/>
                      <a:pt x="331" y="1650"/>
                    </a:cubicBezTo>
                    <a:cubicBezTo>
                      <a:pt x="938" y="1650"/>
                      <a:pt x="938" y="1267"/>
                      <a:pt x="1268" y="1267"/>
                    </a:cubicBezTo>
                    <a:cubicBezTo>
                      <a:pt x="991" y="502"/>
                      <a:pt x="1149" y="832"/>
                      <a:pt x="1268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225625" y="4956375"/>
                <a:ext cx="194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779" h="759" extrusionOk="0">
                    <a:moveTo>
                      <a:pt x="713" y="1"/>
                    </a:moveTo>
                    <a:lnTo>
                      <a:pt x="713" y="1"/>
                    </a:lnTo>
                    <a:cubicBezTo>
                      <a:pt x="383" y="159"/>
                      <a:pt x="119" y="54"/>
                      <a:pt x="53" y="225"/>
                    </a:cubicBezTo>
                    <a:cubicBezTo>
                      <a:pt x="119" y="225"/>
                      <a:pt x="172" y="331"/>
                      <a:pt x="172" y="555"/>
                    </a:cubicBezTo>
                    <a:cubicBezTo>
                      <a:pt x="119" y="555"/>
                      <a:pt x="0" y="714"/>
                      <a:pt x="172" y="714"/>
                    </a:cubicBezTo>
                    <a:cubicBezTo>
                      <a:pt x="186" y="584"/>
                      <a:pt x="207" y="539"/>
                      <a:pt x="236" y="539"/>
                    </a:cubicBezTo>
                    <a:cubicBezTo>
                      <a:pt x="298" y="539"/>
                      <a:pt x="394" y="759"/>
                      <a:pt x="515" y="759"/>
                    </a:cubicBezTo>
                    <a:cubicBezTo>
                      <a:pt x="544" y="759"/>
                      <a:pt x="575" y="746"/>
                      <a:pt x="607" y="714"/>
                    </a:cubicBezTo>
                    <a:cubicBezTo>
                      <a:pt x="660" y="489"/>
                      <a:pt x="779" y="384"/>
                      <a:pt x="713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889800" y="5066300"/>
                <a:ext cx="30850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436" extrusionOk="0">
                    <a:moveTo>
                      <a:pt x="1234" y="0"/>
                    </a:moveTo>
                    <a:cubicBezTo>
                      <a:pt x="1075" y="0"/>
                      <a:pt x="904" y="53"/>
                      <a:pt x="798" y="172"/>
                    </a:cubicBezTo>
                    <a:cubicBezTo>
                      <a:pt x="709" y="164"/>
                      <a:pt x="633" y="161"/>
                      <a:pt x="569" y="161"/>
                    </a:cubicBezTo>
                    <a:cubicBezTo>
                      <a:pt x="1" y="161"/>
                      <a:pt x="393" y="436"/>
                      <a:pt x="773" y="436"/>
                    </a:cubicBezTo>
                    <a:cubicBezTo>
                      <a:pt x="1006" y="436"/>
                      <a:pt x="1234" y="333"/>
                      <a:pt x="1234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246400" y="4955800"/>
                <a:ext cx="13400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737" extrusionOk="0">
                    <a:moveTo>
                      <a:pt x="114" y="1"/>
                    </a:moveTo>
                    <a:cubicBezTo>
                      <a:pt x="66" y="1"/>
                      <a:pt x="24" y="52"/>
                      <a:pt x="1" y="182"/>
                    </a:cubicBezTo>
                    <a:cubicBezTo>
                      <a:pt x="212" y="301"/>
                      <a:pt x="1" y="460"/>
                      <a:pt x="1" y="737"/>
                    </a:cubicBezTo>
                    <a:lnTo>
                      <a:pt x="278" y="737"/>
                    </a:lnTo>
                    <a:cubicBezTo>
                      <a:pt x="536" y="654"/>
                      <a:pt x="286" y="1"/>
                      <a:pt x="114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258625" y="5085825"/>
                <a:ext cx="3862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072" extrusionOk="0">
                    <a:moveTo>
                      <a:pt x="723" y="1"/>
                    </a:moveTo>
                    <a:cubicBezTo>
                      <a:pt x="581" y="1"/>
                      <a:pt x="407" y="78"/>
                      <a:pt x="172" y="104"/>
                    </a:cubicBezTo>
                    <a:cubicBezTo>
                      <a:pt x="0" y="539"/>
                      <a:pt x="172" y="434"/>
                      <a:pt x="53" y="1041"/>
                    </a:cubicBezTo>
                    <a:cubicBezTo>
                      <a:pt x="174" y="1061"/>
                      <a:pt x="286" y="1071"/>
                      <a:pt x="389" y="1071"/>
                    </a:cubicBezTo>
                    <a:cubicBezTo>
                      <a:pt x="1086" y="1071"/>
                      <a:pt x="1395" y="632"/>
                      <a:pt x="1545" y="104"/>
                    </a:cubicBezTo>
                    <a:cubicBezTo>
                      <a:pt x="1436" y="70"/>
                      <a:pt x="1357" y="56"/>
                      <a:pt x="1300" y="56"/>
                    </a:cubicBezTo>
                    <a:cubicBezTo>
                      <a:pt x="1066" y="56"/>
                      <a:pt x="1194" y="296"/>
                      <a:pt x="1109" y="434"/>
                    </a:cubicBezTo>
                    <a:cubicBezTo>
                      <a:pt x="993" y="91"/>
                      <a:pt x="876" y="1"/>
                      <a:pt x="723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549350" y="5125025"/>
                <a:ext cx="1062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425" h="968" extrusionOk="0">
                    <a:moveTo>
                      <a:pt x="349" y="0"/>
                    </a:moveTo>
                    <a:cubicBezTo>
                      <a:pt x="2" y="0"/>
                      <a:pt x="0" y="968"/>
                      <a:pt x="344" y="968"/>
                    </a:cubicBezTo>
                    <a:cubicBezTo>
                      <a:pt x="369" y="968"/>
                      <a:pt x="396" y="962"/>
                      <a:pt x="424" y="952"/>
                    </a:cubicBezTo>
                    <a:lnTo>
                      <a:pt x="424" y="14"/>
                    </a:lnTo>
                    <a:cubicBezTo>
                      <a:pt x="398" y="5"/>
                      <a:pt x="373" y="0"/>
                      <a:pt x="349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517375" y="5130600"/>
                <a:ext cx="2690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840" extrusionOk="0">
                    <a:moveTo>
                      <a:pt x="169" y="0"/>
                    </a:moveTo>
                    <a:cubicBezTo>
                      <a:pt x="114" y="0"/>
                      <a:pt x="60" y="51"/>
                      <a:pt x="0" y="187"/>
                    </a:cubicBezTo>
                    <a:cubicBezTo>
                      <a:pt x="168" y="355"/>
                      <a:pt x="828" y="840"/>
                      <a:pt x="1012" y="840"/>
                    </a:cubicBezTo>
                    <a:cubicBezTo>
                      <a:pt x="1060" y="840"/>
                      <a:pt x="1076" y="807"/>
                      <a:pt x="1043" y="729"/>
                    </a:cubicBezTo>
                    <a:cubicBezTo>
                      <a:pt x="924" y="676"/>
                      <a:pt x="872" y="570"/>
                      <a:pt x="924" y="346"/>
                    </a:cubicBezTo>
                    <a:lnTo>
                      <a:pt x="924" y="346"/>
                    </a:lnTo>
                    <a:cubicBezTo>
                      <a:pt x="858" y="391"/>
                      <a:pt x="797" y="409"/>
                      <a:pt x="742" y="409"/>
                    </a:cubicBezTo>
                    <a:cubicBezTo>
                      <a:pt x="480" y="409"/>
                      <a:pt x="324" y="0"/>
                      <a:pt x="169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587350" y="4938575"/>
                <a:ext cx="42600" cy="237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948" extrusionOk="0">
                    <a:moveTo>
                      <a:pt x="0" y="0"/>
                    </a:moveTo>
                    <a:cubicBezTo>
                      <a:pt x="0" y="386"/>
                      <a:pt x="204" y="463"/>
                      <a:pt x="449" y="463"/>
                    </a:cubicBezTo>
                    <a:cubicBezTo>
                      <a:pt x="613" y="463"/>
                      <a:pt x="795" y="428"/>
                      <a:pt x="948" y="428"/>
                    </a:cubicBezTo>
                    <a:cubicBezTo>
                      <a:pt x="1187" y="428"/>
                      <a:pt x="1354" y="512"/>
                      <a:pt x="1267" y="937"/>
                    </a:cubicBezTo>
                    <a:cubicBezTo>
                      <a:pt x="1295" y="944"/>
                      <a:pt x="1321" y="947"/>
                      <a:pt x="1344" y="947"/>
                    </a:cubicBezTo>
                    <a:cubicBezTo>
                      <a:pt x="1684" y="947"/>
                      <a:pt x="1555" y="260"/>
                      <a:pt x="1703" y="0"/>
                    </a:cubicBezTo>
                    <a:lnTo>
                      <a:pt x="1703" y="0"/>
                    </a:lnTo>
                    <a:cubicBezTo>
                      <a:pt x="1426" y="138"/>
                      <a:pt x="1171" y="189"/>
                      <a:pt x="930" y="189"/>
                    </a:cubicBezTo>
                    <a:cubicBezTo>
                      <a:pt x="596" y="189"/>
                      <a:pt x="291" y="9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554375" y="4938575"/>
                <a:ext cx="2757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463" extrusionOk="0">
                    <a:moveTo>
                      <a:pt x="1042" y="0"/>
                    </a:moveTo>
                    <a:lnTo>
                      <a:pt x="1042" y="0"/>
                    </a:lnTo>
                    <a:cubicBezTo>
                      <a:pt x="896" y="146"/>
                      <a:pt x="721" y="215"/>
                      <a:pt x="539" y="215"/>
                    </a:cubicBezTo>
                    <a:cubicBezTo>
                      <a:pt x="376" y="215"/>
                      <a:pt x="208" y="159"/>
                      <a:pt x="52" y="53"/>
                    </a:cubicBezTo>
                    <a:lnTo>
                      <a:pt x="52" y="53"/>
                    </a:lnTo>
                    <a:cubicBezTo>
                      <a:pt x="0" y="324"/>
                      <a:pt x="264" y="462"/>
                      <a:pt x="533" y="462"/>
                    </a:cubicBezTo>
                    <a:cubicBezTo>
                      <a:pt x="815" y="462"/>
                      <a:pt x="1103" y="311"/>
                      <a:pt x="1042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13000" y="4896275"/>
                <a:ext cx="169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40" extrusionOk="0">
                    <a:moveTo>
                      <a:pt x="213" y="0"/>
                    </a:moveTo>
                    <a:cubicBezTo>
                      <a:pt x="175" y="0"/>
                      <a:pt x="128" y="13"/>
                      <a:pt x="70" y="42"/>
                    </a:cubicBezTo>
                    <a:cubicBezTo>
                      <a:pt x="0" y="398"/>
                      <a:pt x="239" y="640"/>
                      <a:pt x="441" y="640"/>
                    </a:cubicBezTo>
                    <a:cubicBezTo>
                      <a:pt x="546" y="640"/>
                      <a:pt x="641" y="574"/>
                      <a:pt x="677" y="425"/>
                    </a:cubicBezTo>
                    <a:lnTo>
                      <a:pt x="677" y="425"/>
                    </a:lnTo>
                    <a:cubicBezTo>
                      <a:pt x="641" y="440"/>
                      <a:pt x="610" y="447"/>
                      <a:pt x="583" y="447"/>
                    </a:cubicBezTo>
                    <a:cubicBezTo>
                      <a:pt x="367" y="447"/>
                      <a:pt x="443" y="0"/>
                      <a:pt x="213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568200" y="5107475"/>
                <a:ext cx="17850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113" extrusionOk="0">
                    <a:moveTo>
                      <a:pt x="192" y="1"/>
                    </a:moveTo>
                    <a:cubicBezTo>
                      <a:pt x="182" y="1"/>
                      <a:pt x="171" y="2"/>
                      <a:pt x="159" y="3"/>
                    </a:cubicBezTo>
                    <a:cubicBezTo>
                      <a:pt x="0" y="505"/>
                      <a:pt x="53" y="888"/>
                      <a:pt x="383" y="1112"/>
                    </a:cubicBezTo>
                    <a:cubicBezTo>
                      <a:pt x="383" y="782"/>
                      <a:pt x="713" y="993"/>
                      <a:pt x="713" y="716"/>
                    </a:cubicBezTo>
                    <a:lnTo>
                      <a:pt x="713" y="716"/>
                    </a:lnTo>
                    <a:cubicBezTo>
                      <a:pt x="699" y="719"/>
                      <a:pt x="685" y="720"/>
                      <a:pt x="672" y="720"/>
                    </a:cubicBezTo>
                    <a:cubicBezTo>
                      <a:pt x="356" y="720"/>
                      <a:pt x="516" y="1"/>
                      <a:pt x="19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510450" y="5305925"/>
                <a:ext cx="1181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2799" extrusionOk="0">
                    <a:moveTo>
                      <a:pt x="1885" y="0"/>
                    </a:moveTo>
                    <a:cubicBezTo>
                      <a:pt x="1413" y="0"/>
                      <a:pt x="924" y="185"/>
                      <a:pt x="436" y="818"/>
                    </a:cubicBezTo>
                    <a:cubicBezTo>
                      <a:pt x="383" y="488"/>
                      <a:pt x="330" y="264"/>
                      <a:pt x="211" y="39"/>
                    </a:cubicBezTo>
                    <a:cubicBezTo>
                      <a:pt x="211" y="264"/>
                      <a:pt x="106" y="316"/>
                      <a:pt x="0" y="316"/>
                    </a:cubicBezTo>
                    <a:lnTo>
                      <a:pt x="0" y="1029"/>
                    </a:lnTo>
                    <a:cubicBezTo>
                      <a:pt x="191" y="1115"/>
                      <a:pt x="244" y="1158"/>
                      <a:pt x="299" y="1158"/>
                    </a:cubicBezTo>
                    <a:cubicBezTo>
                      <a:pt x="353" y="1158"/>
                      <a:pt x="409" y="1115"/>
                      <a:pt x="607" y="1029"/>
                    </a:cubicBezTo>
                    <a:lnTo>
                      <a:pt x="607" y="1029"/>
                    </a:lnTo>
                    <a:cubicBezTo>
                      <a:pt x="488" y="2297"/>
                      <a:pt x="937" y="2468"/>
                      <a:pt x="1267" y="2798"/>
                    </a:cubicBezTo>
                    <a:cubicBezTo>
                      <a:pt x="1337" y="2538"/>
                      <a:pt x="1426" y="2457"/>
                      <a:pt x="1528" y="2457"/>
                    </a:cubicBezTo>
                    <a:cubicBezTo>
                      <a:pt x="1700" y="2457"/>
                      <a:pt x="1908" y="2689"/>
                      <a:pt x="2116" y="2689"/>
                    </a:cubicBezTo>
                    <a:cubicBezTo>
                      <a:pt x="2255" y="2689"/>
                      <a:pt x="2393" y="2586"/>
                      <a:pt x="2522" y="2244"/>
                    </a:cubicBezTo>
                    <a:lnTo>
                      <a:pt x="2522" y="2244"/>
                    </a:lnTo>
                    <a:cubicBezTo>
                      <a:pt x="2588" y="2574"/>
                      <a:pt x="2363" y="2521"/>
                      <a:pt x="2310" y="2745"/>
                    </a:cubicBezTo>
                    <a:cubicBezTo>
                      <a:pt x="2365" y="2765"/>
                      <a:pt x="2416" y="2773"/>
                      <a:pt x="2463" y="2773"/>
                    </a:cubicBezTo>
                    <a:cubicBezTo>
                      <a:pt x="2936" y="2773"/>
                      <a:pt x="3023" y="1879"/>
                      <a:pt x="3023" y="1531"/>
                    </a:cubicBezTo>
                    <a:cubicBezTo>
                      <a:pt x="3244" y="1782"/>
                      <a:pt x="3558" y="1963"/>
                      <a:pt x="3860" y="1963"/>
                    </a:cubicBezTo>
                    <a:cubicBezTo>
                      <a:pt x="4225" y="1963"/>
                      <a:pt x="4575" y="1699"/>
                      <a:pt x="4726" y="976"/>
                    </a:cubicBezTo>
                    <a:cubicBezTo>
                      <a:pt x="4669" y="887"/>
                      <a:pt x="4602" y="856"/>
                      <a:pt x="4527" y="856"/>
                    </a:cubicBezTo>
                    <a:cubicBezTo>
                      <a:pt x="4344" y="856"/>
                      <a:pt x="4121" y="1043"/>
                      <a:pt x="3915" y="1043"/>
                    </a:cubicBezTo>
                    <a:cubicBezTo>
                      <a:pt x="3792" y="1043"/>
                      <a:pt x="3676" y="977"/>
                      <a:pt x="3578" y="765"/>
                    </a:cubicBezTo>
                    <a:lnTo>
                      <a:pt x="3578" y="765"/>
                    </a:lnTo>
                    <a:cubicBezTo>
                      <a:pt x="3616" y="773"/>
                      <a:pt x="3652" y="777"/>
                      <a:pt x="3686" y="777"/>
                    </a:cubicBezTo>
                    <a:cubicBezTo>
                      <a:pt x="3888" y="777"/>
                      <a:pt x="4013" y="636"/>
                      <a:pt x="4013" y="264"/>
                    </a:cubicBezTo>
                    <a:lnTo>
                      <a:pt x="3248" y="264"/>
                    </a:lnTo>
                    <a:cubicBezTo>
                      <a:pt x="3182" y="765"/>
                      <a:pt x="3406" y="765"/>
                      <a:pt x="3459" y="976"/>
                    </a:cubicBezTo>
                    <a:cubicBezTo>
                      <a:pt x="3440" y="964"/>
                      <a:pt x="3418" y="959"/>
                      <a:pt x="3393" y="959"/>
                    </a:cubicBezTo>
                    <a:cubicBezTo>
                      <a:pt x="3290" y="959"/>
                      <a:pt x="3141" y="1043"/>
                      <a:pt x="3036" y="1043"/>
                    </a:cubicBezTo>
                    <a:cubicBezTo>
                      <a:pt x="2948" y="1043"/>
                      <a:pt x="2891" y="984"/>
                      <a:pt x="2918" y="765"/>
                    </a:cubicBezTo>
                    <a:cubicBezTo>
                      <a:pt x="3023" y="765"/>
                      <a:pt x="3129" y="699"/>
                      <a:pt x="3129" y="264"/>
                    </a:cubicBezTo>
                    <a:cubicBezTo>
                      <a:pt x="2737" y="156"/>
                      <a:pt x="2318" y="0"/>
                      <a:pt x="1885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404500" y="5132125"/>
                <a:ext cx="1090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727" extrusionOk="0">
                    <a:moveTo>
                      <a:pt x="56" y="1"/>
                    </a:moveTo>
                    <a:cubicBezTo>
                      <a:pt x="38" y="1"/>
                      <a:pt x="20" y="3"/>
                      <a:pt x="0" y="7"/>
                    </a:cubicBezTo>
                    <a:lnTo>
                      <a:pt x="0" y="720"/>
                    </a:lnTo>
                    <a:cubicBezTo>
                      <a:pt x="19" y="725"/>
                      <a:pt x="37" y="727"/>
                      <a:pt x="53" y="727"/>
                    </a:cubicBezTo>
                    <a:cubicBezTo>
                      <a:pt x="278" y="727"/>
                      <a:pt x="288" y="327"/>
                      <a:pt x="436" y="179"/>
                    </a:cubicBezTo>
                    <a:lnTo>
                      <a:pt x="436" y="179"/>
                    </a:lnTo>
                    <a:cubicBezTo>
                      <a:pt x="422" y="184"/>
                      <a:pt x="409" y="186"/>
                      <a:pt x="397" y="186"/>
                    </a:cubicBezTo>
                    <a:cubicBezTo>
                      <a:pt x="279" y="186"/>
                      <a:pt x="218" y="1"/>
                      <a:pt x="56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352175" y="5054650"/>
                <a:ext cx="159600" cy="68225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2729" extrusionOk="0">
                    <a:moveTo>
                      <a:pt x="5197" y="1"/>
                    </a:moveTo>
                    <a:cubicBezTo>
                      <a:pt x="5095" y="1"/>
                      <a:pt x="4977" y="40"/>
                      <a:pt x="4839" y="136"/>
                    </a:cubicBezTo>
                    <a:cubicBezTo>
                      <a:pt x="4892" y="136"/>
                      <a:pt x="4958" y="308"/>
                      <a:pt x="4839" y="361"/>
                    </a:cubicBezTo>
                    <a:cubicBezTo>
                      <a:pt x="4775" y="344"/>
                      <a:pt x="4708" y="336"/>
                      <a:pt x="4638" y="336"/>
                    </a:cubicBezTo>
                    <a:cubicBezTo>
                      <a:pt x="3979" y="336"/>
                      <a:pt x="3095" y="1005"/>
                      <a:pt x="2224" y="1005"/>
                    </a:cubicBezTo>
                    <a:cubicBezTo>
                      <a:pt x="1939" y="1005"/>
                      <a:pt x="1655" y="933"/>
                      <a:pt x="1380" y="743"/>
                    </a:cubicBezTo>
                    <a:cubicBezTo>
                      <a:pt x="1299" y="1161"/>
                      <a:pt x="963" y="1172"/>
                      <a:pt x="653" y="1172"/>
                    </a:cubicBezTo>
                    <a:cubicBezTo>
                      <a:pt x="635" y="1172"/>
                      <a:pt x="616" y="1172"/>
                      <a:pt x="598" y="1172"/>
                    </a:cubicBezTo>
                    <a:cubicBezTo>
                      <a:pt x="275" y="1172"/>
                      <a:pt x="1" y="1186"/>
                      <a:pt x="113" y="1681"/>
                    </a:cubicBezTo>
                    <a:cubicBezTo>
                      <a:pt x="207" y="1507"/>
                      <a:pt x="316" y="1444"/>
                      <a:pt x="437" y="1444"/>
                    </a:cubicBezTo>
                    <a:cubicBezTo>
                      <a:pt x="757" y="1444"/>
                      <a:pt x="1152" y="1883"/>
                      <a:pt x="1521" y="1883"/>
                    </a:cubicBezTo>
                    <a:cubicBezTo>
                      <a:pt x="1585" y="1883"/>
                      <a:pt x="1649" y="1870"/>
                      <a:pt x="1710" y="1839"/>
                    </a:cubicBezTo>
                    <a:cubicBezTo>
                      <a:pt x="1763" y="1628"/>
                      <a:pt x="1869" y="1403"/>
                      <a:pt x="1988" y="1298"/>
                    </a:cubicBezTo>
                    <a:cubicBezTo>
                      <a:pt x="2052" y="1517"/>
                      <a:pt x="2109" y="1590"/>
                      <a:pt x="2168" y="1590"/>
                    </a:cubicBezTo>
                    <a:cubicBezTo>
                      <a:pt x="2288" y="1590"/>
                      <a:pt x="2422" y="1286"/>
                      <a:pt x="2668" y="1286"/>
                    </a:cubicBezTo>
                    <a:cubicBezTo>
                      <a:pt x="2695" y="1286"/>
                      <a:pt x="2723" y="1290"/>
                      <a:pt x="2753" y="1298"/>
                    </a:cubicBezTo>
                    <a:cubicBezTo>
                      <a:pt x="2753" y="1575"/>
                      <a:pt x="2753" y="1839"/>
                      <a:pt x="2648" y="2011"/>
                    </a:cubicBezTo>
                    <a:cubicBezTo>
                      <a:pt x="3621" y="1714"/>
                      <a:pt x="4141" y="1282"/>
                      <a:pt x="4862" y="1282"/>
                    </a:cubicBezTo>
                    <a:cubicBezTo>
                      <a:pt x="5070" y="1282"/>
                      <a:pt x="5295" y="1318"/>
                      <a:pt x="5552" y="1403"/>
                    </a:cubicBezTo>
                    <a:cubicBezTo>
                      <a:pt x="5325" y="1403"/>
                      <a:pt x="5244" y="1649"/>
                      <a:pt x="4981" y="1649"/>
                    </a:cubicBezTo>
                    <a:cubicBezTo>
                      <a:pt x="4939" y="1649"/>
                      <a:pt x="4892" y="1642"/>
                      <a:pt x="4839" y="1628"/>
                    </a:cubicBezTo>
                    <a:lnTo>
                      <a:pt x="4839" y="1628"/>
                    </a:lnTo>
                    <a:cubicBezTo>
                      <a:pt x="4873" y="2022"/>
                      <a:pt x="4969" y="2144"/>
                      <a:pt x="5095" y="2144"/>
                    </a:cubicBezTo>
                    <a:cubicBezTo>
                      <a:pt x="5302" y="2144"/>
                      <a:pt x="5590" y="1815"/>
                      <a:pt x="5819" y="1815"/>
                    </a:cubicBezTo>
                    <a:cubicBezTo>
                      <a:pt x="5937" y="1815"/>
                      <a:pt x="6039" y="1903"/>
                      <a:pt x="6107" y="2169"/>
                    </a:cubicBezTo>
                    <a:cubicBezTo>
                      <a:pt x="6001" y="2341"/>
                      <a:pt x="5777" y="2446"/>
                      <a:pt x="5671" y="2724"/>
                    </a:cubicBezTo>
                    <a:cubicBezTo>
                      <a:pt x="5689" y="2727"/>
                      <a:pt x="5706" y="2729"/>
                      <a:pt x="5722" y="2729"/>
                    </a:cubicBezTo>
                    <a:cubicBezTo>
                      <a:pt x="5920" y="2729"/>
                      <a:pt x="5958" y="2481"/>
                      <a:pt x="6126" y="2481"/>
                    </a:cubicBezTo>
                    <a:cubicBezTo>
                      <a:pt x="6152" y="2481"/>
                      <a:pt x="6180" y="2486"/>
                      <a:pt x="6212" y="2499"/>
                    </a:cubicBezTo>
                    <a:cubicBezTo>
                      <a:pt x="6054" y="1733"/>
                      <a:pt x="6384" y="1351"/>
                      <a:pt x="5882" y="1073"/>
                    </a:cubicBezTo>
                    <a:cubicBezTo>
                      <a:pt x="6054" y="1021"/>
                      <a:pt x="6331" y="1126"/>
                      <a:pt x="6331" y="849"/>
                    </a:cubicBezTo>
                    <a:cubicBezTo>
                      <a:pt x="5832" y="849"/>
                      <a:pt x="5671" y="1"/>
                      <a:pt x="5197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610775" y="4993350"/>
                <a:ext cx="3435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268" extrusionOk="0">
                    <a:moveTo>
                      <a:pt x="0" y="1"/>
                    </a:moveTo>
                    <a:cubicBezTo>
                      <a:pt x="278" y="608"/>
                      <a:pt x="159" y="608"/>
                      <a:pt x="0" y="1268"/>
                    </a:cubicBezTo>
                    <a:cubicBezTo>
                      <a:pt x="103" y="1178"/>
                      <a:pt x="220" y="1151"/>
                      <a:pt x="343" y="1151"/>
                    </a:cubicBezTo>
                    <a:cubicBezTo>
                      <a:pt x="521" y="1151"/>
                      <a:pt x="710" y="1207"/>
                      <a:pt x="881" y="1207"/>
                    </a:cubicBezTo>
                    <a:cubicBezTo>
                      <a:pt x="1094" y="1207"/>
                      <a:pt x="1278" y="1120"/>
                      <a:pt x="1373" y="727"/>
                    </a:cubicBezTo>
                    <a:cubicBezTo>
                      <a:pt x="1330" y="683"/>
                      <a:pt x="1279" y="668"/>
                      <a:pt x="1224" y="668"/>
                    </a:cubicBezTo>
                    <a:cubicBezTo>
                      <a:pt x="1091" y="668"/>
                      <a:pt x="936" y="756"/>
                      <a:pt x="818" y="756"/>
                    </a:cubicBezTo>
                    <a:cubicBezTo>
                      <a:pt x="671" y="756"/>
                      <a:pt x="580" y="619"/>
                      <a:pt x="660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321975" y="4948650"/>
                <a:ext cx="39975" cy="1865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746" extrusionOk="0">
                    <a:moveTo>
                      <a:pt x="1318" y="1"/>
                    </a:moveTo>
                    <a:cubicBezTo>
                      <a:pt x="1210" y="1"/>
                      <a:pt x="1073" y="86"/>
                      <a:pt x="767" y="86"/>
                    </a:cubicBezTo>
                    <a:cubicBezTo>
                      <a:pt x="1044" y="746"/>
                      <a:pt x="1" y="310"/>
                      <a:pt x="437" y="640"/>
                    </a:cubicBezTo>
                    <a:cubicBezTo>
                      <a:pt x="561" y="558"/>
                      <a:pt x="679" y="534"/>
                      <a:pt x="789" y="534"/>
                    </a:cubicBezTo>
                    <a:cubicBezTo>
                      <a:pt x="946" y="534"/>
                      <a:pt x="1087" y="582"/>
                      <a:pt x="1216" y="582"/>
                    </a:cubicBezTo>
                    <a:cubicBezTo>
                      <a:pt x="1360" y="582"/>
                      <a:pt x="1488" y="520"/>
                      <a:pt x="1598" y="257"/>
                    </a:cubicBezTo>
                    <a:cubicBezTo>
                      <a:pt x="1474" y="56"/>
                      <a:pt x="1406" y="1"/>
                      <a:pt x="131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305475" y="5014875"/>
                <a:ext cx="343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838" extrusionOk="0">
                    <a:moveTo>
                      <a:pt x="841" y="1"/>
                    </a:moveTo>
                    <a:cubicBezTo>
                      <a:pt x="543" y="1"/>
                      <a:pt x="283" y="344"/>
                      <a:pt x="1" y="737"/>
                    </a:cubicBezTo>
                    <a:cubicBezTo>
                      <a:pt x="91" y="696"/>
                      <a:pt x="182" y="680"/>
                      <a:pt x="272" y="680"/>
                    </a:cubicBezTo>
                    <a:cubicBezTo>
                      <a:pt x="558" y="680"/>
                      <a:pt x="836" y="837"/>
                      <a:pt x="1043" y="837"/>
                    </a:cubicBezTo>
                    <a:cubicBezTo>
                      <a:pt x="1212" y="837"/>
                      <a:pt x="1333" y="733"/>
                      <a:pt x="1374" y="354"/>
                    </a:cubicBezTo>
                    <a:cubicBezTo>
                      <a:pt x="1178" y="103"/>
                      <a:pt x="1004" y="1"/>
                      <a:pt x="841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447075" y="5039650"/>
                <a:ext cx="261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578" extrusionOk="0">
                    <a:moveTo>
                      <a:pt x="820" y="1"/>
                    </a:moveTo>
                    <a:cubicBezTo>
                      <a:pt x="409" y="1"/>
                      <a:pt x="147" y="251"/>
                      <a:pt x="0" y="578"/>
                    </a:cubicBezTo>
                    <a:cubicBezTo>
                      <a:pt x="330" y="406"/>
                      <a:pt x="766" y="353"/>
                      <a:pt x="1043" y="23"/>
                    </a:cubicBezTo>
                    <a:cubicBezTo>
                      <a:pt x="964" y="8"/>
                      <a:pt x="890" y="1"/>
                      <a:pt x="820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348050" y="5009775"/>
                <a:ext cx="86825" cy="4600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840" extrusionOk="0">
                    <a:moveTo>
                      <a:pt x="505" y="173"/>
                    </a:moveTo>
                    <a:cubicBezTo>
                      <a:pt x="505" y="173"/>
                      <a:pt x="504" y="174"/>
                      <a:pt x="502" y="175"/>
                    </a:cubicBezTo>
                    <a:cubicBezTo>
                      <a:pt x="503" y="174"/>
                      <a:pt x="504" y="174"/>
                      <a:pt x="505" y="173"/>
                    </a:cubicBezTo>
                    <a:close/>
                    <a:moveTo>
                      <a:pt x="980" y="1"/>
                    </a:moveTo>
                    <a:cubicBezTo>
                      <a:pt x="809" y="1"/>
                      <a:pt x="650" y="50"/>
                      <a:pt x="505" y="173"/>
                    </a:cubicBezTo>
                    <a:lnTo>
                      <a:pt x="505" y="173"/>
                    </a:lnTo>
                    <a:cubicBezTo>
                      <a:pt x="506" y="173"/>
                      <a:pt x="506" y="172"/>
                      <a:pt x="506" y="172"/>
                    </a:cubicBezTo>
                    <a:cubicBezTo>
                      <a:pt x="524" y="172"/>
                      <a:pt x="103" y="839"/>
                      <a:pt x="1" y="941"/>
                    </a:cubicBezTo>
                    <a:cubicBezTo>
                      <a:pt x="132" y="958"/>
                      <a:pt x="263" y="964"/>
                      <a:pt x="392" y="964"/>
                    </a:cubicBezTo>
                    <a:cubicBezTo>
                      <a:pt x="857" y="964"/>
                      <a:pt x="1300" y="879"/>
                      <a:pt x="1691" y="879"/>
                    </a:cubicBezTo>
                    <a:cubicBezTo>
                      <a:pt x="1962" y="879"/>
                      <a:pt x="2207" y="920"/>
                      <a:pt x="2417" y="1060"/>
                    </a:cubicBezTo>
                    <a:cubicBezTo>
                      <a:pt x="2417" y="1443"/>
                      <a:pt x="2153" y="1324"/>
                      <a:pt x="2205" y="1825"/>
                    </a:cubicBezTo>
                    <a:cubicBezTo>
                      <a:pt x="2246" y="1835"/>
                      <a:pt x="2283" y="1839"/>
                      <a:pt x="2318" y="1839"/>
                    </a:cubicBezTo>
                    <a:cubicBezTo>
                      <a:pt x="2550" y="1839"/>
                      <a:pt x="2676" y="1653"/>
                      <a:pt x="2810" y="1653"/>
                    </a:cubicBezTo>
                    <a:cubicBezTo>
                      <a:pt x="2875" y="1653"/>
                      <a:pt x="2942" y="1697"/>
                      <a:pt x="3024" y="1825"/>
                    </a:cubicBezTo>
                    <a:cubicBezTo>
                      <a:pt x="3077" y="1324"/>
                      <a:pt x="3248" y="1060"/>
                      <a:pt x="3473" y="888"/>
                    </a:cubicBezTo>
                    <a:cubicBezTo>
                      <a:pt x="2507" y="762"/>
                      <a:pt x="1649" y="1"/>
                      <a:pt x="980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398275" y="4949100"/>
                <a:ext cx="2967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98" extrusionOk="0">
                    <a:moveTo>
                      <a:pt x="313" y="1"/>
                    </a:moveTo>
                    <a:cubicBezTo>
                      <a:pt x="134" y="1"/>
                      <a:pt x="1" y="75"/>
                      <a:pt x="25" y="398"/>
                    </a:cubicBezTo>
                    <a:cubicBezTo>
                      <a:pt x="249" y="239"/>
                      <a:pt x="1187" y="292"/>
                      <a:pt x="962" y="15"/>
                    </a:cubicBezTo>
                    <a:lnTo>
                      <a:pt x="962" y="15"/>
                    </a:lnTo>
                    <a:cubicBezTo>
                      <a:pt x="916" y="43"/>
                      <a:pt x="858" y="53"/>
                      <a:pt x="793" y="53"/>
                    </a:cubicBezTo>
                    <a:cubicBezTo>
                      <a:pt x="645" y="53"/>
                      <a:pt x="463" y="1"/>
                      <a:pt x="313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280725" y="4955725"/>
                <a:ext cx="20500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74" extrusionOk="0">
                    <a:moveTo>
                      <a:pt x="298" y="1"/>
                    </a:moveTo>
                    <a:cubicBezTo>
                      <a:pt x="149" y="1"/>
                      <a:pt x="24" y="85"/>
                      <a:pt x="1" y="357"/>
                    </a:cubicBezTo>
                    <a:cubicBezTo>
                      <a:pt x="185" y="482"/>
                      <a:pt x="402" y="673"/>
                      <a:pt x="567" y="673"/>
                    </a:cubicBezTo>
                    <a:cubicBezTo>
                      <a:pt x="698" y="673"/>
                      <a:pt x="796" y="553"/>
                      <a:pt x="819" y="185"/>
                    </a:cubicBezTo>
                    <a:cubicBezTo>
                      <a:pt x="703" y="127"/>
                      <a:pt x="482" y="1"/>
                      <a:pt x="29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28600" y="5102275"/>
                <a:ext cx="57775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385" extrusionOk="0">
                    <a:moveTo>
                      <a:pt x="1875" y="0"/>
                    </a:moveTo>
                    <a:lnTo>
                      <a:pt x="1875" y="0"/>
                    </a:lnTo>
                    <a:cubicBezTo>
                      <a:pt x="1305" y="116"/>
                      <a:pt x="1039" y="296"/>
                      <a:pt x="590" y="296"/>
                    </a:cubicBezTo>
                    <a:cubicBezTo>
                      <a:pt x="426" y="296"/>
                      <a:pt x="237" y="272"/>
                      <a:pt x="0" y="211"/>
                    </a:cubicBezTo>
                    <a:lnTo>
                      <a:pt x="0" y="211"/>
                    </a:lnTo>
                    <a:cubicBezTo>
                      <a:pt x="53" y="660"/>
                      <a:pt x="277" y="766"/>
                      <a:pt x="53" y="1096"/>
                    </a:cubicBezTo>
                    <a:cubicBezTo>
                      <a:pt x="568" y="1306"/>
                      <a:pt x="967" y="1385"/>
                      <a:pt x="1340" y="1385"/>
                    </a:cubicBezTo>
                    <a:cubicBezTo>
                      <a:pt x="1647" y="1385"/>
                      <a:pt x="1936" y="1332"/>
                      <a:pt x="2258" y="1254"/>
                    </a:cubicBezTo>
                    <a:cubicBezTo>
                      <a:pt x="2310" y="766"/>
                      <a:pt x="2086" y="819"/>
                      <a:pt x="2086" y="383"/>
                    </a:cubicBezTo>
                    <a:cubicBezTo>
                      <a:pt x="2037" y="358"/>
                      <a:pt x="1996" y="346"/>
                      <a:pt x="1963" y="346"/>
                    </a:cubicBezTo>
                    <a:cubicBezTo>
                      <a:pt x="1723" y="346"/>
                      <a:pt x="1861" y="935"/>
                      <a:pt x="1610" y="935"/>
                    </a:cubicBezTo>
                    <a:cubicBezTo>
                      <a:pt x="1591" y="935"/>
                      <a:pt x="1569" y="932"/>
                      <a:pt x="1545" y="924"/>
                    </a:cubicBezTo>
                    <a:cubicBezTo>
                      <a:pt x="1492" y="330"/>
                      <a:pt x="1822" y="436"/>
                      <a:pt x="1875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144425" y="5071275"/>
                <a:ext cx="13875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157" extrusionOk="0">
                    <a:moveTo>
                      <a:pt x="335" y="1"/>
                    </a:moveTo>
                    <a:cubicBezTo>
                      <a:pt x="148" y="1"/>
                      <a:pt x="0" y="76"/>
                      <a:pt x="0" y="356"/>
                    </a:cubicBezTo>
                    <a:cubicBezTo>
                      <a:pt x="233" y="444"/>
                      <a:pt x="38" y="1156"/>
                      <a:pt x="266" y="1156"/>
                    </a:cubicBezTo>
                    <a:cubicBezTo>
                      <a:pt x="310" y="1156"/>
                      <a:pt x="369" y="1130"/>
                      <a:pt x="449" y="1068"/>
                    </a:cubicBezTo>
                    <a:cubicBezTo>
                      <a:pt x="330" y="514"/>
                      <a:pt x="396" y="408"/>
                      <a:pt x="555" y="26"/>
                    </a:cubicBezTo>
                    <a:cubicBezTo>
                      <a:pt x="480" y="11"/>
                      <a:pt x="405" y="1"/>
                      <a:pt x="33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180275" y="5033850"/>
                <a:ext cx="275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586" extrusionOk="0">
                    <a:moveTo>
                      <a:pt x="520" y="0"/>
                    </a:moveTo>
                    <a:cubicBezTo>
                      <a:pt x="247" y="0"/>
                      <a:pt x="1" y="141"/>
                      <a:pt x="58" y="585"/>
                    </a:cubicBezTo>
                    <a:cubicBezTo>
                      <a:pt x="494" y="585"/>
                      <a:pt x="824" y="480"/>
                      <a:pt x="1101" y="202"/>
                    </a:cubicBezTo>
                    <a:cubicBezTo>
                      <a:pt x="999" y="100"/>
                      <a:pt x="750" y="0"/>
                      <a:pt x="520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151350" y="5058050"/>
                <a:ext cx="36000" cy="591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2364" extrusionOk="0">
                    <a:moveTo>
                      <a:pt x="502" y="0"/>
                    </a:moveTo>
                    <a:lnTo>
                      <a:pt x="502" y="0"/>
                    </a:lnTo>
                    <a:cubicBezTo>
                      <a:pt x="714" y="660"/>
                      <a:pt x="1" y="832"/>
                      <a:pt x="278" y="1043"/>
                    </a:cubicBezTo>
                    <a:cubicBezTo>
                      <a:pt x="331" y="937"/>
                      <a:pt x="383" y="885"/>
                      <a:pt x="502" y="885"/>
                    </a:cubicBezTo>
                    <a:cubicBezTo>
                      <a:pt x="331" y="1215"/>
                      <a:pt x="608" y="1439"/>
                      <a:pt x="661" y="1822"/>
                    </a:cubicBezTo>
                    <a:cubicBezTo>
                      <a:pt x="601" y="1772"/>
                      <a:pt x="540" y="1751"/>
                      <a:pt x="482" y="1751"/>
                    </a:cubicBezTo>
                    <a:cubicBezTo>
                      <a:pt x="218" y="1751"/>
                      <a:pt x="17" y="2190"/>
                      <a:pt x="331" y="2363"/>
                    </a:cubicBezTo>
                    <a:cubicBezTo>
                      <a:pt x="365" y="2151"/>
                      <a:pt x="513" y="2010"/>
                      <a:pt x="661" y="2010"/>
                    </a:cubicBezTo>
                    <a:cubicBezTo>
                      <a:pt x="743" y="2010"/>
                      <a:pt x="824" y="2053"/>
                      <a:pt x="885" y="2152"/>
                    </a:cubicBezTo>
                    <a:cubicBezTo>
                      <a:pt x="1044" y="1703"/>
                      <a:pt x="608" y="1267"/>
                      <a:pt x="885" y="1267"/>
                    </a:cubicBezTo>
                    <a:cubicBezTo>
                      <a:pt x="966" y="1315"/>
                      <a:pt x="1020" y="1338"/>
                      <a:pt x="1058" y="1338"/>
                    </a:cubicBezTo>
                    <a:cubicBezTo>
                      <a:pt x="1201" y="1338"/>
                      <a:pt x="1127" y="1022"/>
                      <a:pt x="1440" y="502"/>
                    </a:cubicBezTo>
                    <a:cubicBezTo>
                      <a:pt x="1110" y="330"/>
                      <a:pt x="832" y="555"/>
                      <a:pt x="502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181725" y="5088400"/>
                <a:ext cx="2935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207" extrusionOk="0">
                    <a:moveTo>
                      <a:pt x="937" y="1"/>
                    </a:moveTo>
                    <a:lnTo>
                      <a:pt x="937" y="1"/>
                    </a:lnTo>
                    <a:cubicBezTo>
                      <a:pt x="660" y="766"/>
                      <a:pt x="330" y="225"/>
                      <a:pt x="0" y="938"/>
                    </a:cubicBezTo>
                    <a:cubicBezTo>
                      <a:pt x="50" y="1130"/>
                      <a:pt x="190" y="1206"/>
                      <a:pt x="350" y="1206"/>
                    </a:cubicBezTo>
                    <a:cubicBezTo>
                      <a:pt x="694" y="1206"/>
                      <a:pt x="1127" y="853"/>
                      <a:pt x="937" y="555"/>
                    </a:cubicBezTo>
                    <a:lnTo>
                      <a:pt x="937" y="555"/>
                    </a:lnTo>
                    <a:cubicBezTo>
                      <a:pt x="922" y="578"/>
                      <a:pt x="909" y="598"/>
                      <a:pt x="898" y="615"/>
                    </a:cubicBezTo>
                    <a:lnTo>
                      <a:pt x="898" y="615"/>
                    </a:lnTo>
                    <a:cubicBezTo>
                      <a:pt x="993" y="446"/>
                      <a:pt x="1173" y="66"/>
                      <a:pt x="937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517375" y="5023725"/>
                <a:ext cx="135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06" extrusionOk="0">
                    <a:moveTo>
                      <a:pt x="53" y="0"/>
                    </a:moveTo>
                    <a:cubicBezTo>
                      <a:pt x="53" y="53"/>
                      <a:pt x="53" y="53"/>
                      <a:pt x="0" y="106"/>
                    </a:cubicBezTo>
                    <a:lnTo>
                      <a:pt x="53" y="106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511750" y="5026350"/>
                <a:ext cx="565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73" extrusionOk="0">
                    <a:moveTo>
                      <a:pt x="225" y="1"/>
                    </a:moveTo>
                    <a:cubicBezTo>
                      <a:pt x="106" y="1"/>
                      <a:pt x="1" y="120"/>
                      <a:pt x="159" y="172"/>
                    </a:cubicBezTo>
                    <a:cubicBezTo>
                      <a:pt x="159" y="120"/>
                      <a:pt x="225" y="67"/>
                      <a:pt x="22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460925" y="5008025"/>
                <a:ext cx="17850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34" extrusionOk="0">
                    <a:moveTo>
                      <a:pt x="185" y="1"/>
                    </a:moveTo>
                    <a:cubicBezTo>
                      <a:pt x="78" y="1"/>
                      <a:pt x="1" y="41"/>
                      <a:pt x="1" y="192"/>
                    </a:cubicBezTo>
                    <a:cubicBezTo>
                      <a:pt x="489" y="245"/>
                      <a:pt x="1" y="351"/>
                      <a:pt x="1" y="575"/>
                    </a:cubicBezTo>
                    <a:cubicBezTo>
                      <a:pt x="159" y="575"/>
                      <a:pt x="278" y="681"/>
                      <a:pt x="331" y="734"/>
                    </a:cubicBezTo>
                    <a:cubicBezTo>
                      <a:pt x="384" y="404"/>
                      <a:pt x="661" y="404"/>
                      <a:pt x="714" y="21"/>
                    </a:cubicBezTo>
                    <a:lnTo>
                      <a:pt x="714" y="21"/>
                    </a:lnTo>
                    <a:cubicBezTo>
                      <a:pt x="676" y="41"/>
                      <a:pt x="630" y="48"/>
                      <a:pt x="580" y="48"/>
                    </a:cubicBezTo>
                    <a:cubicBezTo>
                      <a:pt x="454" y="48"/>
                      <a:pt x="301" y="1"/>
                      <a:pt x="18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522650" y="4962550"/>
                <a:ext cx="1257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075" extrusionOk="0">
                    <a:moveTo>
                      <a:pt x="157" y="1"/>
                    </a:moveTo>
                    <a:cubicBezTo>
                      <a:pt x="128" y="1"/>
                      <a:pt x="94" y="10"/>
                      <a:pt x="53" y="31"/>
                    </a:cubicBezTo>
                    <a:cubicBezTo>
                      <a:pt x="53" y="467"/>
                      <a:pt x="0" y="1074"/>
                      <a:pt x="278" y="1074"/>
                    </a:cubicBezTo>
                    <a:cubicBezTo>
                      <a:pt x="331" y="850"/>
                      <a:pt x="449" y="797"/>
                      <a:pt x="502" y="520"/>
                    </a:cubicBezTo>
                    <a:cubicBezTo>
                      <a:pt x="305" y="473"/>
                      <a:pt x="362" y="1"/>
                      <a:pt x="157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495250" y="4962000"/>
                <a:ext cx="112900" cy="72625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905" extrusionOk="0">
                    <a:moveTo>
                      <a:pt x="3196" y="0"/>
                    </a:moveTo>
                    <a:cubicBezTo>
                      <a:pt x="3279" y="566"/>
                      <a:pt x="2848" y="816"/>
                      <a:pt x="2416" y="816"/>
                    </a:cubicBezTo>
                    <a:cubicBezTo>
                      <a:pt x="2303" y="816"/>
                      <a:pt x="2190" y="799"/>
                      <a:pt x="2087" y="766"/>
                    </a:cubicBezTo>
                    <a:cubicBezTo>
                      <a:pt x="1981" y="1255"/>
                      <a:pt x="1875" y="1862"/>
                      <a:pt x="1374" y="1862"/>
                    </a:cubicBezTo>
                    <a:cubicBezTo>
                      <a:pt x="1272" y="1627"/>
                      <a:pt x="1145" y="1552"/>
                      <a:pt x="1004" y="1552"/>
                    </a:cubicBezTo>
                    <a:cubicBezTo>
                      <a:pt x="760" y="1552"/>
                      <a:pt x="477" y="1777"/>
                      <a:pt x="222" y="1777"/>
                    </a:cubicBezTo>
                    <a:cubicBezTo>
                      <a:pt x="145" y="1777"/>
                      <a:pt x="71" y="1756"/>
                      <a:pt x="1" y="1703"/>
                    </a:cubicBezTo>
                    <a:lnTo>
                      <a:pt x="1" y="1703"/>
                    </a:lnTo>
                    <a:cubicBezTo>
                      <a:pt x="1" y="2086"/>
                      <a:pt x="235" y="2086"/>
                      <a:pt x="469" y="2086"/>
                    </a:cubicBezTo>
                    <a:cubicBezTo>
                      <a:pt x="704" y="2086"/>
                      <a:pt x="938" y="2086"/>
                      <a:pt x="938" y="2469"/>
                    </a:cubicBezTo>
                    <a:cubicBezTo>
                      <a:pt x="1137" y="2136"/>
                      <a:pt x="1531" y="1964"/>
                      <a:pt x="1923" y="1964"/>
                    </a:cubicBezTo>
                    <a:cubicBezTo>
                      <a:pt x="2183" y="1964"/>
                      <a:pt x="2441" y="2039"/>
                      <a:pt x="2641" y="2192"/>
                    </a:cubicBezTo>
                    <a:cubicBezTo>
                      <a:pt x="2469" y="2192"/>
                      <a:pt x="2364" y="2364"/>
                      <a:pt x="2311" y="2575"/>
                    </a:cubicBezTo>
                    <a:cubicBezTo>
                      <a:pt x="2360" y="2581"/>
                      <a:pt x="2412" y="2584"/>
                      <a:pt x="2465" y="2584"/>
                    </a:cubicBezTo>
                    <a:cubicBezTo>
                      <a:pt x="2680" y="2584"/>
                      <a:pt x="2926" y="2542"/>
                      <a:pt x="3141" y="2542"/>
                    </a:cubicBezTo>
                    <a:cubicBezTo>
                      <a:pt x="3410" y="2542"/>
                      <a:pt x="3631" y="2608"/>
                      <a:pt x="3684" y="2904"/>
                    </a:cubicBezTo>
                    <a:lnTo>
                      <a:pt x="3684" y="2904"/>
                    </a:lnTo>
                    <a:cubicBezTo>
                      <a:pt x="3460" y="1651"/>
                      <a:pt x="4186" y="1862"/>
                      <a:pt x="4516" y="1426"/>
                    </a:cubicBezTo>
                    <a:lnTo>
                      <a:pt x="4516" y="1426"/>
                    </a:lnTo>
                    <a:cubicBezTo>
                      <a:pt x="4439" y="1447"/>
                      <a:pt x="4358" y="1457"/>
                      <a:pt x="4281" y="1457"/>
                    </a:cubicBezTo>
                    <a:cubicBezTo>
                      <a:pt x="3959" y="1457"/>
                      <a:pt x="3685" y="1276"/>
                      <a:pt x="3908" y="872"/>
                    </a:cubicBezTo>
                    <a:cubicBezTo>
                      <a:pt x="3887" y="860"/>
                      <a:pt x="3867" y="854"/>
                      <a:pt x="3848" y="854"/>
                    </a:cubicBezTo>
                    <a:cubicBezTo>
                      <a:pt x="3675" y="854"/>
                      <a:pt x="3574" y="1295"/>
                      <a:pt x="3469" y="1295"/>
                    </a:cubicBezTo>
                    <a:cubicBezTo>
                      <a:pt x="3432" y="1295"/>
                      <a:pt x="3395" y="1241"/>
                      <a:pt x="3354" y="1096"/>
                    </a:cubicBezTo>
                    <a:cubicBezTo>
                      <a:pt x="3407" y="542"/>
                      <a:pt x="3856" y="660"/>
                      <a:pt x="3908" y="159"/>
                    </a:cubicBezTo>
                    <a:cubicBezTo>
                      <a:pt x="3790" y="0"/>
                      <a:pt x="3526" y="0"/>
                      <a:pt x="3196" y="0"/>
                    </a:cubicBezTo>
                    <a:close/>
                    <a:moveTo>
                      <a:pt x="3684" y="2904"/>
                    </a:moveTo>
                    <a:cubicBezTo>
                      <a:pt x="3684" y="2904"/>
                      <a:pt x="3684" y="2904"/>
                      <a:pt x="3684" y="2905"/>
                    </a:cubicBezTo>
                    <a:cubicBezTo>
                      <a:pt x="3684" y="2904"/>
                      <a:pt x="3684" y="2904"/>
                      <a:pt x="3684" y="2904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609725" y="4349775"/>
                <a:ext cx="1427450" cy="1020500"/>
              </a:xfrm>
              <a:custGeom>
                <a:avLst/>
                <a:gdLst/>
                <a:ahLst/>
                <a:cxnLst/>
                <a:rect l="l" t="t" r="r" b="b"/>
                <a:pathLst>
                  <a:path w="57098" h="40820" extrusionOk="0">
                    <a:moveTo>
                      <a:pt x="19765" y="1757"/>
                    </a:moveTo>
                    <a:cubicBezTo>
                      <a:pt x="19919" y="1757"/>
                      <a:pt x="20050" y="1807"/>
                      <a:pt x="20133" y="1981"/>
                    </a:cubicBezTo>
                    <a:cubicBezTo>
                      <a:pt x="20133" y="2478"/>
                      <a:pt x="19929" y="2529"/>
                      <a:pt x="19694" y="2529"/>
                    </a:cubicBezTo>
                    <a:cubicBezTo>
                      <a:pt x="19633" y="2529"/>
                      <a:pt x="19570" y="2526"/>
                      <a:pt x="19507" y="2526"/>
                    </a:cubicBezTo>
                    <a:cubicBezTo>
                      <a:pt x="19460" y="2526"/>
                      <a:pt x="19413" y="2528"/>
                      <a:pt x="19368" y="2535"/>
                    </a:cubicBezTo>
                    <a:lnTo>
                      <a:pt x="19315" y="1822"/>
                    </a:lnTo>
                    <a:cubicBezTo>
                      <a:pt x="19471" y="1797"/>
                      <a:pt x="19627" y="1757"/>
                      <a:pt x="19765" y="1757"/>
                    </a:cubicBezTo>
                    <a:close/>
                    <a:moveTo>
                      <a:pt x="4556" y="1898"/>
                    </a:moveTo>
                    <a:cubicBezTo>
                      <a:pt x="4758" y="1898"/>
                      <a:pt x="4899" y="2102"/>
                      <a:pt x="4899" y="2641"/>
                    </a:cubicBezTo>
                    <a:cubicBezTo>
                      <a:pt x="4876" y="2632"/>
                      <a:pt x="4856" y="2628"/>
                      <a:pt x="4837" y="2628"/>
                    </a:cubicBezTo>
                    <a:cubicBezTo>
                      <a:pt x="4665" y="2628"/>
                      <a:pt x="4657" y="2968"/>
                      <a:pt x="4487" y="2968"/>
                    </a:cubicBezTo>
                    <a:cubicBezTo>
                      <a:pt x="4452" y="2968"/>
                      <a:pt x="4409" y="2953"/>
                      <a:pt x="4357" y="2918"/>
                    </a:cubicBezTo>
                    <a:cubicBezTo>
                      <a:pt x="4410" y="2707"/>
                      <a:pt x="4410" y="2377"/>
                      <a:pt x="4410" y="1928"/>
                    </a:cubicBezTo>
                    <a:cubicBezTo>
                      <a:pt x="4461" y="1908"/>
                      <a:pt x="4510" y="1898"/>
                      <a:pt x="4556" y="1898"/>
                    </a:cubicBezTo>
                    <a:close/>
                    <a:moveTo>
                      <a:pt x="10179" y="4410"/>
                    </a:moveTo>
                    <a:cubicBezTo>
                      <a:pt x="10179" y="4621"/>
                      <a:pt x="10074" y="4687"/>
                      <a:pt x="10126" y="4898"/>
                    </a:cubicBezTo>
                    <a:cubicBezTo>
                      <a:pt x="10354" y="4862"/>
                      <a:pt x="10608" y="4561"/>
                      <a:pt x="10851" y="4561"/>
                    </a:cubicBezTo>
                    <a:cubicBezTo>
                      <a:pt x="10960" y="4561"/>
                      <a:pt x="11067" y="4621"/>
                      <a:pt x="11169" y="4793"/>
                    </a:cubicBezTo>
                    <a:cubicBezTo>
                      <a:pt x="10969" y="5096"/>
                      <a:pt x="10743" y="5238"/>
                      <a:pt x="10515" y="5238"/>
                    </a:cubicBezTo>
                    <a:cubicBezTo>
                      <a:pt x="10248" y="5238"/>
                      <a:pt x="9979" y="5043"/>
                      <a:pt x="9744" y="4687"/>
                    </a:cubicBezTo>
                    <a:cubicBezTo>
                      <a:pt x="9796" y="4357"/>
                      <a:pt x="10021" y="4462"/>
                      <a:pt x="10179" y="4410"/>
                    </a:cubicBezTo>
                    <a:close/>
                    <a:moveTo>
                      <a:pt x="49299" y="4838"/>
                    </a:moveTo>
                    <a:cubicBezTo>
                      <a:pt x="49490" y="4838"/>
                      <a:pt x="49666" y="5611"/>
                      <a:pt x="50007" y="5611"/>
                    </a:cubicBezTo>
                    <a:cubicBezTo>
                      <a:pt x="50089" y="5611"/>
                      <a:pt x="50181" y="5565"/>
                      <a:pt x="50286" y="5453"/>
                    </a:cubicBezTo>
                    <a:lnTo>
                      <a:pt x="50286" y="5453"/>
                    </a:lnTo>
                    <a:cubicBezTo>
                      <a:pt x="50339" y="5948"/>
                      <a:pt x="50187" y="6043"/>
                      <a:pt x="49987" y="6043"/>
                    </a:cubicBezTo>
                    <a:cubicBezTo>
                      <a:pt x="49861" y="6043"/>
                      <a:pt x="49716" y="6005"/>
                      <a:pt x="49592" y="6005"/>
                    </a:cubicBezTo>
                    <a:cubicBezTo>
                      <a:pt x="49519" y="6005"/>
                      <a:pt x="49453" y="6018"/>
                      <a:pt x="49401" y="6060"/>
                    </a:cubicBezTo>
                    <a:cubicBezTo>
                      <a:pt x="49348" y="5558"/>
                      <a:pt x="49296" y="5228"/>
                      <a:pt x="49124" y="5070"/>
                    </a:cubicBezTo>
                    <a:cubicBezTo>
                      <a:pt x="49186" y="4903"/>
                      <a:pt x="49243" y="4838"/>
                      <a:pt x="49299" y="4838"/>
                    </a:cubicBezTo>
                    <a:close/>
                    <a:moveTo>
                      <a:pt x="48466" y="5635"/>
                    </a:moveTo>
                    <a:cubicBezTo>
                      <a:pt x="48698" y="5635"/>
                      <a:pt x="48940" y="5696"/>
                      <a:pt x="49124" y="5835"/>
                    </a:cubicBezTo>
                    <a:cubicBezTo>
                      <a:pt x="49045" y="6139"/>
                      <a:pt x="48811" y="6265"/>
                      <a:pt x="48542" y="6265"/>
                    </a:cubicBezTo>
                    <a:cubicBezTo>
                      <a:pt x="48273" y="6265"/>
                      <a:pt x="47969" y="6139"/>
                      <a:pt x="47751" y="5941"/>
                    </a:cubicBezTo>
                    <a:cubicBezTo>
                      <a:pt x="47850" y="5750"/>
                      <a:pt x="48148" y="5635"/>
                      <a:pt x="48466" y="5635"/>
                    </a:cubicBezTo>
                    <a:close/>
                    <a:moveTo>
                      <a:pt x="3632" y="5716"/>
                    </a:moveTo>
                    <a:cubicBezTo>
                      <a:pt x="3865" y="5716"/>
                      <a:pt x="4082" y="5849"/>
                      <a:pt x="4186" y="6218"/>
                    </a:cubicBezTo>
                    <a:cubicBezTo>
                      <a:pt x="4064" y="6097"/>
                      <a:pt x="3956" y="6053"/>
                      <a:pt x="3853" y="6053"/>
                    </a:cubicBezTo>
                    <a:cubicBezTo>
                      <a:pt x="3580" y="6053"/>
                      <a:pt x="3339" y="6359"/>
                      <a:pt x="2980" y="6359"/>
                    </a:cubicBezTo>
                    <a:cubicBezTo>
                      <a:pt x="2927" y="6359"/>
                      <a:pt x="2871" y="6352"/>
                      <a:pt x="2813" y="6337"/>
                    </a:cubicBezTo>
                    <a:cubicBezTo>
                      <a:pt x="2813" y="6089"/>
                      <a:pt x="3243" y="5716"/>
                      <a:pt x="3632" y="5716"/>
                    </a:cubicBezTo>
                    <a:close/>
                    <a:moveTo>
                      <a:pt x="49296" y="3802"/>
                    </a:moveTo>
                    <a:lnTo>
                      <a:pt x="49296" y="3802"/>
                    </a:lnTo>
                    <a:cubicBezTo>
                      <a:pt x="49169" y="4741"/>
                      <a:pt x="48803" y="4955"/>
                      <a:pt x="48380" y="4955"/>
                    </a:cubicBezTo>
                    <a:cubicBezTo>
                      <a:pt x="48232" y="4955"/>
                      <a:pt x="48077" y="4929"/>
                      <a:pt x="47923" y="4898"/>
                    </a:cubicBezTo>
                    <a:cubicBezTo>
                      <a:pt x="47593" y="5347"/>
                      <a:pt x="47593" y="5835"/>
                      <a:pt x="47593" y="6443"/>
                    </a:cubicBezTo>
                    <a:cubicBezTo>
                      <a:pt x="47486" y="6503"/>
                      <a:pt x="47393" y="6531"/>
                      <a:pt x="47311" y="6531"/>
                    </a:cubicBezTo>
                    <a:cubicBezTo>
                      <a:pt x="47090" y="6531"/>
                      <a:pt x="46953" y="6325"/>
                      <a:pt x="46867" y="6007"/>
                    </a:cubicBezTo>
                    <a:cubicBezTo>
                      <a:pt x="47082" y="5741"/>
                      <a:pt x="47248" y="5172"/>
                      <a:pt x="47692" y="5172"/>
                    </a:cubicBezTo>
                    <a:cubicBezTo>
                      <a:pt x="47711" y="5172"/>
                      <a:pt x="47731" y="5173"/>
                      <a:pt x="47751" y="5175"/>
                    </a:cubicBezTo>
                    <a:cubicBezTo>
                      <a:pt x="47711" y="4844"/>
                      <a:pt x="47572" y="4696"/>
                      <a:pt x="47415" y="4696"/>
                    </a:cubicBezTo>
                    <a:cubicBezTo>
                      <a:pt x="47365" y="4696"/>
                      <a:pt x="47313" y="4711"/>
                      <a:pt x="47263" y="4740"/>
                    </a:cubicBezTo>
                    <a:cubicBezTo>
                      <a:pt x="47857" y="4291"/>
                      <a:pt x="48688" y="4740"/>
                      <a:pt x="49296" y="3802"/>
                    </a:cubicBezTo>
                    <a:close/>
                    <a:moveTo>
                      <a:pt x="1928" y="5677"/>
                    </a:moveTo>
                    <a:cubicBezTo>
                      <a:pt x="2118" y="5722"/>
                      <a:pt x="2185" y="6162"/>
                      <a:pt x="2400" y="6162"/>
                    </a:cubicBezTo>
                    <a:cubicBezTo>
                      <a:pt x="2440" y="6162"/>
                      <a:pt x="2484" y="6147"/>
                      <a:pt x="2535" y="6113"/>
                    </a:cubicBezTo>
                    <a:lnTo>
                      <a:pt x="2535" y="6113"/>
                    </a:lnTo>
                    <a:cubicBezTo>
                      <a:pt x="2430" y="6548"/>
                      <a:pt x="2100" y="6443"/>
                      <a:pt x="1875" y="6667"/>
                    </a:cubicBezTo>
                    <a:cubicBezTo>
                      <a:pt x="1823" y="6166"/>
                      <a:pt x="1928" y="6007"/>
                      <a:pt x="1928" y="5677"/>
                    </a:cubicBezTo>
                    <a:close/>
                    <a:moveTo>
                      <a:pt x="46273" y="6060"/>
                    </a:moveTo>
                    <a:cubicBezTo>
                      <a:pt x="46324" y="6541"/>
                      <a:pt x="46116" y="6682"/>
                      <a:pt x="45870" y="6682"/>
                    </a:cubicBezTo>
                    <a:cubicBezTo>
                      <a:pt x="45609" y="6682"/>
                      <a:pt x="45305" y="6524"/>
                      <a:pt x="45216" y="6443"/>
                    </a:cubicBezTo>
                    <a:cubicBezTo>
                      <a:pt x="45278" y="6276"/>
                      <a:pt x="45364" y="6226"/>
                      <a:pt x="45463" y="6226"/>
                    </a:cubicBezTo>
                    <a:cubicBezTo>
                      <a:pt x="45614" y="6226"/>
                      <a:pt x="45793" y="6342"/>
                      <a:pt x="45956" y="6342"/>
                    </a:cubicBezTo>
                    <a:cubicBezTo>
                      <a:pt x="46076" y="6342"/>
                      <a:pt x="46187" y="6279"/>
                      <a:pt x="46273" y="6060"/>
                    </a:cubicBezTo>
                    <a:close/>
                    <a:moveTo>
                      <a:pt x="12539" y="5684"/>
                    </a:moveTo>
                    <a:cubicBezTo>
                      <a:pt x="12612" y="5684"/>
                      <a:pt x="12703" y="5744"/>
                      <a:pt x="12820" y="5888"/>
                    </a:cubicBezTo>
                    <a:cubicBezTo>
                      <a:pt x="12661" y="6218"/>
                      <a:pt x="12608" y="6667"/>
                      <a:pt x="12278" y="6720"/>
                    </a:cubicBezTo>
                    <a:cubicBezTo>
                      <a:pt x="12278" y="6298"/>
                      <a:pt x="12309" y="5684"/>
                      <a:pt x="12539" y="5684"/>
                    </a:cubicBezTo>
                    <a:close/>
                    <a:moveTo>
                      <a:pt x="11447" y="5558"/>
                    </a:moveTo>
                    <a:cubicBezTo>
                      <a:pt x="11552" y="5611"/>
                      <a:pt x="11552" y="6166"/>
                      <a:pt x="11618" y="6496"/>
                    </a:cubicBezTo>
                    <a:cubicBezTo>
                      <a:pt x="11461" y="6389"/>
                      <a:pt x="11391" y="6372"/>
                      <a:pt x="11312" y="6372"/>
                    </a:cubicBezTo>
                    <a:cubicBezTo>
                      <a:pt x="11275" y="6372"/>
                      <a:pt x="11235" y="6376"/>
                      <a:pt x="11184" y="6376"/>
                    </a:cubicBezTo>
                    <a:cubicBezTo>
                      <a:pt x="11116" y="6376"/>
                      <a:pt x="11026" y="6369"/>
                      <a:pt x="10892" y="6337"/>
                    </a:cubicBezTo>
                    <a:lnTo>
                      <a:pt x="10892" y="6337"/>
                    </a:lnTo>
                    <a:cubicBezTo>
                      <a:pt x="10892" y="6548"/>
                      <a:pt x="10958" y="6548"/>
                      <a:pt x="11011" y="6548"/>
                    </a:cubicBezTo>
                    <a:cubicBezTo>
                      <a:pt x="10996" y="6777"/>
                      <a:pt x="10965" y="6868"/>
                      <a:pt x="10928" y="6868"/>
                    </a:cubicBezTo>
                    <a:cubicBezTo>
                      <a:pt x="10831" y="6868"/>
                      <a:pt x="10695" y="6237"/>
                      <a:pt x="10734" y="5835"/>
                    </a:cubicBezTo>
                    <a:cubicBezTo>
                      <a:pt x="11064" y="5611"/>
                      <a:pt x="11341" y="5783"/>
                      <a:pt x="11447" y="5558"/>
                    </a:cubicBezTo>
                    <a:close/>
                    <a:moveTo>
                      <a:pt x="9638" y="4951"/>
                    </a:moveTo>
                    <a:cubicBezTo>
                      <a:pt x="9638" y="5347"/>
                      <a:pt x="9519" y="5611"/>
                      <a:pt x="9466" y="5941"/>
                    </a:cubicBezTo>
                    <a:cubicBezTo>
                      <a:pt x="9528" y="5792"/>
                      <a:pt x="9594" y="5742"/>
                      <a:pt x="9666" y="5742"/>
                    </a:cubicBezTo>
                    <a:cubicBezTo>
                      <a:pt x="9813" y="5742"/>
                      <a:pt x="9986" y="5951"/>
                      <a:pt x="10203" y="5951"/>
                    </a:cubicBezTo>
                    <a:cubicBezTo>
                      <a:pt x="10266" y="5951"/>
                      <a:pt x="10333" y="5933"/>
                      <a:pt x="10404" y="5888"/>
                    </a:cubicBezTo>
                    <a:cubicBezTo>
                      <a:pt x="10404" y="6247"/>
                      <a:pt x="10458" y="6546"/>
                      <a:pt x="10508" y="6546"/>
                    </a:cubicBezTo>
                    <a:cubicBezTo>
                      <a:pt x="10528" y="6546"/>
                      <a:pt x="10547" y="6499"/>
                      <a:pt x="10562" y="6390"/>
                    </a:cubicBezTo>
                    <a:cubicBezTo>
                      <a:pt x="10681" y="6390"/>
                      <a:pt x="10628" y="6601"/>
                      <a:pt x="10562" y="6601"/>
                    </a:cubicBezTo>
                    <a:lnTo>
                      <a:pt x="10562" y="7103"/>
                    </a:lnTo>
                    <a:cubicBezTo>
                      <a:pt x="10086" y="6812"/>
                      <a:pt x="9733" y="6615"/>
                      <a:pt x="9303" y="6615"/>
                    </a:cubicBezTo>
                    <a:cubicBezTo>
                      <a:pt x="9090" y="6615"/>
                      <a:pt x="8858" y="6663"/>
                      <a:pt x="8582" y="6773"/>
                    </a:cubicBezTo>
                    <a:cubicBezTo>
                      <a:pt x="8753" y="6271"/>
                      <a:pt x="8476" y="6337"/>
                      <a:pt x="8648" y="5783"/>
                    </a:cubicBezTo>
                    <a:cubicBezTo>
                      <a:pt x="8545" y="5750"/>
                      <a:pt x="8432" y="5737"/>
                      <a:pt x="8311" y="5737"/>
                    </a:cubicBezTo>
                    <a:cubicBezTo>
                      <a:pt x="7639" y="5737"/>
                      <a:pt x="6703" y="6156"/>
                      <a:pt x="5680" y="6156"/>
                    </a:cubicBezTo>
                    <a:cubicBezTo>
                      <a:pt x="5301" y="6156"/>
                      <a:pt x="4910" y="6099"/>
                      <a:pt x="4516" y="5941"/>
                    </a:cubicBezTo>
                    <a:cubicBezTo>
                      <a:pt x="6007" y="5281"/>
                      <a:pt x="8146" y="5400"/>
                      <a:pt x="9189" y="5017"/>
                    </a:cubicBezTo>
                    <a:lnTo>
                      <a:pt x="9189" y="5017"/>
                    </a:lnTo>
                    <a:cubicBezTo>
                      <a:pt x="9189" y="5730"/>
                      <a:pt x="8859" y="5888"/>
                      <a:pt x="8806" y="6548"/>
                    </a:cubicBezTo>
                    <a:cubicBezTo>
                      <a:pt x="9361" y="6548"/>
                      <a:pt x="9083" y="5228"/>
                      <a:pt x="9638" y="4951"/>
                    </a:cubicBezTo>
                    <a:close/>
                    <a:moveTo>
                      <a:pt x="43461" y="5835"/>
                    </a:moveTo>
                    <a:cubicBezTo>
                      <a:pt x="43408" y="6878"/>
                      <a:pt x="44173" y="5730"/>
                      <a:pt x="44015" y="7050"/>
                    </a:cubicBezTo>
                    <a:cubicBezTo>
                      <a:pt x="43804" y="6817"/>
                      <a:pt x="43645" y="6722"/>
                      <a:pt x="43497" y="6722"/>
                    </a:cubicBezTo>
                    <a:cubicBezTo>
                      <a:pt x="43294" y="6722"/>
                      <a:pt x="43113" y="6903"/>
                      <a:pt x="42853" y="7156"/>
                    </a:cubicBezTo>
                    <a:lnTo>
                      <a:pt x="42800" y="6166"/>
                    </a:lnTo>
                    <a:lnTo>
                      <a:pt x="42800" y="6166"/>
                    </a:lnTo>
                    <a:cubicBezTo>
                      <a:pt x="42950" y="6212"/>
                      <a:pt x="43043" y="6233"/>
                      <a:pt x="43105" y="6233"/>
                    </a:cubicBezTo>
                    <a:cubicBezTo>
                      <a:pt x="43274" y="6233"/>
                      <a:pt x="43219" y="6077"/>
                      <a:pt x="43461" y="5835"/>
                    </a:cubicBezTo>
                    <a:close/>
                    <a:moveTo>
                      <a:pt x="44285" y="6914"/>
                    </a:moveTo>
                    <a:cubicBezTo>
                      <a:pt x="44598" y="6914"/>
                      <a:pt x="45218" y="7604"/>
                      <a:pt x="45665" y="7657"/>
                    </a:cubicBezTo>
                    <a:cubicBezTo>
                      <a:pt x="45541" y="7859"/>
                      <a:pt x="45411" y="7937"/>
                      <a:pt x="45279" y="7937"/>
                    </a:cubicBezTo>
                    <a:cubicBezTo>
                      <a:pt x="44874" y="7937"/>
                      <a:pt x="44449" y="7209"/>
                      <a:pt x="44121" y="7050"/>
                    </a:cubicBezTo>
                    <a:cubicBezTo>
                      <a:pt x="44154" y="6953"/>
                      <a:pt x="44211" y="6914"/>
                      <a:pt x="44285" y="6914"/>
                    </a:cubicBezTo>
                    <a:close/>
                    <a:moveTo>
                      <a:pt x="1159" y="7181"/>
                    </a:moveTo>
                    <a:cubicBezTo>
                      <a:pt x="1208" y="7181"/>
                      <a:pt x="1261" y="7189"/>
                      <a:pt x="1321" y="7208"/>
                    </a:cubicBezTo>
                    <a:cubicBezTo>
                      <a:pt x="1268" y="7433"/>
                      <a:pt x="1215" y="7921"/>
                      <a:pt x="1387" y="7987"/>
                    </a:cubicBezTo>
                    <a:cubicBezTo>
                      <a:pt x="1215" y="8370"/>
                      <a:pt x="780" y="8370"/>
                      <a:pt x="502" y="8529"/>
                    </a:cubicBezTo>
                    <a:cubicBezTo>
                      <a:pt x="707" y="8084"/>
                      <a:pt x="670" y="7181"/>
                      <a:pt x="1159" y="7181"/>
                    </a:cubicBezTo>
                    <a:close/>
                    <a:moveTo>
                      <a:pt x="31355" y="8199"/>
                    </a:moveTo>
                    <a:lnTo>
                      <a:pt x="31355" y="8199"/>
                    </a:lnTo>
                    <a:cubicBezTo>
                      <a:pt x="31317" y="8595"/>
                      <a:pt x="31110" y="8931"/>
                      <a:pt x="30914" y="8931"/>
                    </a:cubicBezTo>
                    <a:cubicBezTo>
                      <a:pt x="30835" y="8931"/>
                      <a:pt x="30759" y="8877"/>
                      <a:pt x="30695" y="8753"/>
                    </a:cubicBezTo>
                    <a:cubicBezTo>
                      <a:pt x="30612" y="8293"/>
                      <a:pt x="30737" y="8208"/>
                      <a:pt x="30905" y="8208"/>
                    </a:cubicBezTo>
                    <a:cubicBezTo>
                      <a:pt x="31004" y="8208"/>
                      <a:pt x="31119" y="8238"/>
                      <a:pt x="31215" y="8238"/>
                    </a:cubicBezTo>
                    <a:cubicBezTo>
                      <a:pt x="31269" y="8238"/>
                      <a:pt x="31318" y="8228"/>
                      <a:pt x="31355" y="8199"/>
                    </a:cubicBezTo>
                    <a:close/>
                    <a:moveTo>
                      <a:pt x="12574" y="7379"/>
                    </a:moveTo>
                    <a:cubicBezTo>
                      <a:pt x="12837" y="7379"/>
                      <a:pt x="13068" y="7585"/>
                      <a:pt x="13044" y="8146"/>
                    </a:cubicBezTo>
                    <a:cubicBezTo>
                      <a:pt x="12973" y="8086"/>
                      <a:pt x="12911" y="8061"/>
                      <a:pt x="12854" y="8061"/>
                    </a:cubicBezTo>
                    <a:cubicBezTo>
                      <a:pt x="12490" y="8061"/>
                      <a:pt x="12379" y="9130"/>
                      <a:pt x="11959" y="9130"/>
                    </a:cubicBezTo>
                    <a:cubicBezTo>
                      <a:pt x="11836" y="9130"/>
                      <a:pt x="11688" y="9040"/>
                      <a:pt x="11499" y="8806"/>
                    </a:cubicBezTo>
                    <a:cubicBezTo>
                      <a:pt x="11400" y="8182"/>
                      <a:pt x="11441" y="7759"/>
                      <a:pt x="11725" y="7759"/>
                    </a:cubicBezTo>
                    <a:cubicBezTo>
                      <a:pt x="11741" y="7759"/>
                      <a:pt x="11758" y="7760"/>
                      <a:pt x="11777" y="7763"/>
                    </a:cubicBezTo>
                    <a:cubicBezTo>
                      <a:pt x="11441" y="8290"/>
                      <a:pt x="11723" y="8717"/>
                      <a:pt x="12023" y="8717"/>
                    </a:cubicBezTo>
                    <a:cubicBezTo>
                      <a:pt x="12158" y="8717"/>
                      <a:pt x="12297" y="8629"/>
                      <a:pt x="12384" y="8423"/>
                    </a:cubicBezTo>
                    <a:cubicBezTo>
                      <a:pt x="12278" y="8146"/>
                      <a:pt x="12107" y="7987"/>
                      <a:pt x="11882" y="7987"/>
                    </a:cubicBezTo>
                    <a:cubicBezTo>
                      <a:pt x="11918" y="7660"/>
                      <a:pt x="12267" y="7379"/>
                      <a:pt x="12574" y="7379"/>
                    </a:cubicBezTo>
                    <a:close/>
                    <a:moveTo>
                      <a:pt x="33211" y="8605"/>
                    </a:moveTo>
                    <a:cubicBezTo>
                      <a:pt x="33426" y="8605"/>
                      <a:pt x="33612" y="8789"/>
                      <a:pt x="33612" y="9241"/>
                    </a:cubicBezTo>
                    <a:lnTo>
                      <a:pt x="32569" y="9360"/>
                    </a:lnTo>
                    <a:cubicBezTo>
                      <a:pt x="32599" y="8919"/>
                      <a:pt x="32930" y="8605"/>
                      <a:pt x="33211" y="8605"/>
                    </a:cubicBezTo>
                    <a:close/>
                    <a:moveTo>
                      <a:pt x="31962" y="7156"/>
                    </a:moveTo>
                    <a:lnTo>
                      <a:pt x="31962" y="7156"/>
                    </a:lnTo>
                    <a:cubicBezTo>
                      <a:pt x="32122" y="7205"/>
                      <a:pt x="32087" y="7598"/>
                      <a:pt x="32210" y="7598"/>
                    </a:cubicBezTo>
                    <a:cubicBezTo>
                      <a:pt x="32219" y="7598"/>
                      <a:pt x="32228" y="7596"/>
                      <a:pt x="32239" y="7591"/>
                    </a:cubicBezTo>
                    <a:lnTo>
                      <a:pt x="32239" y="7591"/>
                    </a:lnTo>
                    <a:cubicBezTo>
                      <a:pt x="32464" y="8423"/>
                      <a:pt x="31685" y="8700"/>
                      <a:pt x="32081" y="9136"/>
                    </a:cubicBezTo>
                    <a:cubicBezTo>
                      <a:pt x="32052" y="9366"/>
                      <a:pt x="32026" y="9450"/>
                      <a:pt x="32001" y="9450"/>
                    </a:cubicBezTo>
                    <a:cubicBezTo>
                      <a:pt x="31933" y="9450"/>
                      <a:pt x="31863" y="8863"/>
                      <a:pt x="31711" y="8863"/>
                    </a:cubicBezTo>
                    <a:cubicBezTo>
                      <a:pt x="31687" y="8863"/>
                      <a:pt x="31660" y="8877"/>
                      <a:pt x="31632" y="8911"/>
                    </a:cubicBezTo>
                    <a:cubicBezTo>
                      <a:pt x="31473" y="7816"/>
                      <a:pt x="32239" y="8647"/>
                      <a:pt x="31804" y="7657"/>
                    </a:cubicBezTo>
                    <a:cubicBezTo>
                      <a:pt x="31804" y="7380"/>
                      <a:pt x="32015" y="7486"/>
                      <a:pt x="31962" y="7156"/>
                    </a:cubicBezTo>
                    <a:close/>
                    <a:moveTo>
                      <a:pt x="44292" y="7763"/>
                    </a:moveTo>
                    <a:cubicBezTo>
                      <a:pt x="44622" y="8093"/>
                      <a:pt x="45005" y="8423"/>
                      <a:pt x="45058" y="9466"/>
                    </a:cubicBezTo>
                    <a:cubicBezTo>
                      <a:pt x="44622" y="9360"/>
                      <a:pt x="44503" y="8370"/>
                      <a:pt x="44068" y="8251"/>
                    </a:cubicBezTo>
                    <a:cubicBezTo>
                      <a:pt x="44121" y="8040"/>
                      <a:pt x="44173" y="7816"/>
                      <a:pt x="44292" y="7763"/>
                    </a:cubicBezTo>
                    <a:close/>
                    <a:moveTo>
                      <a:pt x="2100" y="8647"/>
                    </a:moveTo>
                    <a:lnTo>
                      <a:pt x="2100" y="8647"/>
                    </a:lnTo>
                    <a:cubicBezTo>
                      <a:pt x="2076" y="9167"/>
                      <a:pt x="1815" y="9249"/>
                      <a:pt x="1510" y="9249"/>
                    </a:cubicBezTo>
                    <a:cubicBezTo>
                      <a:pt x="1369" y="9249"/>
                      <a:pt x="1218" y="9231"/>
                      <a:pt x="1078" y="9231"/>
                    </a:cubicBezTo>
                    <a:cubicBezTo>
                      <a:pt x="850" y="9231"/>
                      <a:pt x="649" y="9277"/>
                      <a:pt x="555" y="9519"/>
                    </a:cubicBezTo>
                    <a:cubicBezTo>
                      <a:pt x="578" y="8882"/>
                      <a:pt x="797" y="8742"/>
                      <a:pt x="1069" y="8742"/>
                    </a:cubicBezTo>
                    <a:cubicBezTo>
                      <a:pt x="1281" y="8742"/>
                      <a:pt x="1526" y="8827"/>
                      <a:pt x="1736" y="8827"/>
                    </a:cubicBezTo>
                    <a:cubicBezTo>
                      <a:pt x="1882" y="8827"/>
                      <a:pt x="2011" y="8786"/>
                      <a:pt x="2100" y="8647"/>
                    </a:cubicBezTo>
                    <a:close/>
                    <a:moveTo>
                      <a:pt x="37783" y="8325"/>
                    </a:moveTo>
                    <a:cubicBezTo>
                      <a:pt x="37977" y="8325"/>
                      <a:pt x="38208" y="8678"/>
                      <a:pt x="38553" y="8678"/>
                    </a:cubicBezTo>
                    <a:cubicBezTo>
                      <a:pt x="38687" y="8678"/>
                      <a:pt x="38838" y="8624"/>
                      <a:pt x="39012" y="8476"/>
                    </a:cubicBezTo>
                    <a:lnTo>
                      <a:pt x="39012" y="8476"/>
                    </a:lnTo>
                    <a:cubicBezTo>
                      <a:pt x="38787" y="9030"/>
                      <a:pt x="39170" y="9308"/>
                      <a:pt x="38946" y="9743"/>
                    </a:cubicBezTo>
                    <a:cubicBezTo>
                      <a:pt x="38843" y="9421"/>
                      <a:pt x="38620" y="9294"/>
                      <a:pt x="38381" y="9294"/>
                    </a:cubicBezTo>
                    <a:cubicBezTo>
                      <a:pt x="38130" y="9294"/>
                      <a:pt x="37861" y="9435"/>
                      <a:pt x="37691" y="9638"/>
                    </a:cubicBezTo>
                    <a:cubicBezTo>
                      <a:pt x="37783" y="9294"/>
                      <a:pt x="38003" y="8594"/>
                      <a:pt x="37700" y="8594"/>
                    </a:cubicBezTo>
                    <a:cubicBezTo>
                      <a:pt x="37653" y="8594"/>
                      <a:pt x="37594" y="8610"/>
                      <a:pt x="37520" y="8647"/>
                    </a:cubicBezTo>
                    <a:cubicBezTo>
                      <a:pt x="37605" y="8407"/>
                      <a:pt x="37689" y="8325"/>
                      <a:pt x="37783" y="8325"/>
                    </a:cubicBezTo>
                    <a:close/>
                    <a:moveTo>
                      <a:pt x="30029" y="8406"/>
                    </a:moveTo>
                    <a:cubicBezTo>
                      <a:pt x="30186" y="8406"/>
                      <a:pt x="30695" y="9824"/>
                      <a:pt x="30972" y="9968"/>
                    </a:cubicBezTo>
                    <a:cubicBezTo>
                      <a:pt x="30930" y="10257"/>
                      <a:pt x="30849" y="10363"/>
                      <a:pt x="30744" y="10363"/>
                    </a:cubicBezTo>
                    <a:cubicBezTo>
                      <a:pt x="30466" y="10363"/>
                      <a:pt x="30017" y="9631"/>
                      <a:pt x="29656" y="9631"/>
                    </a:cubicBezTo>
                    <a:cubicBezTo>
                      <a:pt x="29637" y="9631"/>
                      <a:pt x="29618" y="9633"/>
                      <a:pt x="29599" y="9638"/>
                    </a:cubicBezTo>
                    <a:cubicBezTo>
                      <a:pt x="29614" y="9408"/>
                      <a:pt x="29654" y="9332"/>
                      <a:pt x="29709" y="9332"/>
                    </a:cubicBezTo>
                    <a:cubicBezTo>
                      <a:pt x="29817" y="9332"/>
                      <a:pt x="29985" y="9622"/>
                      <a:pt x="30149" y="9622"/>
                    </a:cubicBezTo>
                    <a:cubicBezTo>
                      <a:pt x="30186" y="9622"/>
                      <a:pt x="30223" y="9607"/>
                      <a:pt x="30259" y="9572"/>
                    </a:cubicBezTo>
                    <a:cubicBezTo>
                      <a:pt x="30206" y="9083"/>
                      <a:pt x="30153" y="8753"/>
                      <a:pt x="29982" y="8581"/>
                    </a:cubicBezTo>
                    <a:cubicBezTo>
                      <a:pt x="29982" y="8458"/>
                      <a:pt x="29999" y="8406"/>
                      <a:pt x="30029" y="8406"/>
                    </a:cubicBezTo>
                    <a:close/>
                    <a:moveTo>
                      <a:pt x="6355" y="10170"/>
                    </a:moveTo>
                    <a:cubicBezTo>
                      <a:pt x="6578" y="10170"/>
                      <a:pt x="6770" y="10318"/>
                      <a:pt x="6720" y="10733"/>
                    </a:cubicBezTo>
                    <a:cubicBezTo>
                      <a:pt x="6166" y="10680"/>
                      <a:pt x="6338" y="10628"/>
                      <a:pt x="5783" y="10562"/>
                    </a:cubicBezTo>
                    <a:cubicBezTo>
                      <a:pt x="5811" y="10359"/>
                      <a:pt x="6103" y="10170"/>
                      <a:pt x="6355" y="10170"/>
                    </a:cubicBezTo>
                    <a:close/>
                    <a:moveTo>
                      <a:pt x="40107" y="7156"/>
                    </a:moveTo>
                    <a:cubicBezTo>
                      <a:pt x="40662" y="7486"/>
                      <a:pt x="41375" y="7869"/>
                      <a:pt x="42246" y="8199"/>
                    </a:cubicBezTo>
                    <a:cubicBezTo>
                      <a:pt x="42193" y="8806"/>
                      <a:pt x="42312" y="9136"/>
                      <a:pt x="42418" y="9413"/>
                    </a:cubicBezTo>
                    <a:cubicBezTo>
                      <a:pt x="42664" y="9206"/>
                      <a:pt x="42910" y="9130"/>
                      <a:pt x="43157" y="9130"/>
                    </a:cubicBezTo>
                    <a:cubicBezTo>
                      <a:pt x="43571" y="9130"/>
                      <a:pt x="43984" y="9345"/>
                      <a:pt x="44398" y="9519"/>
                    </a:cubicBezTo>
                    <a:cubicBezTo>
                      <a:pt x="44398" y="10073"/>
                      <a:pt x="44292" y="10562"/>
                      <a:pt x="44226" y="11011"/>
                    </a:cubicBezTo>
                    <a:cubicBezTo>
                      <a:pt x="44062" y="10900"/>
                      <a:pt x="43947" y="10869"/>
                      <a:pt x="43848" y="10869"/>
                    </a:cubicBezTo>
                    <a:cubicBezTo>
                      <a:pt x="43727" y="10869"/>
                      <a:pt x="43630" y="10914"/>
                      <a:pt x="43495" y="10914"/>
                    </a:cubicBezTo>
                    <a:cubicBezTo>
                      <a:pt x="43411" y="10914"/>
                      <a:pt x="43312" y="10896"/>
                      <a:pt x="43183" y="10839"/>
                    </a:cubicBezTo>
                    <a:cubicBezTo>
                      <a:pt x="43355" y="10350"/>
                      <a:pt x="43078" y="10403"/>
                      <a:pt x="43236" y="9849"/>
                    </a:cubicBezTo>
                    <a:lnTo>
                      <a:pt x="43236" y="9849"/>
                    </a:lnTo>
                    <a:cubicBezTo>
                      <a:pt x="43176" y="9947"/>
                      <a:pt x="43132" y="10041"/>
                      <a:pt x="43097" y="10041"/>
                    </a:cubicBezTo>
                    <a:cubicBezTo>
                      <a:pt x="43070" y="10041"/>
                      <a:pt x="43047" y="9989"/>
                      <a:pt x="43025" y="9849"/>
                    </a:cubicBezTo>
                    <a:lnTo>
                      <a:pt x="43025" y="9849"/>
                    </a:lnTo>
                    <a:cubicBezTo>
                      <a:pt x="43131" y="11116"/>
                      <a:pt x="42088" y="10232"/>
                      <a:pt x="42035" y="11222"/>
                    </a:cubicBezTo>
                    <a:cubicBezTo>
                      <a:pt x="42027" y="11224"/>
                      <a:pt x="42020" y="11225"/>
                      <a:pt x="42013" y="11225"/>
                    </a:cubicBezTo>
                    <a:cubicBezTo>
                      <a:pt x="41817" y="11225"/>
                      <a:pt x="41914" y="10337"/>
                      <a:pt x="41863" y="9968"/>
                    </a:cubicBezTo>
                    <a:lnTo>
                      <a:pt x="41863" y="9968"/>
                    </a:lnTo>
                    <a:cubicBezTo>
                      <a:pt x="41713" y="9992"/>
                      <a:pt x="41563" y="10026"/>
                      <a:pt x="41430" y="10026"/>
                    </a:cubicBezTo>
                    <a:cubicBezTo>
                      <a:pt x="41269" y="10026"/>
                      <a:pt x="41131" y="9976"/>
                      <a:pt x="41045" y="9796"/>
                    </a:cubicBezTo>
                    <a:cubicBezTo>
                      <a:pt x="40992" y="9413"/>
                      <a:pt x="41097" y="9360"/>
                      <a:pt x="41256" y="9308"/>
                    </a:cubicBezTo>
                    <a:cubicBezTo>
                      <a:pt x="41203" y="8977"/>
                      <a:pt x="41045" y="8911"/>
                      <a:pt x="40992" y="8581"/>
                    </a:cubicBezTo>
                    <a:cubicBezTo>
                      <a:pt x="40642" y="8581"/>
                      <a:pt x="40478" y="8931"/>
                      <a:pt x="40098" y="8931"/>
                    </a:cubicBezTo>
                    <a:cubicBezTo>
                      <a:pt x="40048" y="8931"/>
                      <a:pt x="39994" y="8925"/>
                      <a:pt x="39936" y="8911"/>
                    </a:cubicBezTo>
                    <a:cubicBezTo>
                      <a:pt x="40214" y="8689"/>
                      <a:pt x="40380" y="8137"/>
                      <a:pt x="40028" y="8137"/>
                    </a:cubicBezTo>
                    <a:cubicBezTo>
                      <a:pt x="39963" y="8137"/>
                      <a:pt x="39880" y="8155"/>
                      <a:pt x="39777" y="8199"/>
                    </a:cubicBezTo>
                    <a:cubicBezTo>
                      <a:pt x="39883" y="7816"/>
                      <a:pt x="39936" y="7433"/>
                      <a:pt x="40107" y="7156"/>
                    </a:cubicBezTo>
                    <a:close/>
                    <a:moveTo>
                      <a:pt x="40596" y="10350"/>
                    </a:moveTo>
                    <a:cubicBezTo>
                      <a:pt x="40926" y="10350"/>
                      <a:pt x="41097" y="10680"/>
                      <a:pt x="41150" y="11288"/>
                    </a:cubicBezTo>
                    <a:lnTo>
                      <a:pt x="40543" y="11341"/>
                    </a:lnTo>
                    <a:cubicBezTo>
                      <a:pt x="40715" y="10839"/>
                      <a:pt x="40437" y="10892"/>
                      <a:pt x="40596" y="10350"/>
                    </a:cubicBezTo>
                    <a:close/>
                    <a:moveTo>
                      <a:pt x="37917" y="11150"/>
                    </a:moveTo>
                    <a:cubicBezTo>
                      <a:pt x="38057" y="11150"/>
                      <a:pt x="38238" y="11300"/>
                      <a:pt x="38389" y="11300"/>
                    </a:cubicBezTo>
                    <a:cubicBezTo>
                      <a:pt x="38413" y="11300"/>
                      <a:pt x="38435" y="11296"/>
                      <a:pt x="38457" y="11288"/>
                    </a:cubicBezTo>
                    <a:lnTo>
                      <a:pt x="38457" y="11288"/>
                    </a:lnTo>
                    <a:cubicBezTo>
                      <a:pt x="38457" y="11541"/>
                      <a:pt x="38336" y="11592"/>
                      <a:pt x="38185" y="11592"/>
                    </a:cubicBezTo>
                    <a:cubicBezTo>
                      <a:pt x="38083" y="11592"/>
                      <a:pt x="37969" y="11569"/>
                      <a:pt x="37870" y="11569"/>
                    </a:cubicBezTo>
                    <a:cubicBezTo>
                      <a:pt x="37800" y="11569"/>
                      <a:pt x="37738" y="11580"/>
                      <a:pt x="37691" y="11618"/>
                    </a:cubicBezTo>
                    <a:cubicBezTo>
                      <a:pt x="37713" y="11250"/>
                      <a:pt x="37801" y="11150"/>
                      <a:pt x="37917" y="11150"/>
                    </a:cubicBezTo>
                    <a:close/>
                    <a:moveTo>
                      <a:pt x="15631" y="10403"/>
                    </a:moveTo>
                    <a:cubicBezTo>
                      <a:pt x="15684" y="10733"/>
                      <a:pt x="15790" y="10892"/>
                      <a:pt x="15909" y="11618"/>
                    </a:cubicBezTo>
                    <a:lnTo>
                      <a:pt x="15579" y="11671"/>
                    </a:lnTo>
                    <a:cubicBezTo>
                      <a:pt x="15407" y="10892"/>
                      <a:pt x="15460" y="11011"/>
                      <a:pt x="15631" y="10403"/>
                    </a:cubicBezTo>
                    <a:close/>
                    <a:moveTo>
                      <a:pt x="48780" y="11229"/>
                    </a:moveTo>
                    <a:cubicBezTo>
                      <a:pt x="48866" y="11229"/>
                      <a:pt x="48942" y="11295"/>
                      <a:pt x="49131" y="11295"/>
                    </a:cubicBezTo>
                    <a:cubicBezTo>
                      <a:pt x="49165" y="11295"/>
                      <a:pt x="49202" y="11293"/>
                      <a:pt x="49243" y="11288"/>
                    </a:cubicBezTo>
                    <a:lnTo>
                      <a:pt x="49243" y="11288"/>
                    </a:lnTo>
                    <a:cubicBezTo>
                      <a:pt x="49171" y="11647"/>
                      <a:pt x="48944" y="12075"/>
                      <a:pt x="48762" y="12075"/>
                    </a:cubicBezTo>
                    <a:cubicBezTo>
                      <a:pt x="48643" y="12075"/>
                      <a:pt x="48543" y="11893"/>
                      <a:pt x="48517" y="11393"/>
                    </a:cubicBezTo>
                    <a:cubicBezTo>
                      <a:pt x="48645" y="11265"/>
                      <a:pt x="48715" y="11229"/>
                      <a:pt x="48780" y="11229"/>
                    </a:cubicBezTo>
                    <a:close/>
                    <a:moveTo>
                      <a:pt x="40543" y="9083"/>
                    </a:moveTo>
                    <a:lnTo>
                      <a:pt x="40543" y="9083"/>
                    </a:lnTo>
                    <a:cubicBezTo>
                      <a:pt x="40586" y="10010"/>
                      <a:pt x="40275" y="10550"/>
                      <a:pt x="39925" y="10550"/>
                    </a:cubicBezTo>
                    <a:cubicBezTo>
                      <a:pt x="39842" y="10550"/>
                      <a:pt x="39756" y="10520"/>
                      <a:pt x="39672" y="10456"/>
                    </a:cubicBezTo>
                    <a:lnTo>
                      <a:pt x="39672" y="10456"/>
                    </a:lnTo>
                    <a:cubicBezTo>
                      <a:pt x="39974" y="11011"/>
                      <a:pt x="40176" y="11567"/>
                      <a:pt x="40632" y="11567"/>
                    </a:cubicBezTo>
                    <a:cubicBezTo>
                      <a:pt x="40675" y="11567"/>
                      <a:pt x="40720" y="11562"/>
                      <a:pt x="40767" y="11552"/>
                    </a:cubicBezTo>
                    <a:lnTo>
                      <a:pt x="40767" y="11552"/>
                    </a:lnTo>
                    <a:cubicBezTo>
                      <a:pt x="40283" y="12087"/>
                      <a:pt x="39910" y="11540"/>
                      <a:pt x="39588" y="12344"/>
                    </a:cubicBezTo>
                    <a:lnTo>
                      <a:pt x="39588" y="12344"/>
                    </a:lnTo>
                    <a:cubicBezTo>
                      <a:pt x="39836" y="11625"/>
                      <a:pt x="39276" y="11693"/>
                      <a:pt x="39276" y="10958"/>
                    </a:cubicBezTo>
                    <a:lnTo>
                      <a:pt x="39276" y="10958"/>
                    </a:lnTo>
                    <a:cubicBezTo>
                      <a:pt x="39290" y="10959"/>
                      <a:pt x="39304" y="10960"/>
                      <a:pt x="39318" y="10960"/>
                    </a:cubicBezTo>
                    <a:cubicBezTo>
                      <a:pt x="39713" y="10960"/>
                      <a:pt x="39535" y="10232"/>
                      <a:pt x="39012" y="10232"/>
                    </a:cubicBezTo>
                    <a:cubicBezTo>
                      <a:pt x="39114" y="10026"/>
                      <a:pt x="39237" y="9987"/>
                      <a:pt x="39356" y="9987"/>
                    </a:cubicBezTo>
                    <a:cubicBezTo>
                      <a:pt x="39431" y="9987"/>
                      <a:pt x="39503" y="10002"/>
                      <a:pt x="39569" y="10002"/>
                    </a:cubicBezTo>
                    <a:cubicBezTo>
                      <a:pt x="39736" y="10002"/>
                      <a:pt x="39856" y="9902"/>
                      <a:pt x="39830" y="9189"/>
                    </a:cubicBezTo>
                    <a:lnTo>
                      <a:pt x="40543" y="9083"/>
                    </a:lnTo>
                    <a:close/>
                    <a:moveTo>
                      <a:pt x="1651" y="11446"/>
                    </a:moveTo>
                    <a:cubicBezTo>
                      <a:pt x="1981" y="11446"/>
                      <a:pt x="2153" y="11776"/>
                      <a:pt x="2205" y="12383"/>
                    </a:cubicBezTo>
                    <a:cubicBezTo>
                      <a:pt x="1928" y="12383"/>
                      <a:pt x="1717" y="12053"/>
                      <a:pt x="1651" y="11446"/>
                    </a:cubicBezTo>
                    <a:close/>
                    <a:moveTo>
                      <a:pt x="3864" y="11712"/>
                    </a:moveTo>
                    <a:cubicBezTo>
                      <a:pt x="4054" y="11712"/>
                      <a:pt x="4210" y="11867"/>
                      <a:pt x="4291" y="12436"/>
                    </a:cubicBezTo>
                    <a:cubicBezTo>
                      <a:pt x="4238" y="12460"/>
                      <a:pt x="4192" y="12470"/>
                      <a:pt x="4150" y="12470"/>
                    </a:cubicBezTo>
                    <a:cubicBezTo>
                      <a:pt x="3940" y="12470"/>
                      <a:pt x="3844" y="12224"/>
                      <a:pt x="3645" y="12224"/>
                    </a:cubicBezTo>
                    <a:cubicBezTo>
                      <a:pt x="3595" y="12224"/>
                      <a:pt x="3539" y="12239"/>
                      <a:pt x="3473" y="12278"/>
                    </a:cubicBezTo>
                    <a:cubicBezTo>
                      <a:pt x="3473" y="12489"/>
                      <a:pt x="3631" y="12436"/>
                      <a:pt x="3697" y="12489"/>
                    </a:cubicBezTo>
                    <a:cubicBezTo>
                      <a:pt x="3678" y="12599"/>
                      <a:pt x="3601" y="12650"/>
                      <a:pt x="3501" y="12650"/>
                    </a:cubicBezTo>
                    <a:cubicBezTo>
                      <a:pt x="3254" y="12650"/>
                      <a:pt x="2865" y="12337"/>
                      <a:pt x="2865" y="11829"/>
                    </a:cubicBezTo>
                    <a:lnTo>
                      <a:pt x="2865" y="11829"/>
                    </a:lnTo>
                    <a:cubicBezTo>
                      <a:pt x="2946" y="11901"/>
                      <a:pt x="3031" y="11927"/>
                      <a:pt x="3119" y="11927"/>
                    </a:cubicBezTo>
                    <a:cubicBezTo>
                      <a:pt x="3370" y="11927"/>
                      <a:pt x="3641" y="11712"/>
                      <a:pt x="3864" y="11712"/>
                    </a:cubicBezTo>
                    <a:close/>
                    <a:moveTo>
                      <a:pt x="41322" y="11011"/>
                    </a:moveTo>
                    <a:cubicBezTo>
                      <a:pt x="41705" y="11341"/>
                      <a:pt x="41982" y="11948"/>
                      <a:pt x="42140" y="12714"/>
                    </a:cubicBezTo>
                    <a:cubicBezTo>
                      <a:pt x="42059" y="12538"/>
                      <a:pt x="41972" y="12479"/>
                      <a:pt x="41882" y="12479"/>
                    </a:cubicBezTo>
                    <a:cubicBezTo>
                      <a:pt x="41691" y="12479"/>
                      <a:pt x="41488" y="12748"/>
                      <a:pt x="41312" y="12748"/>
                    </a:cubicBezTo>
                    <a:cubicBezTo>
                      <a:pt x="41235" y="12748"/>
                      <a:pt x="41162" y="12695"/>
                      <a:pt x="41097" y="12542"/>
                    </a:cubicBezTo>
                    <a:cubicBezTo>
                      <a:pt x="41097" y="11552"/>
                      <a:pt x="41428" y="11829"/>
                      <a:pt x="41322" y="11011"/>
                    </a:cubicBezTo>
                    <a:close/>
                    <a:moveTo>
                      <a:pt x="8859" y="7261"/>
                    </a:moveTo>
                    <a:cubicBezTo>
                      <a:pt x="9086" y="7496"/>
                      <a:pt x="9160" y="7629"/>
                      <a:pt x="9287" y="7629"/>
                    </a:cubicBezTo>
                    <a:cubicBezTo>
                      <a:pt x="9375" y="7629"/>
                      <a:pt x="9487" y="7567"/>
                      <a:pt x="9691" y="7433"/>
                    </a:cubicBezTo>
                    <a:lnTo>
                      <a:pt x="9691" y="7433"/>
                    </a:lnTo>
                    <a:cubicBezTo>
                      <a:pt x="9691" y="7710"/>
                      <a:pt x="9691" y="7869"/>
                      <a:pt x="9572" y="7987"/>
                    </a:cubicBezTo>
                    <a:cubicBezTo>
                      <a:pt x="9572" y="8105"/>
                      <a:pt x="9604" y="8154"/>
                      <a:pt x="9650" y="8154"/>
                    </a:cubicBezTo>
                    <a:cubicBezTo>
                      <a:pt x="9772" y="8154"/>
                      <a:pt x="9989" y="7790"/>
                      <a:pt x="9902" y="7433"/>
                    </a:cubicBezTo>
                    <a:lnTo>
                      <a:pt x="9902" y="7433"/>
                    </a:lnTo>
                    <a:cubicBezTo>
                      <a:pt x="10365" y="7530"/>
                      <a:pt x="10592" y="8335"/>
                      <a:pt x="11090" y="8335"/>
                    </a:cubicBezTo>
                    <a:cubicBezTo>
                      <a:pt x="11132" y="8335"/>
                      <a:pt x="11176" y="8330"/>
                      <a:pt x="11222" y="8317"/>
                    </a:cubicBezTo>
                    <a:lnTo>
                      <a:pt x="11222" y="8317"/>
                    </a:lnTo>
                    <a:cubicBezTo>
                      <a:pt x="11064" y="9083"/>
                      <a:pt x="10628" y="9308"/>
                      <a:pt x="10404" y="9849"/>
                    </a:cubicBezTo>
                    <a:cubicBezTo>
                      <a:pt x="10734" y="8911"/>
                      <a:pt x="9849" y="9360"/>
                      <a:pt x="9638" y="8977"/>
                    </a:cubicBezTo>
                    <a:cubicBezTo>
                      <a:pt x="9414" y="8977"/>
                      <a:pt x="9796" y="9849"/>
                      <a:pt x="9849" y="10179"/>
                    </a:cubicBezTo>
                    <a:cubicBezTo>
                      <a:pt x="10053" y="10094"/>
                      <a:pt x="10212" y="9976"/>
                      <a:pt x="10366" y="9976"/>
                    </a:cubicBezTo>
                    <a:cubicBezTo>
                      <a:pt x="10501" y="9976"/>
                      <a:pt x="10632" y="10067"/>
                      <a:pt x="10786" y="10350"/>
                    </a:cubicBezTo>
                    <a:cubicBezTo>
                      <a:pt x="11064" y="10073"/>
                      <a:pt x="10562" y="9690"/>
                      <a:pt x="10839" y="9360"/>
                    </a:cubicBezTo>
                    <a:lnTo>
                      <a:pt x="10839" y="9360"/>
                    </a:lnTo>
                    <a:cubicBezTo>
                      <a:pt x="11011" y="9519"/>
                      <a:pt x="11288" y="9519"/>
                      <a:pt x="11222" y="10298"/>
                    </a:cubicBezTo>
                    <a:cubicBezTo>
                      <a:pt x="11465" y="10262"/>
                      <a:pt x="11542" y="10149"/>
                      <a:pt x="11605" y="10149"/>
                    </a:cubicBezTo>
                    <a:cubicBezTo>
                      <a:pt x="11658" y="10149"/>
                      <a:pt x="11702" y="10230"/>
                      <a:pt x="11829" y="10509"/>
                    </a:cubicBezTo>
                    <a:cubicBezTo>
                      <a:pt x="12092" y="10223"/>
                      <a:pt x="12292" y="9991"/>
                      <a:pt x="12523" y="9991"/>
                    </a:cubicBezTo>
                    <a:cubicBezTo>
                      <a:pt x="12687" y="9991"/>
                      <a:pt x="12867" y="10108"/>
                      <a:pt x="13097" y="10403"/>
                    </a:cubicBezTo>
                    <a:cubicBezTo>
                      <a:pt x="13044" y="10733"/>
                      <a:pt x="12938" y="11011"/>
                      <a:pt x="12767" y="11169"/>
                    </a:cubicBezTo>
                    <a:cubicBezTo>
                      <a:pt x="12820" y="11341"/>
                      <a:pt x="12872" y="11393"/>
                      <a:pt x="12938" y="11671"/>
                    </a:cubicBezTo>
                    <a:cubicBezTo>
                      <a:pt x="13598" y="11499"/>
                      <a:pt x="13044" y="9413"/>
                      <a:pt x="13374" y="9083"/>
                    </a:cubicBezTo>
                    <a:lnTo>
                      <a:pt x="13374" y="9083"/>
                    </a:lnTo>
                    <a:cubicBezTo>
                      <a:pt x="13623" y="9541"/>
                      <a:pt x="13744" y="9932"/>
                      <a:pt x="14004" y="9932"/>
                    </a:cubicBezTo>
                    <a:cubicBezTo>
                      <a:pt x="14089" y="9932"/>
                      <a:pt x="14188" y="9890"/>
                      <a:pt x="14311" y="9796"/>
                    </a:cubicBezTo>
                    <a:cubicBezTo>
                      <a:pt x="14470" y="10958"/>
                      <a:pt x="15130" y="10958"/>
                      <a:pt x="15249" y="12159"/>
                    </a:cubicBezTo>
                    <a:cubicBezTo>
                      <a:pt x="14599" y="12265"/>
                      <a:pt x="14079" y="12785"/>
                      <a:pt x="13596" y="12785"/>
                    </a:cubicBezTo>
                    <a:cubicBezTo>
                      <a:pt x="13295" y="12785"/>
                      <a:pt x="13008" y="12582"/>
                      <a:pt x="12714" y="11948"/>
                    </a:cubicBezTo>
                    <a:cubicBezTo>
                      <a:pt x="12714" y="12250"/>
                      <a:pt x="12543" y="12330"/>
                      <a:pt x="12319" y="12330"/>
                    </a:cubicBezTo>
                    <a:cubicBezTo>
                      <a:pt x="12067" y="12330"/>
                      <a:pt x="11748" y="12229"/>
                      <a:pt x="11530" y="12229"/>
                    </a:cubicBezTo>
                    <a:cubicBezTo>
                      <a:pt x="11451" y="12229"/>
                      <a:pt x="11385" y="12242"/>
                      <a:pt x="11341" y="12278"/>
                    </a:cubicBezTo>
                    <a:cubicBezTo>
                      <a:pt x="11246" y="11819"/>
                      <a:pt x="11356" y="11746"/>
                      <a:pt x="11510" y="11746"/>
                    </a:cubicBezTo>
                    <a:cubicBezTo>
                      <a:pt x="11582" y="11746"/>
                      <a:pt x="11663" y="11762"/>
                      <a:pt x="11737" y="11762"/>
                    </a:cubicBezTo>
                    <a:cubicBezTo>
                      <a:pt x="11792" y="11762"/>
                      <a:pt x="11842" y="11753"/>
                      <a:pt x="11882" y="11723"/>
                    </a:cubicBezTo>
                    <a:cubicBezTo>
                      <a:pt x="11948" y="10786"/>
                      <a:pt x="11618" y="10958"/>
                      <a:pt x="11447" y="10509"/>
                    </a:cubicBezTo>
                    <a:cubicBezTo>
                      <a:pt x="11372" y="10897"/>
                      <a:pt x="11236" y="10983"/>
                      <a:pt x="11080" y="10983"/>
                    </a:cubicBezTo>
                    <a:cubicBezTo>
                      <a:pt x="10957" y="10983"/>
                      <a:pt x="10821" y="10929"/>
                      <a:pt x="10692" y="10929"/>
                    </a:cubicBezTo>
                    <a:cubicBezTo>
                      <a:pt x="10498" y="10929"/>
                      <a:pt x="10322" y="11052"/>
                      <a:pt x="10232" y="11671"/>
                    </a:cubicBezTo>
                    <a:cubicBezTo>
                      <a:pt x="9766" y="11316"/>
                      <a:pt x="9300" y="10640"/>
                      <a:pt x="8797" y="10640"/>
                    </a:cubicBezTo>
                    <a:cubicBezTo>
                      <a:pt x="8587" y="10640"/>
                      <a:pt x="8371" y="10757"/>
                      <a:pt x="8146" y="11063"/>
                    </a:cubicBezTo>
                    <a:cubicBezTo>
                      <a:pt x="7988" y="9638"/>
                      <a:pt x="9189" y="10680"/>
                      <a:pt x="9361" y="9743"/>
                    </a:cubicBezTo>
                    <a:cubicBezTo>
                      <a:pt x="9308" y="9525"/>
                      <a:pt x="9241" y="9450"/>
                      <a:pt x="9166" y="9450"/>
                    </a:cubicBezTo>
                    <a:cubicBezTo>
                      <a:pt x="9006" y="9450"/>
                      <a:pt x="8813" y="9798"/>
                      <a:pt x="8668" y="9798"/>
                    </a:cubicBezTo>
                    <a:cubicBezTo>
                      <a:pt x="8661" y="9798"/>
                      <a:pt x="8655" y="9798"/>
                      <a:pt x="8648" y="9796"/>
                    </a:cubicBezTo>
                    <a:cubicBezTo>
                      <a:pt x="8529" y="9241"/>
                      <a:pt x="8859" y="9413"/>
                      <a:pt x="8859" y="9030"/>
                    </a:cubicBezTo>
                    <a:cubicBezTo>
                      <a:pt x="8844" y="8904"/>
                      <a:pt x="8790" y="8875"/>
                      <a:pt x="8718" y="8875"/>
                    </a:cubicBezTo>
                    <a:cubicBezTo>
                      <a:pt x="8656" y="8875"/>
                      <a:pt x="8581" y="8897"/>
                      <a:pt x="8507" y="8897"/>
                    </a:cubicBezTo>
                    <a:cubicBezTo>
                      <a:pt x="8363" y="8897"/>
                      <a:pt x="8224" y="8813"/>
                      <a:pt x="8199" y="8317"/>
                    </a:cubicBezTo>
                    <a:cubicBezTo>
                      <a:pt x="8753" y="8040"/>
                      <a:pt x="8859" y="8251"/>
                      <a:pt x="8859" y="7261"/>
                    </a:cubicBezTo>
                    <a:close/>
                    <a:moveTo>
                      <a:pt x="42418" y="11446"/>
                    </a:moveTo>
                    <a:cubicBezTo>
                      <a:pt x="42910" y="11859"/>
                      <a:pt x="43372" y="12449"/>
                      <a:pt x="43915" y="12449"/>
                    </a:cubicBezTo>
                    <a:cubicBezTo>
                      <a:pt x="44100" y="12449"/>
                      <a:pt x="44295" y="12380"/>
                      <a:pt x="44503" y="12212"/>
                    </a:cubicBezTo>
                    <a:lnTo>
                      <a:pt x="44503" y="12212"/>
                    </a:lnTo>
                    <a:cubicBezTo>
                      <a:pt x="44622" y="13044"/>
                      <a:pt x="44173" y="12872"/>
                      <a:pt x="44015" y="13268"/>
                    </a:cubicBezTo>
                    <a:cubicBezTo>
                      <a:pt x="43636" y="13019"/>
                      <a:pt x="43355" y="12453"/>
                      <a:pt x="42978" y="12453"/>
                    </a:cubicBezTo>
                    <a:cubicBezTo>
                      <a:pt x="42856" y="12453"/>
                      <a:pt x="42725" y="12512"/>
                      <a:pt x="42576" y="12661"/>
                    </a:cubicBezTo>
                    <a:cubicBezTo>
                      <a:pt x="42748" y="11776"/>
                      <a:pt x="42418" y="12159"/>
                      <a:pt x="42088" y="11948"/>
                    </a:cubicBezTo>
                    <a:cubicBezTo>
                      <a:pt x="42140" y="11723"/>
                      <a:pt x="42246" y="11552"/>
                      <a:pt x="42418" y="11446"/>
                    </a:cubicBezTo>
                    <a:close/>
                    <a:moveTo>
                      <a:pt x="12483" y="12709"/>
                    </a:moveTo>
                    <a:cubicBezTo>
                      <a:pt x="12585" y="12709"/>
                      <a:pt x="12686" y="12777"/>
                      <a:pt x="12767" y="12938"/>
                    </a:cubicBezTo>
                    <a:cubicBezTo>
                      <a:pt x="12767" y="13202"/>
                      <a:pt x="12542" y="13096"/>
                      <a:pt x="12542" y="13426"/>
                    </a:cubicBezTo>
                    <a:cubicBezTo>
                      <a:pt x="12527" y="13430"/>
                      <a:pt x="12512" y="13432"/>
                      <a:pt x="12498" y="13432"/>
                    </a:cubicBezTo>
                    <a:cubicBezTo>
                      <a:pt x="12336" y="13432"/>
                      <a:pt x="12272" y="13196"/>
                      <a:pt x="12101" y="13196"/>
                    </a:cubicBezTo>
                    <a:cubicBezTo>
                      <a:pt x="12086" y="13196"/>
                      <a:pt x="12071" y="13198"/>
                      <a:pt x="12054" y="13202"/>
                    </a:cubicBezTo>
                    <a:cubicBezTo>
                      <a:pt x="12121" y="12923"/>
                      <a:pt x="12303" y="12709"/>
                      <a:pt x="12483" y="12709"/>
                    </a:cubicBezTo>
                    <a:close/>
                    <a:moveTo>
                      <a:pt x="38625" y="13009"/>
                    </a:moveTo>
                    <a:cubicBezTo>
                      <a:pt x="38694" y="13009"/>
                      <a:pt x="38755" y="13081"/>
                      <a:pt x="38787" y="13268"/>
                    </a:cubicBezTo>
                    <a:lnTo>
                      <a:pt x="38840" y="13756"/>
                    </a:lnTo>
                    <a:cubicBezTo>
                      <a:pt x="38783" y="13795"/>
                      <a:pt x="38736" y="13811"/>
                      <a:pt x="38695" y="13811"/>
                    </a:cubicBezTo>
                    <a:cubicBezTo>
                      <a:pt x="38534" y="13811"/>
                      <a:pt x="38479" y="13565"/>
                      <a:pt x="38333" y="13565"/>
                    </a:cubicBezTo>
                    <a:cubicBezTo>
                      <a:pt x="38304" y="13565"/>
                      <a:pt x="38271" y="13574"/>
                      <a:pt x="38233" y="13598"/>
                    </a:cubicBezTo>
                    <a:cubicBezTo>
                      <a:pt x="38269" y="13370"/>
                      <a:pt x="38470" y="13009"/>
                      <a:pt x="38625" y="13009"/>
                    </a:cubicBezTo>
                    <a:close/>
                    <a:moveTo>
                      <a:pt x="39830" y="13149"/>
                    </a:moveTo>
                    <a:lnTo>
                      <a:pt x="39830" y="13149"/>
                    </a:lnTo>
                    <a:cubicBezTo>
                      <a:pt x="39749" y="13495"/>
                      <a:pt x="39463" y="13865"/>
                      <a:pt x="39240" y="13865"/>
                    </a:cubicBezTo>
                    <a:cubicBezTo>
                      <a:pt x="39174" y="13865"/>
                      <a:pt x="39113" y="13832"/>
                      <a:pt x="39064" y="13756"/>
                    </a:cubicBezTo>
                    <a:cubicBezTo>
                      <a:pt x="39064" y="13044"/>
                      <a:pt x="39500" y="13268"/>
                      <a:pt x="39830" y="13149"/>
                    </a:cubicBezTo>
                    <a:close/>
                    <a:moveTo>
                      <a:pt x="25660" y="13087"/>
                    </a:moveTo>
                    <a:cubicBezTo>
                      <a:pt x="26103" y="13087"/>
                      <a:pt x="26565" y="13384"/>
                      <a:pt x="26828" y="13384"/>
                    </a:cubicBezTo>
                    <a:cubicBezTo>
                      <a:pt x="26856" y="13384"/>
                      <a:pt x="26882" y="13381"/>
                      <a:pt x="26906" y="13374"/>
                    </a:cubicBezTo>
                    <a:lnTo>
                      <a:pt x="26906" y="13374"/>
                    </a:lnTo>
                    <a:cubicBezTo>
                      <a:pt x="26734" y="14034"/>
                      <a:pt x="25744" y="13374"/>
                      <a:pt x="25533" y="14258"/>
                    </a:cubicBezTo>
                    <a:cubicBezTo>
                      <a:pt x="25283" y="13901"/>
                      <a:pt x="25795" y="13243"/>
                      <a:pt x="25337" y="13243"/>
                    </a:cubicBezTo>
                    <a:cubicBezTo>
                      <a:pt x="25287" y="13243"/>
                      <a:pt x="25225" y="13251"/>
                      <a:pt x="25150" y="13268"/>
                    </a:cubicBezTo>
                    <a:cubicBezTo>
                      <a:pt x="25308" y="13135"/>
                      <a:pt x="25482" y="13087"/>
                      <a:pt x="25660" y="13087"/>
                    </a:cubicBezTo>
                    <a:close/>
                    <a:moveTo>
                      <a:pt x="3037" y="12819"/>
                    </a:moveTo>
                    <a:cubicBezTo>
                      <a:pt x="3037" y="13044"/>
                      <a:pt x="3196" y="12991"/>
                      <a:pt x="3248" y="13044"/>
                    </a:cubicBezTo>
                    <a:cubicBezTo>
                      <a:pt x="3301" y="14087"/>
                      <a:pt x="2641" y="13809"/>
                      <a:pt x="2430" y="14364"/>
                    </a:cubicBezTo>
                    <a:cubicBezTo>
                      <a:pt x="2377" y="13704"/>
                      <a:pt x="2588" y="13862"/>
                      <a:pt x="2377" y="13374"/>
                    </a:cubicBezTo>
                    <a:cubicBezTo>
                      <a:pt x="2364" y="13372"/>
                      <a:pt x="2352" y="13371"/>
                      <a:pt x="2340" y="13371"/>
                    </a:cubicBezTo>
                    <a:cubicBezTo>
                      <a:pt x="2058" y="13371"/>
                      <a:pt x="2036" y="13931"/>
                      <a:pt x="1754" y="13931"/>
                    </a:cubicBezTo>
                    <a:cubicBezTo>
                      <a:pt x="1742" y="13931"/>
                      <a:pt x="1730" y="13930"/>
                      <a:pt x="1717" y="13928"/>
                    </a:cubicBezTo>
                    <a:cubicBezTo>
                      <a:pt x="1545" y="12938"/>
                      <a:pt x="2311" y="13756"/>
                      <a:pt x="2205" y="12872"/>
                    </a:cubicBezTo>
                    <a:lnTo>
                      <a:pt x="2205" y="12872"/>
                    </a:lnTo>
                    <a:cubicBezTo>
                      <a:pt x="2303" y="13201"/>
                      <a:pt x="2394" y="13314"/>
                      <a:pt x="2485" y="13314"/>
                    </a:cubicBezTo>
                    <a:cubicBezTo>
                      <a:pt x="2653" y="13314"/>
                      <a:pt x="2823" y="12930"/>
                      <a:pt x="3037" y="12819"/>
                    </a:cubicBezTo>
                    <a:close/>
                    <a:moveTo>
                      <a:pt x="20899" y="13810"/>
                    </a:moveTo>
                    <a:cubicBezTo>
                      <a:pt x="20997" y="13810"/>
                      <a:pt x="21076" y="13826"/>
                      <a:pt x="21123" y="13862"/>
                    </a:cubicBezTo>
                    <a:cubicBezTo>
                      <a:pt x="21023" y="14282"/>
                      <a:pt x="20794" y="14393"/>
                      <a:pt x="20541" y="14393"/>
                    </a:cubicBezTo>
                    <a:cubicBezTo>
                      <a:pt x="20261" y="14393"/>
                      <a:pt x="19951" y="14258"/>
                      <a:pt x="19750" y="14258"/>
                    </a:cubicBezTo>
                    <a:cubicBezTo>
                      <a:pt x="20006" y="14002"/>
                      <a:pt x="20563" y="13810"/>
                      <a:pt x="20899" y="13810"/>
                    </a:cubicBezTo>
                    <a:close/>
                    <a:moveTo>
                      <a:pt x="43355" y="13598"/>
                    </a:moveTo>
                    <a:cubicBezTo>
                      <a:pt x="43408" y="14522"/>
                      <a:pt x="42853" y="14364"/>
                      <a:pt x="42470" y="14417"/>
                    </a:cubicBezTo>
                    <a:cubicBezTo>
                      <a:pt x="42748" y="14139"/>
                      <a:pt x="42972" y="13704"/>
                      <a:pt x="43355" y="13598"/>
                    </a:cubicBezTo>
                    <a:close/>
                    <a:moveTo>
                      <a:pt x="14311" y="13532"/>
                    </a:moveTo>
                    <a:cubicBezTo>
                      <a:pt x="14259" y="13704"/>
                      <a:pt x="14193" y="13928"/>
                      <a:pt x="14193" y="14258"/>
                    </a:cubicBezTo>
                    <a:cubicBezTo>
                      <a:pt x="13910" y="14258"/>
                      <a:pt x="13844" y="14015"/>
                      <a:pt x="13797" y="14015"/>
                    </a:cubicBezTo>
                    <a:cubicBezTo>
                      <a:pt x="13764" y="14015"/>
                      <a:pt x="13740" y="14143"/>
                      <a:pt x="13651" y="14588"/>
                    </a:cubicBezTo>
                    <a:lnTo>
                      <a:pt x="13427" y="14588"/>
                    </a:lnTo>
                    <a:lnTo>
                      <a:pt x="13374" y="13862"/>
                    </a:lnTo>
                    <a:cubicBezTo>
                      <a:pt x="13862" y="13598"/>
                      <a:pt x="13862" y="13862"/>
                      <a:pt x="14311" y="13532"/>
                    </a:cubicBezTo>
                    <a:close/>
                    <a:moveTo>
                      <a:pt x="47527" y="12436"/>
                    </a:moveTo>
                    <a:lnTo>
                      <a:pt x="47527" y="12436"/>
                    </a:lnTo>
                    <a:cubicBezTo>
                      <a:pt x="47593" y="13149"/>
                      <a:pt x="47091" y="12938"/>
                      <a:pt x="47144" y="13756"/>
                    </a:cubicBezTo>
                    <a:cubicBezTo>
                      <a:pt x="46971" y="13651"/>
                      <a:pt x="46847" y="13607"/>
                      <a:pt x="46756" y="13607"/>
                    </a:cubicBezTo>
                    <a:cubicBezTo>
                      <a:pt x="46325" y="13607"/>
                      <a:pt x="46637" y="14588"/>
                      <a:pt x="46048" y="14588"/>
                    </a:cubicBezTo>
                    <a:cubicBezTo>
                      <a:pt x="46101" y="14417"/>
                      <a:pt x="46273" y="13598"/>
                      <a:pt x="45995" y="13598"/>
                    </a:cubicBezTo>
                    <a:lnTo>
                      <a:pt x="45771" y="13651"/>
                    </a:lnTo>
                    <a:cubicBezTo>
                      <a:pt x="45995" y="12542"/>
                      <a:pt x="47038" y="12991"/>
                      <a:pt x="47527" y="12436"/>
                    </a:cubicBezTo>
                    <a:close/>
                    <a:moveTo>
                      <a:pt x="4410" y="12661"/>
                    </a:moveTo>
                    <a:lnTo>
                      <a:pt x="4410" y="12661"/>
                    </a:lnTo>
                    <a:cubicBezTo>
                      <a:pt x="4186" y="13598"/>
                      <a:pt x="4080" y="13374"/>
                      <a:pt x="4687" y="13651"/>
                    </a:cubicBezTo>
                    <a:cubicBezTo>
                      <a:pt x="4793" y="14417"/>
                      <a:pt x="4133" y="13809"/>
                      <a:pt x="4291" y="14694"/>
                    </a:cubicBezTo>
                    <a:cubicBezTo>
                      <a:pt x="4231" y="14747"/>
                      <a:pt x="4182" y="14769"/>
                      <a:pt x="4141" y="14769"/>
                    </a:cubicBezTo>
                    <a:cubicBezTo>
                      <a:pt x="3933" y="14769"/>
                      <a:pt x="3949" y="14178"/>
                      <a:pt x="3737" y="14178"/>
                    </a:cubicBezTo>
                    <a:cubicBezTo>
                      <a:pt x="3694" y="14178"/>
                      <a:pt x="3643" y="14201"/>
                      <a:pt x="3578" y="14258"/>
                    </a:cubicBezTo>
                    <a:lnTo>
                      <a:pt x="3526" y="13268"/>
                    </a:lnTo>
                    <a:lnTo>
                      <a:pt x="3526" y="13268"/>
                    </a:lnTo>
                    <a:cubicBezTo>
                      <a:pt x="3561" y="13433"/>
                      <a:pt x="3660" y="13498"/>
                      <a:pt x="3758" y="13498"/>
                    </a:cubicBezTo>
                    <a:cubicBezTo>
                      <a:pt x="3952" y="13498"/>
                      <a:pt x="4144" y="13245"/>
                      <a:pt x="3856" y="12991"/>
                    </a:cubicBezTo>
                    <a:cubicBezTo>
                      <a:pt x="3831" y="12730"/>
                      <a:pt x="3914" y="12677"/>
                      <a:pt x="4027" y="12677"/>
                    </a:cubicBezTo>
                    <a:cubicBezTo>
                      <a:pt x="4105" y="12677"/>
                      <a:pt x="4199" y="12703"/>
                      <a:pt x="4280" y="12703"/>
                    </a:cubicBezTo>
                    <a:cubicBezTo>
                      <a:pt x="4330" y="12703"/>
                      <a:pt x="4375" y="12693"/>
                      <a:pt x="4410" y="12661"/>
                    </a:cubicBezTo>
                    <a:close/>
                    <a:moveTo>
                      <a:pt x="44622" y="14258"/>
                    </a:moveTo>
                    <a:cubicBezTo>
                      <a:pt x="44622" y="14522"/>
                      <a:pt x="44675" y="14694"/>
                      <a:pt x="44781" y="14694"/>
                    </a:cubicBezTo>
                    <a:cubicBezTo>
                      <a:pt x="44781" y="15012"/>
                      <a:pt x="44673" y="15149"/>
                      <a:pt x="44541" y="15149"/>
                    </a:cubicBezTo>
                    <a:cubicBezTo>
                      <a:pt x="44334" y="15149"/>
                      <a:pt x="44068" y="14811"/>
                      <a:pt x="44068" y="14311"/>
                    </a:cubicBezTo>
                    <a:lnTo>
                      <a:pt x="44622" y="14258"/>
                    </a:lnTo>
                    <a:close/>
                    <a:moveTo>
                      <a:pt x="33191" y="12277"/>
                    </a:moveTo>
                    <a:cubicBezTo>
                      <a:pt x="33390" y="12277"/>
                      <a:pt x="33467" y="12970"/>
                      <a:pt x="33507" y="13268"/>
                    </a:cubicBezTo>
                    <a:cubicBezTo>
                      <a:pt x="33711" y="12958"/>
                      <a:pt x="34061" y="12526"/>
                      <a:pt x="34377" y="12526"/>
                    </a:cubicBezTo>
                    <a:cubicBezTo>
                      <a:pt x="34572" y="12526"/>
                      <a:pt x="34754" y="12691"/>
                      <a:pt x="34879" y="13149"/>
                    </a:cubicBezTo>
                    <a:cubicBezTo>
                      <a:pt x="34796" y="13149"/>
                      <a:pt x="34706" y="13139"/>
                      <a:pt x="34621" y="13139"/>
                    </a:cubicBezTo>
                    <a:cubicBezTo>
                      <a:pt x="34371" y="13139"/>
                      <a:pt x="34167" y="13228"/>
                      <a:pt x="34325" y="13928"/>
                    </a:cubicBezTo>
                    <a:cubicBezTo>
                      <a:pt x="34221" y="13969"/>
                      <a:pt x="34130" y="13983"/>
                      <a:pt x="34050" y="13983"/>
                    </a:cubicBezTo>
                    <a:cubicBezTo>
                      <a:pt x="33838" y="13983"/>
                      <a:pt x="33695" y="13882"/>
                      <a:pt x="33552" y="13882"/>
                    </a:cubicBezTo>
                    <a:cubicBezTo>
                      <a:pt x="33467" y="13882"/>
                      <a:pt x="33382" y="13918"/>
                      <a:pt x="33282" y="14034"/>
                    </a:cubicBezTo>
                    <a:cubicBezTo>
                      <a:pt x="33229" y="14799"/>
                      <a:pt x="33612" y="14469"/>
                      <a:pt x="33612" y="15248"/>
                    </a:cubicBezTo>
                    <a:cubicBezTo>
                      <a:pt x="33124" y="14641"/>
                      <a:pt x="33005" y="14799"/>
                      <a:pt x="32622" y="14364"/>
                    </a:cubicBezTo>
                    <a:cubicBezTo>
                      <a:pt x="32516" y="14364"/>
                      <a:pt x="32569" y="14641"/>
                      <a:pt x="32516" y="14852"/>
                    </a:cubicBezTo>
                    <a:cubicBezTo>
                      <a:pt x="32444" y="14728"/>
                      <a:pt x="32407" y="14684"/>
                      <a:pt x="32379" y="14684"/>
                    </a:cubicBezTo>
                    <a:cubicBezTo>
                      <a:pt x="32322" y="14684"/>
                      <a:pt x="32304" y="14874"/>
                      <a:pt x="32081" y="14918"/>
                    </a:cubicBezTo>
                    <a:cubicBezTo>
                      <a:pt x="31751" y="14694"/>
                      <a:pt x="32516" y="14522"/>
                      <a:pt x="32345" y="13862"/>
                    </a:cubicBezTo>
                    <a:cubicBezTo>
                      <a:pt x="32309" y="13549"/>
                      <a:pt x="32259" y="13462"/>
                      <a:pt x="32199" y="13462"/>
                    </a:cubicBezTo>
                    <a:cubicBezTo>
                      <a:pt x="32124" y="13462"/>
                      <a:pt x="32032" y="13599"/>
                      <a:pt x="31930" y="13599"/>
                    </a:cubicBezTo>
                    <a:cubicBezTo>
                      <a:pt x="31873" y="13599"/>
                      <a:pt x="31813" y="13557"/>
                      <a:pt x="31751" y="13426"/>
                    </a:cubicBezTo>
                    <a:cubicBezTo>
                      <a:pt x="31858" y="13270"/>
                      <a:pt x="31965" y="13217"/>
                      <a:pt x="32073" y="13217"/>
                    </a:cubicBezTo>
                    <a:cubicBezTo>
                      <a:pt x="32310" y="13217"/>
                      <a:pt x="32548" y="13475"/>
                      <a:pt x="32785" y="13475"/>
                    </a:cubicBezTo>
                    <a:cubicBezTo>
                      <a:pt x="32934" y="13475"/>
                      <a:pt x="33082" y="13373"/>
                      <a:pt x="33229" y="13044"/>
                    </a:cubicBezTo>
                    <a:cubicBezTo>
                      <a:pt x="33229" y="12608"/>
                      <a:pt x="33124" y="12542"/>
                      <a:pt x="32952" y="12542"/>
                    </a:cubicBezTo>
                    <a:cubicBezTo>
                      <a:pt x="33047" y="12352"/>
                      <a:pt x="33126" y="12277"/>
                      <a:pt x="33191" y="12277"/>
                    </a:cubicBezTo>
                    <a:close/>
                    <a:moveTo>
                      <a:pt x="41718" y="14681"/>
                    </a:moveTo>
                    <a:cubicBezTo>
                      <a:pt x="41909" y="14681"/>
                      <a:pt x="42088" y="14832"/>
                      <a:pt x="42035" y="15248"/>
                    </a:cubicBezTo>
                    <a:cubicBezTo>
                      <a:pt x="41978" y="15275"/>
                      <a:pt x="41928" y="15287"/>
                      <a:pt x="41882" y="15287"/>
                    </a:cubicBezTo>
                    <a:cubicBezTo>
                      <a:pt x="41660" y="15287"/>
                      <a:pt x="41541" y="15024"/>
                      <a:pt x="41322" y="15024"/>
                    </a:cubicBezTo>
                    <a:cubicBezTo>
                      <a:pt x="41322" y="14832"/>
                      <a:pt x="41527" y="14681"/>
                      <a:pt x="41718" y="14681"/>
                    </a:cubicBezTo>
                    <a:close/>
                    <a:moveTo>
                      <a:pt x="23883" y="12872"/>
                    </a:moveTo>
                    <a:cubicBezTo>
                      <a:pt x="24059" y="13060"/>
                      <a:pt x="24208" y="13358"/>
                      <a:pt x="24507" y="13358"/>
                    </a:cubicBezTo>
                    <a:cubicBezTo>
                      <a:pt x="24565" y="13358"/>
                      <a:pt x="24630" y="13347"/>
                      <a:pt x="24701" y="13321"/>
                    </a:cubicBezTo>
                    <a:cubicBezTo>
                      <a:pt x="24701" y="13598"/>
                      <a:pt x="24754" y="13756"/>
                      <a:pt x="24820" y="13809"/>
                    </a:cubicBezTo>
                    <a:cubicBezTo>
                      <a:pt x="24424" y="14087"/>
                      <a:pt x="24371" y="14852"/>
                      <a:pt x="24595" y="15301"/>
                    </a:cubicBezTo>
                    <a:cubicBezTo>
                      <a:pt x="24543" y="15684"/>
                      <a:pt x="24318" y="15578"/>
                      <a:pt x="24160" y="15631"/>
                    </a:cubicBezTo>
                    <a:cubicBezTo>
                      <a:pt x="24232" y="14977"/>
                      <a:pt x="24088" y="14893"/>
                      <a:pt x="23917" y="14893"/>
                    </a:cubicBezTo>
                    <a:cubicBezTo>
                      <a:pt x="23857" y="14893"/>
                      <a:pt x="23794" y="14903"/>
                      <a:pt x="23736" y="14903"/>
                    </a:cubicBezTo>
                    <a:cubicBezTo>
                      <a:pt x="23592" y="14903"/>
                      <a:pt x="23474" y="14842"/>
                      <a:pt x="23500" y="14417"/>
                    </a:cubicBezTo>
                    <a:lnTo>
                      <a:pt x="23500" y="14417"/>
                    </a:lnTo>
                    <a:cubicBezTo>
                      <a:pt x="23275" y="14747"/>
                      <a:pt x="22774" y="14641"/>
                      <a:pt x="22840" y="15459"/>
                    </a:cubicBezTo>
                    <a:cubicBezTo>
                      <a:pt x="22562" y="15354"/>
                      <a:pt x="22444" y="14747"/>
                      <a:pt x="22338" y="14311"/>
                    </a:cubicBezTo>
                    <a:cubicBezTo>
                      <a:pt x="22092" y="14379"/>
                      <a:pt x="22097" y="14676"/>
                      <a:pt x="22044" y="14676"/>
                    </a:cubicBezTo>
                    <a:cubicBezTo>
                      <a:pt x="22014" y="14676"/>
                      <a:pt x="21967" y="14584"/>
                      <a:pt x="21849" y="14311"/>
                    </a:cubicBezTo>
                    <a:cubicBezTo>
                      <a:pt x="21625" y="14364"/>
                      <a:pt x="21849" y="15182"/>
                      <a:pt x="21678" y="15354"/>
                    </a:cubicBezTo>
                    <a:cubicBezTo>
                      <a:pt x="21348" y="14469"/>
                      <a:pt x="21401" y="13981"/>
                      <a:pt x="21348" y="13651"/>
                    </a:cubicBezTo>
                    <a:cubicBezTo>
                      <a:pt x="21489" y="13510"/>
                      <a:pt x="21655" y="13464"/>
                      <a:pt x="21835" y="13464"/>
                    </a:cubicBezTo>
                    <a:cubicBezTo>
                      <a:pt x="22172" y="13464"/>
                      <a:pt x="22560" y="13624"/>
                      <a:pt x="22927" y="13624"/>
                    </a:cubicBezTo>
                    <a:cubicBezTo>
                      <a:pt x="23286" y="13624"/>
                      <a:pt x="23626" y="13472"/>
                      <a:pt x="23883" y="12872"/>
                    </a:cubicBezTo>
                    <a:close/>
                    <a:moveTo>
                      <a:pt x="39674" y="14390"/>
                    </a:moveTo>
                    <a:cubicBezTo>
                      <a:pt x="39704" y="14390"/>
                      <a:pt x="39738" y="14398"/>
                      <a:pt x="39777" y="14417"/>
                    </a:cubicBezTo>
                    <a:cubicBezTo>
                      <a:pt x="40002" y="14588"/>
                      <a:pt x="39724" y="14694"/>
                      <a:pt x="39553" y="14694"/>
                    </a:cubicBezTo>
                    <a:cubicBezTo>
                      <a:pt x="39342" y="14799"/>
                      <a:pt x="39394" y="15407"/>
                      <a:pt x="39276" y="15737"/>
                    </a:cubicBezTo>
                    <a:cubicBezTo>
                      <a:pt x="39117" y="15512"/>
                      <a:pt x="39276" y="15354"/>
                      <a:pt x="39117" y="14747"/>
                    </a:cubicBezTo>
                    <a:lnTo>
                      <a:pt x="39117" y="14747"/>
                    </a:lnTo>
                    <a:cubicBezTo>
                      <a:pt x="39149" y="14755"/>
                      <a:pt x="39177" y="14759"/>
                      <a:pt x="39204" y="14759"/>
                    </a:cubicBezTo>
                    <a:cubicBezTo>
                      <a:pt x="39456" y="14759"/>
                      <a:pt x="39474" y="14390"/>
                      <a:pt x="39674" y="14390"/>
                    </a:cubicBezTo>
                    <a:close/>
                    <a:moveTo>
                      <a:pt x="45005" y="14192"/>
                    </a:moveTo>
                    <a:lnTo>
                      <a:pt x="45005" y="14192"/>
                    </a:lnTo>
                    <a:cubicBezTo>
                      <a:pt x="45216" y="14417"/>
                      <a:pt x="45612" y="14139"/>
                      <a:pt x="45612" y="14918"/>
                    </a:cubicBezTo>
                    <a:cubicBezTo>
                      <a:pt x="45487" y="14804"/>
                      <a:pt x="45394" y="14757"/>
                      <a:pt x="45325" y="14757"/>
                    </a:cubicBezTo>
                    <a:cubicBezTo>
                      <a:pt x="45005" y="14757"/>
                      <a:pt x="45155" y="15742"/>
                      <a:pt x="44683" y="15742"/>
                    </a:cubicBezTo>
                    <a:cubicBezTo>
                      <a:pt x="44664" y="15742"/>
                      <a:pt x="44644" y="15740"/>
                      <a:pt x="44622" y="15737"/>
                    </a:cubicBezTo>
                    <a:cubicBezTo>
                      <a:pt x="44834" y="15024"/>
                      <a:pt x="45058" y="14971"/>
                      <a:pt x="45005" y="14192"/>
                    </a:cubicBezTo>
                    <a:close/>
                    <a:moveTo>
                      <a:pt x="27064" y="14588"/>
                    </a:moveTo>
                    <a:cubicBezTo>
                      <a:pt x="27183" y="14852"/>
                      <a:pt x="27289" y="15248"/>
                      <a:pt x="27289" y="15842"/>
                    </a:cubicBezTo>
                    <a:cubicBezTo>
                      <a:pt x="27130" y="15842"/>
                      <a:pt x="27183" y="15512"/>
                      <a:pt x="27130" y="15354"/>
                    </a:cubicBezTo>
                    <a:cubicBezTo>
                      <a:pt x="26677" y="15560"/>
                      <a:pt x="26196" y="15855"/>
                      <a:pt x="25750" y="15855"/>
                    </a:cubicBezTo>
                    <a:cubicBezTo>
                      <a:pt x="25598" y="15855"/>
                      <a:pt x="25449" y="15821"/>
                      <a:pt x="25308" y="15737"/>
                    </a:cubicBezTo>
                    <a:cubicBezTo>
                      <a:pt x="25273" y="15374"/>
                      <a:pt x="25298" y="15263"/>
                      <a:pt x="25358" y="15263"/>
                    </a:cubicBezTo>
                    <a:cubicBezTo>
                      <a:pt x="25453" y="15263"/>
                      <a:pt x="25637" y="15538"/>
                      <a:pt x="25818" y="15538"/>
                    </a:cubicBezTo>
                    <a:cubicBezTo>
                      <a:pt x="25869" y="15538"/>
                      <a:pt x="25920" y="15516"/>
                      <a:pt x="25968" y="15459"/>
                    </a:cubicBezTo>
                    <a:cubicBezTo>
                      <a:pt x="25938" y="15268"/>
                      <a:pt x="25867" y="15227"/>
                      <a:pt x="25782" y="15227"/>
                    </a:cubicBezTo>
                    <a:cubicBezTo>
                      <a:pt x="25720" y="15227"/>
                      <a:pt x="25652" y="15248"/>
                      <a:pt x="25586" y="15248"/>
                    </a:cubicBezTo>
                    <a:cubicBezTo>
                      <a:pt x="25622" y="14996"/>
                      <a:pt x="25700" y="14905"/>
                      <a:pt x="25789" y="14905"/>
                    </a:cubicBezTo>
                    <a:cubicBezTo>
                      <a:pt x="25955" y="14905"/>
                      <a:pt x="26158" y="15226"/>
                      <a:pt x="26193" y="15407"/>
                    </a:cubicBezTo>
                    <a:cubicBezTo>
                      <a:pt x="26351" y="15301"/>
                      <a:pt x="26140" y="15129"/>
                      <a:pt x="26140" y="14694"/>
                    </a:cubicBezTo>
                    <a:lnTo>
                      <a:pt x="27064" y="14588"/>
                    </a:lnTo>
                    <a:close/>
                    <a:moveTo>
                      <a:pt x="12282" y="13721"/>
                    </a:moveTo>
                    <a:cubicBezTo>
                      <a:pt x="12398" y="13721"/>
                      <a:pt x="12462" y="14149"/>
                      <a:pt x="12660" y="14149"/>
                    </a:cubicBezTo>
                    <a:cubicBezTo>
                      <a:pt x="12677" y="14149"/>
                      <a:pt x="12695" y="14146"/>
                      <a:pt x="12714" y="14139"/>
                    </a:cubicBezTo>
                    <a:lnTo>
                      <a:pt x="12714" y="14139"/>
                    </a:lnTo>
                    <a:cubicBezTo>
                      <a:pt x="12331" y="15578"/>
                      <a:pt x="13268" y="14641"/>
                      <a:pt x="13268" y="15842"/>
                    </a:cubicBezTo>
                    <a:cubicBezTo>
                      <a:pt x="13214" y="15873"/>
                      <a:pt x="13166" y="15886"/>
                      <a:pt x="13123" y="15886"/>
                    </a:cubicBezTo>
                    <a:cubicBezTo>
                      <a:pt x="12874" y="15886"/>
                      <a:pt x="12782" y="15449"/>
                      <a:pt x="12512" y="15449"/>
                    </a:cubicBezTo>
                    <a:cubicBezTo>
                      <a:pt x="12488" y="15449"/>
                      <a:pt x="12463" y="15452"/>
                      <a:pt x="12437" y="15459"/>
                    </a:cubicBezTo>
                    <a:cubicBezTo>
                      <a:pt x="12542" y="14417"/>
                      <a:pt x="12159" y="14694"/>
                      <a:pt x="12107" y="13981"/>
                    </a:cubicBezTo>
                    <a:cubicBezTo>
                      <a:pt x="12181" y="13789"/>
                      <a:pt x="12236" y="13721"/>
                      <a:pt x="12282" y="13721"/>
                    </a:cubicBezTo>
                    <a:close/>
                    <a:moveTo>
                      <a:pt x="35420" y="13786"/>
                    </a:moveTo>
                    <a:cubicBezTo>
                      <a:pt x="35727" y="13786"/>
                      <a:pt x="36093" y="14157"/>
                      <a:pt x="36200" y="14522"/>
                    </a:cubicBezTo>
                    <a:cubicBezTo>
                      <a:pt x="35540" y="15842"/>
                      <a:pt x="37137" y="15842"/>
                      <a:pt x="37903" y="16120"/>
                    </a:cubicBezTo>
                    <a:cubicBezTo>
                      <a:pt x="37729" y="16307"/>
                      <a:pt x="37532" y="16370"/>
                      <a:pt x="37324" y="16370"/>
                    </a:cubicBezTo>
                    <a:cubicBezTo>
                      <a:pt x="36915" y="16370"/>
                      <a:pt x="36464" y="16128"/>
                      <a:pt x="36063" y="16128"/>
                    </a:cubicBezTo>
                    <a:cubicBezTo>
                      <a:pt x="35895" y="16128"/>
                      <a:pt x="35736" y="16171"/>
                      <a:pt x="35592" y="16291"/>
                    </a:cubicBezTo>
                    <a:cubicBezTo>
                      <a:pt x="36147" y="14971"/>
                      <a:pt x="35315" y="14364"/>
                      <a:pt x="35051" y="14087"/>
                    </a:cubicBezTo>
                    <a:cubicBezTo>
                      <a:pt x="35137" y="13872"/>
                      <a:pt x="35272" y="13786"/>
                      <a:pt x="35420" y="13786"/>
                    </a:cubicBezTo>
                    <a:close/>
                    <a:moveTo>
                      <a:pt x="22285" y="15301"/>
                    </a:moveTo>
                    <a:cubicBezTo>
                      <a:pt x="22415" y="15431"/>
                      <a:pt x="22555" y="15794"/>
                      <a:pt x="22813" y="15794"/>
                    </a:cubicBezTo>
                    <a:cubicBezTo>
                      <a:pt x="22869" y="15794"/>
                      <a:pt x="22930" y="15777"/>
                      <a:pt x="22998" y="15737"/>
                    </a:cubicBezTo>
                    <a:lnTo>
                      <a:pt x="22998" y="15737"/>
                    </a:lnTo>
                    <a:cubicBezTo>
                      <a:pt x="23114" y="16106"/>
                      <a:pt x="22947" y="16299"/>
                      <a:pt x="22775" y="16299"/>
                    </a:cubicBezTo>
                    <a:cubicBezTo>
                      <a:pt x="22616" y="16299"/>
                      <a:pt x="22452" y="16133"/>
                      <a:pt x="22510" y="15790"/>
                    </a:cubicBezTo>
                    <a:cubicBezTo>
                      <a:pt x="22391" y="15790"/>
                      <a:pt x="22444" y="16238"/>
                      <a:pt x="22444" y="16502"/>
                    </a:cubicBezTo>
                    <a:lnTo>
                      <a:pt x="22008" y="16568"/>
                    </a:lnTo>
                    <a:cubicBezTo>
                      <a:pt x="22180" y="15908"/>
                      <a:pt x="22285" y="16014"/>
                      <a:pt x="22285" y="15301"/>
                    </a:cubicBezTo>
                    <a:close/>
                    <a:moveTo>
                      <a:pt x="32239" y="9849"/>
                    </a:moveTo>
                    <a:cubicBezTo>
                      <a:pt x="33176" y="10680"/>
                      <a:pt x="34444" y="10456"/>
                      <a:pt x="35262" y="11618"/>
                    </a:cubicBezTo>
                    <a:cubicBezTo>
                      <a:pt x="35061" y="11448"/>
                      <a:pt x="34854" y="11387"/>
                      <a:pt x="34647" y="11387"/>
                    </a:cubicBezTo>
                    <a:cubicBezTo>
                      <a:pt x="34177" y="11387"/>
                      <a:pt x="33704" y="11703"/>
                      <a:pt x="33282" y="11776"/>
                    </a:cubicBezTo>
                    <a:cubicBezTo>
                      <a:pt x="33282" y="11499"/>
                      <a:pt x="33507" y="11552"/>
                      <a:pt x="33612" y="11499"/>
                    </a:cubicBezTo>
                    <a:cubicBezTo>
                      <a:pt x="33438" y="11218"/>
                      <a:pt x="33286" y="11109"/>
                      <a:pt x="33148" y="11109"/>
                    </a:cubicBezTo>
                    <a:cubicBezTo>
                      <a:pt x="32673" y="11109"/>
                      <a:pt x="32367" y="12405"/>
                      <a:pt x="31907" y="12405"/>
                    </a:cubicBezTo>
                    <a:cubicBezTo>
                      <a:pt x="31873" y="12405"/>
                      <a:pt x="31839" y="12398"/>
                      <a:pt x="31804" y="12383"/>
                    </a:cubicBezTo>
                    <a:cubicBezTo>
                      <a:pt x="31751" y="11499"/>
                      <a:pt x="32292" y="11776"/>
                      <a:pt x="32464" y="11341"/>
                    </a:cubicBezTo>
                    <a:cubicBezTo>
                      <a:pt x="32292" y="10456"/>
                      <a:pt x="32464" y="10839"/>
                      <a:pt x="31962" y="10628"/>
                    </a:cubicBezTo>
                    <a:lnTo>
                      <a:pt x="31962" y="10628"/>
                    </a:lnTo>
                    <a:cubicBezTo>
                      <a:pt x="32015" y="10839"/>
                      <a:pt x="32081" y="11063"/>
                      <a:pt x="32186" y="11116"/>
                    </a:cubicBezTo>
                    <a:cubicBezTo>
                      <a:pt x="32411" y="11116"/>
                      <a:pt x="31196" y="11222"/>
                      <a:pt x="31473" y="12212"/>
                    </a:cubicBezTo>
                    <a:cubicBezTo>
                      <a:pt x="31461" y="12316"/>
                      <a:pt x="31425" y="12358"/>
                      <a:pt x="31373" y="12358"/>
                    </a:cubicBezTo>
                    <a:cubicBezTo>
                      <a:pt x="31206" y="12358"/>
                      <a:pt x="30882" y="11908"/>
                      <a:pt x="30761" y="11776"/>
                    </a:cubicBezTo>
                    <a:cubicBezTo>
                      <a:pt x="30642" y="11829"/>
                      <a:pt x="30642" y="12001"/>
                      <a:pt x="30536" y="12053"/>
                    </a:cubicBezTo>
                    <a:cubicBezTo>
                      <a:pt x="30695" y="12872"/>
                      <a:pt x="31632" y="12819"/>
                      <a:pt x="31355" y="12938"/>
                    </a:cubicBezTo>
                    <a:cubicBezTo>
                      <a:pt x="31845" y="13151"/>
                      <a:pt x="31371" y="13622"/>
                      <a:pt x="30789" y="13622"/>
                    </a:cubicBezTo>
                    <a:cubicBezTo>
                      <a:pt x="30650" y="13622"/>
                      <a:pt x="30504" y="13596"/>
                      <a:pt x="30365" y="13532"/>
                    </a:cubicBezTo>
                    <a:lnTo>
                      <a:pt x="30365" y="13532"/>
                    </a:lnTo>
                    <a:cubicBezTo>
                      <a:pt x="30431" y="13981"/>
                      <a:pt x="30761" y="13651"/>
                      <a:pt x="30866" y="13981"/>
                    </a:cubicBezTo>
                    <a:cubicBezTo>
                      <a:pt x="30767" y="14339"/>
                      <a:pt x="30807" y="15034"/>
                      <a:pt x="30542" y="15034"/>
                    </a:cubicBezTo>
                    <a:cubicBezTo>
                      <a:pt x="30524" y="15034"/>
                      <a:pt x="30504" y="15031"/>
                      <a:pt x="30483" y="15024"/>
                    </a:cubicBezTo>
                    <a:lnTo>
                      <a:pt x="30483" y="15024"/>
                    </a:lnTo>
                    <a:cubicBezTo>
                      <a:pt x="30589" y="15301"/>
                      <a:pt x="30695" y="15512"/>
                      <a:pt x="30866" y="15737"/>
                    </a:cubicBezTo>
                    <a:cubicBezTo>
                      <a:pt x="30734" y="16121"/>
                      <a:pt x="30591" y="16227"/>
                      <a:pt x="30448" y="16227"/>
                    </a:cubicBezTo>
                    <a:cubicBezTo>
                      <a:pt x="30271" y="16227"/>
                      <a:pt x="30093" y="16063"/>
                      <a:pt x="29937" y="16063"/>
                    </a:cubicBezTo>
                    <a:cubicBezTo>
                      <a:pt x="29805" y="16063"/>
                      <a:pt x="29688" y="16182"/>
                      <a:pt x="29599" y="16621"/>
                    </a:cubicBezTo>
                    <a:cubicBezTo>
                      <a:pt x="29398" y="16468"/>
                      <a:pt x="29514" y="15535"/>
                      <a:pt x="29814" y="15535"/>
                    </a:cubicBezTo>
                    <a:cubicBezTo>
                      <a:pt x="29849" y="15535"/>
                      <a:pt x="29888" y="15549"/>
                      <a:pt x="29929" y="15578"/>
                    </a:cubicBezTo>
                    <a:cubicBezTo>
                      <a:pt x="29820" y="15234"/>
                      <a:pt x="29631" y="15126"/>
                      <a:pt x="29395" y="15126"/>
                    </a:cubicBezTo>
                    <a:cubicBezTo>
                      <a:pt x="29287" y="15126"/>
                      <a:pt x="29169" y="15149"/>
                      <a:pt x="29044" y="15182"/>
                    </a:cubicBezTo>
                    <a:cubicBezTo>
                      <a:pt x="29110" y="14522"/>
                      <a:pt x="29823" y="15024"/>
                      <a:pt x="29704" y="14087"/>
                    </a:cubicBezTo>
                    <a:cubicBezTo>
                      <a:pt x="29673" y="14021"/>
                      <a:pt x="29628" y="14008"/>
                      <a:pt x="29573" y="14008"/>
                    </a:cubicBezTo>
                    <a:cubicBezTo>
                      <a:pt x="29540" y="14008"/>
                      <a:pt x="29504" y="14013"/>
                      <a:pt x="29466" y="14013"/>
                    </a:cubicBezTo>
                    <a:cubicBezTo>
                      <a:pt x="29353" y="14013"/>
                      <a:pt x="29222" y="13972"/>
                      <a:pt x="29110" y="13651"/>
                    </a:cubicBezTo>
                    <a:cubicBezTo>
                      <a:pt x="28823" y="13743"/>
                      <a:pt x="28736" y="14297"/>
                      <a:pt x="28394" y="14297"/>
                    </a:cubicBezTo>
                    <a:cubicBezTo>
                      <a:pt x="28344" y="14297"/>
                      <a:pt x="28288" y="14285"/>
                      <a:pt x="28226" y="14258"/>
                    </a:cubicBezTo>
                    <a:cubicBezTo>
                      <a:pt x="28226" y="13426"/>
                      <a:pt x="27949" y="13479"/>
                      <a:pt x="28173" y="12991"/>
                    </a:cubicBezTo>
                    <a:lnTo>
                      <a:pt x="28173" y="12991"/>
                    </a:lnTo>
                    <a:cubicBezTo>
                      <a:pt x="28279" y="13202"/>
                      <a:pt x="28173" y="13532"/>
                      <a:pt x="28450" y="13981"/>
                    </a:cubicBezTo>
                    <a:cubicBezTo>
                      <a:pt x="28311" y="13398"/>
                      <a:pt x="28917" y="12922"/>
                      <a:pt x="29449" y="12922"/>
                    </a:cubicBezTo>
                    <a:cubicBezTo>
                      <a:pt x="29772" y="12922"/>
                      <a:pt x="30068" y="13098"/>
                      <a:pt x="30153" y="13532"/>
                    </a:cubicBezTo>
                    <a:cubicBezTo>
                      <a:pt x="30385" y="13532"/>
                      <a:pt x="30460" y="13228"/>
                      <a:pt x="30671" y="13228"/>
                    </a:cubicBezTo>
                    <a:cubicBezTo>
                      <a:pt x="30712" y="13228"/>
                      <a:pt x="30759" y="13240"/>
                      <a:pt x="30813" y="13268"/>
                    </a:cubicBezTo>
                    <a:cubicBezTo>
                      <a:pt x="30813" y="12331"/>
                      <a:pt x="30365" y="12542"/>
                      <a:pt x="30100" y="12331"/>
                    </a:cubicBezTo>
                    <a:cubicBezTo>
                      <a:pt x="30034" y="12106"/>
                      <a:pt x="30034" y="11882"/>
                      <a:pt x="30034" y="11776"/>
                    </a:cubicBezTo>
                    <a:cubicBezTo>
                      <a:pt x="29891" y="11900"/>
                      <a:pt x="29740" y="11952"/>
                      <a:pt x="29582" y="11952"/>
                    </a:cubicBezTo>
                    <a:cubicBezTo>
                      <a:pt x="28899" y="11952"/>
                      <a:pt x="28103" y="10969"/>
                      <a:pt x="27341" y="10562"/>
                    </a:cubicBezTo>
                    <a:cubicBezTo>
                      <a:pt x="26959" y="10179"/>
                      <a:pt x="28001" y="10350"/>
                      <a:pt x="28226" y="10232"/>
                    </a:cubicBezTo>
                    <a:cubicBezTo>
                      <a:pt x="28226" y="10786"/>
                      <a:pt x="28331" y="10892"/>
                      <a:pt x="28384" y="11222"/>
                    </a:cubicBezTo>
                    <a:cubicBezTo>
                      <a:pt x="28429" y="11186"/>
                      <a:pt x="28616" y="10901"/>
                      <a:pt x="28734" y="10901"/>
                    </a:cubicBezTo>
                    <a:cubicBezTo>
                      <a:pt x="28792" y="10901"/>
                      <a:pt x="28833" y="10969"/>
                      <a:pt x="28833" y="11169"/>
                    </a:cubicBezTo>
                    <a:cubicBezTo>
                      <a:pt x="28992" y="11116"/>
                      <a:pt x="28886" y="10958"/>
                      <a:pt x="28833" y="10958"/>
                    </a:cubicBezTo>
                    <a:cubicBezTo>
                      <a:pt x="28872" y="10752"/>
                      <a:pt x="28915" y="10675"/>
                      <a:pt x="28962" y="10675"/>
                    </a:cubicBezTo>
                    <a:cubicBezTo>
                      <a:pt x="29102" y="10675"/>
                      <a:pt x="29271" y="11393"/>
                      <a:pt x="29440" y="11393"/>
                    </a:cubicBezTo>
                    <a:cubicBezTo>
                      <a:pt x="29770" y="11222"/>
                      <a:pt x="30100" y="11169"/>
                      <a:pt x="30206" y="10786"/>
                    </a:cubicBezTo>
                    <a:cubicBezTo>
                      <a:pt x="30424" y="11095"/>
                      <a:pt x="30631" y="11216"/>
                      <a:pt x="30827" y="11216"/>
                    </a:cubicBezTo>
                    <a:cubicBezTo>
                      <a:pt x="31368" y="11216"/>
                      <a:pt x="31832" y="10294"/>
                      <a:pt x="32239" y="9849"/>
                    </a:cubicBezTo>
                    <a:close/>
                    <a:moveTo>
                      <a:pt x="13609" y="16092"/>
                    </a:moveTo>
                    <a:cubicBezTo>
                      <a:pt x="13705" y="16092"/>
                      <a:pt x="13796" y="16149"/>
                      <a:pt x="13862" y="16291"/>
                    </a:cubicBezTo>
                    <a:cubicBezTo>
                      <a:pt x="13829" y="16635"/>
                      <a:pt x="13619" y="16851"/>
                      <a:pt x="13414" y="16851"/>
                    </a:cubicBezTo>
                    <a:cubicBezTo>
                      <a:pt x="13295" y="16851"/>
                      <a:pt x="13179" y="16780"/>
                      <a:pt x="13097" y="16621"/>
                    </a:cubicBezTo>
                    <a:cubicBezTo>
                      <a:pt x="13169" y="16360"/>
                      <a:pt x="13402" y="16092"/>
                      <a:pt x="13609" y="16092"/>
                    </a:cubicBezTo>
                    <a:close/>
                    <a:moveTo>
                      <a:pt x="15579" y="15908"/>
                    </a:moveTo>
                    <a:cubicBezTo>
                      <a:pt x="15691" y="16564"/>
                      <a:pt x="15478" y="16894"/>
                      <a:pt x="15265" y="16894"/>
                    </a:cubicBezTo>
                    <a:cubicBezTo>
                      <a:pt x="15177" y="16894"/>
                      <a:pt x="15089" y="16838"/>
                      <a:pt x="15024" y="16727"/>
                    </a:cubicBezTo>
                    <a:cubicBezTo>
                      <a:pt x="14971" y="15961"/>
                      <a:pt x="15407" y="16120"/>
                      <a:pt x="15579" y="15908"/>
                    </a:cubicBezTo>
                    <a:close/>
                    <a:moveTo>
                      <a:pt x="29110" y="16172"/>
                    </a:moveTo>
                    <a:lnTo>
                      <a:pt x="29110" y="16172"/>
                    </a:lnTo>
                    <a:cubicBezTo>
                      <a:pt x="28992" y="16898"/>
                      <a:pt x="28503" y="17057"/>
                      <a:pt x="28054" y="17281"/>
                    </a:cubicBezTo>
                    <a:cubicBezTo>
                      <a:pt x="28001" y="16172"/>
                      <a:pt x="28662" y="16344"/>
                      <a:pt x="29110" y="16172"/>
                    </a:cubicBezTo>
                    <a:close/>
                    <a:moveTo>
                      <a:pt x="9308" y="15838"/>
                    </a:moveTo>
                    <a:cubicBezTo>
                      <a:pt x="9392" y="15838"/>
                      <a:pt x="9442" y="15968"/>
                      <a:pt x="9466" y="16450"/>
                    </a:cubicBezTo>
                    <a:cubicBezTo>
                      <a:pt x="9430" y="16429"/>
                      <a:pt x="9396" y="16420"/>
                      <a:pt x="9363" y="16420"/>
                    </a:cubicBezTo>
                    <a:cubicBezTo>
                      <a:pt x="9167" y="16420"/>
                      <a:pt x="9053" y="16741"/>
                      <a:pt x="9271" y="16741"/>
                    </a:cubicBezTo>
                    <a:cubicBezTo>
                      <a:pt x="9297" y="16741"/>
                      <a:pt x="9326" y="16736"/>
                      <a:pt x="9361" y="16727"/>
                    </a:cubicBezTo>
                    <a:lnTo>
                      <a:pt x="9361" y="16727"/>
                    </a:lnTo>
                    <a:cubicBezTo>
                      <a:pt x="9277" y="17189"/>
                      <a:pt x="9149" y="17379"/>
                      <a:pt x="8966" y="17379"/>
                    </a:cubicBezTo>
                    <a:cubicBezTo>
                      <a:pt x="8888" y="17379"/>
                      <a:pt x="8800" y="17345"/>
                      <a:pt x="8701" y="17281"/>
                    </a:cubicBezTo>
                    <a:cubicBezTo>
                      <a:pt x="8806" y="16568"/>
                      <a:pt x="9136" y="16951"/>
                      <a:pt x="8859" y="16014"/>
                    </a:cubicBezTo>
                    <a:cubicBezTo>
                      <a:pt x="9065" y="16014"/>
                      <a:pt x="9210" y="15838"/>
                      <a:pt x="9308" y="15838"/>
                    </a:cubicBezTo>
                    <a:close/>
                    <a:moveTo>
                      <a:pt x="26523" y="16674"/>
                    </a:moveTo>
                    <a:lnTo>
                      <a:pt x="26523" y="16674"/>
                    </a:lnTo>
                    <a:cubicBezTo>
                      <a:pt x="26906" y="16898"/>
                      <a:pt x="26193" y="16727"/>
                      <a:pt x="26404" y="17387"/>
                    </a:cubicBezTo>
                    <a:cubicBezTo>
                      <a:pt x="26354" y="17440"/>
                      <a:pt x="26313" y="17461"/>
                      <a:pt x="26278" y="17461"/>
                    </a:cubicBezTo>
                    <a:cubicBezTo>
                      <a:pt x="26153" y="17461"/>
                      <a:pt x="26103" y="17197"/>
                      <a:pt x="25956" y="17197"/>
                    </a:cubicBezTo>
                    <a:cubicBezTo>
                      <a:pt x="25929" y="17197"/>
                      <a:pt x="25898" y="17207"/>
                      <a:pt x="25863" y="17228"/>
                    </a:cubicBezTo>
                    <a:cubicBezTo>
                      <a:pt x="25863" y="16674"/>
                      <a:pt x="26470" y="17162"/>
                      <a:pt x="26523" y="16674"/>
                    </a:cubicBezTo>
                    <a:close/>
                    <a:moveTo>
                      <a:pt x="7710" y="15631"/>
                    </a:moveTo>
                    <a:lnTo>
                      <a:pt x="7710" y="15631"/>
                    </a:lnTo>
                    <a:cubicBezTo>
                      <a:pt x="7816" y="15737"/>
                      <a:pt x="7922" y="15842"/>
                      <a:pt x="8041" y="15842"/>
                    </a:cubicBezTo>
                    <a:cubicBezTo>
                      <a:pt x="7922" y="17281"/>
                      <a:pt x="8648" y="16450"/>
                      <a:pt x="8648" y="17559"/>
                    </a:cubicBezTo>
                    <a:cubicBezTo>
                      <a:pt x="8460" y="17452"/>
                      <a:pt x="8362" y="17396"/>
                      <a:pt x="8274" y="17396"/>
                    </a:cubicBezTo>
                    <a:cubicBezTo>
                      <a:pt x="8178" y="17396"/>
                      <a:pt x="8095" y="17465"/>
                      <a:pt x="7922" y="17611"/>
                    </a:cubicBezTo>
                    <a:cubicBezTo>
                      <a:pt x="7922" y="16727"/>
                      <a:pt x="7816" y="16238"/>
                      <a:pt x="7710" y="15631"/>
                    </a:cubicBezTo>
                    <a:close/>
                    <a:moveTo>
                      <a:pt x="31386" y="15607"/>
                    </a:moveTo>
                    <a:cubicBezTo>
                      <a:pt x="31698" y="15607"/>
                      <a:pt x="32038" y="16500"/>
                      <a:pt x="32271" y="16500"/>
                    </a:cubicBezTo>
                    <a:cubicBezTo>
                      <a:pt x="32324" y="16500"/>
                      <a:pt x="32371" y="16455"/>
                      <a:pt x="32411" y="16344"/>
                    </a:cubicBezTo>
                    <a:cubicBezTo>
                      <a:pt x="32417" y="16343"/>
                      <a:pt x="32422" y="16342"/>
                      <a:pt x="32427" y="16342"/>
                    </a:cubicBezTo>
                    <a:cubicBezTo>
                      <a:pt x="32614" y="16342"/>
                      <a:pt x="32466" y="17239"/>
                      <a:pt x="32569" y="17611"/>
                    </a:cubicBezTo>
                    <a:lnTo>
                      <a:pt x="31751" y="17664"/>
                    </a:lnTo>
                    <a:cubicBezTo>
                      <a:pt x="31785" y="17161"/>
                      <a:pt x="31790" y="16991"/>
                      <a:pt x="31768" y="16991"/>
                    </a:cubicBezTo>
                    <a:cubicBezTo>
                      <a:pt x="31722" y="16991"/>
                      <a:pt x="31560" y="17717"/>
                      <a:pt x="31302" y="17717"/>
                    </a:cubicBezTo>
                    <a:cubicBezTo>
                      <a:pt x="31302" y="17281"/>
                      <a:pt x="31196" y="17281"/>
                      <a:pt x="31143" y="16951"/>
                    </a:cubicBezTo>
                    <a:cubicBezTo>
                      <a:pt x="30987" y="17167"/>
                      <a:pt x="30744" y="17416"/>
                      <a:pt x="30523" y="17416"/>
                    </a:cubicBezTo>
                    <a:cubicBezTo>
                      <a:pt x="30351" y="17416"/>
                      <a:pt x="30193" y="17265"/>
                      <a:pt x="30100" y="16832"/>
                    </a:cubicBezTo>
                    <a:cubicBezTo>
                      <a:pt x="30124" y="16815"/>
                      <a:pt x="30159" y="16808"/>
                      <a:pt x="30201" y="16808"/>
                    </a:cubicBezTo>
                    <a:cubicBezTo>
                      <a:pt x="30332" y="16808"/>
                      <a:pt x="30537" y="16874"/>
                      <a:pt x="30721" y="16874"/>
                    </a:cubicBezTo>
                    <a:cubicBezTo>
                      <a:pt x="31000" y="16874"/>
                      <a:pt x="31232" y="16722"/>
                      <a:pt x="31091" y="15961"/>
                    </a:cubicBezTo>
                    <a:cubicBezTo>
                      <a:pt x="31183" y="15704"/>
                      <a:pt x="31283" y="15607"/>
                      <a:pt x="31386" y="15607"/>
                    </a:cubicBezTo>
                    <a:close/>
                    <a:moveTo>
                      <a:pt x="24424" y="16568"/>
                    </a:moveTo>
                    <a:lnTo>
                      <a:pt x="24424" y="16568"/>
                    </a:lnTo>
                    <a:cubicBezTo>
                      <a:pt x="24873" y="17057"/>
                      <a:pt x="24213" y="17387"/>
                      <a:pt x="24265" y="17823"/>
                    </a:cubicBezTo>
                    <a:cubicBezTo>
                      <a:pt x="24112" y="17728"/>
                      <a:pt x="24096" y="17371"/>
                      <a:pt x="23943" y="17371"/>
                    </a:cubicBezTo>
                    <a:cubicBezTo>
                      <a:pt x="23925" y="17371"/>
                      <a:pt x="23905" y="17376"/>
                      <a:pt x="23883" y="17387"/>
                    </a:cubicBezTo>
                    <a:cubicBezTo>
                      <a:pt x="23883" y="16832"/>
                      <a:pt x="24543" y="17387"/>
                      <a:pt x="24424" y="16568"/>
                    </a:cubicBezTo>
                    <a:close/>
                    <a:moveTo>
                      <a:pt x="35592" y="17823"/>
                    </a:moveTo>
                    <a:cubicBezTo>
                      <a:pt x="35592" y="17847"/>
                      <a:pt x="35598" y="17868"/>
                      <a:pt x="35607" y="17888"/>
                    </a:cubicBezTo>
                    <a:lnTo>
                      <a:pt x="35607" y="17888"/>
                    </a:lnTo>
                    <a:cubicBezTo>
                      <a:pt x="35602" y="17866"/>
                      <a:pt x="35597" y="17845"/>
                      <a:pt x="35592" y="17823"/>
                    </a:cubicBezTo>
                    <a:close/>
                    <a:moveTo>
                      <a:pt x="7380" y="16172"/>
                    </a:moveTo>
                    <a:cubicBezTo>
                      <a:pt x="7220" y="16544"/>
                      <a:pt x="7314" y="16903"/>
                      <a:pt x="7598" y="16903"/>
                    </a:cubicBezTo>
                    <a:cubicBezTo>
                      <a:pt x="7617" y="16903"/>
                      <a:pt x="7637" y="16902"/>
                      <a:pt x="7658" y="16898"/>
                    </a:cubicBezTo>
                    <a:lnTo>
                      <a:pt x="7658" y="16898"/>
                    </a:lnTo>
                    <a:cubicBezTo>
                      <a:pt x="7380" y="17387"/>
                      <a:pt x="6602" y="17057"/>
                      <a:pt x="6668" y="18219"/>
                    </a:cubicBezTo>
                    <a:cubicBezTo>
                      <a:pt x="6654" y="18225"/>
                      <a:pt x="6642" y="18228"/>
                      <a:pt x="6630" y="18228"/>
                    </a:cubicBezTo>
                    <a:cubicBezTo>
                      <a:pt x="6448" y="18228"/>
                      <a:pt x="6483" y="17493"/>
                      <a:pt x="6272" y="17493"/>
                    </a:cubicBezTo>
                    <a:cubicBezTo>
                      <a:pt x="6303" y="17337"/>
                      <a:pt x="6355" y="17269"/>
                      <a:pt x="6406" y="17269"/>
                    </a:cubicBezTo>
                    <a:cubicBezTo>
                      <a:pt x="6464" y="17269"/>
                      <a:pt x="6521" y="17353"/>
                      <a:pt x="6549" y="17493"/>
                    </a:cubicBezTo>
                    <a:cubicBezTo>
                      <a:pt x="6549" y="16898"/>
                      <a:pt x="7103" y="17228"/>
                      <a:pt x="6932" y="16172"/>
                    </a:cubicBezTo>
                    <a:close/>
                    <a:moveTo>
                      <a:pt x="9849" y="16674"/>
                    </a:moveTo>
                    <a:lnTo>
                      <a:pt x="9849" y="16674"/>
                    </a:lnTo>
                    <a:cubicBezTo>
                      <a:pt x="10010" y="16723"/>
                      <a:pt x="10205" y="18456"/>
                      <a:pt x="9874" y="18456"/>
                    </a:cubicBezTo>
                    <a:cubicBezTo>
                      <a:pt x="9851" y="18456"/>
                      <a:pt x="9825" y="18448"/>
                      <a:pt x="9796" y="18430"/>
                    </a:cubicBezTo>
                    <a:cubicBezTo>
                      <a:pt x="9519" y="17889"/>
                      <a:pt x="10021" y="17611"/>
                      <a:pt x="9849" y="16674"/>
                    </a:cubicBezTo>
                    <a:close/>
                    <a:moveTo>
                      <a:pt x="37520" y="17611"/>
                    </a:moveTo>
                    <a:cubicBezTo>
                      <a:pt x="37911" y="17706"/>
                      <a:pt x="37866" y="18695"/>
                      <a:pt x="37499" y="18695"/>
                    </a:cubicBezTo>
                    <a:cubicBezTo>
                      <a:pt x="37457" y="18695"/>
                      <a:pt x="37411" y="18683"/>
                      <a:pt x="37361" y="18654"/>
                    </a:cubicBezTo>
                    <a:cubicBezTo>
                      <a:pt x="37190" y="17823"/>
                      <a:pt x="37744" y="18430"/>
                      <a:pt x="37520" y="17611"/>
                    </a:cubicBezTo>
                    <a:close/>
                    <a:moveTo>
                      <a:pt x="23500" y="16951"/>
                    </a:moveTo>
                    <a:cubicBezTo>
                      <a:pt x="23711" y="18047"/>
                      <a:pt x="23222" y="17717"/>
                      <a:pt x="23381" y="18707"/>
                    </a:cubicBezTo>
                    <a:lnTo>
                      <a:pt x="22892" y="18707"/>
                    </a:lnTo>
                    <a:cubicBezTo>
                      <a:pt x="22774" y="18047"/>
                      <a:pt x="23104" y="18219"/>
                      <a:pt x="23104" y="17717"/>
                    </a:cubicBezTo>
                    <a:cubicBezTo>
                      <a:pt x="23044" y="17682"/>
                      <a:pt x="22993" y="17668"/>
                      <a:pt x="22949" y="17668"/>
                    </a:cubicBezTo>
                    <a:cubicBezTo>
                      <a:pt x="22803" y="17668"/>
                      <a:pt x="22725" y="17814"/>
                      <a:pt x="22603" y="17814"/>
                    </a:cubicBezTo>
                    <a:cubicBezTo>
                      <a:pt x="22525" y="17814"/>
                      <a:pt x="22429" y="17754"/>
                      <a:pt x="22285" y="17559"/>
                    </a:cubicBezTo>
                    <a:cubicBezTo>
                      <a:pt x="22615" y="16898"/>
                      <a:pt x="22840" y="17162"/>
                      <a:pt x="23500" y="16951"/>
                    </a:cubicBezTo>
                    <a:close/>
                    <a:moveTo>
                      <a:pt x="29697" y="17903"/>
                    </a:moveTo>
                    <a:cubicBezTo>
                      <a:pt x="29787" y="17903"/>
                      <a:pt x="29875" y="17969"/>
                      <a:pt x="29929" y="18100"/>
                    </a:cubicBezTo>
                    <a:cubicBezTo>
                      <a:pt x="29996" y="18630"/>
                      <a:pt x="29844" y="18843"/>
                      <a:pt x="29666" y="18843"/>
                    </a:cubicBezTo>
                    <a:cubicBezTo>
                      <a:pt x="29565" y="18843"/>
                      <a:pt x="29456" y="18774"/>
                      <a:pt x="29374" y="18654"/>
                    </a:cubicBezTo>
                    <a:cubicBezTo>
                      <a:pt x="29340" y="18150"/>
                      <a:pt x="29523" y="17903"/>
                      <a:pt x="29697" y="17903"/>
                    </a:cubicBezTo>
                    <a:close/>
                    <a:moveTo>
                      <a:pt x="24773" y="17746"/>
                    </a:moveTo>
                    <a:cubicBezTo>
                      <a:pt x="25021" y="17746"/>
                      <a:pt x="25015" y="18350"/>
                      <a:pt x="25203" y="18483"/>
                    </a:cubicBezTo>
                    <a:cubicBezTo>
                      <a:pt x="25166" y="18824"/>
                      <a:pt x="25126" y="18935"/>
                      <a:pt x="25076" y="18935"/>
                    </a:cubicBezTo>
                    <a:cubicBezTo>
                      <a:pt x="24984" y="18935"/>
                      <a:pt x="24859" y="18547"/>
                      <a:pt x="24668" y="18547"/>
                    </a:cubicBezTo>
                    <a:cubicBezTo>
                      <a:pt x="24629" y="18547"/>
                      <a:pt x="24587" y="18563"/>
                      <a:pt x="24543" y="18601"/>
                    </a:cubicBezTo>
                    <a:cubicBezTo>
                      <a:pt x="24490" y="18153"/>
                      <a:pt x="24595" y="18153"/>
                      <a:pt x="24595" y="17823"/>
                    </a:cubicBezTo>
                    <a:cubicBezTo>
                      <a:pt x="24666" y="17769"/>
                      <a:pt x="24724" y="17746"/>
                      <a:pt x="24773" y="17746"/>
                    </a:cubicBezTo>
                    <a:close/>
                    <a:moveTo>
                      <a:pt x="18389" y="13207"/>
                    </a:moveTo>
                    <a:cubicBezTo>
                      <a:pt x="18532" y="13207"/>
                      <a:pt x="18708" y="13255"/>
                      <a:pt x="18932" y="13374"/>
                    </a:cubicBezTo>
                    <a:cubicBezTo>
                      <a:pt x="18760" y="14087"/>
                      <a:pt x="19090" y="14417"/>
                      <a:pt x="18879" y="15077"/>
                    </a:cubicBezTo>
                    <a:cubicBezTo>
                      <a:pt x="18667" y="15027"/>
                      <a:pt x="18608" y="14637"/>
                      <a:pt x="18326" y="14637"/>
                    </a:cubicBezTo>
                    <a:cubicBezTo>
                      <a:pt x="18309" y="14637"/>
                      <a:pt x="18291" y="14638"/>
                      <a:pt x="18272" y="14641"/>
                    </a:cubicBezTo>
                    <a:cubicBezTo>
                      <a:pt x="18219" y="14747"/>
                      <a:pt x="18100" y="14918"/>
                      <a:pt x="18100" y="15182"/>
                    </a:cubicBezTo>
                    <a:cubicBezTo>
                      <a:pt x="18186" y="15520"/>
                      <a:pt x="18279" y="15609"/>
                      <a:pt x="18386" y="15609"/>
                    </a:cubicBezTo>
                    <a:cubicBezTo>
                      <a:pt x="18507" y="15609"/>
                      <a:pt x="18645" y="15495"/>
                      <a:pt x="18809" y="15495"/>
                    </a:cubicBezTo>
                    <a:cubicBezTo>
                      <a:pt x="18880" y="15495"/>
                      <a:pt x="18956" y="15517"/>
                      <a:pt x="19038" y="15578"/>
                    </a:cubicBezTo>
                    <a:cubicBezTo>
                      <a:pt x="18985" y="15961"/>
                      <a:pt x="18707" y="15842"/>
                      <a:pt x="18879" y="16621"/>
                    </a:cubicBezTo>
                    <a:cubicBezTo>
                      <a:pt x="18494" y="16398"/>
                      <a:pt x="18406" y="16117"/>
                      <a:pt x="18344" y="16117"/>
                    </a:cubicBezTo>
                    <a:cubicBezTo>
                      <a:pt x="18299" y="16117"/>
                      <a:pt x="18269" y="16261"/>
                      <a:pt x="18153" y="16674"/>
                    </a:cubicBezTo>
                    <a:cubicBezTo>
                      <a:pt x="18269" y="17066"/>
                      <a:pt x="18510" y="17149"/>
                      <a:pt x="18763" y="17149"/>
                    </a:cubicBezTo>
                    <a:cubicBezTo>
                      <a:pt x="18947" y="17149"/>
                      <a:pt x="19138" y="17105"/>
                      <a:pt x="19292" y="17105"/>
                    </a:cubicBezTo>
                    <a:cubicBezTo>
                      <a:pt x="19433" y="17105"/>
                      <a:pt x="19544" y="17142"/>
                      <a:pt x="19592" y="17281"/>
                    </a:cubicBezTo>
                    <a:cubicBezTo>
                      <a:pt x="19847" y="16868"/>
                      <a:pt x="19532" y="15818"/>
                      <a:pt x="19223" y="15818"/>
                    </a:cubicBezTo>
                    <a:cubicBezTo>
                      <a:pt x="19196" y="15818"/>
                      <a:pt x="19169" y="15826"/>
                      <a:pt x="19143" y="15842"/>
                    </a:cubicBezTo>
                    <a:cubicBezTo>
                      <a:pt x="19314" y="15455"/>
                      <a:pt x="19481" y="15323"/>
                      <a:pt x="19656" y="15323"/>
                    </a:cubicBezTo>
                    <a:cubicBezTo>
                      <a:pt x="20027" y="15323"/>
                      <a:pt x="20439" y="15914"/>
                      <a:pt x="21024" y="15914"/>
                    </a:cubicBezTo>
                    <a:cubicBezTo>
                      <a:pt x="21057" y="15914"/>
                      <a:pt x="21090" y="15912"/>
                      <a:pt x="21123" y="15908"/>
                    </a:cubicBezTo>
                    <a:cubicBezTo>
                      <a:pt x="21156" y="16400"/>
                      <a:pt x="21173" y="16537"/>
                      <a:pt x="21221" y="16537"/>
                    </a:cubicBezTo>
                    <a:cubicBezTo>
                      <a:pt x="21271" y="16537"/>
                      <a:pt x="21353" y="16397"/>
                      <a:pt x="21519" y="16344"/>
                    </a:cubicBezTo>
                    <a:lnTo>
                      <a:pt x="21519" y="16344"/>
                    </a:lnTo>
                    <a:cubicBezTo>
                      <a:pt x="21955" y="16674"/>
                      <a:pt x="21189" y="16450"/>
                      <a:pt x="21295" y="16898"/>
                    </a:cubicBezTo>
                    <a:cubicBezTo>
                      <a:pt x="21678" y="17057"/>
                      <a:pt x="22510" y="17057"/>
                      <a:pt x="21453" y="17611"/>
                    </a:cubicBezTo>
                    <a:cubicBezTo>
                      <a:pt x="21295" y="17559"/>
                      <a:pt x="21242" y="17162"/>
                      <a:pt x="21071" y="17162"/>
                    </a:cubicBezTo>
                    <a:cubicBezTo>
                      <a:pt x="20750" y="17984"/>
                      <a:pt x="20330" y="18193"/>
                      <a:pt x="19912" y="18193"/>
                    </a:cubicBezTo>
                    <a:cubicBezTo>
                      <a:pt x="19481" y="18193"/>
                      <a:pt x="19052" y="17972"/>
                      <a:pt x="18733" y="17972"/>
                    </a:cubicBezTo>
                    <a:cubicBezTo>
                      <a:pt x="18407" y="17972"/>
                      <a:pt x="18196" y="18204"/>
                      <a:pt x="18219" y="19143"/>
                    </a:cubicBezTo>
                    <a:cubicBezTo>
                      <a:pt x="18195" y="19154"/>
                      <a:pt x="18170" y="19159"/>
                      <a:pt x="18145" y="19159"/>
                    </a:cubicBezTo>
                    <a:cubicBezTo>
                      <a:pt x="17783" y="19159"/>
                      <a:pt x="17336" y="18088"/>
                      <a:pt x="16710" y="18088"/>
                    </a:cubicBezTo>
                    <a:cubicBezTo>
                      <a:pt x="16485" y="18088"/>
                      <a:pt x="16237" y="18226"/>
                      <a:pt x="15962" y="18601"/>
                    </a:cubicBezTo>
                    <a:cubicBezTo>
                      <a:pt x="15962" y="18377"/>
                      <a:pt x="16067" y="18430"/>
                      <a:pt x="16173" y="18324"/>
                    </a:cubicBezTo>
                    <a:cubicBezTo>
                      <a:pt x="16067" y="18153"/>
                      <a:pt x="16067" y="17664"/>
                      <a:pt x="15909" y="17611"/>
                    </a:cubicBezTo>
                    <a:cubicBezTo>
                      <a:pt x="16265" y="17445"/>
                      <a:pt x="16645" y="17397"/>
                      <a:pt x="17072" y="17397"/>
                    </a:cubicBezTo>
                    <a:cubicBezTo>
                      <a:pt x="17357" y="17397"/>
                      <a:pt x="17662" y="17419"/>
                      <a:pt x="17995" y="17440"/>
                    </a:cubicBezTo>
                    <a:cubicBezTo>
                      <a:pt x="18219" y="17387"/>
                      <a:pt x="17995" y="16568"/>
                      <a:pt x="18153" y="16397"/>
                    </a:cubicBezTo>
                    <a:cubicBezTo>
                      <a:pt x="17717" y="16344"/>
                      <a:pt x="17823" y="15024"/>
                      <a:pt x="17387" y="14971"/>
                    </a:cubicBezTo>
                    <a:cubicBezTo>
                      <a:pt x="17332" y="15316"/>
                      <a:pt x="17201" y="15461"/>
                      <a:pt x="17052" y="15461"/>
                    </a:cubicBezTo>
                    <a:cubicBezTo>
                      <a:pt x="16774" y="15461"/>
                      <a:pt x="16432" y="14956"/>
                      <a:pt x="16397" y="14311"/>
                    </a:cubicBezTo>
                    <a:cubicBezTo>
                      <a:pt x="16503" y="14311"/>
                      <a:pt x="16503" y="14641"/>
                      <a:pt x="16569" y="14799"/>
                    </a:cubicBezTo>
                    <a:cubicBezTo>
                      <a:pt x="16655" y="14642"/>
                      <a:pt x="16755" y="14592"/>
                      <a:pt x="16862" y="14592"/>
                    </a:cubicBezTo>
                    <a:cubicBezTo>
                      <a:pt x="17048" y="14592"/>
                      <a:pt x="17258" y="14740"/>
                      <a:pt x="17457" y="14740"/>
                    </a:cubicBezTo>
                    <a:cubicBezTo>
                      <a:pt x="17586" y="14740"/>
                      <a:pt x="17711" y="14677"/>
                      <a:pt x="17823" y="14469"/>
                    </a:cubicBezTo>
                    <a:cubicBezTo>
                      <a:pt x="17786" y="14142"/>
                      <a:pt x="17709" y="14077"/>
                      <a:pt x="17619" y="14077"/>
                    </a:cubicBezTo>
                    <a:cubicBezTo>
                      <a:pt x="17560" y="14077"/>
                      <a:pt x="17495" y="14106"/>
                      <a:pt x="17432" y="14106"/>
                    </a:cubicBezTo>
                    <a:cubicBezTo>
                      <a:pt x="17319" y="14106"/>
                      <a:pt x="17213" y="14011"/>
                      <a:pt x="17163" y="13479"/>
                    </a:cubicBezTo>
                    <a:cubicBezTo>
                      <a:pt x="17192" y="13465"/>
                      <a:pt x="17218" y="13459"/>
                      <a:pt x="17240" y="13459"/>
                    </a:cubicBezTo>
                    <a:cubicBezTo>
                      <a:pt x="17388" y="13459"/>
                      <a:pt x="17394" y="13740"/>
                      <a:pt x="17440" y="13981"/>
                    </a:cubicBezTo>
                    <a:cubicBezTo>
                      <a:pt x="17793" y="13846"/>
                      <a:pt x="17868" y="13207"/>
                      <a:pt x="18389" y="13207"/>
                    </a:cubicBezTo>
                    <a:close/>
                    <a:moveTo>
                      <a:pt x="39089" y="16725"/>
                    </a:moveTo>
                    <a:cubicBezTo>
                      <a:pt x="39098" y="16725"/>
                      <a:pt x="39107" y="16725"/>
                      <a:pt x="39117" y="16727"/>
                    </a:cubicBezTo>
                    <a:cubicBezTo>
                      <a:pt x="38893" y="17387"/>
                      <a:pt x="39223" y="18324"/>
                      <a:pt x="39447" y="18707"/>
                    </a:cubicBezTo>
                    <a:cubicBezTo>
                      <a:pt x="39390" y="19278"/>
                      <a:pt x="39247" y="19435"/>
                      <a:pt x="39075" y="19435"/>
                    </a:cubicBezTo>
                    <a:cubicBezTo>
                      <a:pt x="38866" y="19435"/>
                      <a:pt x="38612" y="19203"/>
                      <a:pt x="38413" y="19203"/>
                    </a:cubicBezTo>
                    <a:cubicBezTo>
                      <a:pt x="38288" y="19203"/>
                      <a:pt x="38185" y="19294"/>
                      <a:pt x="38127" y="19592"/>
                    </a:cubicBezTo>
                    <a:cubicBezTo>
                      <a:pt x="37903" y="19473"/>
                      <a:pt x="38180" y="19143"/>
                      <a:pt x="37955" y="19090"/>
                    </a:cubicBezTo>
                    <a:cubicBezTo>
                      <a:pt x="38074" y="18760"/>
                      <a:pt x="38352" y="18707"/>
                      <a:pt x="38404" y="18324"/>
                    </a:cubicBezTo>
                    <a:cubicBezTo>
                      <a:pt x="38372" y="18123"/>
                      <a:pt x="38256" y="18084"/>
                      <a:pt x="38132" y="18084"/>
                    </a:cubicBezTo>
                    <a:cubicBezTo>
                      <a:pt x="38053" y="18084"/>
                      <a:pt x="37970" y="18100"/>
                      <a:pt x="37903" y="18100"/>
                    </a:cubicBezTo>
                    <a:cubicBezTo>
                      <a:pt x="37955" y="17889"/>
                      <a:pt x="38021" y="17664"/>
                      <a:pt x="37903" y="17611"/>
                    </a:cubicBezTo>
                    <a:cubicBezTo>
                      <a:pt x="37990" y="17419"/>
                      <a:pt x="38068" y="17341"/>
                      <a:pt x="38139" y="17341"/>
                    </a:cubicBezTo>
                    <a:cubicBezTo>
                      <a:pt x="38445" y="17341"/>
                      <a:pt x="38629" y="18774"/>
                      <a:pt x="38957" y="18774"/>
                    </a:cubicBezTo>
                    <a:cubicBezTo>
                      <a:pt x="39036" y="18774"/>
                      <a:pt x="39123" y="18690"/>
                      <a:pt x="39223" y="18483"/>
                    </a:cubicBezTo>
                    <a:cubicBezTo>
                      <a:pt x="39170" y="17994"/>
                      <a:pt x="38893" y="17994"/>
                      <a:pt x="38734" y="17770"/>
                    </a:cubicBezTo>
                    <a:cubicBezTo>
                      <a:pt x="38940" y="17667"/>
                      <a:pt x="38745" y="16725"/>
                      <a:pt x="39089" y="16725"/>
                    </a:cubicBezTo>
                    <a:close/>
                    <a:moveTo>
                      <a:pt x="36094" y="18271"/>
                    </a:moveTo>
                    <a:cubicBezTo>
                      <a:pt x="36270" y="18691"/>
                      <a:pt x="36377" y="18865"/>
                      <a:pt x="36544" y="18865"/>
                    </a:cubicBezTo>
                    <a:cubicBezTo>
                      <a:pt x="36639" y="18865"/>
                      <a:pt x="36754" y="18808"/>
                      <a:pt x="36913" y="18707"/>
                    </a:cubicBezTo>
                    <a:lnTo>
                      <a:pt x="36913" y="18707"/>
                    </a:lnTo>
                    <a:cubicBezTo>
                      <a:pt x="37084" y="19473"/>
                      <a:pt x="36530" y="19037"/>
                      <a:pt x="36635" y="19697"/>
                    </a:cubicBezTo>
                    <a:cubicBezTo>
                      <a:pt x="36530" y="19037"/>
                      <a:pt x="36147" y="19037"/>
                      <a:pt x="36094" y="18271"/>
                    </a:cubicBezTo>
                    <a:close/>
                    <a:moveTo>
                      <a:pt x="34459" y="15179"/>
                    </a:moveTo>
                    <a:cubicBezTo>
                      <a:pt x="34471" y="15179"/>
                      <a:pt x="34484" y="15180"/>
                      <a:pt x="34497" y="15182"/>
                    </a:cubicBezTo>
                    <a:cubicBezTo>
                      <a:pt x="34272" y="15684"/>
                      <a:pt x="34497" y="16344"/>
                      <a:pt x="34827" y="16397"/>
                    </a:cubicBezTo>
                    <a:cubicBezTo>
                      <a:pt x="34811" y="16602"/>
                      <a:pt x="34782" y="16671"/>
                      <a:pt x="34742" y="16671"/>
                    </a:cubicBezTo>
                    <a:cubicBezTo>
                      <a:pt x="34663" y="16671"/>
                      <a:pt x="34544" y="16397"/>
                      <a:pt x="34416" y="16397"/>
                    </a:cubicBezTo>
                    <a:cubicBezTo>
                      <a:pt x="34386" y="16397"/>
                      <a:pt x="34356" y="16412"/>
                      <a:pt x="34325" y="16450"/>
                    </a:cubicBezTo>
                    <a:cubicBezTo>
                      <a:pt x="34721" y="17281"/>
                      <a:pt x="35645" y="16727"/>
                      <a:pt x="35922" y="17770"/>
                    </a:cubicBezTo>
                    <a:cubicBezTo>
                      <a:pt x="36132" y="17921"/>
                      <a:pt x="36013" y="18006"/>
                      <a:pt x="35863" y="18006"/>
                    </a:cubicBezTo>
                    <a:cubicBezTo>
                      <a:pt x="35762" y="18006"/>
                      <a:pt x="35648" y="17968"/>
                      <a:pt x="35607" y="17888"/>
                    </a:cubicBezTo>
                    <a:lnTo>
                      <a:pt x="35607" y="17888"/>
                    </a:lnTo>
                    <a:cubicBezTo>
                      <a:pt x="35736" y="18407"/>
                      <a:pt x="36021" y="18771"/>
                      <a:pt x="35540" y="19037"/>
                    </a:cubicBezTo>
                    <a:cubicBezTo>
                      <a:pt x="35645" y="19367"/>
                      <a:pt x="35764" y="19803"/>
                      <a:pt x="35922" y="20027"/>
                    </a:cubicBezTo>
                    <a:cubicBezTo>
                      <a:pt x="35888" y="20098"/>
                      <a:pt x="35845" y="20130"/>
                      <a:pt x="35796" y="20130"/>
                    </a:cubicBezTo>
                    <a:cubicBezTo>
                      <a:pt x="35543" y="20130"/>
                      <a:pt x="35140" y="19287"/>
                      <a:pt x="35051" y="18601"/>
                    </a:cubicBezTo>
                    <a:cubicBezTo>
                      <a:pt x="35077" y="18590"/>
                      <a:pt x="35101" y="18585"/>
                      <a:pt x="35122" y="18585"/>
                    </a:cubicBezTo>
                    <a:cubicBezTo>
                      <a:pt x="35281" y="18585"/>
                      <a:pt x="35331" y="18867"/>
                      <a:pt x="35502" y="18867"/>
                    </a:cubicBezTo>
                    <a:cubicBezTo>
                      <a:pt x="35542" y="18867"/>
                      <a:pt x="35589" y="18851"/>
                      <a:pt x="35645" y="18813"/>
                    </a:cubicBezTo>
                    <a:cubicBezTo>
                      <a:pt x="35645" y="18219"/>
                      <a:pt x="35381" y="18271"/>
                      <a:pt x="35434" y="17559"/>
                    </a:cubicBezTo>
                    <a:cubicBezTo>
                      <a:pt x="35329" y="17300"/>
                      <a:pt x="35142" y="17174"/>
                      <a:pt x="34955" y="17174"/>
                    </a:cubicBezTo>
                    <a:cubicBezTo>
                      <a:pt x="34741" y="17174"/>
                      <a:pt x="34528" y="17340"/>
                      <a:pt x="34444" y="17664"/>
                    </a:cubicBezTo>
                    <a:cubicBezTo>
                      <a:pt x="34390" y="17363"/>
                      <a:pt x="34190" y="17257"/>
                      <a:pt x="33921" y="17257"/>
                    </a:cubicBezTo>
                    <a:cubicBezTo>
                      <a:pt x="33600" y="17257"/>
                      <a:pt x="33181" y="17408"/>
                      <a:pt x="32794" y="17559"/>
                    </a:cubicBezTo>
                    <a:cubicBezTo>
                      <a:pt x="32770" y="16683"/>
                      <a:pt x="33004" y="16535"/>
                      <a:pt x="33294" y="16535"/>
                    </a:cubicBezTo>
                    <a:cubicBezTo>
                      <a:pt x="33442" y="16535"/>
                      <a:pt x="33604" y="16574"/>
                      <a:pt x="33754" y="16574"/>
                    </a:cubicBezTo>
                    <a:cubicBezTo>
                      <a:pt x="33955" y="16574"/>
                      <a:pt x="34133" y="16503"/>
                      <a:pt x="34219" y="16172"/>
                    </a:cubicBezTo>
                    <a:cubicBezTo>
                      <a:pt x="34219" y="15407"/>
                      <a:pt x="33665" y="16120"/>
                      <a:pt x="33731" y="15248"/>
                    </a:cubicBezTo>
                    <a:lnTo>
                      <a:pt x="33731" y="15248"/>
                    </a:lnTo>
                    <a:cubicBezTo>
                      <a:pt x="33809" y="15408"/>
                      <a:pt x="33878" y="15463"/>
                      <a:pt x="33946" y="15463"/>
                    </a:cubicBezTo>
                    <a:cubicBezTo>
                      <a:pt x="34101" y="15463"/>
                      <a:pt x="34247" y="15179"/>
                      <a:pt x="34459" y="15179"/>
                    </a:cubicBezTo>
                    <a:close/>
                    <a:moveTo>
                      <a:pt x="33203" y="19129"/>
                    </a:moveTo>
                    <a:cubicBezTo>
                      <a:pt x="33545" y="19129"/>
                      <a:pt x="33837" y="19309"/>
                      <a:pt x="33837" y="19697"/>
                    </a:cubicBezTo>
                    <a:cubicBezTo>
                      <a:pt x="33683" y="19722"/>
                      <a:pt x="33550" y="19726"/>
                      <a:pt x="33426" y="19726"/>
                    </a:cubicBezTo>
                    <a:cubicBezTo>
                      <a:pt x="33354" y="19726"/>
                      <a:pt x="33286" y="19725"/>
                      <a:pt x="33218" y="19725"/>
                    </a:cubicBezTo>
                    <a:cubicBezTo>
                      <a:pt x="32905" y="19725"/>
                      <a:pt x="32617" y="19758"/>
                      <a:pt x="32134" y="20133"/>
                    </a:cubicBezTo>
                    <a:cubicBezTo>
                      <a:pt x="32134" y="19491"/>
                      <a:pt x="32719" y="19129"/>
                      <a:pt x="33203" y="19129"/>
                    </a:cubicBezTo>
                    <a:close/>
                    <a:moveTo>
                      <a:pt x="34758" y="19369"/>
                    </a:moveTo>
                    <a:cubicBezTo>
                      <a:pt x="34819" y="19369"/>
                      <a:pt x="34892" y="19432"/>
                      <a:pt x="34985" y="19592"/>
                    </a:cubicBezTo>
                    <a:cubicBezTo>
                      <a:pt x="34879" y="20133"/>
                      <a:pt x="34497" y="20199"/>
                      <a:pt x="34219" y="20410"/>
                    </a:cubicBezTo>
                    <a:cubicBezTo>
                      <a:pt x="34188" y="20152"/>
                      <a:pt x="34231" y="20028"/>
                      <a:pt x="34271" y="20028"/>
                    </a:cubicBezTo>
                    <a:cubicBezTo>
                      <a:pt x="34299" y="20028"/>
                      <a:pt x="34325" y="20086"/>
                      <a:pt x="34325" y="20199"/>
                    </a:cubicBezTo>
                    <a:cubicBezTo>
                      <a:pt x="34495" y="19989"/>
                      <a:pt x="34567" y="19369"/>
                      <a:pt x="34758" y="19369"/>
                    </a:cubicBezTo>
                    <a:close/>
                    <a:moveTo>
                      <a:pt x="30710" y="17971"/>
                    </a:moveTo>
                    <a:cubicBezTo>
                      <a:pt x="30952" y="17971"/>
                      <a:pt x="30990" y="18531"/>
                      <a:pt x="31253" y="18531"/>
                    </a:cubicBezTo>
                    <a:cubicBezTo>
                      <a:pt x="31313" y="18531"/>
                      <a:pt x="31385" y="18502"/>
                      <a:pt x="31473" y="18430"/>
                    </a:cubicBezTo>
                    <a:lnTo>
                      <a:pt x="31473" y="18430"/>
                    </a:lnTo>
                    <a:cubicBezTo>
                      <a:pt x="31751" y="18760"/>
                      <a:pt x="31302" y="19209"/>
                      <a:pt x="31632" y="19420"/>
                    </a:cubicBezTo>
                    <a:cubicBezTo>
                      <a:pt x="31606" y="19614"/>
                      <a:pt x="31568" y="19688"/>
                      <a:pt x="31526" y="19688"/>
                    </a:cubicBezTo>
                    <a:cubicBezTo>
                      <a:pt x="31399" y="19688"/>
                      <a:pt x="31223" y="19024"/>
                      <a:pt x="31143" y="18984"/>
                    </a:cubicBezTo>
                    <a:cubicBezTo>
                      <a:pt x="31025" y="19090"/>
                      <a:pt x="30919" y="19209"/>
                      <a:pt x="30919" y="19473"/>
                    </a:cubicBezTo>
                    <a:cubicBezTo>
                      <a:pt x="30919" y="19687"/>
                      <a:pt x="30989" y="19734"/>
                      <a:pt x="31077" y="19734"/>
                    </a:cubicBezTo>
                    <a:cubicBezTo>
                      <a:pt x="31147" y="19734"/>
                      <a:pt x="31229" y="19705"/>
                      <a:pt x="31297" y="19705"/>
                    </a:cubicBezTo>
                    <a:cubicBezTo>
                      <a:pt x="31410" y="19705"/>
                      <a:pt x="31487" y="19784"/>
                      <a:pt x="31421" y="20199"/>
                    </a:cubicBezTo>
                    <a:cubicBezTo>
                      <a:pt x="31436" y="20201"/>
                      <a:pt x="31450" y="20202"/>
                      <a:pt x="31464" y="20202"/>
                    </a:cubicBezTo>
                    <a:cubicBezTo>
                      <a:pt x="31706" y="20202"/>
                      <a:pt x="31706" y="19836"/>
                      <a:pt x="31901" y="19836"/>
                    </a:cubicBezTo>
                    <a:cubicBezTo>
                      <a:pt x="31933" y="19836"/>
                      <a:pt x="31970" y="19846"/>
                      <a:pt x="32015" y="19869"/>
                    </a:cubicBezTo>
                    <a:cubicBezTo>
                      <a:pt x="32015" y="20383"/>
                      <a:pt x="31797" y="20487"/>
                      <a:pt x="31526" y="20487"/>
                    </a:cubicBezTo>
                    <a:cubicBezTo>
                      <a:pt x="31341" y="20487"/>
                      <a:pt x="31131" y="20439"/>
                      <a:pt x="30949" y="20439"/>
                    </a:cubicBezTo>
                    <a:cubicBezTo>
                      <a:pt x="30830" y="20439"/>
                      <a:pt x="30722" y="20460"/>
                      <a:pt x="30642" y="20529"/>
                    </a:cubicBezTo>
                    <a:cubicBezTo>
                      <a:pt x="30589" y="19592"/>
                      <a:pt x="30100" y="19592"/>
                      <a:pt x="30100" y="18549"/>
                    </a:cubicBezTo>
                    <a:lnTo>
                      <a:pt x="30100" y="18549"/>
                    </a:lnTo>
                    <a:cubicBezTo>
                      <a:pt x="30312" y="18813"/>
                      <a:pt x="30365" y="19539"/>
                      <a:pt x="30589" y="19750"/>
                    </a:cubicBezTo>
                    <a:cubicBezTo>
                      <a:pt x="30813" y="19697"/>
                      <a:pt x="30695" y="18047"/>
                      <a:pt x="30536" y="18047"/>
                    </a:cubicBezTo>
                    <a:cubicBezTo>
                      <a:pt x="30604" y="17993"/>
                      <a:pt x="30661" y="17971"/>
                      <a:pt x="30710" y="17971"/>
                    </a:cubicBezTo>
                    <a:close/>
                    <a:moveTo>
                      <a:pt x="22468" y="19971"/>
                    </a:moveTo>
                    <a:cubicBezTo>
                      <a:pt x="22624" y="19971"/>
                      <a:pt x="22838" y="20240"/>
                      <a:pt x="22974" y="20240"/>
                    </a:cubicBezTo>
                    <a:cubicBezTo>
                      <a:pt x="23042" y="20240"/>
                      <a:pt x="23091" y="20173"/>
                      <a:pt x="23104" y="19974"/>
                    </a:cubicBezTo>
                    <a:cubicBezTo>
                      <a:pt x="23262" y="20342"/>
                      <a:pt x="23220" y="20429"/>
                      <a:pt x="23107" y="20429"/>
                    </a:cubicBezTo>
                    <a:cubicBezTo>
                      <a:pt x="23005" y="20429"/>
                      <a:pt x="22844" y="20357"/>
                      <a:pt x="22720" y="20357"/>
                    </a:cubicBezTo>
                    <a:cubicBezTo>
                      <a:pt x="22593" y="20357"/>
                      <a:pt x="22506" y="20433"/>
                      <a:pt x="22562" y="20740"/>
                    </a:cubicBezTo>
                    <a:cubicBezTo>
                      <a:pt x="22541" y="20749"/>
                      <a:pt x="22524" y="20754"/>
                      <a:pt x="22510" y="20754"/>
                    </a:cubicBezTo>
                    <a:cubicBezTo>
                      <a:pt x="22444" y="20754"/>
                      <a:pt x="22444" y="20659"/>
                      <a:pt x="22444" y="20529"/>
                    </a:cubicBezTo>
                    <a:cubicBezTo>
                      <a:pt x="22444" y="20304"/>
                      <a:pt x="22391" y="20304"/>
                      <a:pt x="22285" y="20304"/>
                    </a:cubicBezTo>
                    <a:cubicBezTo>
                      <a:pt x="22313" y="20053"/>
                      <a:pt x="22382" y="19971"/>
                      <a:pt x="22468" y="19971"/>
                    </a:cubicBezTo>
                    <a:close/>
                    <a:moveTo>
                      <a:pt x="41480" y="20252"/>
                    </a:moveTo>
                    <a:lnTo>
                      <a:pt x="41480" y="20252"/>
                    </a:lnTo>
                    <a:cubicBezTo>
                      <a:pt x="41428" y="20965"/>
                      <a:pt x="41097" y="21189"/>
                      <a:pt x="40767" y="21347"/>
                    </a:cubicBezTo>
                    <a:lnTo>
                      <a:pt x="40767" y="21347"/>
                    </a:lnTo>
                    <a:cubicBezTo>
                      <a:pt x="40767" y="20529"/>
                      <a:pt x="41150" y="20410"/>
                      <a:pt x="41480" y="20252"/>
                    </a:cubicBezTo>
                    <a:close/>
                    <a:moveTo>
                      <a:pt x="46246" y="20249"/>
                    </a:moveTo>
                    <a:cubicBezTo>
                      <a:pt x="46288" y="20249"/>
                      <a:pt x="46332" y="20265"/>
                      <a:pt x="46378" y="20304"/>
                    </a:cubicBezTo>
                    <a:cubicBezTo>
                      <a:pt x="46431" y="21123"/>
                      <a:pt x="45164" y="20635"/>
                      <a:pt x="45494" y="21123"/>
                    </a:cubicBezTo>
                    <a:cubicBezTo>
                      <a:pt x="45456" y="21346"/>
                      <a:pt x="45415" y="21432"/>
                      <a:pt x="45377" y="21432"/>
                    </a:cubicBezTo>
                    <a:cubicBezTo>
                      <a:pt x="45254" y="21432"/>
                      <a:pt x="45164" y="20541"/>
                      <a:pt x="45335" y="20410"/>
                    </a:cubicBezTo>
                    <a:lnTo>
                      <a:pt x="45335" y="20410"/>
                    </a:lnTo>
                    <a:cubicBezTo>
                      <a:pt x="45459" y="20525"/>
                      <a:pt x="45564" y="20567"/>
                      <a:pt x="45656" y="20567"/>
                    </a:cubicBezTo>
                    <a:cubicBezTo>
                      <a:pt x="45907" y="20567"/>
                      <a:pt x="46060" y="20249"/>
                      <a:pt x="46246" y="20249"/>
                    </a:cubicBezTo>
                    <a:close/>
                    <a:moveTo>
                      <a:pt x="33763" y="20658"/>
                    </a:moveTo>
                    <a:cubicBezTo>
                      <a:pt x="33925" y="20658"/>
                      <a:pt x="34061" y="20800"/>
                      <a:pt x="34061" y="21189"/>
                    </a:cubicBezTo>
                    <a:cubicBezTo>
                      <a:pt x="33982" y="21049"/>
                      <a:pt x="33882" y="20986"/>
                      <a:pt x="33782" y="20986"/>
                    </a:cubicBezTo>
                    <a:cubicBezTo>
                      <a:pt x="33599" y="20986"/>
                      <a:pt x="33412" y="21195"/>
                      <a:pt x="33335" y="21519"/>
                    </a:cubicBezTo>
                    <a:cubicBezTo>
                      <a:pt x="33010" y="21220"/>
                      <a:pt x="33439" y="20658"/>
                      <a:pt x="33763" y="20658"/>
                    </a:cubicBezTo>
                    <a:close/>
                    <a:moveTo>
                      <a:pt x="26800" y="19644"/>
                    </a:moveTo>
                    <a:cubicBezTo>
                      <a:pt x="27112" y="19687"/>
                      <a:pt x="27275" y="20099"/>
                      <a:pt x="27597" y="20099"/>
                    </a:cubicBezTo>
                    <a:cubicBezTo>
                      <a:pt x="27670" y="20099"/>
                      <a:pt x="27751" y="20078"/>
                      <a:pt x="27843" y="20027"/>
                    </a:cubicBezTo>
                    <a:lnTo>
                      <a:pt x="27843" y="20027"/>
                    </a:lnTo>
                    <a:cubicBezTo>
                      <a:pt x="27724" y="20582"/>
                      <a:pt x="27566" y="21017"/>
                      <a:pt x="27460" y="21572"/>
                    </a:cubicBezTo>
                    <a:cubicBezTo>
                      <a:pt x="27449" y="21575"/>
                      <a:pt x="27438" y="21576"/>
                      <a:pt x="27428" y="21576"/>
                    </a:cubicBezTo>
                    <a:cubicBezTo>
                      <a:pt x="27125" y="21576"/>
                      <a:pt x="27314" y="20273"/>
                      <a:pt x="26976" y="20273"/>
                    </a:cubicBezTo>
                    <a:cubicBezTo>
                      <a:pt x="26929" y="20273"/>
                      <a:pt x="26871" y="20299"/>
                      <a:pt x="26800" y="20357"/>
                    </a:cubicBezTo>
                    <a:lnTo>
                      <a:pt x="26800" y="19644"/>
                    </a:lnTo>
                    <a:close/>
                    <a:moveTo>
                      <a:pt x="28714" y="18707"/>
                    </a:moveTo>
                    <a:lnTo>
                      <a:pt x="28714" y="18707"/>
                    </a:lnTo>
                    <a:cubicBezTo>
                      <a:pt x="29044" y="18879"/>
                      <a:pt x="29269" y="19314"/>
                      <a:pt x="29440" y="19869"/>
                    </a:cubicBezTo>
                    <a:cubicBezTo>
                      <a:pt x="29652" y="19750"/>
                      <a:pt x="29929" y="19750"/>
                      <a:pt x="29876" y="19090"/>
                    </a:cubicBezTo>
                    <a:lnTo>
                      <a:pt x="29876" y="19090"/>
                    </a:lnTo>
                    <a:cubicBezTo>
                      <a:pt x="30866" y="19974"/>
                      <a:pt x="29876" y="20740"/>
                      <a:pt x="29546" y="21625"/>
                    </a:cubicBezTo>
                    <a:cubicBezTo>
                      <a:pt x="29021" y="21625"/>
                      <a:pt x="28782" y="20964"/>
                      <a:pt x="28266" y="20964"/>
                    </a:cubicBezTo>
                    <a:cubicBezTo>
                      <a:pt x="28186" y="20964"/>
                      <a:pt x="28098" y="20980"/>
                      <a:pt x="28001" y="21017"/>
                    </a:cubicBezTo>
                    <a:cubicBezTo>
                      <a:pt x="27790" y="19473"/>
                      <a:pt x="28384" y="20133"/>
                      <a:pt x="28503" y="19697"/>
                    </a:cubicBezTo>
                    <a:cubicBezTo>
                      <a:pt x="28714" y="19803"/>
                      <a:pt x="28503" y="19922"/>
                      <a:pt x="28556" y="20199"/>
                    </a:cubicBezTo>
                    <a:cubicBezTo>
                      <a:pt x="28567" y="20294"/>
                      <a:pt x="28597" y="20334"/>
                      <a:pt x="28635" y="20334"/>
                    </a:cubicBezTo>
                    <a:cubicBezTo>
                      <a:pt x="28773" y="20334"/>
                      <a:pt x="29021" y="19812"/>
                      <a:pt x="28939" y="19420"/>
                    </a:cubicBezTo>
                    <a:cubicBezTo>
                      <a:pt x="28926" y="19300"/>
                      <a:pt x="28902" y="19266"/>
                      <a:pt x="28875" y="19266"/>
                    </a:cubicBezTo>
                    <a:cubicBezTo>
                      <a:pt x="28840" y="19266"/>
                      <a:pt x="28799" y="19322"/>
                      <a:pt x="28767" y="19322"/>
                    </a:cubicBezTo>
                    <a:cubicBezTo>
                      <a:pt x="28721" y="19322"/>
                      <a:pt x="28691" y="19215"/>
                      <a:pt x="28714" y="18707"/>
                    </a:cubicBezTo>
                    <a:close/>
                    <a:moveTo>
                      <a:pt x="36740" y="20249"/>
                    </a:moveTo>
                    <a:cubicBezTo>
                      <a:pt x="37051" y="20249"/>
                      <a:pt x="37440" y="20645"/>
                      <a:pt x="37826" y="20645"/>
                    </a:cubicBezTo>
                    <a:cubicBezTo>
                      <a:pt x="37909" y="20645"/>
                      <a:pt x="37992" y="20626"/>
                      <a:pt x="38074" y="20582"/>
                    </a:cubicBezTo>
                    <a:lnTo>
                      <a:pt x="38074" y="20582"/>
                    </a:lnTo>
                    <a:cubicBezTo>
                      <a:pt x="38021" y="20859"/>
                      <a:pt x="37850" y="20793"/>
                      <a:pt x="37850" y="21123"/>
                    </a:cubicBezTo>
                    <a:cubicBezTo>
                      <a:pt x="37942" y="21421"/>
                      <a:pt x="38032" y="21512"/>
                      <a:pt x="38134" y="21512"/>
                    </a:cubicBezTo>
                    <a:cubicBezTo>
                      <a:pt x="38279" y="21512"/>
                      <a:pt x="38448" y="21326"/>
                      <a:pt x="38682" y="21295"/>
                    </a:cubicBezTo>
                    <a:lnTo>
                      <a:pt x="38682" y="21295"/>
                    </a:lnTo>
                    <a:cubicBezTo>
                      <a:pt x="38682" y="21783"/>
                      <a:pt x="38233" y="21572"/>
                      <a:pt x="38233" y="22060"/>
                    </a:cubicBezTo>
                    <a:cubicBezTo>
                      <a:pt x="37797" y="21189"/>
                      <a:pt x="37137" y="20793"/>
                      <a:pt x="36424" y="20463"/>
                    </a:cubicBezTo>
                    <a:cubicBezTo>
                      <a:pt x="36515" y="20306"/>
                      <a:pt x="36622" y="20249"/>
                      <a:pt x="36740" y="20249"/>
                    </a:cubicBezTo>
                    <a:close/>
                    <a:moveTo>
                      <a:pt x="25395" y="21468"/>
                    </a:moveTo>
                    <a:cubicBezTo>
                      <a:pt x="25569" y="21468"/>
                      <a:pt x="25655" y="21728"/>
                      <a:pt x="25828" y="21728"/>
                    </a:cubicBezTo>
                    <a:cubicBezTo>
                      <a:pt x="25869" y="21728"/>
                      <a:pt x="25915" y="21714"/>
                      <a:pt x="25968" y="21677"/>
                    </a:cubicBezTo>
                    <a:lnTo>
                      <a:pt x="25968" y="21677"/>
                    </a:lnTo>
                    <a:cubicBezTo>
                      <a:pt x="25881" y="21918"/>
                      <a:pt x="25672" y="22179"/>
                      <a:pt x="25503" y="22179"/>
                    </a:cubicBezTo>
                    <a:cubicBezTo>
                      <a:pt x="25366" y="22179"/>
                      <a:pt x="25255" y="22009"/>
                      <a:pt x="25255" y="21519"/>
                    </a:cubicBezTo>
                    <a:cubicBezTo>
                      <a:pt x="25309" y="21483"/>
                      <a:pt x="25354" y="21468"/>
                      <a:pt x="25395" y="21468"/>
                    </a:cubicBezTo>
                    <a:close/>
                    <a:moveTo>
                      <a:pt x="40205" y="18761"/>
                    </a:moveTo>
                    <a:cubicBezTo>
                      <a:pt x="40327" y="18761"/>
                      <a:pt x="40474" y="18858"/>
                      <a:pt x="40662" y="19090"/>
                    </a:cubicBezTo>
                    <a:cubicBezTo>
                      <a:pt x="40601" y="19068"/>
                      <a:pt x="40548" y="19059"/>
                      <a:pt x="40500" y="19059"/>
                    </a:cubicBezTo>
                    <a:cubicBezTo>
                      <a:pt x="40197" y="19059"/>
                      <a:pt x="40139" y="19450"/>
                      <a:pt x="40002" y="19644"/>
                    </a:cubicBezTo>
                    <a:cubicBezTo>
                      <a:pt x="40016" y="19866"/>
                      <a:pt x="40095" y="19931"/>
                      <a:pt x="40201" y="19931"/>
                    </a:cubicBezTo>
                    <a:cubicBezTo>
                      <a:pt x="40352" y="19931"/>
                      <a:pt x="40559" y="19799"/>
                      <a:pt x="40714" y="19799"/>
                    </a:cubicBezTo>
                    <a:cubicBezTo>
                      <a:pt x="40852" y="19799"/>
                      <a:pt x="40949" y="19904"/>
                      <a:pt x="40926" y="20304"/>
                    </a:cubicBezTo>
                    <a:cubicBezTo>
                      <a:pt x="40848" y="20239"/>
                      <a:pt x="40774" y="20207"/>
                      <a:pt x="40705" y="20207"/>
                    </a:cubicBezTo>
                    <a:cubicBezTo>
                      <a:pt x="40482" y="20207"/>
                      <a:pt x="40316" y="20538"/>
                      <a:pt x="40266" y="21123"/>
                    </a:cubicBezTo>
                    <a:cubicBezTo>
                      <a:pt x="40285" y="21237"/>
                      <a:pt x="40307" y="21276"/>
                      <a:pt x="40333" y="21276"/>
                    </a:cubicBezTo>
                    <a:cubicBezTo>
                      <a:pt x="40392" y="21276"/>
                      <a:pt x="40471" y="21066"/>
                      <a:pt x="40572" y="21066"/>
                    </a:cubicBezTo>
                    <a:cubicBezTo>
                      <a:pt x="40580" y="21066"/>
                      <a:pt x="40588" y="21067"/>
                      <a:pt x="40596" y="21070"/>
                    </a:cubicBezTo>
                    <a:cubicBezTo>
                      <a:pt x="40519" y="21473"/>
                      <a:pt x="40150" y="22455"/>
                      <a:pt x="39827" y="22455"/>
                    </a:cubicBezTo>
                    <a:cubicBezTo>
                      <a:pt x="39705" y="22455"/>
                      <a:pt x="39590" y="22316"/>
                      <a:pt x="39500" y="21955"/>
                    </a:cubicBezTo>
                    <a:lnTo>
                      <a:pt x="39500" y="21955"/>
                    </a:lnTo>
                    <a:cubicBezTo>
                      <a:pt x="39610" y="22034"/>
                      <a:pt x="39693" y="22068"/>
                      <a:pt x="39762" y="22068"/>
                    </a:cubicBezTo>
                    <a:cubicBezTo>
                      <a:pt x="39932" y="22068"/>
                      <a:pt x="40015" y="21860"/>
                      <a:pt x="40213" y="21625"/>
                    </a:cubicBezTo>
                    <a:cubicBezTo>
                      <a:pt x="40192" y="21513"/>
                      <a:pt x="40162" y="21474"/>
                      <a:pt x="40138" y="21474"/>
                    </a:cubicBezTo>
                    <a:cubicBezTo>
                      <a:pt x="40101" y="21474"/>
                      <a:pt x="40076" y="21561"/>
                      <a:pt x="40107" y="21625"/>
                    </a:cubicBezTo>
                    <a:cubicBezTo>
                      <a:pt x="39883" y="21295"/>
                      <a:pt x="39883" y="20410"/>
                      <a:pt x="39672" y="20199"/>
                    </a:cubicBezTo>
                    <a:lnTo>
                      <a:pt x="39672" y="20199"/>
                    </a:lnTo>
                    <a:cubicBezTo>
                      <a:pt x="39566" y="20386"/>
                      <a:pt x="39731" y="20760"/>
                      <a:pt x="39384" y="20760"/>
                    </a:cubicBezTo>
                    <a:cubicBezTo>
                      <a:pt x="39339" y="20760"/>
                      <a:pt x="39286" y="20754"/>
                      <a:pt x="39223" y="20740"/>
                    </a:cubicBezTo>
                    <a:cubicBezTo>
                      <a:pt x="39660" y="20095"/>
                      <a:pt x="39752" y="18761"/>
                      <a:pt x="40205" y="18761"/>
                    </a:cubicBezTo>
                    <a:close/>
                    <a:moveTo>
                      <a:pt x="27130" y="21572"/>
                    </a:moveTo>
                    <a:cubicBezTo>
                      <a:pt x="27317" y="21572"/>
                      <a:pt x="27297" y="22089"/>
                      <a:pt x="27519" y="22089"/>
                    </a:cubicBezTo>
                    <a:cubicBezTo>
                      <a:pt x="27548" y="22089"/>
                      <a:pt x="27581" y="22080"/>
                      <a:pt x="27619" y="22060"/>
                    </a:cubicBezTo>
                    <a:lnTo>
                      <a:pt x="27619" y="22060"/>
                    </a:lnTo>
                    <a:cubicBezTo>
                      <a:pt x="27619" y="22410"/>
                      <a:pt x="27492" y="22558"/>
                      <a:pt x="27351" y="22558"/>
                    </a:cubicBezTo>
                    <a:cubicBezTo>
                      <a:pt x="27248" y="22558"/>
                      <a:pt x="27137" y="22478"/>
                      <a:pt x="27064" y="22338"/>
                    </a:cubicBezTo>
                    <a:cubicBezTo>
                      <a:pt x="27064" y="22113"/>
                      <a:pt x="27130" y="21955"/>
                      <a:pt x="27130" y="21572"/>
                    </a:cubicBezTo>
                    <a:close/>
                    <a:moveTo>
                      <a:pt x="36533" y="21270"/>
                    </a:moveTo>
                    <a:cubicBezTo>
                      <a:pt x="36612" y="21270"/>
                      <a:pt x="36764" y="21501"/>
                      <a:pt x="36922" y="21501"/>
                    </a:cubicBezTo>
                    <a:cubicBezTo>
                      <a:pt x="36976" y="21501"/>
                      <a:pt x="37031" y="21474"/>
                      <a:pt x="37084" y="21400"/>
                    </a:cubicBezTo>
                    <a:cubicBezTo>
                      <a:pt x="37084" y="21849"/>
                      <a:pt x="37243" y="21955"/>
                      <a:pt x="37243" y="22390"/>
                    </a:cubicBezTo>
                    <a:cubicBezTo>
                      <a:pt x="37084" y="22338"/>
                      <a:pt x="36965" y="22113"/>
                      <a:pt x="36965" y="21677"/>
                    </a:cubicBezTo>
                    <a:lnTo>
                      <a:pt x="36965" y="21677"/>
                    </a:lnTo>
                    <a:cubicBezTo>
                      <a:pt x="36773" y="21979"/>
                      <a:pt x="37119" y="22742"/>
                      <a:pt x="36678" y="22742"/>
                    </a:cubicBezTo>
                    <a:cubicBezTo>
                      <a:pt x="36636" y="22742"/>
                      <a:pt x="36587" y="22735"/>
                      <a:pt x="36530" y="22720"/>
                    </a:cubicBezTo>
                    <a:cubicBezTo>
                      <a:pt x="36754" y="22179"/>
                      <a:pt x="36424" y="22232"/>
                      <a:pt x="36635" y="21730"/>
                    </a:cubicBezTo>
                    <a:cubicBezTo>
                      <a:pt x="36635" y="21519"/>
                      <a:pt x="36530" y="21453"/>
                      <a:pt x="36477" y="21453"/>
                    </a:cubicBezTo>
                    <a:cubicBezTo>
                      <a:pt x="36477" y="21317"/>
                      <a:pt x="36498" y="21270"/>
                      <a:pt x="36533" y="21270"/>
                    </a:cubicBezTo>
                    <a:close/>
                    <a:moveTo>
                      <a:pt x="37740" y="21843"/>
                    </a:moveTo>
                    <a:cubicBezTo>
                      <a:pt x="37860" y="21843"/>
                      <a:pt x="37980" y="21909"/>
                      <a:pt x="38021" y="22060"/>
                    </a:cubicBezTo>
                    <a:cubicBezTo>
                      <a:pt x="38071" y="22677"/>
                      <a:pt x="38028" y="23110"/>
                      <a:pt x="37796" y="23110"/>
                    </a:cubicBezTo>
                    <a:cubicBezTo>
                      <a:pt x="37780" y="23110"/>
                      <a:pt x="37762" y="23108"/>
                      <a:pt x="37744" y="23103"/>
                    </a:cubicBezTo>
                    <a:cubicBezTo>
                      <a:pt x="37850" y="22773"/>
                      <a:pt x="37797" y="22615"/>
                      <a:pt x="37573" y="22615"/>
                    </a:cubicBezTo>
                    <a:cubicBezTo>
                      <a:pt x="37653" y="22428"/>
                      <a:pt x="37625" y="22217"/>
                      <a:pt x="37598" y="22217"/>
                    </a:cubicBezTo>
                    <a:cubicBezTo>
                      <a:pt x="37585" y="22217"/>
                      <a:pt x="37573" y="22266"/>
                      <a:pt x="37573" y="22390"/>
                    </a:cubicBezTo>
                    <a:cubicBezTo>
                      <a:pt x="37289" y="22072"/>
                      <a:pt x="37515" y="21843"/>
                      <a:pt x="37740" y="21843"/>
                    </a:cubicBezTo>
                    <a:close/>
                    <a:moveTo>
                      <a:pt x="39394" y="21955"/>
                    </a:moveTo>
                    <a:lnTo>
                      <a:pt x="39394" y="21955"/>
                    </a:lnTo>
                    <a:cubicBezTo>
                      <a:pt x="39500" y="22998"/>
                      <a:pt x="39012" y="23050"/>
                      <a:pt x="38787" y="23499"/>
                    </a:cubicBezTo>
                    <a:cubicBezTo>
                      <a:pt x="38986" y="23101"/>
                      <a:pt x="38832" y="22755"/>
                      <a:pt x="38528" y="22755"/>
                    </a:cubicBezTo>
                    <a:cubicBezTo>
                      <a:pt x="38489" y="22755"/>
                      <a:pt x="38448" y="22761"/>
                      <a:pt x="38404" y="22773"/>
                    </a:cubicBezTo>
                    <a:cubicBezTo>
                      <a:pt x="38840" y="22113"/>
                      <a:pt x="38563" y="22113"/>
                      <a:pt x="39394" y="21955"/>
                    </a:cubicBezTo>
                    <a:close/>
                    <a:moveTo>
                      <a:pt x="44728" y="20199"/>
                    </a:moveTo>
                    <a:cubicBezTo>
                      <a:pt x="44728" y="20652"/>
                      <a:pt x="44885" y="20689"/>
                      <a:pt x="45029" y="20689"/>
                    </a:cubicBezTo>
                    <a:cubicBezTo>
                      <a:pt x="45057" y="20689"/>
                      <a:pt x="45085" y="20687"/>
                      <a:pt x="45111" y="20687"/>
                    </a:cubicBezTo>
                    <a:cubicBezTo>
                      <a:pt x="44622" y="21242"/>
                      <a:pt x="44781" y="21123"/>
                      <a:pt x="44398" y="22008"/>
                    </a:cubicBezTo>
                    <a:cubicBezTo>
                      <a:pt x="44398" y="22443"/>
                      <a:pt x="44781" y="22113"/>
                      <a:pt x="44886" y="22443"/>
                    </a:cubicBezTo>
                    <a:cubicBezTo>
                      <a:pt x="44781" y="23050"/>
                      <a:pt x="44952" y="23103"/>
                      <a:pt x="44728" y="23711"/>
                    </a:cubicBezTo>
                    <a:cubicBezTo>
                      <a:pt x="44616" y="23711"/>
                      <a:pt x="44463" y="23286"/>
                      <a:pt x="44387" y="23286"/>
                    </a:cubicBezTo>
                    <a:cubicBezTo>
                      <a:pt x="44346" y="23286"/>
                      <a:pt x="44327" y="23404"/>
                      <a:pt x="44345" y="23763"/>
                    </a:cubicBezTo>
                    <a:cubicBezTo>
                      <a:pt x="44318" y="23775"/>
                      <a:pt x="44293" y="23780"/>
                      <a:pt x="44271" y="23780"/>
                    </a:cubicBezTo>
                    <a:cubicBezTo>
                      <a:pt x="44104" y="23780"/>
                      <a:pt x="44056" y="23498"/>
                      <a:pt x="43912" y="23498"/>
                    </a:cubicBezTo>
                    <a:cubicBezTo>
                      <a:pt x="43878" y="23498"/>
                      <a:pt x="43838" y="23514"/>
                      <a:pt x="43791" y="23552"/>
                    </a:cubicBezTo>
                    <a:cubicBezTo>
                      <a:pt x="43962" y="23050"/>
                      <a:pt x="43738" y="22945"/>
                      <a:pt x="43685" y="22338"/>
                    </a:cubicBezTo>
                    <a:cubicBezTo>
                      <a:pt x="43598" y="22381"/>
                      <a:pt x="43516" y="22397"/>
                      <a:pt x="43438" y="22397"/>
                    </a:cubicBezTo>
                    <a:cubicBezTo>
                      <a:pt x="43202" y="22397"/>
                      <a:pt x="43005" y="22248"/>
                      <a:pt x="42852" y="22248"/>
                    </a:cubicBezTo>
                    <a:cubicBezTo>
                      <a:pt x="42732" y="22248"/>
                      <a:pt x="42640" y="22339"/>
                      <a:pt x="42576" y="22668"/>
                    </a:cubicBezTo>
                    <a:cubicBezTo>
                      <a:pt x="42406" y="22583"/>
                      <a:pt x="42407" y="22140"/>
                      <a:pt x="42243" y="22140"/>
                    </a:cubicBezTo>
                    <a:cubicBezTo>
                      <a:pt x="42203" y="22140"/>
                      <a:pt x="42153" y="22167"/>
                      <a:pt x="42088" y="22232"/>
                    </a:cubicBezTo>
                    <a:cubicBezTo>
                      <a:pt x="42365" y="21519"/>
                      <a:pt x="41916" y="21677"/>
                      <a:pt x="41916" y="20965"/>
                    </a:cubicBezTo>
                    <a:lnTo>
                      <a:pt x="41916" y="20965"/>
                    </a:lnTo>
                    <a:cubicBezTo>
                      <a:pt x="42147" y="21311"/>
                      <a:pt x="42371" y="21434"/>
                      <a:pt x="42599" y="21434"/>
                    </a:cubicBezTo>
                    <a:cubicBezTo>
                      <a:pt x="43022" y="21434"/>
                      <a:pt x="43456" y="21008"/>
                      <a:pt x="43962" y="20793"/>
                    </a:cubicBezTo>
                    <a:lnTo>
                      <a:pt x="43962" y="20793"/>
                    </a:lnTo>
                    <a:cubicBezTo>
                      <a:pt x="44068" y="21519"/>
                      <a:pt x="43632" y="21347"/>
                      <a:pt x="43408" y="21572"/>
                    </a:cubicBezTo>
                    <a:cubicBezTo>
                      <a:pt x="43449" y="21672"/>
                      <a:pt x="43525" y="21712"/>
                      <a:pt x="43619" y="21712"/>
                    </a:cubicBezTo>
                    <a:cubicBezTo>
                      <a:pt x="43882" y="21712"/>
                      <a:pt x="44285" y="21398"/>
                      <a:pt x="44451" y="21242"/>
                    </a:cubicBezTo>
                    <a:cubicBezTo>
                      <a:pt x="44403" y="20992"/>
                      <a:pt x="44313" y="20785"/>
                      <a:pt x="44131" y="20785"/>
                    </a:cubicBezTo>
                    <a:cubicBezTo>
                      <a:pt x="44111" y="20785"/>
                      <a:pt x="44090" y="20788"/>
                      <a:pt x="44068" y="20793"/>
                    </a:cubicBezTo>
                    <a:cubicBezTo>
                      <a:pt x="44173" y="20357"/>
                      <a:pt x="44556" y="20463"/>
                      <a:pt x="44728" y="20199"/>
                    </a:cubicBezTo>
                    <a:close/>
                    <a:moveTo>
                      <a:pt x="36701" y="23433"/>
                    </a:moveTo>
                    <a:lnTo>
                      <a:pt x="36701" y="23433"/>
                    </a:lnTo>
                    <a:cubicBezTo>
                      <a:pt x="36635" y="24318"/>
                      <a:pt x="36041" y="24265"/>
                      <a:pt x="35487" y="24318"/>
                    </a:cubicBezTo>
                    <a:cubicBezTo>
                      <a:pt x="35592" y="23433"/>
                      <a:pt x="36371" y="23882"/>
                      <a:pt x="36701" y="23433"/>
                    </a:cubicBezTo>
                    <a:close/>
                    <a:moveTo>
                      <a:pt x="26193" y="23433"/>
                    </a:moveTo>
                    <a:cubicBezTo>
                      <a:pt x="26074" y="24595"/>
                      <a:pt x="25308" y="23935"/>
                      <a:pt x="24754" y="24542"/>
                    </a:cubicBezTo>
                    <a:lnTo>
                      <a:pt x="24701" y="23829"/>
                    </a:lnTo>
                    <a:cubicBezTo>
                      <a:pt x="24884" y="23625"/>
                      <a:pt x="25064" y="23587"/>
                      <a:pt x="25255" y="23587"/>
                    </a:cubicBezTo>
                    <a:cubicBezTo>
                      <a:pt x="25368" y="23587"/>
                      <a:pt x="25485" y="23601"/>
                      <a:pt x="25609" y="23601"/>
                    </a:cubicBezTo>
                    <a:cubicBezTo>
                      <a:pt x="25787" y="23601"/>
                      <a:pt x="25980" y="23572"/>
                      <a:pt x="26193" y="23433"/>
                    </a:cubicBezTo>
                    <a:close/>
                    <a:moveTo>
                      <a:pt x="27130" y="23829"/>
                    </a:moveTo>
                    <a:lnTo>
                      <a:pt x="27130" y="23829"/>
                    </a:lnTo>
                    <a:cubicBezTo>
                      <a:pt x="27513" y="24041"/>
                      <a:pt x="27011" y="24542"/>
                      <a:pt x="27064" y="24819"/>
                    </a:cubicBezTo>
                    <a:cubicBezTo>
                      <a:pt x="27175" y="24709"/>
                      <a:pt x="27316" y="24647"/>
                      <a:pt x="27462" y="24647"/>
                    </a:cubicBezTo>
                    <a:cubicBezTo>
                      <a:pt x="27752" y="24647"/>
                      <a:pt x="28059" y="24891"/>
                      <a:pt x="28173" y="25480"/>
                    </a:cubicBezTo>
                    <a:cubicBezTo>
                      <a:pt x="27671" y="25255"/>
                      <a:pt x="27064" y="25361"/>
                      <a:pt x="26523" y="24872"/>
                    </a:cubicBezTo>
                    <a:cubicBezTo>
                      <a:pt x="26523" y="24701"/>
                      <a:pt x="26576" y="24489"/>
                      <a:pt x="26576" y="24159"/>
                    </a:cubicBezTo>
                    <a:cubicBezTo>
                      <a:pt x="26738" y="24321"/>
                      <a:pt x="26812" y="24415"/>
                      <a:pt x="26865" y="24415"/>
                    </a:cubicBezTo>
                    <a:cubicBezTo>
                      <a:pt x="26938" y="24415"/>
                      <a:pt x="26970" y="24241"/>
                      <a:pt x="27130" y="23829"/>
                    </a:cubicBezTo>
                    <a:close/>
                    <a:moveTo>
                      <a:pt x="40494" y="24075"/>
                    </a:moveTo>
                    <a:cubicBezTo>
                      <a:pt x="40745" y="24075"/>
                      <a:pt x="40997" y="24127"/>
                      <a:pt x="41256" y="24265"/>
                    </a:cubicBezTo>
                    <a:cubicBezTo>
                      <a:pt x="40985" y="24492"/>
                      <a:pt x="40794" y="25529"/>
                      <a:pt x="40487" y="25529"/>
                    </a:cubicBezTo>
                    <a:cubicBezTo>
                      <a:pt x="40419" y="25529"/>
                      <a:pt x="40346" y="25479"/>
                      <a:pt x="40266" y="25361"/>
                    </a:cubicBezTo>
                    <a:cubicBezTo>
                      <a:pt x="40266" y="24978"/>
                      <a:pt x="40596" y="25202"/>
                      <a:pt x="40596" y="24872"/>
                    </a:cubicBezTo>
                    <a:lnTo>
                      <a:pt x="40596" y="24872"/>
                    </a:lnTo>
                    <a:cubicBezTo>
                      <a:pt x="40501" y="24926"/>
                      <a:pt x="40416" y="24949"/>
                      <a:pt x="40338" y="24949"/>
                    </a:cubicBezTo>
                    <a:cubicBezTo>
                      <a:pt x="40016" y="24949"/>
                      <a:pt x="39819" y="24562"/>
                      <a:pt x="39553" y="24423"/>
                    </a:cubicBezTo>
                    <a:lnTo>
                      <a:pt x="39553" y="24423"/>
                    </a:lnTo>
                    <a:cubicBezTo>
                      <a:pt x="39606" y="24978"/>
                      <a:pt x="39276" y="24819"/>
                      <a:pt x="39223" y="25149"/>
                    </a:cubicBezTo>
                    <a:cubicBezTo>
                      <a:pt x="39276" y="25202"/>
                      <a:pt x="39342" y="25255"/>
                      <a:pt x="39342" y="25308"/>
                    </a:cubicBezTo>
                    <a:cubicBezTo>
                      <a:pt x="39342" y="25308"/>
                      <a:pt x="39276" y="25255"/>
                      <a:pt x="39223" y="25202"/>
                    </a:cubicBezTo>
                    <a:lnTo>
                      <a:pt x="39223" y="25149"/>
                    </a:lnTo>
                    <a:cubicBezTo>
                      <a:pt x="38893" y="24701"/>
                      <a:pt x="38352" y="25202"/>
                      <a:pt x="38074" y="24595"/>
                    </a:cubicBezTo>
                    <a:cubicBezTo>
                      <a:pt x="38978" y="24555"/>
                      <a:pt x="39732" y="24075"/>
                      <a:pt x="40494" y="24075"/>
                    </a:cubicBezTo>
                    <a:close/>
                    <a:moveTo>
                      <a:pt x="24873" y="25031"/>
                    </a:moveTo>
                    <a:lnTo>
                      <a:pt x="24873" y="25031"/>
                    </a:lnTo>
                    <a:cubicBezTo>
                      <a:pt x="25031" y="26192"/>
                      <a:pt x="24265" y="25691"/>
                      <a:pt x="24041" y="26140"/>
                    </a:cubicBezTo>
                    <a:cubicBezTo>
                      <a:pt x="23988" y="25691"/>
                      <a:pt x="23830" y="25638"/>
                      <a:pt x="23830" y="25149"/>
                    </a:cubicBezTo>
                    <a:cubicBezTo>
                      <a:pt x="24134" y="25149"/>
                      <a:pt x="24283" y="25216"/>
                      <a:pt x="24436" y="25216"/>
                    </a:cubicBezTo>
                    <a:cubicBezTo>
                      <a:pt x="24555" y="25216"/>
                      <a:pt x="24676" y="25175"/>
                      <a:pt x="24873" y="25031"/>
                    </a:cubicBezTo>
                    <a:close/>
                    <a:moveTo>
                      <a:pt x="50719" y="25132"/>
                    </a:moveTo>
                    <a:cubicBezTo>
                      <a:pt x="50737" y="25132"/>
                      <a:pt x="50755" y="25138"/>
                      <a:pt x="50774" y="25149"/>
                    </a:cubicBezTo>
                    <a:cubicBezTo>
                      <a:pt x="51104" y="25480"/>
                      <a:pt x="50721" y="26074"/>
                      <a:pt x="50999" y="26140"/>
                    </a:cubicBezTo>
                    <a:cubicBezTo>
                      <a:pt x="51022" y="26354"/>
                      <a:pt x="50918" y="26464"/>
                      <a:pt x="50808" y="26464"/>
                    </a:cubicBezTo>
                    <a:cubicBezTo>
                      <a:pt x="50668" y="26464"/>
                      <a:pt x="50520" y="26285"/>
                      <a:pt x="50616" y="25915"/>
                    </a:cubicBezTo>
                    <a:cubicBezTo>
                      <a:pt x="50497" y="25915"/>
                      <a:pt x="50497" y="26021"/>
                      <a:pt x="50497" y="26192"/>
                    </a:cubicBezTo>
                    <a:cubicBezTo>
                      <a:pt x="50349" y="26143"/>
                      <a:pt x="50477" y="25132"/>
                      <a:pt x="50719" y="25132"/>
                    </a:cubicBezTo>
                    <a:close/>
                    <a:moveTo>
                      <a:pt x="27341" y="25810"/>
                    </a:moveTo>
                    <a:cubicBezTo>
                      <a:pt x="27394" y="26575"/>
                      <a:pt x="27064" y="26575"/>
                      <a:pt x="26681" y="26628"/>
                    </a:cubicBezTo>
                    <a:cubicBezTo>
                      <a:pt x="26681" y="26351"/>
                      <a:pt x="26628" y="26192"/>
                      <a:pt x="26576" y="26140"/>
                    </a:cubicBezTo>
                    <a:cubicBezTo>
                      <a:pt x="26634" y="25993"/>
                      <a:pt x="26709" y="25962"/>
                      <a:pt x="26798" y="25962"/>
                    </a:cubicBezTo>
                    <a:cubicBezTo>
                      <a:pt x="26861" y="25962"/>
                      <a:pt x="26931" y="25978"/>
                      <a:pt x="27006" y="25978"/>
                    </a:cubicBezTo>
                    <a:cubicBezTo>
                      <a:pt x="27109" y="25978"/>
                      <a:pt x="27222" y="25949"/>
                      <a:pt x="27341" y="25810"/>
                    </a:cubicBezTo>
                    <a:close/>
                    <a:moveTo>
                      <a:pt x="25939" y="24673"/>
                    </a:moveTo>
                    <a:cubicBezTo>
                      <a:pt x="26121" y="24673"/>
                      <a:pt x="26278" y="24732"/>
                      <a:pt x="26351" y="24925"/>
                    </a:cubicBezTo>
                    <a:cubicBezTo>
                      <a:pt x="26333" y="25079"/>
                      <a:pt x="26307" y="25131"/>
                      <a:pt x="26275" y="25131"/>
                    </a:cubicBezTo>
                    <a:cubicBezTo>
                      <a:pt x="26215" y="25131"/>
                      <a:pt x="26132" y="24959"/>
                      <a:pt x="26021" y="24925"/>
                    </a:cubicBezTo>
                    <a:lnTo>
                      <a:pt x="26021" y="24925"/>
                    </a:lnTo>
                    <a:cubicBezTo>
                      <a:pt x="25916" y="25915"/>
                      <a:pt x="26470" y="25414"/>
                      <a:pt x="26351" y="26404"/>
                    </a:cubicBezTo>
                    <a:cubicBezTo>
                      <a:pt x="26246" y="26404"/>
                      <a:pt x="26246" y="26140"/>
                      <a:pt x="26193" y="25915"/>
                    </a:cubicBezTo>
                    <a:cubicBezTo>
                      <a:pt x="26000" y="25915"/>
                      <a:pt x="25967" y="26125"/>
                      <a:pt x="25889" y="26125"/>
                    </a:cubicBezTo>
                    <a:cubicBezTo>
                      <a:pt x="25855" y="26125"/>
                      <a:pt x="25812" y="26085"/>
                      <a:pt x="25744" y="25968"/>
                    </a:cubicBezTo>
                    <a:lnTo>
                      <a:pt x="25744" y="25968"/>
                    </a:lnTo>
                    <a:cubicBezTo>
                      <a:pt x="25586" y="26074"/>
                      <a:pt x="25810" y="26298"/>
                      <a:pt x="25810" y="26681"/>
                    </a:cubicBezTo>
                    <a:cubicBezTo>
                      <a:pt x="25586" y="26734"/>
                      <a:pt x="25480" y="26905"/>
                      <a:pt x="25480" y="27235"/>
                    </a:cubicBezTo>
                    <a:cubicBezTo>
                      <a:pt x="25031" y="27064"/>
                      <a:pt x="25414" y="26628"/>
                      <a:pt x="25255" y="25744"/>
                    </a:cubicBezTo>
                    <a:lnTo>
                      <a:pt x="25255" y="25744"/>
                    </a:lnTo>
                    <a:cubicBezTo>
                      <a:pt x="25296" y="25749"/>
                      <a:pt x="25334" y="25752"/>
                      <a:pt x="25370" y="25752"/>
                    </a:cubicBezTo>
                    <a:cubicBezTo>
                      <a:pt x="25770" y="25752"/>
                      <a:pt x="25897" y="25415"/>
                      <a:pt x="25691" y="24701"/>
                    </a:cubicBezTo>
                    <a:cubicBezTo>
                      <a:pt x="25775" y="24685"/>
                      <a:pt x="25860" y="24673"/>
                      <a:pt x="25939" y="24673"/>
                    </a:cubicBezTo>
                    <a:close/>
                    <a:moveTo>
                      <a:pt x="46893" y="28793"/>
                    </a:moveTo>
                    <a:cubicBezTo>
                      <a:pt x="46942" y="28793"/>
                      <a:pt x="46985" y="28806"/>
                      <a:pt x="47038" y="28833"/>
                    </a:cubicBezTo>
                    <a:lnTo>
                      <a:pt x="46708" y="28833"/>
                    </a:lnTo>
                    <a:cubicBezTo>
                      <a:pt x="46787" y="28806"/>
                      <a:pt x="46843" y="28793"/>
                      <a:pt x="46893" y="28793"/>
                    </a:cubicBezTo>
                    <a:close/>
                    <a:moveTo>
                      <a:pt x="50286" y="28556"/>
                    </a:moveTo>
                    <a:cubicBezTo>
                      <a:pt x="50497" y="28556"/>
                      <a:pt x="50721" y="28714"/>
                      <a:pt x="50946" y="28938"/>
                    </a:cubicBezTo>
                    <a:cubicBezTo>
                      <a:pt x="50999" y="28938"/>
                      <a:pt x="50999" y="28938"/>
                      <a:pt x="50999" y="28991"/>
                    </a:cubicBezTo>
                    <a:lnTo>
                      <a:pt x="50999" y="28938"/>
                    </a:lnTo>
                    <a:cubicBezTo>
                      <a:pt x="51157" y="29044"/>
                      <a:pt x="51276" y="29163"/>
                      <a:pt x="51434" y="29268"/>
                    </a:cubicBezTo>
                    <a:cubicBezTo>
                      <a:pt x="51418" y="29271"/>
                      <a:pt x="51402" y="29272"/>
                      <a:pt x="51387" y="29272"/>
                    </a:cubicBezTo>
                    <a:cubicBezTo>
                      <a:pt x="51098" y="29272"/>
                      <a:pt x="50867" y="28918"/>
                      <a:pt x="50597" y="28918"/>
                    </a:cubicBezTo>
                    <a:cubicBezTo>
                      <a:pt x="50531" y="28918"/>
                      <a:pt x="50463" y="28939"/>
                      <a:pt x="50391" y="28991"/>
                    </a:cubicBezTo>
                    <a:cubicBezTo>
                      <a:pt x="50497" y="28991"/>
                      <a:pt x="50616" y="29163"/>
                      <a:pt x="50616" y="29268"/>
                    </a:cubicBezTo>
                    <a:cubicBezTo>
                      <a:pt x="50556" y="29216"/>
                      <a:pt x="50500" y="29189"/>
                      <a:pt x="50446" y="29189"/>
                    </a:cubicBezTo>
                    <a:cubicBezTo>
                      <a:pt x="50391" y="29189"/>
                      <a:pt x="50339" y="29216"/>
                      <a:pt x="50286" y="29268"/>
                    </a:cubicBezTo>
                    <a:cubicBezTo>
                      <a:pt x="50167" y="29163"/>
                      <a:pt x="50167" y="28938"/>
                      <a:pt x="50167" y="28608"/>
                    </a:cubicBezTo>
                    <a:cubicBezTo>
                      <a:pt x="50233" y="28608"/>
                      <a:pt x="50286" y="28608"/>
                      <a:pt x="50286" y="28556"/>
                    </a:cubicBezTo>
                    <a:close/>
                    <a:moveTo>
                      <a:pt x="51897" y="25283"/>
                    </a:moveTo>
                    <a:cubicBezTo>
                      <a:pt x="51923" y="25283"/>
                      <a:pt x="51954" y="25291"/>
                      <a:pt x="51989" y="25308"/>
                    </a:cubicBezTo>
                    <a:cubicBezTo>
                      <a:pt x="51989" y="25638"/>
                      <a:pt x="52147" y="25638"/>
                      <a:pt x="52094" y="26021"/>
                    </a:cubicBezTo>
                    <a:cubicBezTo>
                      <a:pt x="52086" y="26020"/>
                      <a:pt x="52078" y="26019"/>
                      <a:pt x="52070" y="26019"/>
                    </a:cubicBezTo>
                    <a:cubicBezTo>
                      <a:pt x="51724" y="26019"/>
                      <a:pt x="51986" y="27139"/>
                      <a:pt x="51883" y="27565"/>
                    </a:cubicBezTo>
                    <a:cubicBezTo>
                      <a:pt x="52266" y="28001"/>
                      <a:pt x="52702" y="28331"/>
                      <a:pt x="52873" y="29216"/>
                    </a:cubicBezTo>
                    <a:cubicBezTo>
                      <a:pt x="52596" y="29704"/>
                      <a:pt x="52042" y="29770"/>
                      <a:pt x="51487" y="29823"/>
                    </a:cubicBezTo>
                    <a:cubicBezTo>
                      <a:pt x="51434" y="29770"/>
                      <a:pt x="51606" y="29546"/>
                      <a:pt x="51659" y="29374"/>
                    </a:cubicBezTo>
                    <a:cubicBezTo>
                      <a:pt x="51696" y="29383"/>
                      <a:pt x="51733" y="29388"/>
                      <a:pt x="51768" y="29388"/>
                    </a:cubicBezTo>
                    <a:cubicBezTo>
                      <a:pt x="51994" y="29388"/>
                      <a:pt x="52178" y="29202"/>
                      <a:pt x="52372" y="28780"/>
                    </a:cubicBezTo>
                    <a:cubicBezTo>
                      <a:pt x="51712" y="28450"/>
                      <a:pt x="51883" y="27671"/>
                      <a:pt x="51276" y="27130"/>
                    </a:cubicBezTo>
                    <a:lnTo>
                      <a:pt x="51276" y="27130"/>
                    </a:lnTo>
                    <a:cubicBezTo>
                      <a:pt x="51329" y="27671"/>
                      <a:pt x="51223" y="27895"/>
                      <a:pt x="50946" y="27895"/>
                    </a:cubicBezTo>
                    <a:cubicBezTo>
                      <a:pt x="50774" y="27671"/>
                      <a:pt x="50563" y="27565"/>
                      <a:pt x="50563" y="26958"/>
                    </a:cubicBezTo>
                    <a:cubicBezTo>
                      <a:pt x="50893" y="26628"/>
                      <a:pt x="51434" y="26958"/>
                      <a:pt x="51764" y="26298"/>
                    </a:cubicBezTo>
                    <a:cubicBezTo>
                      <a:pt x="51659" y="26298"/>
                      <a:pt x="51606" y="26074"/>
                      <a:pt x="51553" y="25862"/>
                    </a:cubicBezTo>
                    <a:cubicBezTo>
                      <a:pt x="51742" y="25815"/>
                      <a:pt x="51678" y="25283"/>
                      <a:pt x="51897" y="25283"/>
                    </a:cubicBezTo>
                    <a:close/>
                    <a:moveTo>
                      <a:pt x="50391" y="29823"/>
                    </a:moveTo>
                    <a:cubicBezTo>
                      <a:pt x="50391" y="29876"/>
                      <a:pt x="50391" y="29876"/>
                      <a:pt x="50444" y="29876"/>
                    </a:cubicBezTo>
                    <a:lnTo>
                      <a:pt x="50339" y="29876"/>
                    </a:lnTo>
                    <a:cubicBezTo>
                      <a:pt x="50339" y="29876"/>
                      <a:pt x="50391" y="29876"/>
                      <a:pt x="50391" y="29823"/>
                    </a:cubicBezTo>
                    <a:close/>
                    <a:moveTo>
                      <a:pt x="32073" y="31351"/>
                    </a:moveTo>
                    <a:cubicBezTo>
                      <a:pt x="32076" y="31352"/>
                      <a:pt x="32078" y="31353"/>
                      <a:pt x="32081" y="31354"/>
                    </a:cubicBezTo>
                    <a:cubicBezTo>
                      <a:pt x="32078" y="31353"/>
                      <a:pt x="32076" y="31352"/>
                      <a:pt x="32073" y="31351"/>
                    </a:cubicBezTo>
                    <a:close/>
                    <a:moveTo>
                      <a:pt x="32622" y="28608"/>
                    </a:moveTo>
                    <a:lnTo>
                      <a:pt x="32622" y="28608"/>
                    </a:lnTo>
                    <a:cubicBezTo>
                      <a:pt x="32932" y="28819"/>
                      <a:pt x="32904" y="29997"/>
                      <a:pt x="33315" y="29997"/>
                    </a:cubicBezTo>
                    <a:cubicBezTo>
                      <a:pt x="33342" y="29997"/>
                      <a:pt x="33370" y="29992"/>
                      <a:pt x="33401" y="29981"/>
                    </a:cubicBezTo>
                    <a:lnTo>
                      <a:pt x="33401" y="29981"/>
                    </a:lnTo>
                    <a:cubicBezTo>
                      <a:pt x="33335" y="30364"/>
                      <a:pt x="33176" y="30483"/>
                      <a:pt x="32952" y="30536"/>
                    </a:cubicBezTo>
                    <a:cubicBezTo>
                      <a:pt x="32973" y="31035"/>
                      <a:pt x="33029" y="31176"/>
                      <a:pt x="33119" y="31176"/>
                    </a:cubicBezTo>
                    <a:cubicBezTo>
                      <a:pt x="33236" y="31176"/>
                      <a:pt x="33410" y="30942"/>
                      <a:pt x="33643" y="30942"/>
                    </a:cubicBezTo>
                    <a:cubicBezTo>
                      <a:pt x="33688" y="30942"/>
                      <a:pt x="33735" y="30951"/>
                      <a:pt x="33784" y="30971"/>
                    </a:cubicBezTo>
                    <a:cubicBezTo>
                      <a:pt x="33671" y="31333"/>
                      <a:pt x="33665" y="31755"/>
                      <a:pt x="33386" y="31755"/>
                    </a:cubicBezTo>
                    <a:cubicBezTo>
                      <a:pt x="33370" y="31755"/>
                      <a:pt x="33353" y="31753"/>
                      <a:pt x="33335" y="31750"/>
                    </a:cubicBezTo>
                    <a:cubicBezTo>
                      <a:pt x="33335" y="31438"/>
                      <a:pt x="33314" y="31338"/>
                      <a:pt x="33275" y="31338"/>
                    </a:cubicBezTo>
                    <a:cubicBezTo>
                      <a:pt x="33206" y="31338"/>
                      <a:pt x="33083" y="31640"/>
                      <a:pt x="32919" y="31640"/>
                    </a:cubicBezTo>
                    <a:cubicBezTo>
                      <a:pt x="32880" y="31640"/>
                      <a:pt x="32838" y="31623"/>
                      <a:pt x="32794" y="31579"/>
                    </a:cubicBezTo>
                    <a:cubicBezTo>
                      <a:pt x="32915" y="30822"/>
                      <a:pt x="32749" y="30733"/>
                      <a:pt x="32546" y="30733"/>
                    </a:cubicBezTo>
                    <a:cubicBezTo>
                      <a:pt x="32484" y="30733"/>
                      <a:pt x="32419" y="30741"/>
                      <a:pt x="32357" y="30741"/>
                    </a:cubicBezTo>
                    <a:cubicBezTo>
                      <a:pt x="32268" y="30741"/>
                      <a:pt x="32187" y="30724"/>
                      <a:pt x="32134" y="30641"/>
                    </a:cubicBezTo>
                    <a:lnTo>
                      <a:pt x="32134" y="30641"/>
                    </a:lnTo>
                    <a:cubicBezTo>
                      <a:pt x="31856" y="30694"/>
                      <a:pt x="32292" y="31024"/>
                      <a:pt x="32186" y="31632"/>
                    </a:cubicBezTo>
                    <a:cubicBezTo>
                      <a:pt x="31909" y="32080"/>
                      <a:pt x="31196" y="31750"/>
                      <a:pt x="31355" y="32952"/>
                    </a:cubicBezTo>
                    <a:cubicBezTo>
                      <a:pt x="30959" y="32352"/>
                      <a:pt x="30923" y="30980"/>
                      <a:pt x="30554" y="30980"/>
                    </a:cubicBezTo>
                    <a:cubicBezTo>
                      <a:pt x="30516" y="30980"/>
                      <a:pt x="30475" y="30994"/>
                      <a:pt x="30431" y="31024"/>
                    </a:cubicBezTo>
                    <a:cubicBezTo>
                      <a:pt x="30919" y="30483"/>
                      <a:pt x="31302" y="30364"/>
                      <a:pt x="31526" y="30206"/>
                    </a:cubicBezTo>
                    <a:lnTo>
                      <a:pt x="31526" y="30206"/>
                    </a:lnTo>
                    <a:cubicBezTo>
                      <a:pt x="31856" y="30364"/>
                      <a:pt x="31302" y="30760"/>
                      <a:pt x="31355" y="31196"/>
                    </a:cubicBezTo>
                    <a:cubicBezTo>
                      <a:pt x="31379" y="31401"/>
                      <a:pt x="31454" y="31462"/>
                      <a:pt x="31551" y="31462"/>
                    </a:cubicBezTo>
                    <a:cubicBezTo>
                      <a:pt x="31688" y="31462"/>
                      <a:pt x="31869" y="31339"/>
                      <a:pt x="32007" y="31339"/>
                    </a:cubicBezTo>
                    <a:cubicBezTo>
                      <a:pt x="32030" y="31339"/>
                      <a:pt x="32053" y="31343"/>
                      <a:pt x="32073" y="31351"/>
                    </a:cubicBezTo>
                    <a:lnTo>
                      <a:pt x="32073" y="31351"/>
                    </a:lnTo>
                    <a:cubicBezTo>
                      <a:pt x="31599" y="31137"/>
                      <a:pt x="31741" y="29870"/>
                      <a:pt x="32139" y="29870"/>
                    </a:cubicBezTo>
                    <a:cubicBezTo>
                      <a:pt x="32155" y="29870"/>
                      <a:pt x="32170" y="29872"/>
                      <a:pt x="32186" y="29876"/>
                    </a:cubicBezTo>
                    <a:cubicBezTo>
                      <a:pt x="32134" y="29374"/>
                      <a:pt x="31856" y="29440"/>
                      <a:pt x="32015" y="28886"/>
                    </a:cubicBezTo>
                    <a:cubicBezTo>
                      <a:pt x="32049" y="28851"/>
                      <a:pt x="32086" y="28837"/>
                      <a:pt x="32123" y="28837"/>
                    </a:cubicBezTo>
                    <a:cubicBezTo>
                      <a:pt x="32278" y="28837"/>
                      <a:pt x="32443" y="29083"/>
                      <a:pt x="32541" y="29083"/>
                    </a:cubicBezTo>
                    <a:cubicBezTo>
                      <a:pt x="32606" y="29083"/>
                      <a:pt x="32640" y="28973"/>
                      <a:pt x="32622" y="28608"/>
                    </a:cubicBezTo>
                    <a:close/>
                    <a:moveTo>
                      <a:pt x="35988" y="34162"/>
                    </a:moveTo>
                    <a:cubicBezTo>
                      <a:pt x="36188" y="34162"/>
                      <a:pt x="36438" y="34260"/>
                      <a:pt x="36754" y="34443"/>
                    </a:cubicBezTo>
                    <a:cubicBezTo>
                      <a:pt x="36371" y="35922"/>
                      <a:pt x="35645" y="35156"/>
                      <a:pt x="35210" y="35869"/>
                    </a:cubicBezTo>
                    <a:cubicBezTo>
                      <a:pt x="35329" y="34682"/>
                      <a:pt x="35526" y="34162"/>
                      <a:pt x="35988" y="34162"/>
                    </a:cubicBezTo>
                    <a:close/>
                    <a:moveTo>
                      <a:pt x="34879" y="34602"/>
                    </a:moveTo>
                    <a:lnTo>
                      <a:pt x="34879" y="34602"/>
                    </a:lnTo>
                    <a:cubicBezTo>
                      <a:pt x="34827" y="35104"/>
                      <a:pt x="34602" y="35315"/>
                      <a:pt x="34391" y="35434"/>
                    </a:cubicBezTo>
                    <a:cubicBezTo>
                      <a:pt x="34391" y="35924"/>
                      <a:pt x="34478" y="36154"/>
                      <a:pt x="34700" y="36154"/>
                    </a:cubicBezTo>
                    <a:cubicBezTo>
                      <a:pt x="34723" y="36154"/>
                      <a:pt x="34748" y="36151"/>
                      <a:pt x="34774" y="36146"/>
                    </a:cubicBezTo>
                    <a:cubicBezTo>
                      <a:pt x="34827" y="36094"/>
                      <a:pt x="34879" y="35869"/>
                      <a:pt x="34985" y="35869"/>
                    </a:cubicBezTo>
                    <a:cubicBezTo>
                      <a:pt x="34861" y="35439"/>
                      <a:pt x="34817" y="35281"/>
                      <a:pt x="34830" y="35281"/>
                    </a:cubicBezTo>
                    <a:cubicBezTo>
                      <a:pt x="34864" y="35281"/>
                      <a:pt x="35319" y="36461"/>
                      <a:pt x="35689" y="36461"/>
                    </a:cubicBezTo>
                    <a:cubicBezTo>
                      <a:pt x="35773" y="36461"/>
                      <a:pt x="35853" y="36400"/>
                      <a:pt x="35922" y="36252"/>
                    </a:cubicBezTo>
                    <a:lnTo>
                      <a:pt x="35922" y="36252"/>
                    </a:lnTo>
                    <a:cubicBezTo>
                      <a:pt x="35856" y="36665"/>
                      <a:pt x="35731" y="36733"/>
                      <a:pt x="35591" y="36733"/>
                    </a:cubicBezTo>
                    <a:cubicBezTo>
                      <a:pt x="35522" y="36733"/>
                      <a:pt x="35449" y="36716"/>
                      <a:pt x="35378" y="36716"/>
                    </a:cubicBezTo>
                    <a:cubicBezTo>
                      <a:pt x="35250" y="36716"/>
                      <a:pt x="35130" y="36772"/>
                      <a:pt x="35051" y="37084"/>
                    </a:cubicBezTo>
                    <a:cubicBezTo>
                      <a:pt x="35262" y="36041"/>
                      <a:pt x="34391" y="36807"/>
                      <a:pt x="34061" y="35922"/>
                    </a:cubicBezTo>
                    <a:cubicBezTo>
                      <a:pt x="34325" y="35486"/>
                      <a:pt x="34444" y="34774"/>
                      <a:pt x="34879" y="34602"/>
                    </a:cubicBezTo>
                    <a:close/>
                    <a:moveTo>
                      <a:pt x="39043" y="36141"/>
                    </a:moveTo>
                    <a:cubicBezTo>
                      <a:pt x="39087" y="36141"/>
                      <a:pt x="39130" y="36159"/>
                      <a:pt x="39170" y="36199"/>
                    </a:cubicBezTo>
                    <a:cubicBezTo>
                      <a:pt x="38853" y="36385"/>
                      <a:pt x="38681" y="37204"/>
                      <a:pt x="38444" y="37204"/>
                    </a:cubicBezTo>
                    <a:cubicBezTo>
                      <a:pt x="38395" y="37204"/>
                      <a:pt x="38342" y="37168"/>
                      <a:pt x="38286" y="37084"/>
                    </a:cubicBezTo>
                    <a:cubicBezTo>
                      <a:pt x="38477" y="36757"/>
                      <a:pt x="38784" y="36141"/>
                      <a:pt x="39043" y="36141"/>
                    </a:cubicBezTo>
                    <a:close/>
                    <a:moveTo>
                      <a:pt x="36124" y="37021"/>
                    </a:moveTo>
                    <a:cubicBezTo>
                      <a:pt x="36147" y="37021"/>
                      <a:pt x="36173" y="37025"/>
                      <a:pt x="36200" y="37031"/>
                    </a:cubicBezTo>
                    <a:cubicBezTo>
                      <a:pt x="36094" y="37797"/>
                      <a:pt x="36583" y="37137"/>
                      <a:pt x="36477" y="37955"/>
                    </a:cubicBezTo>
                    <a:cubicBezTo>
                      <a:pt x="36442" y="37977"/>
                      <a:pt x="36411" y="37986"/>
                      <a:pt x="36383" y="37986"/>
                    </a:cubicBezTo>
                    <a:cubicBezTo>
                      <a:pt x="36236" y="37986"/>
                      <a:pt x="36181" y="37723"/>
                      <a:pt x="36027" y="37723"/>
                    </a:cubicBezTo>
                    <a:cubicBezTo>
                      <a:pt x="35984" y="37723"/>
                      <a:pt x="35933" y="37744"/>
                      <a:pt x="35870" y="37797"/>
                    </a:cubicBezTo>
                    <a:cubicBezTo>
                      <a:pt x="35822" y="37296"/>
                      <a:pt x="35903" y="37021"/>
                      <a:pt x="36124" y="37021"/>
                    </a:cubicBezTo>
                    <a:close/>
                    <a:moveTo>
                      <a:pt x="47197" y="0"/>
                    </a:moveTo>
                    <a:lnTo>
                      <a:pt x="47197" y="0"/>
                    </a:lnTo>
                    <a:cubicBezTo>
                      <a:pt x="47263" y="555"/>
                      <a:pt x="47527" y="1056"/>
                      <a:pt x="47144" y="1268"/>
                    </a:cubicBezTo>
                    <a:cubicBezTo>
                      <a:pt x="46592" y="1107"/>
                      <a:pt x="45893" y="1051"/>
                      <a:pt x="45117" y="1051"/>
                    </a:cubicBezTo>
                    <a:cubicBezTo>
                      <a:pt x="43304" y="1051"/>
                      <a:pt x="41070" y="1358"/>
                      <a:pt x="39302" y="1358"/>
                    </a:cubicBezTo>
                    <a:cubicBezTo>
                      <a:pt x="38966" y="1358"/>
                      <a:pt x="38647" y="1347"/>
                      <a:pt x="38352" y="1320"/>
                    </a:cubicBezTo>
                    <a:lnTo>
                      <a:pt x="38352" y="1320"/>
                    </a:lnTo>
                    <a:cubicBezTo>
                      <a:pt x="38413" y="1483"/>
                      <a:pt x="38368" y="1541"/>
                      <a:pt x="38264" y="1541"/>
                    </a:cubicBezTo>
                    <a:cubicBezTo>
                      <a:pt x="38014" y="1541"/>
                      <a:pt x="37423" y="1199"/>
                      <a:pt x="37190" y="1162"/>
                    </a:cubicBezTo>
                    <a:cubicBezTo>
                      <a:pt x="37190" y="1492"/>
                      <a:pt x="37137" y="1769"/>
                      <a:pt x="37031" y="1928"/>
                    </a:cubicBezTo>
                    <a:cubicBezTo>
                      <a:pt x="36807" y="1769"/>
                      <a:pt x="36530" y="1651"/>
                      <a:pt x="36424" y="1215"/>
                    </a:cubicBezTo>
                    <a:cubicBezTo>
                      <a:pt x="36317" y="1665"/>
                      <a:pt x="36264" y="2063"/>
                      <a:pt x="35977" y="2063"/>
                    </a:cubicBezTo>
                    <a:cubicBezTo>
                      <a:pt x="35944" y="2063"/>
                      <a:pt x="35909" y="2057"/>
                      <a:pt x="35870" y="2047"/>
                    </a:cubicBezTo>
                    <a:lnTo>
                      <a:pt x="35817" y="1056"/>
                    </a:lnTo>
                    <a:cubicBezTo>
                      <a:pt x="35504" y="1240"/>
                      <a:pt x="35262" y="1340"/>
                      <a:pt x="35050" y="1340"/>
                    </a:cubicBezTo>
                    <a:cubicBezTo>
                      <a:pt x="34699" y="1340"/>
                      <a:pt x="34431" y="1067"/>
                      <a:pt x="34061" y="449"/>
                    </a:cubicBezTo>
                    <a:lnTo>
                      <a:pt x="34061" y="449"/>
                    </a:lnTo>
                    <a:cubicBezTo>
                      <a:pt x="33942" y="1109"/>
                      <a:pt x="34549" y="1215"/>
                      <a:pt x="34219" y="1439"/>
                    </a:cubicBezTo>
                    <a:cubicBezTo>
                      <a:pt x="34070" y="1338"/>
                      <a:pt x="33910" y="1250"/>
                      <a:pt x="33770" y="1250"/>
                    </a:cubicBezTo>
                    <a:cubicBezTo>
                      <a:pt x="33600" y="1250"/>
                      <a:pt x="33459" y="1379"/>
                      <a:pt x="33401" y="1769"/>
                    </a:cubicBezTo>
                    <a:cubicBezTo>
                      <a:pt x="33401" y="1439"/>
                      <a:pt x="33229" y="1545"/>
                      <a:pt x="33176" y="1268"/>
                    </a:cubicBezTo>
                    <a:cubicBezTo>
                      <a:pt x="33335" y="1268"/>
                      <a:pt x="33454" y="1056"/>
                      <a:pt x="33507" y="779"/>
                    </a:cubicBezTo>
                    <a:cubicBezTo>
                      <a:pt x="33394" y="631"/>
                      <a:pt x="33282" y="577"/>
                      <a:pt x="33169" y="577"/>
                    </a:cubicBezTo>
                    <a:cubicBezTo>
                      <a:pt x="32862" y="577"/>
                      <a:pt x="32553" y="983"/>
                      <a:pt x="32224" y="983"/>
                    </a:cubicBezTo>
                    <a:cubicBezTo>
                      <a:pt x="32138" y="983"/>
                      <a:pt x="32051" y="955"/>
                      <a:pt x="31962" y="885"/>
                    </a:cubicBezTo>
                    <a:lnTo>
                      <a:pt x="31962" y="885"/>
                    </a:lnTo>
                    <a:cubicBezTo>
                      <a:pt x="32015" y="1822"/>
                      <a:pt x="32675" y="1215"/>
                      <a:pt x="32741" y="2099"/>
                    </a:cubicBezTo>
                    <a:cubicBezTo>
                      <a:pt x="32568" y="2067"/>
                      <a:pt x="32417" y="1901"/>
                      <a:pt x="32288" y="1901"/>
                    </a:cubicBezTo>
                    <a:cubicBezTo>
                      <a:pt x="32210" y="1901"/>
                      <a:pt x="32141" y="1962"/>
                      <a:pt x="32081" y="2152"/>
                    </a:cubicBezTo>
                    <a:cubicBezTo>
                      <a:pt x="31909" y="1822"/>
                      <a:pt x="31909" y="1215"/>
                      <a:pt x="31751" y="938"/>
                    </a:cubicBezTo>
                    <a:cubicBezTo>
                      <a:pt x="31355" y="1215"/>
                      <a:pt x="30972" y="1492"/>
                      <a:pt x="30536" y="1769"/>
                    </a:cubicBezTo>
                    <a:cubicBezTo>
                      <a:pt x="30536" y="1439"/>
                      <a:pt x="30431" y="1215"/>
                      <a:pt x="30365" y="1056"/>
                    </a:cubicBezTo>
                    <a:cubicBezTo>
                      <a:pt x="29823" y="1598"/>
                      <a:pt x="29216" y="1320"/>
                      <a:pt x="28780" y="1717"/>
                    </a:cubicBezTo>
                    <a:cubicBezTo>
                      <a:pt x="28780" y="1221"/>
                      <a:pt x="28747" y="1046"/>
                      <a:pt x="28718" y="1046"/>
                    </a:cubicBezTo>
                    <a:cubicBezTo>
                      <a:pt x="28661" y="1046"/>
                      <a:pt x="28617" y="1677"/>
                      <a:pt x="28833" y="1928"/>
                    </a:cubicBezTo>
                    <a:cubicBezTo>
                      <a:pt x="28895" y="1919"/>
                      <a:pt x="28957" y="1915"/>
                      <a:pt x="29018" y="1915"/>
                    </a:cubicBezTo>
                    <a:cubicBezTo>
                      <a:pt x="29337" y="1915"/>
                      <a:pt x="29644" y="2034"/>
                      <a:pt x="29876" y="2311"/>
                    </a:cubicBezTo>
                    <a:cubicBezTo>
                      <a:pt x="29823" y="2759"/>
                      <a:pt x="29322" y="2311"/>
                      <a:pt x="29440" y="3142"/>
                    </a:cubicBezTo>
                    <a:cubicBezTo>
                      <a:pt x="29811" y="3152"/>
                      <a:pt x="30175" y="3156"/>
                      <a:pt x="30534" y="3156"/>
                    </a:cubicBezTo>
                    <a:cubicBezTo>
                      <a:pt x="34271" y="3156"/>
                      <a:pt x="37456" y="2692"/>
                      <a:pt x="41322" y="2535"/>
                    </a:cubicBezTo>
                    <a:cubicBezTo>
                      <a:pt x="41375" y="2099"/>
                      <a:pt x="41150" y="1928"/>
                      <a:pt x="41322" y="1769"/>
                    </a:cubicBezTo>
                    <a:cubicBezTo>
                      <a:pt x="41352" y="1764"/>
                      <a:pt x="41382" y="1762"/>
                      <a:pt x="41412" y="1762"/>
                    </a:cubicBezTo>
                    <a:cubicBezTo>
                      <a:pt x="41926" y="1762"/>
                      <a:pt x="42540" y="2427"/>
                      <a:pt x="43080" y="2427"/>
                    </a:cubicBezTo>
                    <a:cubicBezTo>
                      <a:pt x="43277" y="2427"/>
                      <a:pt x="43464" y="2339"/>
                      <a:pt x="43632" y="2099"/>
                    </a:cubicBezTo>
                    <a:cubicBezTo>
                      <a:pt x="43632" y="2047"/>
                      <a:pt x="43685" y="1981"/>
                      <a:pt x="43685" y="1981"/>
                    </a:cubicBezTo>
                    <a:cubicBezTo>
                      <a:pt x="43685" y="1896"/>
                      <a:pt x="43715" y="1841"/>
                      <a:pt x="43727" y="1841"/>
                    </a:cubicBezTo>
                    <a:cubicBezTo>
                      <a:pt x="43738" y="1841"/>
                      <a:pt x="43734" y="1882"/>
                      <a:pt x="43685" y="1981"/>
                    </a:cubicBezTo>
                    <a:cubicBezTo>
                      <a:pt x="43685" y="2047"/>
                      <a:pt x="43738" y="2152"/>
                      <a:pt x="43843" y="2311"/>
                    </a:cubicBezTo>
                    <a:cubicBezTo>
                      <a:pt x="44012" y="2470"/>
                      <a:pt x="44199" y="2531"/>
                      <a:pt x="44398" y="2531"/>
                    </a:cubicBezTo>
                    <a:cubicBezTo>
                      <a:pt x="45058" y="2531"/>
                      <a:pt x="45852" y="1857"/>
                      <a:pt x="46565" y="1857"/>
                    </a:cubicBezTo>
                    <a:cubicBezTo>
                      <a:pt x="46830" y="1857"/>
                      <a:pt x="47084" y="1950"/>
                      <a:pt x="47315" y="2205"/>
                    </a:cubicBezTo>
                    <a:cubicBezTo>
                      <a:pt x="47272" y="1861"/>
                      <a:pt x="47342" y="1748"/>
                      <a:pt x="47453" y="1748"/>
                    </a:cubicBezTo>
                    <a:cubicBezTo>
                      <a:pt x="47646" y="1748"/>
                      <a:pt x="47961" y="2085"/>
                      <a:pt x="48028" y="2152"/>
                    </a:cubicBezTo>
                    <a:cubicBezTo>
                      <a:pt x="47857" y="2482"/>
                      <a:pt x="48028" y="3420"/>
                      <a:pt x="47751" y="3472"/>
                    </a:cubicBezTo>
                    <a:cubicBezTo>
                      <a:pt x="47708" y="3218"/>
                      <a:pt x="47628" y="3142"/>
                      <a:pt x="47543" y="3142"/>
                    </a:cubicBezTo>
                    <a:cubicBezTo>
                      <a:pt x="47420" y="3142"/>
                      <a:pt x="47286" y="3299"/>
                      <a:pt x="47239" y="3299"/>
                    </a:cubicBezTo>
                    <a:cubicBezTo>
                      <a:pt x="47199" y="3299"/>
                      <a:pt x="47222" y="3185"/>
                      <a:pt x="47368" y="2759"/>
                    </a:cubicBezTo>
                    <a:cubicBezTo>
                      <a:pt x="47254" y="2627"/>
                      <a:pt x="47067" y="2559"/>
                      <a:pt x="46896" y="2559"/>
                    </a:cubicBezTo>
                    <a:cubicBezTo>
                      <a:pt x="46574" y="2559"/>
                      <a:pt x="46311" y="2800"/>
                      <a:pt x="46708" y="3301"/>
                    </a:cubicBezTo>
                    <a:cubicBezTo>
                      <a:pt x="46681" y="3328"/>
                      <a:pt x="46654" y="3340"/>
                      <a:pt x="46628" y="3340"/>
                    </a:cubicBezTo>
                    <a:cubicBezTo>
                      <a:pt x="46454" y="3340"/>
                      <a:pt x="46304" y="2811"/>
                      <a:pt x="46199" y="2811"/>
                    </a:cubicBezTo>
                    <a:cubicBezTo>
                      <a:pt x="46160" y="2811"/>
                      <a:pt x="46127" y="2885"/>
                      <a:pt x="46101" y="3090"/>
                    </a:cubicBezTo>
                    <a:cubicBezTo>
                      <a:pt x="46136" y="3063"/>
                      <a:pt x="46163" y="3051"/>
                      <a:pt x="46183" y="3051"/>
                    </a:cubicBezTo>
                    <a:cubicBezTo>
                      <a:pt x="46374" y="3051"/>
                      <a:pt x="45968" y="4095"/>
                      <a:pt x="45700" y="4095"/>
                    </a:cubicBezTo>
                    <a:cubicBezTo>
                      <a:pt x="45639" y="4095"/>
                      <a:pt x="45585" y="4041"/>
                      <a:pt x="45546" y="3908"/>
                    </a:cubicBezTo>
                    <a:cubicBezTo>
                      <a:pt x="45718" y="3631"/>
                      <a:pt x="45995" y="3631"/>
                      <a:pt x="45995" y="3090"/>
                    </a:cubicBezTo>
                    <a:cubicBezTo>
                      <a:pt x="45730" y="2945"/>
                      <a:pt x="45318" y="2831"/>
                      <a:pt x="44902" y="2831"/>
                    </a:cubicBezTo>
                    <a:cubicBezTo>
                      <a:pt x="44365" y="2831"/>
                      <a:pt x="43819" y="3021"/>
                      <a:pt x="43566" y="3578"/>
                    </a:cubicBezTo>
                    <a:cubicBezTo>
                      <a:pt x="43332" y="3486"/>
                      <a:pt x="43137" y="3464"/>
                      <a:pt x="42942" y="3464"/>
                    </a:cubicBezTo>
                    <a:cubicBezTo>
                      <a:pt x="42759" y="3464"/>
                      <a:pt x="42576" y="3484"/>
                      <a:pt x="42360" y="3484"/>
                    </a:cubicBezTo>
                    <a:cubicBezTo>
                      <a:pt x="42275" y="3484"/>
                      <a:pt x="42185" y="3481"/>
                      <a:pt x="42088" y="3472"/>
                    </a:cubicBezTo>
                    <a:cubicBezTo>
                      <a:pt x="41881" y="3453"/>
                      <a:pt x="41552" y="3348"/>
                      <a:pt x="41239" y="3348"/>
                    </a:cubicBezTo>
                    <a:cubicBezTo>
                      <a:pt x="40713" y="3348"/>
                      <a:pt x="40231" y="3642"/>
                      <a:pt x="40437" y="5123"/>
                    </a:cubicBezTo>
                    <a:cubicBezTo>
                      <a:pt x="40780" y="5028"/>
                      <a:pt x="40900" y="4491"/>
                      <a:pt x="41280" y="4491"/>
                    </a:cubicBezTo>
                    <a:cubicBezTo>
                      <a:pt x="41325" y="4491"/>
                      <a:pt x="41374" y="4498"/>
                      <a:pt x="41428" y="4515"/>
                    </a:cubicBezTo>
                    <a:cubicBezTo>
                      <a:pt x="41428" y="5123"/>
                      <a:pt x="41705" y="5070"/>
                      <a:pt x="41652" y="5783"/>
                    </a:cubicBezTo>
                    <a:cubicBezTo>
                      <a:pt x="41480" y="5783"/>
                      <a:pt x="41375" y="5888"/>
                      <a:pt x="41322" y="6060"/>
                    </a:cubicBezTo>
                    <a:cubicBezTo>
                      <a:pt x="41071" y="6012"/>
                      <a:pt x="41047" y="5324"/>
                      <a:pt x="40759" y="5324"/>
                    </a:cubicBezTo>
                    <a:cubicBezTo>
                      <a:pt x="40730" y="5324"/>
                      <a:pt x="40698" y="5331"/>
                      <a:pt x="40662" y="5347"/>
                    </a:cubicBezTo>
                    <a:cubicBezTo>
                      <a:pt x="40799" y="6129"/>
                      <a:pt x="40406" y="6614"/>
                      <a:pt x="40070" y="6614"/>
                    </a:cubicBezTo>
                    <a:cubicBezTo>
                      <a:pt x="39890" y="6614"/>
                      <a:pt x="39727" y="6474"/>
                      <a:pt x="39672" y="6166"/>
                    </a:cubicBezTo>
                    <a:cubicBezTo>
                      <a:pt x="39830" y="6166"/>
                      <a:pt x="39936" y="6113"/>
                      <a:pt x="39883" y="5677"/>
                    </a:cubicBezTo>
                    <a:cubicBezTo>
                      <a:pt x="39725" y="5598"/>
                      <a:pt x="39557" y="5563"/>
                      <a:pt x="39390" y="5563"/>
                    </a:cubicBezTo>
                    <a:cubicBezTo>
                      <a:pt x="38858" y="5563"/>
                      <a:pt x="38325" y="5916"/>
                      <a:pt x="38074" y="6337"/>
                    </a:cubicBezTo>
                    <a:cubicBezTo>
                      <a:pt x="39117" y="7208"/>
                      <a:pt x="40213" y="7921"/>
                      <a:pt x="39170" y="9466"/>
                    </a:cubicBezTo>
                    <a:cubicBezTo>
                      <a:pt x="39262" y="9040"/>
                      <a:pt x="39023" y="7427"/>
                      <a:pt x="38820" y="7427"/>
                    </a:cubicBezTo>
                    <a:cubicBezTo>
                      <a:pt x="38790" y="7427"/>
                      <a:pt x="38761" y="7461"/>
                      <a:pt x="38734" y="7538"/>
                    </a:cubicBezTo>
                    <a:cubicBezTo>
                      <a:pt x="38946" y="7657"/>
                      <a:pt x="38286" y="7538"/>
                      <a:pt x="38180" y="8093"/>
                    </a:cubicBezTo>
                    <a:cubicBezTo>
                      <a:pt x="37850" y="8040"/>
                      <a:pt x="37903" y="7050"/>
                      <a:pt x="37625" y="6878"/>
                    </a:cubicBezTo>
                    <a:cubicBezTo>
                      <a:pt x="37440" y="7223"/>
                      <a:pt x="37254" y="7335"/>
                      <a:pt x="37070" y="7335"/>
                    </a:cubicBezTo>
                    <a:cubicBezTo>
                      <a:pt x="36721" y="7335"/>
                      <a:pt x="36379" y="6930"/>
                      <a:pt x="36056" y="6930"/>
                    </a:cubicBezTo>
                    <a:cubicBezTo>
                      <a:pt x="35896" y="6930"/>
                      <a:pt x="35741" y="7030"/>
                      <a:pt x="35592" y="7327"/>
                    </a:cubicBezTo>
                    <a:cubicBezTo>
                      <a:pt x="35487" y="6826"/>
                      <a:pt x="35210" y="7156"/>
                      <a:pt x="35434" y="6548"/>
                    </a:cubicBezTo>
                    <a:cubicBezTo>
                      <a:pt x="35185" y="6548"/>
                      <a:pt x="34967" y="7178"/>
                      <a:pt x="34733" y="7178"/>
                    </a:cubicBezTo>
                    <a:cubicBezTo>
                      <a:pt x="34656" y="7178"/>
                      <a:pt x="34578" y="7110"/>
                      <a:pt x="34497" y="6931"/>
                    </a:cubicBezTo>
                    <a:cubicBezTo>
                      <a:pt x="34721" y="6878"/>
                      <a:pt x="34827" y="6720"/>
                      <a:pt x="34827" y="6390"/>
                    </a:cubicBezTo>
                    <a:cubicBezTo>
                      <a:pt x="34655" y="6337"/>
                      <a:pt x="34721" y="5783"/>
                      <a:pt x="34655" y="5400"/>
                    </a:cubicBezTo>
                    <a:cubicBezTo>
                      <a:pt x="33995" y="5558"/>
                      <a:pt x="34061" y="6997"/>
                      <a:pt x="33784" y="7710"/>
                    </a:cubicBezTo>
                    <a:cubicBezTo>
                      <a:pt x="33819" y="7733"/>
                      <a:pt x="33849" y="7743"/>
                      <a:pt x="33874" y="7743"/>
                    </a:cubicBezTo>
                    <a:cubicBezTo>
                      <a:pt x="34082" y="7743"/>
                      <a:pt x="33966" y="7037"/>
                      <a:pt x="34167" y="6931"/>
                    </a:cubicBezTo>
                    <a:lnTo>
                      <a:pt x="34167" y="6931"/>
                    </a:lnTo>
                    <a:cubicBezTo>
                      <a:pt x="34061" y="7591"/>
                      <a:pt x="34549" y="7921"/>
                      <a:pt x="34219" y="8199"/>
                    </a:cubicBezTo>
                    <a:cubicBezTo>
                      <a:pt x="33995" y="7869"/>
                      <a:pt x="33507" y="8251"/>
                      <a:pt x="33282" y="7763"/>
                    </a:cubicBezTo>
                    <a:lnTo>
                      <a:pt x="33282" y="7538"/>
                    </a:lnTo>
                    <a:cubicBezTo>
                      <a:pt x="33248" y="7524"/>
                      <a:pt x="33219" y="7518"/>
                      <a:pt x="33194" y="7518"/>
                    </a:cubicBezTo>
                    <a:cubicBezTo>
                      <a:pt x="32952" y="7518"/>
                      <a:pt x="33071" y="8102"/>
                      <a:pt x="32804" y="8102"/>
                    </a:cubicBezTo>
                    <a:cubicBezTo>
                      <a:pt x="32785" y="8102"/>
                      <a:pt x="32764" y="8099"/>
                      <a:pt x="32741" y="8093"/>
                    </a:cubicBezTo>
                    <a:cubicBezTo>
                      <a:pt x="32675" y="7103"/>
                      <a:pt x="32186" y="7156"/>
                      <a:pt x="31962" y="6667"/>
                    </a:cubicBezTo>
                    <a:cubicBezTo>
                      <a:pt x="31779" y="6989"/>
                      <a:pt x="31430" y="7431"/>
                      <a:pt x="31184" y="7431"/>
                    </a:cubicBezTo>
                    <a:cubicBezTo>
                      <a:pt x="31056" y="7431"/>
                      <a:pt x="30955" y="7313"/>
                      <a:pt x="30919" y="6997"/>
                    </a:cubicBezTo>
                    <a:cubicBezTo>
                      <a:pt x="30642" y="7380"/>
                      <a:pt x="30483" y="7921"/>
                      <a:pt x="30100" y="8093"/>
                    </a:cubicBezTo>
                    <a:cubicBezTo>
                      <a:pt x="30206" y="6271"/>
                      <a:pt x="30813" y="5400"/>
                      <a:pt x="31632" y="4898"/>
                    </a:cubicBezTo>
                    <a:lnTo>
                      <a:pt x="31632" y="4898"/>
                    </a:lnTo>
                    <a:cubicBezTo>
                      <a:pt x="31685" y="5347"/>
                      <a:pt x="30972" y="5453"/>
                      <a:pt x="31302" y="5730"/>
                    </a:cubicBezTo>
                    <a:cubicBezTo>
                      <a:pt x="31196" y="6113"/>
                      <a:pt x="30866" y="6166"/>
                      <a:pt x="30536" y="6271"/>
                    </a:cubicBezTo>
                    <a:cubicBezTo>
                      <a:pt x="30592" y="6621"/>
                      <a:pt x="30678" y="6717"/>
                      <a:pt x="30772" y="6717"/>
                    </a:cubicBezTo>
                    <a:cubicBezTo>
                      <a:pt x="30887" y="6717"/>
                      <a:pt x="31015" y="6575"/>
                      <a:pt x="31117" y="6575"/>
                    </a:cubicBezTo>
                    <a:cubicBezTo>
                      <a:pt x="31169" y="6575"/>
                      <a:pt x="31215" y="6611"/>
                      <a:pt x="31249" y="6720"/>
                    </a:cubicBezTo>
                    <a:cubicBezTo>
                      <a:pt x="31473" y="6496"/>
                      <a:pt x="31473" y="5941"/>
                      <a:pt x="31685" y="5677"/>
                    </a:cubicBezTo>
                    <a:cubicBezTo>
                      <a:pt x="31909" y="5888"/>
                      <a:pt x="31909" y="6548"/>
                      <a:pt x="32186" y="6601"/>
                    </a:cubicBezTo>
                    <a:cubicBezTo>
                      <a:pt x="32292" y="6548"/>
                      <a:pt x="32292" y="6390"/>
                      <a:pt x="32411" y="6337"/>
                    </a:cubicBezTo>
                    <a:cubicBezTo>
                      <a:pt x="32292" y="6060"/>
                      <a:pt x="32081" y="5888"/>
                      <a:pt x="31909" y="5677"/>
                    </a:cubicBezTo>
                    <a:cubicBezTo>
                      <a:pt x="32292" y="5347"/>
                      <a:pt x="32569" y="4898"/>
                      <a:pt x="33071" y="4793"/>
                    </a:cubicBezTo>
                    <a:lnTo>
                      <a:pt x="33071" y="4793"/>
                    </a:lnTo>
                    <a:cubicBezTo>
                      <a:pt x="32788" y="4985"/>
                      <a:pt x="32903" y="6226"/>
                      <a:pt x="32733" y="6226"/>
                    </a:cubicBezTo>
                    <a:cubicBezTo>
                      <a:pt x="32705" y="6226"/>
                      <a:pt x="32669" y="6192"/>
                      <a:pt x="32622" y="6113"/>
                    </a:cubicBezTo>
                    <a:lnTo>
                      <a:pt x="32622" y="6113"/>
                    </a:lnTo>
                    <a:cubicBezTo>
                      <a:pt x="32675" y="6878"/>
                      <a:pt x="33176" y="6496"/>
                      <a:pt x="33282" y="7208"/>
                    </a:cubicBezTo>
                    <a:cubicBezTo>
                      <a:pt x="33246" y="5655"/>
                      <a:pt x="33753" y="4833"/>
                      <a:pt x="34418" y="4833"/>
                    </a:cubicBezTo>
                    <a:cubicBezTo>
                      <a:pt x="34719" y="4833"/>
                      <a:pt x="35052" y="5001"/>
                      <a:pt x="35381" y="5347"/>
                    </a:cubicBezTo>
                    <a:cubicBezTo>
                      <a:pt x="35157" y="5505"/>
                      <a:pt x="34879" y="5505"/>
                      <a:pt x="34827" y="5888"/>
                    </a:cubicBezTo>
                    <a:cubicBezTo>
                      <a:pt x="34950" y="5848"/>
                      <a:pt x="35053" y="5828"/>
                      <a:pt x="35139" y="5828"/>
                    </a:cubicBezTo>
                    <a:cubicBezTo>
                      <a:pt x="35394" y="5828"/>
                      <a:pt x="35500" y="6002"/>
                      <a:pt x="35540" y="6337"/>
                    </a:cubicBezTo>
                    <a:cubicBezTo>
                      <a:pt x="35540" y="6060"/>
                      <a:pt x="35645" y="5941"/>
                      <a:pt x="35711" y="5783"/>
                    </a:cubicBezTo>
                    <a:lnTo>
                      <a:pt x="35711" y="5783"/>
                    </a:lnTo>
                    <a:cubicBezTo>
                      <a:pt x="35764" y="6113"/>
                      <a:pt x="35592" y="6166"/>
                      <a:pt x="35645" y="6548"/>
                    </a:cubicBezTo>
                    <a:cubicBezTo>
                      <a:pt x="35690" y="6572"/>
                      <a:pt x="35728" y="6582"/>
                      <a:pt x="35760" y="6582"/>
                    </a:cubicBezTo>
                    <a:cubicBezTo>
                      <a:pt x="35946" y="6582"/>
                      <a:pt x="35959" y="6258"/>
                      <a:pt x="36134" y="6258"/>
                    </a:cubicBezTo>
                    <a:cubicBezTo>
                      <a:pt x="36153" y="6258"/>
                      <a:pt x="36175" y="6262"/>
                      <a:pt x="36200" y="6271"/>
                    </a:cubicBezTo>
                    <a:cubicBezTo>
                      <a:pt x="35922" y="5070"/>
                      <a:pt x="35592" y="5730"/>
                      <a:pt x="35975" y="4515"/>
                    </a:cubicBezTo>
                    <a:cubicBezTo>
                      <a:pt x="34061" y="4080"/>
                      <a:pt x="33335" y="4027"/>
                      <a:pt x="31685" y="3908"/>
                    </a:cubicBezTo>
                    <a:cubicBezTo>
                      <a:pt x="31570" y="4504"/>
                      <a:pt x="31306" y="4593"/>
                      <a:pt x="31027" y="4593"/>
                    </a:cubicBezTo>
                    <a:cubicBezTo>
                      <a:pt x="30909" y="4593"/>
                      <a:pt x="30788" y="4577"/>
                      <a:pt x="30675" y="4577"/>
                    </a:cubicBezTo>
                    <a:cubicBezTo>
                      <a:pt x="30439" y="4577"/>
                      <a:pt x="30234" y="4645"/>
                      <a:pt x="30153" y="5070"/>
                    </a:cubicBezTo>
                    <a:cubicBezTo>
                      <a:pt x="30170" y="5064"/>
                      <a:pt x="30186" y="5062"/>
                      <a:pt x="30201" y="5062"/>
                    </a:cubicBezTo>
                    <a:cubicBezTo>
                      <a:pt x="30336" y="5062"/>
                      <a:pt x="30436" y="5257"/>
                      <a:pt x="30483" y="5505"/>
                    </a:cubicBezTo>
                    <a:cubicBezTo>
                      <a:pt x="30436" y="5473"/>
                      <a:pt x="30398" y="5459"/>
                      <a:pt x="30366" y="5459"/>
                    </a:cubicBezTo>
                    <a:cubicBezTo>
                      <a:pt x="30178" y="5459"/>
                      <a:pt x="30236" y="5958"/>
                      <a:pt x="30100" y="6060"/>
                    </a:cubicBezTo>
                    <a:cubicBezTo>
                      <a:pt x="30100" y="5751"/>
                      <a:pt x="29843" y="5598"/>
                      <a:pt x="29575" y="5598"/>
                    </a:cubicBezTo>
                    <a:cubicBezTo>
                      <a:pt x="29363" y="5598"/>
                      <a:pt x="29144" y="5695"/>
                      <a:pt x="29044" y="5888"/>
                    </a:cubicBezTo>
                    <a:cubicBezTo>
                      <a:pt x="29216" y="6113"/>
                      <a:pt x="29440" y="6443"/>
                      <a:pt x="29546" y="6878"/>
                    </a:cubicBezTo>
                    <a:cubicBezTo>
                      <a:pt x="29163" y="7380"/>
                      <a:pt x="29044" y="7208"/>
                      <a:pt x="28662" y="7433"/>
                    </a:cubicBezTo>
                    <a:cubicBezTo>
                      <a:pt x="28609" y="7156"/>
                      <a:pt x="28780" y="7103"/>
                      <a:pt x="28714" y="6720"/>
                    </a:cubicBezTo>
                    <a:lnTo>
                      <a:pt x="28714" y="6720"/>
                    </a:lnTo>
                    <a:cubicBezTo>
                      <a:pt x="28331" y="6773"/>
                      <a:pt x="28001" y="6878"/>
                      <a:pt x="27843" y="7261"/>
                    </a:cubicBezTo>
                    <a:cubicBezTo>
                      <a:pt x="27949" y="8040"/>
                      <a:pt x="28450" y="7816"/>
                      <a:pt x="28662" y="8199"/>
                    </a:cubicBezTo>
                    <a:cubicBezTo>
                      <a:pt x="28482" y="8300"/>
                      <a:pt x="28331" y="8554"/>
                      <a:pt x="28053" y="8554"/>
                    </a:cubicBezTo>
                    <a:cubicBezTo>
                      <a:pt x="28005" y="8554"/>
                      <a:pt x="27953" y="8546"/>
                      <a:pt x="27896" y="8529"/>
                    </a:cubicBezTo>
                    <a:cubicBezTo>
                      <a:pt x="27804" y="8345"/>
                      <a:pt x="27792" y="7773"/>
                      <a:pt x="27609" y="7773"/>
                    </a:cubicBezTo>
                    <a:cubicBezTo>
                      <a:pt x="27581" y="7773"/>
                      <a:pt x="27549" y="7786"/>
                      <a:pt x="27513" y="7816"/>
                    </a:cubicBezTo>
                    <a:cubicBezTo>
                      <a:pt x="27513" y="8093"/>
                      <a:pt x="27566" y="8529"/>
                      <a:pt x="27460" y="8581"/>
                    </a:cubicBezTo>
                    <a:cubicBezTo>
                      <a:pt x="27183" y="8529"/>
                      <a:pt x="27130" y="7921"/>
                      <a:pt x="27289" y="7591"/>
                    </a:cubicBezTo>
                    <a:lnTo>
                      <a:pt x="27289" y="7591"/>
                    </a:lnTo>
                    <a:cubicBezTo>
                      <a:pt x="27241" y="7630"/>
                      <a:pt x="27196" y="7647"/>
                      <a:pt x="27155" y="7647"/>
                    </a:cubicBezTo>
                    <a:cubicBezTo>
                      <a:pt x="26868" y="7647"/>
                      <a:pt x="26723" y="6836"/>
                      <a:pt x="26522" y="6836"/>
                    </a:cubicBezTo>
                    <a:cubicBezTo>
                      <a:pt x="26456" y="6836"/>
                      <a:pt x="26384" y="6923"/>
                      <a:pt x="26298" y="7156"/>
                    </a:cubicBezTo>
                    <a:cubicBezTo>
                      <a:pt x="26628" y="7261"/>
                      <a:pt x="26959" y="7380"/>
                      <a:pt x="26959" y="8370"/>
                    </a:cubicBezTo>
                    <a:cubicBezTo>
                      <a:pt x="26628" y="8529"/>
                      <a:pt x="25744" y="8199"/>
                      <a:pt x="25638" y="9241"/>
                    </a:cubicBezTo>
                    <a:cubicBezTo>
                      <a:pt x="25255" y="9083"/>
                      <a:pt x="24978" y="8806"/>
                      <a:pt x="24648" y="8581"/>
                    </a:cubicBezTo>
                    <a:lnTo>
                      <a:pt x="24648" y="8581"/>
                    </a:lnTo>
                    <a:cubicBezTo>
                      <a:pt x="24595" y="9189"/>
                      <a:pt x="25255" y="9413"/>
                      <a:pt x="24978" y="9796"/>
                    </a:cubicBezTo>
                    <a:cubicBezTo>
                      <a:pt x="24615" y="9433"/>
                      <a:pt x="24399" y="8832"/>
                      <a:pt x="23955" y="8832"/>
                    </a:cubicBezTo>
                    <a:cubicBezTo>
                      <a:pt x="23867" y="8832"/>
                      <a:pt x="23768" y="8856"/>
                      <a:pt x="23658" y="8911"/>
                    </a:cubicBezTo>
                    <a:cubicBezTo>
                      <a:pt x="23658" y="9245"/>
                      <a:pt x="23670" y="9348"/>
                      <a:pt x="23699" y="9348"/>
                    </a:cubicBezTo>
                    <a:cubicBezTo>
                      <a:pt x="23744" y="9348"/>
                      <a:pt x="23832" y="9087"/>
                      <a:pt x="23980" y="9087"/>
                    </a:cubicBezTo>
                    <a:cubicBezTo>
                      <a:pt x="24015" y="9087"/>
                      <a:pt x="24053" y="9101"/>
                      <a:pt x="24094" y="9136"/>
                    </a:cubicBezTo>
                    <a:cubicBezTo>
                      <a:pt x="24213" y="9796"/>
                      <a:pt x="24160" y="9690"/>
                      <a:pt x="24543" y="10073"/>
                    </a:cubicBezTo>
                    <a:cubicBezTo>
                      <a:pt x="23988" y="9902"/>
                      <a:pt x="23500" y="9572"/>
                      <a:pt x="22998" y="9466"/>
                    </a:cubicBezTo>
                    <a:cubicBezTo>
                      <a:pt x="22975" y="9981"/>
                      <a:pt x="22907" y="10138"/>
                      <a:pt x="22806" y="10138"/>
                    </a:cubicBezTo>
                    <a:cubicBezTo>
                      <a:pt x="22678" y="10138"/>
                      <a:pt x="22498" y="9891"/>
                      <a:pt x="22285" y="9796"/>
                    </a:cubicBezTo>
                    <a:lnTo>
                      <a:pt x="22285" y="9796"/>
                    </a:lnTo>
                    <a:cubicBezTo>
                      <a:pt x="22338" y="10126"/>
                      <a:pt x="22285" y="10350"/>
                      <a:pt x="22232" y="10562"/>
                    </a:cubicBezTo>
                    <a:cubicBezTo>
                      <a:pt x="22281" y="10731"/>
                      <a:pt x="22380" y="10777"/>
                      <a:pt x="22501" y="10777"/>
                    </a:cubicBezTo>
                    <a:cubicBezTo>
                      <a:pt x="22647" y="10777"/>
                      <a:pt x="22824" y="10708"/>
                      <a:pt x="22975" y="10708"/>
                    </a:cubicBezTo>
                    <a:cubicBezTo>
                      <a:pt x="23107" y="10708"/>
                      <a:pt x="23220" y="10761"/>
                      <a:pt x="23275" y="10958"/>
                    </a:cubicBezTo>
                    <a:cubicBezTo>
                      <a:pt x="23170" y="10958"/>
                      <a:pt x="23222" y="11393"/>
                      <a:pt x="23104" y="11446"/>
                    </a:cubicBezTo>
                    <a:cubicBezTo>
                      <a:pt x="22700" y="11310"/>
                      <a:pt x="22107" y="11028"/>
                      <a:pt x="21643" y="11028"/>
                    </a:cubicBezTo>
                    <a:cubicBezTo>
                      <a:pt x="21166" y="11028"/>
                      <a:pt x="20824" y="11326"/>
                      <a:pt x="20965" y="12383"/>
                    </a:cubicBezTo>
                    <a:cubicBezTo>
                      <a:pt x="21013" y="12414"/>
                      <a:pt x="21052" y="12428"/>
                      <a:pt x="21085" y="12428"/>
                    </a:cubicBezTo>
                    <a:cubicBezTo>
                      <a:pt x="21346" y="12428"/>
                      <a:pt x="21148" y="11534"/>
                      <a:pt x="21348" y="11393"/>
                    </a:cubicBezTo>
                    <a:cubicBezTo>
                      <a:pt x="21434" y="11888"/>
                      <a:pt x="21516" y="11971"/>
                      <a:pt x="21625" y="11971"/>
                    </a:cubicBezTo>
                    <a:cubicBezTo>
                      <a:pt x="21679" y="11971"/>
                      <a:pt x="21741" y="11950"/>
                      <a:pt x="21812" y="11950"/>
                    </a:cubicBezTo>
                    <a:cubicBezTo>
                      <a:pt x="21883" y="11950"/>
                      <a:pt x="21965" y="11971"/>
                      <a:pt x="22061" y="12053"/>
                    </a:cubicBezTo>
                    <a:cubicBezTo>
                      <a:pt x="22356" y="11709"/>
                      <a:pt x="22737" y="11611"/>
                      <a:pt x="23153" y="11611"/>
                    </a:cubicBezTo>
                    <a:cubicBezTo>
                      <a:pt x="23698" y="11611"/>
                      <a:pt x="24302" y="11780"/>
                      <a:pt x="24850" y="11780"/>
                    </a:cubicBezTo>
                    <a:cubicBezTo>
                      <a:pt x="24893" y="11780"/>
                      <a:pt x="24936" y="11778"/>
                      <a:pt x="24978" y="11776"/>
                    </a:cubicBezTo>
                    <a:lnTo>
                      <a:pt x="24978" y="11776"/>
                    </a:lnTo>
                    <a:cubicBezTo>
                      <a:pt x="24754" y="11948"/>
                      <a:pt x="24820" y="12542"/>
                      <a:pt x="24648" y="12819"/>
                    </a:cubicBezTo>
                    <a:cubicBezTo>
                      <a:pt x="24155" y="12474"/>
                      <a:pt x="23638" y="12330"/>
                      <a:pt x="23102" y="12330"/>
                    </a:cubicBezTo>
                    <a:cubicBezTo>
                      <a:pt x="22448" y="12330"/>
                      <a:pt x="21767" y="12545"/>
                      <a:pt x="21071" y="12872"/>
                    </a:cubicBezTo>
                    <a:cubicBezTo>
                      <a:pt x="21052" y="12687"/>
                      <a:pt x="20989" y="12622"/>
                      <a:pt x="20912" y="12622"/>
                    </a:cubicBezTo>
                    <a:cubicBezTo>
                      <a:pt x="20764" y="12622"/>
                      <a:pt x="20564" y="12860"/>
                      <a:pt x="20529" y="12938"/>
                    </a:cubicBezTo>
                    <a:cubicBezTo>
                      <a:pt x="20305" y="11723"/>
                      <a:pt x="19368" y="12001"/>
                      <a:pt x="19473" y="10786"/>
                    </a:cubicBezTo>
                    <a:lnTo>
                      <a:pt x="19473" y="10786"/>
                    </a:lnTo>
                    <a:cubicBezTo>
                      <a:pt x="18932" y="11499"/>
                      <a:pt x="18272" y="10628"/>
                      <a:pt x="18153" y="11948"/>
                    </a:cubicBezTo>
                    <a:cubicBezTo>
                      <a:pt x="18187" y="11942"/>
                      <a:pt x="18220" y="11939"/>
                      <a:pt x="18252" y="11939"/>
                    </a:cubicBezTo>
                    <a:cubicBezTo>
                      <a:pt x="18586" y="11939"/>
                      <a:pt x="18780" y="12246"/>
                      <a:pt x="18985" y="12608"/>
                    </a:cubicBezTo>
                    <a:cubicBezTo>
                      <a:pt x="18913" y="12737"/>
                      <a:pt x="18815" y="12781"/>
                      <a:pt x="18707" y="12781"/>
                    </a:cubicBezTo>
                    <a:cubicBezTo>
                      <a:pt x="18467" y="12781"/>
                      <a:pt x="18175" y="12566"/>
                      <a:pt x="17993" y="12566"/>
                    </a:cubicBezTo>
                    <a:cubicBezTo>
                      <a:pt x="17878" y="12566"/>
                      <a:pt x="17807" y="12653"/>
                      <a:pt x="17823" y="12938"/>
                    </a:cubicBezTo>
                    <a:cubicBezTo>
                      <a:pt x="17760" y="12772"/>
                      <a:pt x="17634" y="12724"/>
                      <a:pt x="17485" y="12724"/>
                    </a:cubicBezTo>
                    <a:cubicBezTo>
                      <a:pt x="17385" y="12724"/>
                      <a:pt x="17274" y="12745"/>
                      <a:pt x="17163" y="12766"/>
                    </a:cubicBezTo>
                    <a:cubicBezTo>
                      <a:pt x="17110" y="12436"/>
                      <a:pt x="17282" y="12383"/>
                      <a:pt x="17229" y="12001"/>
                    </a:cubicBezTo>
                    <a:cubicBezTo>
                      <a:pt x="16899" y="11499"/>
                      <a:pt x="15737" y="12331"/>
                      <a:pt x="16120" y="10628"/>
                    </a:cubicBezTo>
                    <a:lnTo>
                      <a:pt x="16120" y="10628"/>
                    </a:lnTo>
                    <a:cubicBezTo>
                      <a:pt x="16151" y="11018"/>
                      <a:pt x="16436" y="11348"/>
                      <a:pt x="16686" y="11348"/>
                    </a:cubicBezTo>
                    <a:cubicBezTo>
                      <a:pt x="16859" y="11348"/>
                      <a:pt x="17014" y="11191"/>
                      <a:pt x="17057" y="10786"/>
                    </a:cubicBezTo>
                    <a:cubicBezTo>
                      <a:pt x="16937" y="10524"/>
                      <a:pt x="16691" y="10353"/>
                      <a:pt x="16566" y="10353"/>
                    </a:cubicBezTo>
                    <a:cubicBezTo>
                      <a:pt x="16459" y="10353"/>
                      <a:pt x="16442" y="10480"/>
                      <a:pt x="16674" y="10786"/>
                    </a:cubicBezTo>
                    <a:cubicBezTo>
                      <a:pt x="16621" y="10814"/>
                      <a:pt x="16570" y="10827"/>
                      <a:pt x="16523" y="10827"/>
                    </a:cubicBezTo>
                    <a:cubicBezTo>
                      <a:pt x="16282" y="10827"/>
                      <a:pt x="16148" y="10482"/>
                      <a:pt x="16292" y="10073"/>
                    </a:cubicBezTo>
                    <a:cubicBezTo>
                      <a:pt x="16233" y="9967"/>
                      <a:pt x="16168" y="9928"/>
                      <a:pt x="16099" y="9928"/>
                    </a:cubicBezTo>
                    <a:cubicBezTo>
                      <a:pt x="15896" y="9928"/>
                      <a:pt x="15662" y="10269"/>
                      <a:pt x="15485" y="10269"/>
                    </a:cubicBezTo>
                    <a:cubicBezTo>
                      <a:pt x="15436" y="10269"/>
                      <a:pt x="15392" y="10244"/>
                      <a:pt x="15354" y="10179"/>
                    </a:cubicBezTo>
                    <a:cubicBezTo>
                      <a:pt x="15460" y="9638"/>
                      <a:pt x="15962" y="9902"/>
                      <a:pt x="15909" y="9136"/>
                    </a:cubicBezTo>
                    <a:lnTo>
                      <a:pt x="15909" y="9136"/>
                    </a:lnTo>
                    <a:cubicBezTo>
                      <a:pt x="15854" y="9140"/>
                      <a:pt x="15800" y="9142"/>
                      <a:pt x="15747" y="9142"/>
                    </a:cubicBezTo>
                    <a:cubicBezTo>
                      <a:pt x="15095" y="9142"/>
                      <a:pt x="14568" y="8825"/>
                      <a:pt x="14311" y="7763"/>
                    </a:cubicBezTo>
                    <a:cubicBezTo>
                      <a:pt x="14274" y="7754"/>
                      <a:pt x="14240" y="7750"/>
                      <a:pt x="14209" y="7750"/>
                    </a:cubicBezTo>
                    <a:cubicBezTo>
                      <a:pt x="13905" y="7750"/>
                      <a:pt x="13840" y="8120"/>
                      <a:pt x="13565" y="8120"/>
                    </a:cubicBezTo>
                    <a:cubicBezTo>
                      <a:pt x="13524" y="8120"/>
                      <a:pt x="13479" y="8112"/>
                      <a:pt x="13427" y="8093"/>
                    </a:cubicBezTo>
                    <a:cubicBezTo>
                      <a:pt x="13374" y="7763"/>
                      <a:pt x="13202" y="7710"/>
                      <a:pt x="13150" y="7380"/>
                    </a:cubicBezTo>
                    <a:cubicBezTo>
                      <a:pt x="13651" y="6878"/>
                      <a:pt x="14311" y="7486"/>
                      <a:pt x="14747" y="6720"/>
                    </a:cubicBezTo>
                    <a:cubicBezTo>
                      <a:pt x="15027" y="7116"/>
                      <a:pt x="15223" y="8581"/>
                      <a:pt x="15457" y="8581"/>
                    </a:cubicBezTo>
                    <a:cubicBezTo>
                      <a:pt x="15543" y="8581"/>
                      <a:pt x="15635" y="8385"/>
                      <a:pt x="15737" y="7869"/>
                    </a:cubicBezTo>
                    <a:cubicBezTo>
                      <a:pt x="15737" y="8647"/>
                      <a:pt x="16292" y="8700"/>
                      <a:pt x="16014" y="9360"/>
                    </a:cubicBezTo>
                    <a:cubicBezTo>
                      <a:pt x="16952" y="9308"/>
                      <a:pt x="16833" y="9136"/>
                      <a:pt x="17612" y="8977"/>
                    </a:cubicBezTo>
                    <a:cubicBezTo>
                      <a:pt x="17335" y="7763"/>
                      <a:pt x="16239" y="8581"/>
                      <a:pt x="16239" y="6601"/>
                    </a:cubicBezTo>
                    <a:lnTo>
                      <a:pt x="16239" y="6601"/>
                    </a:lnTo>
                    <a:cubicBezTo>
                      <a:pt x="16305" y="6641"/>
                      <a:pt x="16359" y="6658"/>
                      <a:pt x="16401" y="6658"/>
                    </a:cubicBezTo>
                    <a:cubicBezTo>
                      <a:pt x="16693" y="6658"/>
                      <a:pt x="16466" y="5841"/>
                      <a:pt x="16296" y="5841"/>
                    </a:cubicBezTo>
                    <a:cubicBezTo>
                      <a:pt x="16244" y="5841"/>
                      <a:pt x="16198" y="5916"/>
                      <a:pt x="16173" y="6113"/>
                    </a:cubicBezTo>
                    <a:cubicBezTo>
                      <a:pt x="16278" y="6279"/>
                      <a:pt x="16144" y="6382"/>
                      <a:pt x="15966" y="6382"/>
                    </a:cubicBezTo>
                    <a:cubicBezTo>
                      <a:pt x="15676" y="6382"/>
                      <a:pt x="15268" y="6111"/>
                      <a:pt x="15579" y="5400"/>
                    </a:cubicBezTo>
                    <a:lnTo>
                      <a:pt x="15579" y="5400"/>
                    </a:lnTo>
                    <a:cubicBezTo>
                      <a:pt x="15024" y="6496"/>
                      <a:pt x="14747" y="5453"/>
                      <a:pt x="14259" y="6548"/>
                    </a:cubicBezTo>
                    <a:cubicBezTo>
                      <a:pt x="14034" y="6007"/>
                      <a:pt x="13981" y="5835"/>
                      <a:pt x="14034" y="5070"/>
                    </a:cubicBezTo>
                    <a:cubicBezTo>
                      <a:pt x="13982" y="5024"/>
                      <a:pt x="13944" y="5004"/>
                      <a:pt x="13915" y="5004"/>
                    </a:cubicBezTo>
                    <a:cubicBezTo>
                      <a:pt x="13707" y="5004"/>
                      <a:pt x="14034" y="6061"/>
                      <a:pt x="13774" y="6061"/>
                    </a:cubicBezTo>
                    <a:cubicBezTo>
                      <a:pt x="13769" y="6061"/>
                      <a:pt x="13763" y="6061"/>
                      <a:pt x="13757" y="6060"/>
                    </a:cubicBezTo>
                    <a:cubicBezTo>
                      <a:pt x="13150" y="5070"/>
                      <a:pt x="11829" y="5347"/>
                      <a:pt x="11288" y="5070"/>
                    </a:cubicBezTo>
                    <a:cubicBezTo>
                      <a:pt x="11447" y="5017"/>
                      <a:pt x="11341" y="4621"/>
                      <a:pt x="11499" y="4515"/>
                    </a:cubicBezTo>
                    <a:cubicBezTo>
                      <a:pt x="11561" y="4635"/>
                      <a:pt x="11602" y="4677"/>
                      <a:pt x="11636" y="4677"/>
                    </a:cubicBezTo>
                    <a:cubicBezTo>
                      <a:pt x="11717" y="4677"/>
                      <a:pt x="11764" y="4450"/>
                      <a:pt x="11966" y="4450"/>
                    </a:cubicBezTo>
                    <a:cubicBezTo>
                      <a:pt x="11992" y="4450"/>
                      <a:pt x="12022" y="4454"/>
                      <a:pt x="12054" y="4462"/>
                    </a:cubicBezTo>
                    <a:cubicBezTo>
                      <a:pt x="12054" y="4740"/>
                      <a:pt x="12001" y="4793"/>
                      <a:pt x="11948" y="5017"/>
                    </a:cubicBezTo>
                    <a:cubicBezTo>
                      <a:pt x="12211" y="4747"/>
                      <a:pt x="12413" y="4527"/>
                      <a:pt x="12611" y="4527"/>
                    </a:cubicBezTo>
                    <a:cubicBezTo>
                      <a:pt x="12781" y="4527"/>
                      <a:pt x="12948" y="4689"/>
                      <a:pt x="13150" y="5123"/>
                    </a:cubicBezTo>
                    <a:cubicBezTo>
                      <a:pt x="13044" y="4568"/>
                      <a:pt x="13097" y="4185"/>
                      <a:pt x="13321" y="4132"/>
                    </a:cubicBezTo>
                    <a:cubicBezTo>
                      <a:pt x="13477" y="4417"/>
                      <a:pt x="13670" y="4502"/>
                      <a:pt x="13881" y="4502"/>
                    </a:cubicBezTo>
                    <a:cubicBezTo>
                      <a:pt x="14193" y="4502"/>
                      <a:pt x="14546" y="4317"/>
                      <a:pt x="14880" y="4317"/>
                    </a:cubicBezTo>
                    <a:cubicBezTo>
                      <a:pt x="15106" y="4317"/>
                      <a:pt x="15323" y="4402"/>
                      <a:pt x="15513" y="4687"/>
                    </a:cubicBezTo>
                    <a:cubicBezTo>
                      <a:pt x="15781" y="4418"/>
                      <a:pt x="15690" y="3628"/>
                      <a:pt x="16033" y="3628"/>
                    </a:cubicBezTo>
                    <a:cubicBezTo>
                      <a:pt x="16044" y="3628"/>
                      <a:pt x="16055" y="3629"/>
                      <a:pt x="16067" y="3631"/>
                    </a:cubicBezTo>
                    <a:cubicBezTo>
                      <a:pt x="16067" y="4027"/>
                      <a:pt x="16173" y="4238"/>
                      <a:pt x="16344" y="4357"/>
                    </a:cubicBezTo>
                    <a:cubicBezTo>
                      <a:pt x="16376" y="4358"/>
                      <a:pt x="16409" y="4359"/>
                      <a:pt x="16443" y="4359"/>
                    </a:cubicBezTo>
                    <a:cubicBezTo>
                      <a:pt x="17744" y="4359"/>
                      <a:pt x="20177" y="3454"/>
                      <a:pt x="21933" y="3454"/>
                    </a:cubicBezTo>
                    <a:cubicBezTo>
                      <a:pt x="22072" y="3454"/>
                      <a:pt x="22208" y="3460"/>
                      <a:pt x="22338" y="3472"/>
                    </a:cubicBezTo>
                    <a:cubicBezTo>
                      <a:pt x="22338" y="3472"/>
                      <a:pt x="22285" y="3420"/>
                      <a:pt x="22285" y="3301"/>
                    </a:cubicBezTo>
                    <a:cubicBezTo>
                      <a:pt x="23034" y="3173"/>
                      <a:pt x="23600" y="3120"/>
                      <a:pt x="24108" y="3120"/>
                    </a:cubicBezTo>
                    <a:cubicBezTo>
                      <a:pt x="24908" y="3120"/>
                      <a:pt x="25567" y="3250"/>
                      <a:pt x="26576" y="3420"/>
                    </a:cubicBezTo>
                    <a:cubicBezTo>
                      <a:pt x="26681" y="2865"/>
                      <a:pt x="26681" y="2311"/>
                      <a:pt x="26959" y="2099"/>
                    </a:cubicBezTo>
                    <a:lnTo>
                      <a:pt x="26959" y="2099"/>
                    </a:lnTo>
                    <a:cubicBezTo>
                      <a:pt x="27064" y="2759"/>
                      <a:pt x="26734" y="2641"/>
                      <a:pt x="26800" y="3142"/>
                    </a:cubicBezTo>
                    <a:cubicBezTo>
                      <a:pt x="26844" y="3142"/>
                      <a:pt x="27001" y="3155"/>
                      <a:pt x="27197" y="3155"/>
                    </a:cubicBezTo>
                    <a:cubicBezTo>
                      <a:pt x="27704" y="3155"/>
                      <a:pt x="28479" y="3072"/>
                      <a:pt x="28279" y="2482"/>
                    </a:cubicBezTo>
                    <a:lnTo>
                      <a:pt x="28279" y="2482"/>
                    </a:lnTo>
                    <a:cubicBezTo>
                      <a:pt x="28111" y="2623"/>
                      <a:pt x="27857" y="2806"/>
                      <a:pt x="27618" y="2806"/>
                    </a:cubicBezTo>
                    <a:cubicBezTo>
                      <a:pt x="27389" y="2806"/>
                      <a:pt x="27174" y="2637"/>
                      <a:pt x="27064" y="2099"/>
                    </a:cubicBezTo>
                    <a:lnTo>
                      <a:pt x="27064" y="2099"/>
                    </a:lnTo>
                    <a:cubicBezTo>
                      <a:pt x="27264" y="2175"/>
                      <a:pt x="27408" y="2484"/>
                      <a:pt x="27533" y="2484"/>
                    </a:cubicBezTo>
                    <a:cubicBezTo>
                      <a:pt x="27581" y="2484"/>
                      <a:pt x="27627" y="2437"/>
                      <a:pt x="27671" y="2311"/>
                    </a:cubicBezTo>
                    <a:cubicBezTo>
                      <a:pt x="27183" y="938"/>
                      <a:pt x="26576" y="2099"/>
                      <a:pt x="26074" y="938"/>
                    </a:cubicBezTo>
                    <a:cubicBezTo>
                      <a:pt x="26065" y="936"/>
                      <a:pt x="26057" y="935"/>
                      <a:pt x="26049" y="935"/>
                    </a:cubicBezTo>
                    <a:cubicBezTo>
                      <a:pt x="25824" y="935"/>
                      <a:pt x="26014" y="1653"/>
                      <a:pt x="25810" y="1717"/>
                    </a:cubicBezTo>
                    <a:cubicBezTo>
                      <a:pt x="25361" y="1651"/>
                      <a:pt x="24424" y="660"/>
                      <a:pt x="24094" y="396"/>
                    </a:cubicBezTo>
                    <a:cubicBezTo>
                      <a:pt x="23605" y="1109"/>
                      <a:pt x="23104" y="555"/>
                      <a:pt x="22721" y="1268"/>
                    </a:cubicBezTo>
                    <a:cubicBezTo>
                      <a:pt x="22629" y="903"/>
                      <a:pt x="22501" y="806"/>
                      <a:pt x="22358" y="806"/>
                    </a:cubicBezTo>
                    <a:cubicBezTo>
                      <a:pt x="22194" y="806"/>
                      <a:pt x="22009" y="934"/>
                      <a:pt x="21831" y="934"/>
                    </a:cubicBezTo>
                    <a:cubicBezTo>
                      <a:pt x="21697" y="934"/>
                      <a:pt x="21567" y="861"/>
                      <a:pt x="21453" y="608"/>
                    </a:cubicBezTo>
                    <a:lnTo>
                      <a:pt x="21453" y="608"/>
                    </a:lnTo>
                    <a:cubicBezTo>
                      <a:pt x="21401" y="1439"/>
                      <a:pt x="21783" y="1109"/>
                      <a:pt x="21849" y="1598"/>
                    </a:cubicBezTo>
                    <a:cubicBezTo>
                      <a:pt x="21790" y="1552"/>
                      <a:pt x="21745" y="1532"/>
                      <a:pt x="21710" y="1532"/>
                    </a:cubicBezTo>
                    <a:cubicBezTo>
                      <a:pt x="21461" y="1532"/>
                      <a:pt x="21802" y="2589"/>
                      <a:pt x="21587" y="2589"/>
                    </a:cubicBezTo>
                    <a:cubicBezTo>
                      <a:pt x="21582" y="2589"/>
                      <a:pt x="21577" y="2589"/>
                      <a:pt x="21572" y="2588"/>
                    </a:cubicBezTo>
                    <a:cubicBezTo>
                      <a:pt x="21317" y="2447"/>
                      <a:pt x="21109" y="2201"/>
                      <a:pt x="20885" y="2201"/>
                    </a:cubicBezTo>
                    <a:cubicBezTo>
                      <a:pt x="20773" y="2201"/>
                      <a:pt x="20657" y="2262"/>
                      <a:pt x="20529" y="2429"/>
                    </a:cubicBezTo>
                    <a:cubicBezTo>
                      <a:pt x="20463" y="1928"/>
                      <a:pt x="20199" y="2152"/>
                      <a:pt x="20199" y="1492"/>
                    </a:cubicBezTo>
                    <a:cubicBezTo>
                      <a:pt x="20098" y="1518"/>
                      <a:pt x="20007" y="1528"/>
                      <a:pt x="19921" y="1528"/>
                    </a:cubicBezTo>
                    <a:cubicBezTo>
                      <a:pt x="19660" y="1528"/>
                      <a:pt x="19461" y="1435"/>
                      <a:pt x="19250" y="1435"/>
                    </a:cubicBezTo>
                    <a:cubicBezTo>
                      <a:pt x="19115" y="1435"/>
                      <a:pt x="18976" y="1473"/>
                      <a:pt x="18813" y="1598"/>
                    </a:cubicBezTo>
                    <a:cubicBezTo>
                      <a:pt x="18549" y="1320"/>
                      <a:pt x="19038" y="660"/>
                      <a:pt x="18655" y="396"/>
                    </a:cubicBezTo>
                    <a:lnTo>
                      <a:pt x="18655" y="396"/>
                    </a:lnTo>
                    <a:cubicBezTo>
                      <a:pt x="18430" y="726"/>
                      <a:pt x="18153" y="990"/>
                      <a:pt x="17889" y="1215"/>
                    </a:cubicBezTo>
                    <a:cubicBezTo>
                      <a:pt x="17770" y="1822"/>
                      <a:pt x="18430" y="2047"/>
                      <a:pt x="18047" y="2429"/>
                    </a:cubicBezTo>
                    <a:cubicBezTo>
                      <a:pt x="17995" y="2205"/>
                      <a:pt x="17942" y="1822"/>
                      <a:pt x="17665" y="1492"/>
                    </a:cubicBezTo>
                    <a:lnTo>
                      <a:pt x="17665" y="1492"/>
                    </a:lnTo>
                    <a:cubicBezTo>
                      <a:pt x="17440" y="1822"/>
                      <a:pt x="17823" y="2047"/>
                      <a:pt x="17612" y="2205"/>
                    </a:cubicBezTo>
                    <a:cubicBezTo>
                      <a:pt x="17387" y="2205"/>
                      <a:pt x="17229" y="2099"/>
                      <a:pt x="17110" y="1769"/>
                    </a:cubicBezTo>
                    <a:cubicBezTo>
                      <a:pt x="17229" y="1651"/>
                      <a:pt x="17335" y="1492"/>
                      <a:pt x="17440" y="1215"/>
                    </a:cubicBezTo>
                    <a:cubicBezTo>
                      <a:pt x="17369" y="1174"/>
                      <a:pt x="17310" y="1156"/>
                      <a:pt x="17261" y="1156"/>
                    </a:cubicBezTo>
                    <a:cubicBezTo>
                      <a:pt x="16977" y="1156"/>
                      <a:pt x="17034" y="1765"/>
                      <a:pt x="16899" y="2047"/>
                    </a:cubicBezTo>
                    <a:cubicBezTo>
                      <a:pt x="16095" y="1760"/>
                      <a:pt x="15297" y="1636"/>
                      <a:pt x="14523" y="1636"/>
                    </a:cubicBezTo>
                    <a:cubicBezTo>
                      <a:pt x="12908" y="1636"/>
                      <a:pt x="11394" y="2177"/>
                      <a:pt x="10126" y="2918"/>
                    </a:cubicBezTo>
                    <a:cubicBezTo>
                      <a:pt x="10168" y="2918"/>
                      <a:pt x="10227" y="2902"/>
                      <a:pt x="10284" y="2902"/>
                    </a:cubicBezTo>
                    <a:cubicBezTo>
                      <a:pt x="10373" y="2902"/>
                      <a:pt x="10456" y="2941"/>
                      <a:pt x="10456" y="3142"/>
                    </a:cubicBezTo>
                    <a:cubicBezTo>
                      <a:pt x="10431" y="3144"/>
                      <a:pt x="10406" y="3145"/>
                      <a:pt x="10382" y="3145"/>
                    </a:cubicBezTo>
                    <a:cubicBezTo>
                      <a:pt x="9895" y="3145"/>
                      <a:pt x="9716" y="2744"/>
                      <a:pt x="9146" y="2744"/>
                    </a:cubicBezTo>
                    <a:cubicBezTo>
                      <a:pt x="9020" y="2744"/>
                      <a:pt x="8874" y="2764"/>
                      <a:pt x="8701" y="2812"/>
                    </a:cubicBezTo>
                    <a:cubicBezTo>
                      <a:pt x="8476" y="3142"/>
                      <a:pt x="8912" y="3367"/>
                      <a:pt x="8648" y="3525"/>
                    </a:cubicBezTo>
                    <a:cubicBezTo>
                      <a:pt x="8578" y="2814"/>
                      <a:pt x="8067" y="2670"/>
                      <a:pt x="7520" y="2670"/>
                    </a:cubicBezTo>
                    <a:cubicBezTo>
                      <a:pt x="7149" y="2670"/>
                      <a:pt x="6761" y="2736"/>
                      <a:pt x="6484" y="2736"/>
                    </a:cubicBezTo>
                    <a:cubicBezTo>
                      <a:pt x="6161" y="2736"/>
                      <a:pt x="5988" y="2647"/>
                      <a:pt x="6166" y="2258"/>
                    </a:cubicBezTo>
                    <a:lnTo>
                      <a:pt x="6166" y="2258"/>
                    </a:lnTo>
                    <a:cubicBezTo>
                      <a:pt x="6122" y="2278"/>
                      <a:pt x="6080" y="2286"/>
                      <a:pt x="6041" y="2286"/>
                    </a:cubicBezTo>
                    <a:cubicBezTo>
                      <a:pt x="5869" y="2286"/>
                      <a:pt x="5747" y="2133"/>
                      <a:pt x="5719" y="2133"/>
                    </a:cubicBezTo>
                    <a:cubicBezTo>
                      <a:pt x="5697" y="2133"/>
                      <a:pt x="5730" y="2222"/>
                      <a:pt x="5836" y="2535"/>
                    </a:cubicBezTo>
                    <a:cubicBezTo>
                      <a:pt x="5746" y="2564"/>
                      <a:pt x="5657" y="2585"/>
                      <a:pt x="5574" y="2585"/>
                    </a:cubicBezTo>
                    <a:cubicBezTo>
                      <a:pt x="5351" y="2585"/>
                      <a:pt x="5176" y="2433"/>
                      <a:pt x="5176" y="1875"/>
                    </a:cubicBezTo>
                    <a:cubicBezTo>
                      <a:pt x="5357" y="1736"/>
                      <a:pt x="5524" y="1684"/>
                      <a:pt x="5687" y="1684"/>
                    </a:cubicBezTo>
                    <a:cubicBezTo>
                      <a:pt x="5975" y="1684"/>
                      <a:pt x="6256" y="1846"/>
                      <a:pt x="6602" y="1981"/>
                    </a:cubicBezTo>
                    <a:cubicBezTo>
                      <a:pt x="6190" y="1258"/>
                      <a:pt x="5639" y="1118"/>
                      <a:pt x="5120" y="1118"/>
                    </a:cubicBezTo>
                    <a:cubicBezTo>
                      <a:pt x="4890" y="1118"/>
                      <a:pt x="4666" y="1146"/>
                      <a:pt x="4463" y="1162"/>
                    </a:cubicBezTo>
                    <a:cubicBezTo>
                      <a:pt x="3924" y="1248"/>
                      <a:pt x="3605" y="1670"/>
                      <a:pt x="3175" y="1670"/>
                    </a:cubicBezTo>
                    <a:cubicBezTo>
                      <a:pt x="3078" y="1670"/>
                      <a:pt x="2977" y="1648"/>
                      <a:pt x="2865" y="1598"/>
                    </a:cubicBezTo>
                    <a:cubicBezTo>
                      <a:pt x="2602" y="1466"/>
                      <a:pt x="2292" y="1338"/>
                      <a:pt x="1985" y="1338"/>
                    </a:cubicBezTo>
                    <a:cubicBezTo>
                      <a:pt x="1647" y="1338"/>
                      <a:pt x="1313" y="1495"/>
                      <a:pt x="1057" y="1981"/>
                    </a:cubicBezTo>
                    <a:cubicBezTo>
                      <a:pt x="991" y="1717"/>
                      <a:pt x="991" y="1268"/>
                      <a:pt x="885" y="1268"/>
                    </a:cubicBezTo>
                    <a:cubicBezTo>
                      <a:pt x="832" y="1928"/>
                      <a:pt x="832" y="2099"/>
                      <a:pt x="727" y="2535"/>
                    </a:cubicBezTo>
                    <a:cubicBezTo>
                      <a:pt x="709" y="2539"/>
                      <a:pt x="692" y="2541"/>
                      <a:pt x="675" y="2541"/>
                    </a:cubicBezTo>
                    <a:cubicBezTo>
                      <a:pt x="494" y="2541"/>
                      <a:pt x="450" y="2271"/>
                      <a:pt x="450" y="1822"/>
                    </a:cubicBezTo>
                    <a:cubicBezTo>
                      <a:pt x="420" y="1815"/>
                      <a:pt x="392" y="1812"/>
                      <a:pt x="366" y="1812"/>
                    </a:cubicBezTo>
                    <a:cubicBezTo>
                      <a:pt x="197" y="1812"/>
                      <a:pt x="104" y="1951"/>
                      <a:pt x="1" y="2099"/>
                    </a:cubicBezTo>
                    <a:lnTo>
                      <a:pt x="278" y="7869"/>
                    </a:lnTo>
                    <a:cubicBezTo>
                      <a:pt x="278" y="7816"/>
                      <a:pt x="331" y="7816"/>
                      <a:pt x="331" y="7816"/>
                    </a:cubicBezTo>
                    <a:lnTo>
                      <a:pt x="397" y="8529"/>
                    </a:lnTo>
                    <a:lnTo>
                      <a:pt x="331" y="8529"/>
                    </a:lnTo>
                    <a:lnTo>
                      <a:pt x="397" y="10298"/>
                    </a:lnTo>
                    <a:cubicBezTo>
                      <a:pt x="832" y="10456"/>
                      <a:pt x="1387" y="10628"/>
                      <a:pt x="780" y="11499"/>
                    </a:cubicBezTo>
                    <a:cubicBezTo>
                      <a:pt x="808" y="11508"/>
                      <a:pt x="838" y="11511"/>
                      <a:pt x="869" y="11511"/>
                    </a:cubicBezTo>
                    <a:cubicBezTo>
                      <a:pt x="912" y="11511"/>
                      <a:pt x="957" y="11506"/>
                      <a:pt x="1000" y="11506"/>
                    </a:cubicBezTo>
                    <a:cubicBezTo>
                      <a:pt x="1098" y="11506"/>
                      <a:pt x="1185" y="11534"/>
                      <a:pt x="1215" y="11723"/>
                    </a:cubicBezTo>
                    <a:lnTo>
                      <a:pt x="780" y="11776"/>
                    </a:lnTo>
                    <a:lnTo>
                      <a:pt x="885" y="13268"/>
                    </a:lnTo>
                    <a:cubicBezTo>
                      <a:pt x="898" y="13271"/>
                      <a:pt x="909" y="13272"/>
                      <a:pt x="920" y="13272"/>
                    </a:cubicBezTo>
                    <a:cubicBezTo>
                      <a:pt x="1104" y="13272"/>
                      <a:pt x="1063" y="12863"/>
                      <a:pt x="1162" y="12714"/>
                    </a:cubicBezTo>
                    <a:cubicBezTo>
                      <a:pt x="1440" y="13704"/>
                      <a:pt x="1493" y="13862"/>
                      <a:pt x="1717" y="14417"/>
                    </a:cubicBezTo>
                    <a:cubicBezTo>
                      <a:pt x="991" y="14522"/>
                      <a:pt x="1545" y="14522"/>
                      <a:pt x="1651" y="14918"/>
                    </a:cubicBezTo>
                    <a:cubicBezTo>
                      <a:pt x="1823" y="15684"/>
                      <a:pt x="1215" y="15578"/>
                      <a:pt x="1440" y="15684"/>
                    </a:cubicBezTo>
                    <a:cubicBezTo>
                      <a:pt x="1531" y="15776"/>
                      <a:pt x="1773" y="15907"/>
                      <a:pt x="2014" y="15907"/>
                    </a:cubicBezTo>
                    <a:cubicBezTo>
                      <a:pt x="2190" y="15907"/>
                      <a:pt x="2366" y="15837"/>
                      <a:pt x="2483" y="15631"/>
                    </a:cubicBezTo>
                    <a:lnTo>
                      <a:pt x="2483" y="15631"/>
                    </a:lnTo>
                    <a:cubicBezTo>
                      <a:pt x="2410" y="15652"/>
                      <a:pt x="2352" y="15662"/>
                      <a:pt x="2307" y="15662"/>
                    </a:cubicBezTo>
                    <a:cubicBezTo>
                      <a:pt x="2010" y="15662"/>
                      <a:pt x="2265" y="15242"/>
                      <a:pt x="2311" y="14852"/>
                    </a:cubicBezTo>
                    <a:cubicBezTo>
                      <a:pt x="2238" y="14852"/>
                      <a:pt x="2116" y="14923"/>
                      <a:pt x="2012" y="14923"/>
                    </a:cubicBezTo>
                    <a:cubicBezTo>
                      <a:pt x="1891" y="14923"/>
                      <a:pt x="1794" y="14828"/>
                      <a:pt x="1823" y="14417"/>
                    </a:cubicBezTo>
                    <a:lnTo>
                      <a:pt x="1823" y="14417"/>
                    </a:lnTo>
                    <a:cubicBezTo>
                      <a:pt x="2734" y="14453"/>
                      <a:pt x="3382" y="15541"/>
                      <a:pt x="3895" y="15541"/>
                    </a:cubicBezTo>
                    <a:cubicBezTo>
                      <a:pt x="4125" y="15541"/>
                      <a:pt x="4328" y="15323"/>
                      <a:pt x="4516" y="14694"/>
                    </a:cubicBezTo>
                    <a:cubicBezTo>
                      <a:pt x="4846" y="14971"/>
                      <a:pt x="4621" y="15182"/>
                      <a:pt x="4793" y="15407"/>
                    </a:cubicBezTo>
                    <a:cubicBezTo>
                      <a:pt x="5070" y="14971"/>
                      <a:pt x="4899" y="14192"/>
                      <a:pt x="4793" y="13651"/>
                    </a:cubicBezTo>
                    <a:cubicBezTo>
                      <a:pt x="5017" y="13598"/>
                      <a:pt x="5176" y="13426"/>
                      <a:pt x="5229" y="13096"/>
                    </a:cubicBezTo>
                    <a:lnTo>
                      <a:pt x="5229" y="13096"/>
                    </a:lnTo>
                    <a:cubicBezTo>
                      <a:pt x="5153" y="13115"/>
                      <a:pt x="5095" y="13123"/>
                      <a:pt x="5052" y="13123"/>
                    </a:cubicBezTo>
                    <a:cubicBezTo>
                      <a:pt x="4848" y="13123"/>
                      <a:pt x="4981" y="12924"/>
                      <a:pt x="5123" y="12608"/>
                    </a:cubicBezTo>
                    <a:cubicBezTo>
                      <a:pt x="4899" y="12278"/>
                      <a:pt x="4516" y="12436"/>
                      <a:pt x="4357" y="11948"/>
                    </a:cubicBezTo>
                    <a:lnTo>
                      <a:pt x="4357" y="11948"/>
                    </a:lnTo>
                    <a:cubicBezTo>
                      <a:pt x="4586" y="12075"/>
                      <a:pt x="4842" y="12104"/>
                      <a:pt x="5089" y="12104"/>
                    </a:cubicBezTo>
                    <a:cubicBezTo>
                      <a:pt x="5301" y="12104"/>
                      <a:pt x="5506" y="12083"/>
                      <a:pt x="5682" y="12083"/>
                    </a:cubicBezTo>
                    <a:cubicBezTo>
                      <a:pt x="5835" y="12083"/>
                      <a:pt x="5966" y="12099"/>
                      <a:pt x="6060" y="12159"/>
                    </a:cubicBezTo>
                    <a:cubicBezTo>
                      <a:pt x="5941" y="11948"/>
                      <a:pt x="6007" y="11552"/>
                      <a:pt x="6113" y="11499"/>
                    </a:cubicBezTo>
                    <a:cubicBezTo>
                      <a:pt x="6145" y="11717"/>
                      <a:pt x="6199" y="11792"/>
                      <a:pt x="6264" y="11792"/>
                    </a:cubicBezTo>
                    <a:cubicBezTo>
                      <a:pt x="6404" y="11792"/>
                      <a:pt x="6599" y="11444"/>
                      <a:pt x="6752" y="11444"/>
                    </a:cubicBezTo>
                    <a:cubicBezTo>
                      <a:pt x="6759" y="11444"/>
                      <a:pt x="6766" y="11444"/>
                      <a:pt x="6773" y="11446"/>
                    </a:cubicBezTo>
                    <a:cubicBezTo>
                      <a:pt x="7070" y="12173"/>
                      <a:pt x="6708" y="12995"/>
                      <a:pt x="6296" y="12995"/>
                    </a:cubicBezTo>
                    <a:cubicBezTo>
                      <a:pt x="6177" y="12995"/>
                      <a:pt x="6054" y="12926"/>
                      <a:pt x="5941" y="12766"/>
                    </a:cubicBezTo>
                    <a:lnTo>
                      <a:pt x="5941" y="12766"/>
                    </a:lnTo>
                    <a:cubicBezTo>
                      <a:pt x="6007" y="13374"/>
                      <a:pt x="5941" y="13704"/>
                      <a:pt x="5730" y="13809"/>
                    </a:cubicBezTo>
                    <a:cubicBezTo>
                      <a:pt x="5730" y="13681"/>
                      <a:pt x="5730" y="13579"/>
                      <a:pt x="5668" y="13579"/>
                    </a:cubicBezTo>
                    <a:cubicBezTo>
                      <a:pt x="5653" y="13579"/>
                      <a:pt x="5634" y="13585"/>
                      <a:pt x="5611" y="13598"/>
                    </a:cubicBezTo>
                    <a:cubicBezTo>
                      <a:pt x="5677" y="13149"/>
                      <a:pt x="5941" y="13321"/>
                      <a:pt x="5783" y="12542"/>
                    </a:cubicBezTo>
                    <a:lnTo>
                      <a:pt x="5783" y="12542"/>
                    </a:lnTo>
                    <a:cubicBezTo>
                      <a:pt x="5763" y="12548"/>
                      <a:pt x="5743" y="12551"/>
                      <a:pt x="5726" y="12551"/>
                    </a:cubicBezTo>
                    <a:cubicBezTo>
                      <a:pt x="5563" y="12551"/>
                      <a:pt x="5501" y="12325"/>
                      <a:pt x="5381" y="12325"/>
                    </a:cubicBezTo>
                    <a:cubicBezTo>
                      <a:pt x="5370" y="12325"/>
                      <a:pt x="5359" y="12327"/>
                      <a:pt x="5347" y="12331"/>
                    </a:cubicBezTo>
                    <a:cubicBezTo>
                      <a:pt x="5783" y="13268"/>
                      <a:pt x="5176" y="13268"/>
                      <a:pt x="5400" y="14087"/>
                    </a:cubicBezTo>
                    <a:cubicBezTo>
                      <a:pt x="5488" y="14160"/>
                      <a:pt x="5568" y="14179"/>
                      <a:pt x="5645" y="14179"/>
                    </a:cubicBezTo>
                    <a:cubicBezTo>
                      <a:pt x="5724" y="14179"/>
                      <a:pt x="5801" y="14160"/>
                      <a:pt x="5884" y="14160"/>
                    </a:cubicBezTo>
                    <a:cubicBezTo>
                      <a:pt x="6025" y="14160"/>
                      <a:pt x="6182" y="14216"/>
                      <a:pt x="6390" y="14522"/>
                    </a:cubicBezTo>
                    <a:cubicBezTo>
                      <a:pt x="6390" y="14311"/>
                      <a:pt x="6338" y="14034"/>
                      <a:pt x="6443" y="13981"/>
                    </a:cubicBezTo>
                    <a:lnTo>
                      <a:pt x="6443" y="13981"/>
                    </a:lnTo>
                    <a:cubicBezTo>
                      <a:pt x="6668" y="15182"/>
                      <a:pt x="5941" y="14641"/>
                      <a:pt x="5941" y="15512"/>
                    </a:cubicBezTo>
                    <a:cubicBezTo>
                      <a:pt x="6496" y="14918"/>
                      <a:pt x="6826" y="14694"/>
                      <a:pt x="7156" y="14192"/>
                    </a:cubicBezTo>
                    <a:cubicBezTo>
                      <a:pt x="7131" y="14184"/>
                      <a:pt x="7103" y="14181"/>
                      <a:pt x="7073" y="14181"/>
                    </a:cubicBezTo>
                    <a:cubicBezTo>
                      <a:pt x="7017" y="14181"/>
                      <a:pt x="6954" y="14191"/>
                      <a:pt x="6895" y="14191"/>
                    </a:cubicBezTo>
                    <a:cubicBezTo>
                      <a:pt x="6790" y="14191"/>
                      <a:pt x="6696" y="14159"/>
                      <a:pt x="6668" y="13981"/>
                    </a:cubicBezTo>
                    <a:cubicBezTo>
                      <a:pt x="6826" y="13981"/>
                      <a:pt x="6773" y="13532"/>
                      <a:pt x="6879" y="13426"/>
                    </a:cubicBezTo>
                    <a:cubicBezTo>
                      <a:pt x="6937" y="13413"/>
                      <a:pt x="6998" y="13405"/>
                      <a:pt x="7058" y="13405"/>
                    </a:cubicBezTo>
                    <a:cubicBezTo>
                      <a:pt x="7464" y="13405"/>
                      <a:pt x="7898" y="13727"/>
                      <a:pt x="8093" y="14588"/>
                    </a:cubicBezTo>
                    <a:cubicBezTo>
                      <a:pt x="8118" y="14328"/>
                      <a:pt x="8265" y="14274"/>
                      <a:pt x="8443" y="14274"/>
                    </a:cubicBezTo>
                    <a:cubicBezTo>
                      <a:pt x="8568" y="14274"/>
                      <a:pt x="8707" y="14300"/>
                      <a:pt x="8829" y="14300"/>
                    </a:cubicBezTo>
                    <a:cubicBezTo>
                      <a:pt x="8905" y="14300"/>
                      <a:pt x="8975" y="14290"/>
                      <a:pt x="9031" y="14258"/>
                    </a:cubicBezTo>
                    <a:cubicBezTo>
                      <a:pt x="8753" y="12661"/>
                      <a:pt x="9638" y="13479"/>
                      <a:pt x="9414" y="12714"/>
                    </a:cubicBezTo>
                    <a:lnTo>
                      <a:pt x="9414" y="12714"/>
                    </a:lnTo>
                    <a:cubicBezTo>
                      <a:pt x="9401" y="12844"/>
                      <a:pt x="9373" y="12895"/>
                      <a:pt x="9337" y="12895"/>
                    </a:cubicBezTo>
                    <a:cubicBezTo>
                      <a:pt x="9217" y="12895"/>
                      <a:pt x="9003" y="12359"/>
                      <a:pt x="8912" y="12278"/>
                    </a:cubicBezTo>
                    <a:lnTo>
                      <a:pt x="9691" y="12212"/>
                    </a:lnTo>
                    <a:cubicBezTo>
                      <a:pt x="9796" y="12766"/>
                      <a:pt x="9968" y="13321"/>
                      <a:pt x="9902" y="14192"/>
                    </a:cubicBezTo>
                    <a:cubicBezTo>
                      <a:pt x="10562" y="14139"/>
                      <a:pt x="10958" y="14034"/>
                      <a:pt x="11552" y="13756"/>
                    </a:cubicBezTo>
                    <a:cubicBezTo>
                      <a:pt x="11394" y="13651"/>
                      <a:pt x="11288" y="13532"/>
                      <a:pt x="11169" y="13321"/>
                    </a:cubicBezTo>
                    <a:cubicBezTo>
                      <a:pt x="11370" y="13274"/>
                      <a:pt x="11307" y="12742"/>
                      <a:pt x="11526" y="12742"/>
                    </a:cubicBezTo>
                    <a:cubicBezTo>
                      <a:pt x="11553" y="12742"/>
                      <a:pt x="11583" y="12749"/>
                      <a:pt x="11618" y="12766"/>
                    </a:cubicBezTo>
                    <a:cubicBezTo>
                      <a:pt x="11671" y="13928"/>
                      <a:pt x="11618" y="14747"/>
                      <a:pt x="11499" y="15512"/>
                    </a:cubicBezTo>
                    <a:cubicBezTo>
                      <a:pt x="11882" y="15737"/>
                      <a:pt x="12542" y="15301"/>
                      <a:pt x="12714" y="16172"/>
                    </a:cubicBezTo>
                    <a:cubicBezTo>
                      <a:pt x="12278" y="15790"/>
                      <a:pt x="11499" y="16172"/>
                      <a:pt x="11169" y="15578"/>
                    </a:cubicBezTo>
                    <a:cubicBezTo>
                      <a:pt x="11169" y="15182"/>
                      <a:pt x="11447" y="15354"/>
                      <a:pt x="11341" y="14799"/>
                    </a:cubicBezTo>
                    <a:cubicBezTo>
                      <a:pt x="11341" y="14456"/>
                      <a:pt x="11176" y="14290"/>
                      <a:pt x="11010" y="14290"/>
                    </a:cubicBezTo>
                    <a:cubicBezTo>
                      <a:pt x="10832" y="14290"/>
                      <a:pt x="10653" y="14483"/>
                      <a:pt x="10681" y="14852"/>
                    </a:cubicBezTo>
                    <a:cubicBezTo>
                      <a:pt x="10786" y="15354"/>
                      <a:pt x="10958" y="15842"/>
                      <a:pt x="11117" y="16344"/>
                    </a:cubicBezTo>
                    <a:cubicBezTo>
                      <a:pt x="10684" y="15976"/>
                      <a:pt x="10451" y="15870"/>
                      <a:pt x="10214" y="15870"/>
                    </a:cubicBezTo>
                    <a:cubicBezTo>
                      <a:pt x="10060" y="15870"/>
                      <a:pt x="9904" y="15914"/>
                      <a:pt x="9691" y="15961"/>
                    </a:cubicBezTo>
                    <a:cubicBezTo>
                      <a:pt x="9638" y="15631"/>
                      <a:pt x="10021" y="14971"/>
                      <a:pt x="9744" y="14918"/>
                    </a:cubicBezTo>
                    <a:lnTo>
                      <a:pt x="9744" y="14918"/>
                    </a:lnTo>
                    <a:cubicBezTo>
                      <a:pt x="9729" y="15142"/>
                      <a:pt x="9698" y="15227"/>
                      <a:pt x="9659" y="15227"/>
                    </a:cubicBezTo>
                    <a:cubicBezTo>
                      <a:pt x="9556" y="15227"/>
                      <a:pt x="9399" y="14632"/>
                      <a:pt x="9361" y="14469"/>
                    </a:cubicBezTo>
                    <a:cubicBezTo>
                      <a:pt x="8663" y="14860"/>
                      <a:pt x="8129" y="15113"/>
                      <a:pt x="7529" y="15113"/>
                    </a:cubicBezTo>
                    <a:cubicBezTo>
                      <a:pt x="7277" y="15113"/>
                      <a:pt x="7013" y="15069"/>
                      <a:pt x="6720" y="14971"/>
                    </a:cubicBezTo>
                    <a:cubicBezTo>
                      <a:pt x="6549" y="16568"/>
                      <a:pt x="5941" y="16397"/>
                      <a:pt x="5453" y="17057"/>
                    </a:cubicBezTo>
                    <a:cubicBezTo>
                      <a:pt x="5677" y="17110"/>
                      <a:pt x="5836" y="17228"/>
                      <a:pt x="5941" y="17559"/>
                    </a:cubicBezTo>
                    <a:cubicBezTo>
                      <a:pt x="5836" y="17559"/>
                      <a:pt x="5836" y="17770"/>
                      <a:pt x="5730" y="17823"/>
                    </a:cubicBezTo>
                    <a:cubicBezTo>
                      <a:pt x="5594" y="17352"/>
                      <a:pt x="5118" y="16765"/>
                      <a:pt x="4815" y="16765"/>
                    </a:cubicBezTo>
                    <a:cubicBezTo>
                      <a:pt x="4736" y="16765"/>
                      <a:pt x="4668" y="16805"/>
                      <a:pt x="4621" y="16898"/>
                    </a:cubicBezTo>
                    <a:cubicBezTo>
                      <a:pt x="4793" y="16951"/>
                      <a:pt x="4740" y="17162"/>
                      <a:pt x="4687" y="17387"/>
                    </a:cubicBezTo>
                    <a:cubicBezTo>
                      <a:pt x="4951" y="18047"/>
                      <a:pt x="6113" y="18601"/>
                      <a:pt x="5559" y="18813"/>
                    </a:cubicBezTo>
                    <a:cubicBezTo>
                      <a:pt x="5658" y="18993"/>
                      <a:pt x="5787" y="19059"/>
                      <a:pt x="5924" y="19059"/>
                    </a:cubicBezTo>
                    <a:cubicBezTo>
                      <a:pt x="6166" y="19059"/>
                      <a:pt x="6433" y="18851"/>
                      <a:pt x="6602" y="18707"/>
                    </a:cubicBezTo>
                    <a:lnTo>
                      <a:pt x="6602" y="18707"/>
                    </a:lnTo>
                    <a:cubicBezTo>
                      <a:pt x="6602" y="19367"/>
                      <a:pt x="6443" y="19539"/>
                      <a:pt x="6668" y="19974"/>
                    </a:cubicBezTo>
                    <a:cubicBezTo>
                      <a:pt x="7209" y="19803"/>
                      <a:pt x="6773" y="19143"/>
                      <a:pt x="7156" y="18654"/>
                    </a:cubicBezTo>
                    <a:cubicBezTo>
                      <a:pt x="7188" y="18651"/>
                      <a:pt x="7218" y="18649"/>
                      <a:pt x="7248" y="18649"/>
                    </a:cubicBezTo>
                    <a:cubicBezTo>
                      <a:pt x="7691" y="18649"/>
                      <a:pt x="7942" y="19005"/>
                      <a:pt x="8252" y="19314"/>
                    </a:cubicBezTo>
                    <a:cubicBezTo>
                      <a:pt x="8224" y="19489"/>
                      <a:pt x="8184" y="19545"/>
                      <a:pt x="8139" y="19545"/>
                    </a:cubicBezTo>
                    <a:cubicBezTo>
                      <a:pt x="8062" y="19545"/>
                      <a:pt x="7972" y="19383"/>
                      <a:pt x="7905" y="19383"/>
                    </a:cubicBezTo>
                    <a:cubicBezTo>
                      <a:pt x="7863" y="19383"/>
                      <a:pt x="7831" y="19444"/>
                      <a:pt x="7816" y="19644"/>
                    </a:cubicBezTo>
                    <a:cubicBezTo>
                      <a:pt x="8041" y="20080"/>
                      <a:pt x="8371" y="20463"/>
                      <a:pt x="8582" y="21070"/>
                    </a:cubicBezTo>
                    <a:cubicBezTo>
                      <a:pt x="8529" y="21400"/>
                      <a:pt x="8476" y="21453"/>
                      <a:pt x="8648" y="21783"/>
                    </a:cubicBezTo>
                    <a:cubicBezTo>
                      <a:pt x="8318" y="21783"/>
                      <a:pt x="8041" y="21783"/>
                      <a:pt x="8093" y="22338"/>
                    </a:cubicBezTo>
                    <a:cubicBezTo>
                      <a:pt x="8115" y="22332"/>
                      <a:pt x="8135" y="22330"/>
                      <a:pt x="8153" y="22330"/>
                    </a:cubicBezTo>
                    <a:cubicBezTo>
                      <a:pt x="8317" y="22330"/>
                      <a:pt x="8306" y="22542"/>
                      <a:pt x="8199" y="22839"/>
                    </a:cubicBezTo>
                    <a:cubicBezTo>
                      <a:pt x="8227" y="22850"/>
                      <a:pt x="8257" y="22854"/>
                      <a:pt x="8289" y="22854"/>
                    </a:cubicBezTo>
                    <a:cubicBezTo>
                      <a:pt x="8456" y="22854"/>
                      <a:pt x="8666" y="22732"/>
                      <a:pt x="8821" y="22732"/>
                    </a:cubicBezTo>
                    <a:cubicBezTo>
                      <a:pt x="8930" y="22732"/>
                      <a:pt x="9011" y="22792"/>
                      <a:pt x="9031" y="22998"/>
                    </a:cubicBezTo>
                    <a:lnTo>
                      <a:pt x="9083" y="23763"/>
                    </a:lnTo>
                    <a:cubicBezTo>
                      <a:pt x="9031" y="23796"/>
                      <a:pt x="8966" y="23807"/>
                      <a:pt x="8896" y="23807"/>
                    </a:cubicBezTo>
                    <a:cubicBezTo>
                      <a:pt x="8762" y="23807"/>
                      <a:pt x="8606" y="23768"/>
                      <a:pt x="8471" y="23768"/>
                    </a:cubicBezTo>
                    <a:cubicBezTo>
                      <a:pt x="8305" y="23768"/>
                      <a:pt x="8170" y="23827"/>
                      <a:pt x="8146" y="24093"/>
                    </a:cubicBezTo>
                    <a:cubicBezTo>
                      <a:pt x="8288" y="24431"/>
                      <a:pt x="8571" y="24627"/>
                      <a:pt x="8749" y="24627"/>
                    </a:cubicBezTo>
                    <a:cubicBezTo>
                      <a:pt x="8919" y="24627"/>
                      <a:pt x="8992" y="24447"/>
                      <a:pt x="8753" y="24041"/>
                    </a:cubicBezTo>
                    <a:cubicBezTo>
                      <a:pt x="8818" y="24013"/>
                      <a:pt x="8880" y="24002"/>
                      <a:pt x="8939" y="24002"/>
                    </a:cubicBezTo>
                    <a:cubicBezTo>
                      <a:pt x="9146" y="24002"/>
                      <a:pt x="9320" y="24137"/>
                      <a:pt x="9459" y="24137"/>
                    </a:cubicBezTo>
                    <a:cubicBezTo>
                      <a:pt x="9580" y="24137"/>
                      <a:pt x="9674" y="24035"/>
                      <a:pt x="9744" y="23658"/>
                    </a:cubicBezTo>
                    <a:cubicBezTo>
                      <a:pt x="9242" y="23552"/>
                      <a:pt x="9519" y="23050"/>
                      <a:pt x="9308" y="21955"/>
                    </a:cubicBezTo>
                    <a:cubicBezTo>
                      <a:pt x="9744" y="21783"/>
                      <a:pt x="9638" y="21783"/>
                      <a:pt x="9691" y="20463"/>
                    </a:cubicBezTo>
                    <a:cubicBezTo>
                      <a:pt x="9083" y="20357"/>
                      <a:pt x="8529" y="20027"/>
                      <a:pt x="8371" y="18813"/>
                    </a:cubicBezTo>
                    <a:cubicBezTo>
                      <a:pt x="8476" y="17941"/>
                      <a:pt x="9414" y="18984"/>
                      <a:pt x="9572" y="17717"/>
                    </a:cubicBezTo>
                    <a:lnTo>
                      <a:pt x="9572" y="17717"/>
                    </a:lnTo>
                    <a:cubicBezTo>
                      <a:pt x="9744" y="18654"/>
                      <a:pt x="9242" y="18324"/>
                      <a:pt x="9308" y="18984"/>
                    </a:cubicBezTo>
                    <a:cubicBezTo>
                      <a:pt x="9366" y="18951"/>
                      <a:pt x="9414" y="18936"/>
                      <a:pt x="9454" y="18936"/>
                    </a:cubicBezTo>
                    <a:cubicBezTo>
                      <a:pt x="9746" y="18936"/>
                      <a:pt x="9572" y="19757"/>
                      <a:pt x="9572" y="20199"/>
                    </a:cubicBezTo>
                    <a:cubicBezTo>
                      <a:pt x="9922" y="20024"/>
                      <a:pt x="10128" y="19116"/>
                      <a:pt x="10465" y="19116"/>
                    </a:cubicBezTo>
                    <a:cubicBezTo>
                      <a:pt x="10560" y="19116"/>
                      <a:pt x="10665" y="19188"/>
                      <a:pt x="10786" y="19367"/>
                    </a:cubicBezTo>
                    <a:cubicBezTo>
                      <a:pt x="10628" y="18324"/>
                      <a:pt x="11394" y="17717"/>
                      <a:pt x="11394" y="17057"/>
                    </a:cubicBezTo>
                    <a:cubicBezTo>
                      <a:pt x="11474" y="17074"/>
                      <a:pt x="11555" y="17078"/>
                      <a:pt x="11635" y="17078"/>
                    </a:cubicBezTo>
                    <a:cubicBezTo>
                      <a:pt x="11709" y="17078"/>
                      <a:pt x="11783" y="17075"/>
                      <a:pt x="11855" y="17075"/>
                    </a:cubicBezTo>
                    <a:cubicBezTo>
                      <a:pt x="12182" y="17075"/>
                      <a:pt x="12488" y="17147"/>
                      <a:pt x="12714" y="17941"/>
                    </a:cubicBezTo>
                    <a:cubicBezTo>
                      <a:pt x="12659" y="17989"/>
                      <a:pt x="12605" y="18008"/>
                      <a:pt x="12552" y="18008"/>
                    </a:cubicBezTo>
                    <a:cubicBezTo>
                      <a:pt x="12343" y="18008"/>
                      <a:pt x="12158" y="17707"/>
                      <a:pt x="12029" y="17707"/>
                    </a:cubicBezTo>
                    <a:cubicBezTo>
                      <a:pt x="11966" y="17707"/>
                      <a:pt x="11916" y="17779"/>
                      <a:pt x="11882" y="17994"/>
                    </a:cubicBezTo>
                    <a:cubicBezTo>
                      <a:pt x="12542" y="18153"/>
                      <a:pt x="12212" y="19697"/>
                      <a:pt x="12489" y="20410"/>
                    </a:cubicBezTo>
                    <a:cubicBezTo>
                      <a:pt x="12608" y="19209"/>
                      <a:pt x="12489" y="17941"/>
                      <a:pt x="13480" y="17611"/>
                    </a:cubicBezTo>
                    <a:cubicBezTo>
                      <a:pt x="13480" y="17976"/>
                      <a:pt x="13788" y="18465"/>
                      <a:pt x="13967" y="18465"/>
                    </a:cubicBezTo>
                    <a:cubicBezTo>
                      <a:pt x="14028" y="18465"/>
                      <a:pt x="14073" y="18409"/>
                      <a:pt x="14087" y="18271"/>
                    </a:cubicBezTo>
                    <a:cubicBezTo>
                      <a:pt x="13981" y="18271"/>
                      <a:pt x="14193" y="17440"/>
                      <a:pt x="14140" y="17281"/>
                    </a:cubicBezTo>
                    <a:lnTo>
                      <a:pt x="14140" y="17281"/>
                    </a:lnTo>
                    <a:cubicBezTo>
                      <a:pt x="14523" y="18047"/>
                      <a:pt x="15249" y="17941"/>
                      <a:pt x="15737" y="18377"/>
                    </a:cubicBezTo>
                    <a:cubicBezTo>
                      <a:pt x="15662" y="18885"/>
                      <a:pt x="15385" y="19058"/>
                      <a:pt x="15113" y="19058"/>
                    </a:cubicBezTo>
                    <a:cubicBezTo>
                      <a:pt x="15004" y="19058"/>
                      <a:pt x="14895" y="19030"/>
                      <a:pt x="14800" y="18984"/>
                    </a:cubicBezTo>
                    <a:lnTo>
                      <a:pt x="14800" y="18984"/>
                    </a:lnTo>
                    <a:cubicBezTo>
                      <a:pt x="14905" y="19400"/>
                      <a:pt x="15095" y="19559"/>
                      <a:pt x="15306" y="19559"/>
                    </a:cubicBezTo>
                    <a:cubicBezTo>
                      <a:pt x="15545" y="19559"/>
                      <a:pt x="15811" y="19356"/>
                      <a:pt x="16014" y="19090"/>
                    </a:cubicBezTo>
                    <a:cubicBezTo>
                      <a:pt x="16014" y="19592"/>
                      <a:pt x="16173" y="19592"/>
                      <a:pt x="16292" y="19869"/>
                    </a:cubicBezTo>
                    <a:cubicBezTo>
                      <a:pt x="16067" y="20463"/>
                      <a:pt x="15684" y="20859"/>
                      <a:pt x="15301" y="21189"/>
                    </a:cubicBezTo>
                    <a:cubicBezTo>
                      <a:pt x="15324" y="20688"/>
                      <a:pt x="15153" y="20545"/>
                      <a:pt x="14902" y="20545"/>
                    </a:cubicBezTo>
                    <a:cubicBezTo>
                      <a:pt x="14571" y="20545"/>
                      <a:pt x="14102" y="20793"/>
                      <a:pt x="13757" y="20793"/>
                    </a:cubicBezTo>
                    <a:cubicBezTo>
                      <a:pt x="13704" y="21625"/>
                      <a:pt x="13480" y="22113"/>
                      <a:pt x="13532" y="22615"/>
                    </a:cubicBezTo>
                    <a:cubicBezTo>
                      <a:pt x="13321" y="22390"/>
                      <a:pt x="13150" y="21730"/>
                      <a:pt x="13321" y="21347"/>
                    </a:cubicBezTo>
                    <a:lnTo>
                      <a:pt x="13321" y="21347"/>
                    </a:lnTo>
                    <a:cubicBezTo>
                      <a:pt x="13157" y="21459"/>
                      <a:pt x="13033" y="21567"/>
                      <a:pt x="12982" y="21567"/>
                    </a:cubicBezTo>
                    <a:cubicBezTo>
                      <a:pt x="12931" y="21567"/>
                      <a:pt x="12957" y="21456"/>
                      <a:pt x="13097" y="21123"/>
                    </a:cubicBezTo>
                    <a:cubicBezTo>
                      <a:pt x="12849" y="21093"/>
                      <a:pt x="12703" y="20990"/>
                      <a:pt x="12553" y="20990"/>
                    </a:cubicBezTo>
                    <a:cubicBezTo>
                      <a:pt x="12440" y="20990"/>
                      <a:pt x="12324" y="21049"/>
                      <a:pt x="12159" y="21242"/>
                    </a:cubicBezTo>
                    <a:cubicBezTo>
                      <a:pt x="12331" y="22113"/>
                      <a:pt x="12278" y="22390"/>
                      <a:pt x="12384" y="22945"/>
                    </a:cubicBezTo>
                    <a:cubicBezTo>
                      <a:pt x="12562" y="22672"/>
                      <a:pt x="12733" y="22569"/>
                      <a:pt x="12904" y="22569"/>
                    </a:cubicBezTo>
                    <a:cubicBezTo>
                      <a:pt x="13420" y="22569"/>
                      <a:pt x="13938" y="23499"/>
                      <a:pt x="14641" y="23499"/>
                    </a:cubicBezTo>
                    <a:cubicBezTo>
                      <a:pt x="14736" y="22705"/>
                      <a:pt x="15363" y="21868"/>
                      <a:pt x="15691" y="21868"/>
                    </a:cubicBezTo>
                    <a:cubicBezTo>
                      <a:pt x="15728" y="21868"/>
                      <a:pt x="15762" y="21879"/>
                      <a:pt x="15790" y="21902"/>
                    </a:cubicBezTo>
                    <a:cubicBezTo>
                      <a:pt x="15631" y="21902"/>
                      <a:pt x="15513" y="22113"/>
                      <a:pt x="15460" y="22390"/>
                    </a:cubicBezTo>
                    <a:cubicBezTo>
                      <a:pt x="15909" y="22562"/>
                      <a:pt x="15962" y="22509"/>
                      <a:pt x="16450" y="22839"/>
                    </a:cubicBezTo>
                    <a:cubicBezTo>
                      <a:pt x="16450" y="21677"/>
                      <a:pt x="15962" y="22008"/>
                      <a:pt x="15843" y="21123"/>
                    </a:cubicBezTo>
                    <a:lnTo>
                      <a:pt x="15843" y="21123"/>
                    </a:lnTo>
                    <a:cubicBezTo>
                      <a:pt x="16026" y="21306"/>
                      <a:pt x="16107" y="21473"/>
                      <a:pt x="16173" y="21473"/>
                    </a:cubicBezTo>
                    <a:cubicBezTo>
                      <a:pt x="16225" y="21473"/>
                      <a:pt x="16268" y="21365"/>
                      <a:pt x="16344" y="21070"/>
                    </a:cubicBezTo>
                    <a:cubicBezTo>
                      <a:pt x="16436" y="21265"/>
                      <a:pt x="16408" y="21826"/>
                      <a:pt x="16614" y="21826"/>
                    </a:cubicBezTo>
                    <a:cubicBezTo>
                      <a:pt x="16646" y="21826"/>
                      <a:pt x="16683" y="21813"/>
                      <a:pt x="16727" y="21783"/>
                    </a:cubicBezTo>
                    <a:cubicBezTo>
                      <a:pt x="17110" y="21730"/>
                      <a:pt x="17057" y="20912"/>
                      <a:pt x="17335" y="20740"/>
                    </a:cubicBezTo>
                    <a:cubicBezTo>
                      <a:pt x="17274" y="20622"/>
                      <a:pt x="17233" y="20581"/>
                      <a:pt x="17199" y="20581"/>
                    </a:cubicBezTo>
                    <a:cubicBezTo>
                      <a:pt x="17118" y="20581"/>
                      <a:pt x="17072" y="20809"/>
                      <a:pt x="16875" y="20809"/>
                    </a:cubicBezTo>
                    <a:cubicBezTo>
                      <a:pt x="16847" y="20809"/>
                      <a:pt x="16815" y="20804"/>
                      <a:pt x="16780" y="20793"/>
                    </a:cubicBezTo>
                    <a:cubicBezTo>
                      <a:pt x="16674" y="19974"/>
                      <a:pt x="16292" y="19803"/>
                      <a:pt x="16450" y="19090"/>
                    </a:cubicBezTo>
                    <a:lnTo>
                      <a:pt x="16450" y="19090"/>
                    </a:lnTo>
                    <a:cubicBezTo>
                      <a:pt x="16533" y="19595"/>
                      <a:pt x="16756" y="19701"/>
                      <a:pt x="16995" y="19701"/>
                    </a:cubicBezTo>
                    <a:cubicBezTo>
                      <a:pt x="17166" y="19701"/>
                      <a:pt x="17346" y="19647"/>
                      <a:pt x="17488" y="19647"/>
                    </a:cubicBezTo>
                    <a:cubicBezTo>
                      <a:pt x="17557" y="19647"/>
                      <a:pt x="17618" y="19659"/>
                      <a:pt x="17665" y="19697"/>
                    </a:cubicBezTo>
                    <a:cubicBezTo>
                      <a:pt x="17665" y="20199"/>
                      <a:pt x="17282" y="19922"/>
                      <a:pt x="17335" y="20463"/>
                    </a:cubicBezTo>
                    <a:cubicBezTo>
                      <a:pt x="17386" y="20475"/>
                      <a:pt x="17434" y="20481"/>
                      <a:pt x="17478" y="20481"/>
                    </a:cubicBezTo>
                    <a:cubicBezTo>
                      <a:pt x="17670" y="20481"/>
                      <a:pt x="17792" y="20371"/>
                      <a:pt x="17889" y="20199"/>
                    </a:cubicBezTo>
                    <a:lnTo>
                      <a:pt x="17889" y="20199"/>
                    </a:lnTo>
                    <a:cubicBezTo>
                      <a:pt x="17717" y="20635"/>
                      <a:pt x="17995" y="20965"/>
                      <a:pt x="18219" y="21189"/>
                    </a:cubicBezTo>
                    <a:cubicBezTo>
                      <a:pt x="18325" y="20529"/>
                      <a:pt x="17770" y="20133"/>
                      <a:pt x="18100" y="19922"/>
                    </a:cubicBezTo>
                    <a:cubicBezTo>
                      <a:pt x="18549" y="19922"/>
                      <a:pt x="18655" y="20582"/>
                      <a:pt x="19090" y="20582"/>
                    </a:cubicBezTo>
                    <a:cubicBezTo>
                      <a:pt x="19143" y="19473"/>
                      <a:pt x="18707" y="19803"/>
                      <a:pt x="18549" y="19367"/>
                    </a:cubicBezTo>
                    <a:cubicBezTo>
                      <a:pt x="18657" y="19071"/>
                      <a:pt x="18924" y="19049"/>
                      <a:pt x="19204" y="19049"/>
                    </a:cubicBezTo>
                    <a:cubicBezTo>
                      <a:pt x="19251" y="19049"/>
                      <a:pt x="19298" y="19050"/>
                      <a:pt x="19345" y="19050"/>
                    </a:cubicBezTo>
                    <a:cubicBezTo>
                      <a:pt x="19430" y="19050"/>
                      <a:pt x="19513" y="19048"/>
                      <a:pt x="19592" y="19037"/>
                    </a:cubicBezTo>
                    <a:lnTo>
                      <a:pt x="19592" y="19037"/>
                    </a:lnTo>
                    <a:cubicBezTo>
                      <a:pt x="19869" y="19922"/>
                      <a:pt x="19539" y="20304"/>
                      <a:pt x="19698" y="20793"/>
                    </a:cubicBezTo>
                    <a:cubicBezTo>
                      <a:pt x="19750" y="20582"/>
                      <a:pt x="20199" y="20635"/>
                      <a:pt x="20199" y="19750"/>
                    </a:cubicBezTo>
                    <a:lnTo>
                      <a:pt x="20199" y="19750"/>
                    </a:lnTo>
                    <a:cubicBezTo>
                      <a:pt x="20184" y="19753"/>
                      <a:pt x="20169" y="19754"/>
                      <a:pt x="20154" y="19754"/>
                    </a:cubicBezTo>
                    <a:cubicBezTo>
                      <a:pt x="19909" y="19754"/>
                      <a:pt x="19797" y="19349"/>
                      <a:pt x="19698" y="19037"/>
                    </a:cubicBezTo>
                    <a:cubicBezTo>
                      <a:pt x="19770" y="18909"/>
                      <a:pt x="19869" y="18852"/>
                      <a:pt x="19978" y="18852"/>
                    </a:cubicBezTo>
                    <a:cubicBezTo>
                      <a:pt x="20286" y="18852"/>
                      <a:pt x="20676" y="19308"/>
                      <a:pt x="20793" y="19922"/>
                    </a:cubicBezTo>
                    <a:cubicBezTo>
                      <a:pt x="20028" y="20199"/>
                      <a:pt x="20582" y="21625"/>
                      <a:pt x="20080" y="22232"/>
                    </a:cubicBezTo>
                    <a:cubicBezTo>
                      <a:pt x="20320" y="22232"/>
                      <a:pt x="20704" y="22579"/>
                      <a:pt x="20938" y="22579"/>
                    </a:cubicBezTo>
                    <a:cubicBezTo>
                      <a:pt x="21027" y="22579"/>
                      <a:pt x="21094" y="22528"/>
                      <a:pt x="21123" y="22390"/>
                    </a:cubicBezTo>
                    <a:cubicBezTo>
                      <a:pt x="20688" y="20965"/>
                      <a:pt x="21123" y="19592"/>
                      <a:pt x="20965" y="18932"/>
                    </a:cubicBezTo>
                    <a:cubicBezTo>
                      <a:pt x="21034" y="18917"/>
                      <a:pt x="21098" y="18909"/>
                      <a:pt x="21156" y="18909"/>
                    </a:cubicBezTo>
                    <a:cubicBezTo>
                      <a:pt x="21975" y="18909"/>
                      <a:pt x="21771" y="20303"/>
                      <a:pt x="22338" y="21017"/>
                    </a:cubicBezTo>
                    <a:cubicBezTo>
                      <a:pt x="22282" y="21287"/>
                      <a:pt x="22164" y="21408"/>
                      <a:pt x="22044" y="21408"/>
                    </a:cubicBezTo>
                    <a:cubicBezTo>
                      <a:pt x="21823" y="21408"/>
                      <a:pt x="21594" y="20999"/>
                      <a:pt x="21731" y="20357"/>
                    </a:cubicBezTo>
                    <a:cubicBezTo>
                      <a:pt x="21606" y="20295"/>
                      <a:pt x="21477" y="20173"/>
                      <a:pt x="21356" y="20173"/>
                    </a:cubicBezTo>
                    <a:cubicBezTo>
                      <a:pt x="21273" y="20173"/>
                      <a:pt x="21194" y="20232"/>
                      <a:pt x="21123" y="20410"/>
                    </a:cubicBezTo>
                    <a:cubicBezTo>
                      <a:pt x="21348" y="20582"/>
                      <a:pt x="21453" y="20965"/>
                      <a:pt x="21453" y="21625"/>
                    </a:cubicBezTo>
                    <a:cubicBezTo>
                      <a:pt x="22232" y="21955"/>
                      <a:pt x="22721" y="21295"/>
                      <a:pt x="22998" y="22720"/>
                    </a:cubicBezTo>
                    <a:cubicBezTo>
                      <a:pt x="22930" y="22686"/>
                      <a:pt x="22834" y="22514"/>
                      <a:pt x="22761" y="22514"/>
                    </a:cubicBezTo>
                    <a:cubicBezTo>
                      <a:pt x="22720" y="22514"/>
                      <a:pt x="22687" y="22566"/>
                      <a:pt x="22668" y="22720"/>
                    </a:cubicBezTo>
                    <a:cubicBezTo>
                      <a:pt x="22942" y="22881"/>
                      <a:pt x="23528" y="23407"/>
                      <a:pt x="23857" y="23407"/>
                    </a:cubicBezTo>
                    <a:cubicBezTo>
                      <a:pt x="23988" y="23407"/>
                      <a:pt x="24079" y="23324"/>
                      <a:pt x="24094" y="23103"/>
                    </a:cubicBezTo>
                    <a:cubicBezTo>
                      <a:pt x="23935" y="23103"/>
                      <a:pt x="23935" y="22720"/>
                      <a:pt x="23935" y="22390"/>
                    </a:cubicBezTo>
                    <a:cubicBezTo>
                      <a:pt x="23898" y="22401"/>
                      <a:pt x="23862" y="22405"/>
                      <a:pt x="23829" y="22405"/>
                    </a:cubicBezTo>
                    <a:cubicBezTo>
                      <a:pt x="23478" y="22405"/>
                      <a:pt x="23363" y="21863"/>
                      <a:pt x="23170" y="21453"/>
                    </a:cubicBezTo>
                    <a:lnTo>
                      <a:pt x="23170" y="21453"/>
                    </a:lnTo>
                    <a:cubicBezTo>
                      <a:pt x="23471" y="21712"/>
                      <a:pt x="23739" y="22249"/>
                      <a:pt x="24026" y="22249"/>
                    </a:cubicBezTo>
                    <a:cubicBezTo>
                      <a:pt x="24104" y="22249"/>
                      <a:pt x="24183" y="22209"/>
                      <a:pt x="24265" y="22113"/>
                    </a:cubicBezTo>
                    <a:lnTo>
                      <a:pt x="24265" y="22113"/>
                    </a:lnTo>
                    <a:cubicBezTo>
                      <a:pt x="23988" y="22773"/>
                      <a:pt x="24318" y="23605"/>
                      <a:pt x="24595" y="23829"/>
                    </a:cubicBezTo>
                    <a:cubicBezTo>
                      <a:pt x="24558" y="24180"/>
                      <a:pt x="24262" y="24591"/>
                      <a:pt x="24039" y="24591"/>
                    </a:cubicBezTo>
                    <a:cubicBezTo>
                      <a:pt x="23951" y="24591"/>
                      <a:pt x="23874" y="24527"/>
                      <a:pt x="23830" y="24371"/>
                    </a:cubicBezTo>
                    <a:lnTo>
                      <a:pt x="23830" y="24371"/>
                    </a:lnTo>
                    <a:cubicBezTo>
                      <a:pt x="23873" y="24390"/>
                      <a:pt x="23908" y="24399"/>
                      <a:pt x="23937" y="24399"/>
                    </a:cubicBezTo>
                    <a:cubicBezTo>
                      <a:pt x="24163" y="24399"/>
                      <a:pt x="23976" y="23857"/>
                      <a:pt x="23883" y="23658"/>
                    </a:cubicBezTo>
                    <a:cubicBezTo>
                      <a:pt x="23864" y="23656"/>
                      <a:pt x="23847" y="23655"/>
                      <a:pt x="23831" y="23655"/>
                    </a:cubicBezTo>
                    <a:cubicBezTo>
                      <a:pt x="23364" y="23655"/>
                      <a:pt x="23873" y="24380"/>
                      <a:pt x="23605" y="24648"/>
                    </a:cubicBezTo>
                    <a:cubicBezTo>
                      <a:pt x="23161" y="24648"/>
                      <a:pt x="22927" y="24330"/>
                      <a:pt x="22696" y="24330"/>
                    </a:cubicBezTo>
                    <a:cubicBezTo>
                      <a:pt x="22555" y="24330"/>
                      <a:pt x="22416" y="24446"/>
                      <a:pt x="22232" y="24819"/>
                    </a:cubicBezTo>
                    <a:cubicBezTo>
                      <a:pt x="22510" y="25202"/>
                      <a:pt x="23051" y="25083"/>
                      <a:pt x="23275" y="25691"/>
                    </a:cubicBezTo>
                    <a:cubicBezTo>
                      <a:pt x="23101" y="25551"/>
                      <a:pt x="22941" y="25495"/>
                      <a:pt x="22788" y="25495"/>
                    </a:cubicBezTo>
                    <a:cubicBezTo>
                      <a:pt x="22408" y="25495"/>
                      <a:pt x="22073" y="25838"/>
                      <a:pt x="21678" y="26074"/>
                    </a:cubicBezTo>
                    <a:cubicBezTo>
                      <a:pt x="21678" y="26522"/>
                      <a:pt x="21902" y="26681"/>
                      <a:pt x="21731" y="26853"/>
                    </a:cubicBezTo>
                    <a:cubicBezTo>
                      <a:pt x="21509" y="26853"/>
                      <a:pt x="21431" y="26565"/>
                      <a:pt x="21212" y="26565"/>
                    </a:cubicBezTo>
                    <a:cubicBezTo>
                      <a:pt x="21158" y="26565"/>
                      <a:pt x="21094" y="26583"/>
                      <a:pt x="21018" y="26628"/>
                    </a:cubicBezTo>
                    <a:cubicBezTo>
                      <a:pt x="21071" y="27130"/>
                      <a:pt x="20965" y="27235"/>
                      <a:pt x="20965" y="27671"/>
                    </a:cubicBezTo>
                    <a:cubicBezTo>
                      <a:pt x="21001" y="27666"/>
                      <a:pt x="21037" y="27664"/>
                      <a:pt x="21070" y="27664"/>
                    </a:cubicBezTo>
                    <a:cubicBezTo>
                      <a:pt x="21613" y="27664"/>
                      <a:pt x="21825" y="28236"/>
                      <a:pt x="22141" y="28236"/>
                    </a:cubicBezTo>
                    <a:cubicBezTo>
                      <a:pt x="22247" y="28236"/>
                      <a:pt x="22364" y="28172"/>
                      <a:pt x="22510" y="28001"/>
                    </a:cubicBezTo>
                    <a:cubicBezTo>
                      <a:pt x="22444" y="26905"/>
                      <a:pt x="22285" y="27460"/>
                      <a:pt x="22061" y="26575"/>
                    </a:cubicBezTo>
                    <a:cubicBezTo>
                      <a:pt x="22615" y="26245"/>
                      <a:pt x="22721" y="26575"/>
                      <a:pt x="23104" y="25968"/>
                    </a:cubicBezTo>
                    <a:lnTo>
                      <a:pt x="23104" y="25968"/>
                    </a:lnTo>
                    <a:cubicBezTo>
                      <a:pt x="22840" y="26734"/>
                      <a:pt x="23605" y="26681"/>
                      <a:pt x="23275" y="27671"/>
                    </a:cubicBezTo>
                    <a:cubicBezTo>
                      <a:pt x="23433" y="27671"/>
                      <a:pt x="23552" y="27566"/>
                      <a:pt x="23605" y="27395"/>
                    </a:cubicBezTo>
                    <a:lnTo>
                      <a:pt x="23605" y="27395"/>
                    </a:lnTo>
                    <a:cubicBezTo>
                      <a:pt x="23440" y="27930"/>
                      <a:pt x="23741" y="28611"/>
                      <a:pt x="24118" y="28611"/>
                    </a:cubicBezTo>
                    <a:cubicBezTo>
                      <a:pt x="24132" y="28611"/>
                      <a:pt x="24146" y="28610"/>
                      <a:pt x="24160" y="28608"/>
                    </a:cubicBezTo>
                    <a:cubicBezTo>
                      <a:pt x="24364" y="28340"/>
                      <a:pt x="24272" y="27563"/>
                      <a:pt x="24614" y="27563"/>
                    </a:cubicBezTo>
                    <a:cubicBezTo>
                      <a:pt x="24625" y="27563"/>
                      <a:pt x="24636" y="27564"/>
                      <a:pt x="24648" y="27565"/>
                    </a:cubicBezTo>
                    <a:lnTo>
                      <a:pt x="24754" y="28556"/>
                    </a:lnTo>
                    <a:cubicBezTo>
                      <a:pt x="24900" y="28410"/>
                      <a:pt x="24984" y="28340"/>
                      <a:pt x="25078" y="28340"/>
                    </a:cubicBezTo>
                    <a:cubicBezTo>
                      <a:pt x="25163" y="28340"/>
                      <a:pt x="25258" y="28396"/>
                      <a:pt x="25414" y="28503"/>
                    </a:cubicBezTo>
                    <a:cubicBezTo>
                      <a:pt x="25414" y="28225"/>
                      <a:pt x="25361" y="27790"/>
                      <a:pt x="25480" y="27724"/>
                    </a:cubicBezTo>
                    <a:cubicBezTo>
                      <a:pt x="25500" y="27939"/>
                      <a:pt x="25578" y="27997"/>
                      <a:pt x="25679" y="27997"/>
                    </a:cubicBezTo>
                    <a:cubicBezTo>
                      <a:pt x="25799" y="27997"/>
                      <a:pt x="25951" y="27915"/>
                      <a:pt x="26077" y="27915"/>
                    </a:cubicBezTo>
                    <a:cubicBezTo>
                      <a:pt x="26119" y="27915"/>
                      <a:pt x="26158" y="27924"/>
                      <a:pt x="26193" y="27948"/>
                    </a:cubicBezTo>
                    <a:cubicBezTo>
                      <a:pt x="26140" y="28225"/>
                      <a:pt x="26074" y="28608"/>
                      <a:pt x="26140" y="29163"/>
                    </a:cubicBezTo>
                    <a:cubicBezTo>
                      <a:pt x="26168" y="29157"/>
                      <a:pt x="26193" y="29155"/>
                      <a:pt x="26216" y="29155"/>
                    </a:cubicBezTo>
                    <a:cubicBezTo>
                      <a:pt x="26656" y="29155"/>
                      <a:pt x="26277" y="30114"/>
                      <a:pt x="26701" y="30114"/>
                    </a:cubicBezTo>
                    <a:cubicBezTo>
                      <a:pt x="26730" y="30114"/>
                      <a:pt x="26763" y="30110"/>
                      <a:pt x="26800" y="30100"/>
                    </a:cubicBezTo>
                    <a:cubicBezTo>
                      <a:pt x="27324" y="29957"/>
                      <a:pt x="28231" y="29408"/>
                      <a:pt x="28990" y="29408"/>
                    </a:cubicBezTo>
                    <a:cubicBezTo>
                      <a:pt x="29417" y="29408"/>
                      <a:pt x="29797" y="29582"/>
                      <a:pt x="30034" y="30100"/>
                    </a:cubicBezTo>
                    <a:cubicBezTo>
                      <a:pt x="29754" y="29864"/>
                      <a:pt x="29521" y="29628"/>
                      <a:pt x="29148" y="29628"/>
                    </a:cubicBezTo>
                    <a:cubicBezTo>
                      <a:pt x="29083" y="29628"/>
                      <a:pt x="29014" y="29636"/>
                      <a:pt x="28939" y="29651"/>
                    </a:cubicBezTo>
                    <a:cubicBezTo>
                      <a:pt x="28886" y="30483"/>
                      <a:pt x="29269" y="30153"/>
                      <a:pt x="29374" y="30641"/>
                    </a:cubicBezTo>
                    <a:cubicBezTo>
                      <a:pt x="29194" y="30542"/>
                      <a:pt x="29098" y="30489"/>
                      <a:pt x="29013" y="30489"/>
                    </a:cubicBezTo>
                    <a:cubicBezTo>
                      <a:pt x="28918" y="30489"/>
                      <a:pt x="28836" y="30555"/>
                      <a:pt x="28662" y="30694"/>
                    </a:cubicBezTo>
                    <a:cubicBezTo>
                      <a:pt x="28662" y="30259"/>
                      <a:pt x="28556" y="30034"/>
                      <a:pt x="28384" y="29981"/>
                    </a:cubicBezTo>
                    <a:cubicBezTo>
                      <a:pt x="28101" y="30456"/>
                      <a:pt x="27758" y="30550"/>
                      <a:pt x="27399" y="30550"/>
                    </a:cubicBezTo>
                    <a:cubicBezTo>
                      <a:pt x="27162" y="30550"/>
                      <a:pt x="26917" y="30509"/>
                      <a:pt x="26678" y="30509"/>
                    </a:cubicBezTo>
                    <a:cubicBezTo>
                      <a:pt x="26233" y="30509"/>
                      <a:pt x="25806" y="30652"/>
                      <a:pt x="25480" y="31473"/>
                    </a:cubicBezTo>
                    <a:cubicBezTo>
                      <a:pt x="25599" y="31457"/>
                      <a:pt x="25717" y="31439"/>
                      <a:pt x="25830" y="31439"/>
                    </a:cubicBezTo>
                    <a:cubicBezTo>
                      <a:pt x="26079" y="31439"/>
                      <a:pt x="26295" y="31526"/>
                      <a:pt x="26404" y="31909"/>
                    </a:cubicBezTo>
                    <a:cubicBezTo>
                      <a:pt x="26298" y="32014"/>
                      <a:pt x="26193" y="32186"/>
                      <a:pt x="26074" y="32410"/>
                    </a:cubicBezTo>
                    <a:cubicBezTo>
                      <a:pt x="26207" y="32492"/>
                      <a:pt x="26300" y="32676"/>
                      <a:pt x="26439" y="32676"/>
                    </a:cubicBezTo>
                    <a:cubicBezTo>
                      <a:pt x="26480" y="32676"/>
                      <a:pt x="26525" y="32661"/>
                      <a:pt x="26576" y="32622"/>
                    </a:cubicBezTo>
                    <a:cubicBezTo>
                      <a:pt x="26853" y="32292"/>
                      <a:pt x="26404" y="31143"/>
                      <a:pt x="26628" y="31143"/>
                    </a:cubicBezTo>
                    <a:cubicBezTo>
                      <a:pt x="26959" y="31301"/>
                      <a:pt x="27394" y="31143"/>
                      <a:pt x="27566" y="31803"/>
                    </a:cubicBezTo>
                    <a:cubicBezTo>
                      <a:pt x="27460" y="32080"/>
                      <a:pt x="27183" y="31909"/>
                      <a:pt x="27289" y="32569"/>
                    </a:cubicBezTo>
                    <a:cubicBezTo>
                      <a:pt x="27548" y="32460"/>
                      <a:pt x="27714" y="32394"/>
                      <a:pt x="27847" y="32394"/>
                    </a:cubicBezTo>
                    <a:cubicBezTo>
                      <a:pt x="28051" y="32394"/>
                      <a:pt x="28178" y="32551"/>
                      <a:pt x="28450" y="32952"/>
                    </a:cubicBezTo>
                    <a:cubicBezTo>
                      <a:pt x="28780" y="32740"/>
                      <a:pt x="28173" y="32622"/>
                      <a:pt x="28279" y="31962"/>
                    </a:cubicBezTo>
                    <a:cubicBezTo>
                      <a:pt x="28518" y="31870"/>
                      <a:pt x="28630" y="31611"/>
                      <a:pt x="28903" y="31611"/>
                    </a:cubicBezTo>
                    <a:cubicBezTo>
                      <a:pt x="28946" y="31611"/>
                      <a:pt x="28993" y="31617"/>
                      <a:pt x="29044" y="31632"/>
                    </a:cubicBezTo>
                    <a:cubicBezTo>
                      <a:pt x="29110" y="32952"/>
                      <a:pt x="29704" y="32899"/>
                      <a:pt x="30100" y="33335"/>
                    </a:cubicBezTo>
                    <a:cubicBezTo>
                      <a:pt x="29652" y="33335"/>
                      <a:pt x="29322" y="33506"/>
                      <a:pt x="29322" y="34391"/>
                    </a:cubicBezTo>
                    <a:cubicBezTo>
                      <a:pt x="29349" y="34397"/>
                      <a:pt x="29376" y="34400"/>
                      <a:pt x="29402" y="34400"/>
                    </a:cubicBezTo>
                    <a:cubicBezTo>
                      <a:pt x="29687" y="34400"/>
                      <a:pt x="29896" y="34048"/>
                      <a:pt x="30105" y="34048"/>
                    </a:cubicBezTo>
                    <a:cubicBezTo>
                      <a:pt x="30190" y="34048"/>
                      <a:pt x="30275" y="34107"/>
                      <a:pt x="30365" y="34272"/>
                    </a:cubicBezTo>
                    <a:cubicBezTo>
                      <a:pt x="30206" y="33282"/>
                      <a:pt x="30642" y="33335"/>
                      <a:pt x="30761" y="32740"/>
                    </a:cubicBezTo>
                    <a:cubicBezTo>
                      <a:pt x="30813" y="33229"/>
                      <a:pt x="31025" y="33401"/>
                      <a:pt x="31143" y="33731"/>
                    </a:cubicBezTo>
                    <a:cubicBezTo>
                      <a:pt x="30431" y="33783"/>
                      <a:pt x="30365" y="35051"/>
                      <a:pt x="29704" y="35315"/>
                    </a:cubicBezTo>
                    <a:cubicBezTo>
                      <a:pt x="29535" y="34851"/>
                      <a:pt x="29366" y="34687"/>
                      <a:pt x="29196" y="34687"/>
                    </a:cubicBezTo>
                    <a:cubicBezTo>
                      <a:pt x="28782" y="34687"/>
                      <a:pt x="28362" y="35660"/>
                      <a:pt x="27925" y="35660"/>
                    </a:cubicBezTo>
                    <a:cubicBezTo>
                      <a:pt x="27841" y="35660"/>
                      <a:pt x="27757" y="35624"/>
                      <a:pt x="27671" y="35539"/>
                    </a:cubicBezTo>
                    <a:cubicBezTo>
                      <a:pt x="27671" y="34549"/>
                      <a:pt x="28450" y="35051"/>
                      <a:pt x="28503" y="34219"/>
                    </a:cubicBezTo>
                    <a:cubicBezTo>
                      <a:pt x="28001" y="33942"/>
                      <a:pt x="27896" y="32952"/>
                      <a:pt x="27619" y="32793"/>
                    </a:cubicBezTo>
                    <a:lnTo>
                      <a:pt x="27619" y="32793"/>
                    </a:lnTo>
                    <a:lnTo>
                      <a:pt x="27671" y="33282"/>
                    </a:lnTo>
                    <a:cubicBezTo>
                      <a:pt x="27566" y="33282"/>
                      <a:pt x="27513" y="33506"/>
                      <a:pt x="27671" y="33559"/>
                    </a:cubicBezTo>
                    <a:cubicBezTo>
                      <a:pt x="27656" y="33382"/>
                      <a:pt x="27678" y="33313"/>
                      <a:pt x="27715" y="33313"/>
                    </a:cubicBezTo>
                    <a:cubicBezTo>
                      <a:pt x="27805" y="33313"/>
                      <a:pt x="27986" y="33723"/>
                      <a:pt x="27949" y="33995"/>
                    </a:cubicBezTo>
                    <a:cubicBezTo>
                      <a:pt x="27865" y="33851"/>
                      <a:pt x="27802" y="33796"/>
                      <a:pt x="27750" y="33796"/>
                    </a:cubicBezTo>
                    <a:cubicBezTo>
                      <a:pt x="27584" y="33796"/>
                      <a:pt x="27525" y="34353"/>
                      <a:pt x="27246" y="34353"/>
                    </a:cubicBezTo>
                    <a:cubicBezTo>
                      <a:pt x="27211" y="34353"/>
                      <a:pt x="27172" y="34344"/>
                      <a:pt x="27130" y="34325"/>
                    </a:cubicBezTo>
                    <a:lnTo>
                      <a:pt x="27130" y="34325"/>
                    </a:lnTo>
                    <a:cubicBezTo>
                      <a:pt x="27064" y="35051"/>
                      <a:pt x="27394" y="34826"/>
                      <a:pt x="27394" y="35315"/>
                    </a:cubicBezTo>
                    <a:cubicBezTo>
                      <a:pt x="27290" y="35472"/>
                      <a:pt x="27202" y="35527"/>
                      <a:pt x="27123" y="35527"/>
                    </a:cubicBezTo>
                    <a:cubicBezTo>
                      <a:pt x="26944" y="35527"/>
                      <a:pt x="26810" y="35250"/>
                      <a:pt x="26640" y="35250"/>
                    </a:cubicBezTo>
                    <a:cubicBezTo>
                      <a:pt x="26569" y="35250"/>
                      <a:pt x="26493" y="35298"/>
                      <a:pt x="26404" y="35434"/>
                    </a:cubicBezTo>
                    <a:cubicBezTo>
                      <a:pt x="26883" y="35745"/>
                      <a:pt x="27431" y="36205"/>
                      <a:pt x="27884" y="36205"/>
                    </a:cubicBezTo>
                    <a:cubicBezTo>
                      <a:pt x="28217" y="36205"/>
                      <a:pt x="28499" y="35955"/>
                      <a:pt x="28662" y="35209"/>
                    </a:cubicBezTo>
                    <a:cubicBezTo>
                      <a:pt x="29017" y="35353"/>
                      <a:pt x="29688" y="35948"/>
                      <a:pt x="30284" y="35948"/>
                    </a:cubicBezTo>
                    <a:cubicBezTo>
                      <a:pt x="30617" y="35948"/>
                      <a:pt x="30926" y="35763"/>
                      <a:pt x="31143" y="35209"/>
                    </a:cubicBezTo>
                    <a:lnTo>
                      <a:pt x="31143" y="35209"/>
                    </a:lnTo>
                    <a:cubicBezTo>
                      <a:pt x="31076" y="35258"/>
                      <a:pt x="31020" y="35279"/>
                      <a:pt x="30974" y="35279"/>
                    </a:cubicBezTo>
                    <a:cubicBezTo>
                      <a:pt x="30755" y="35279"/>
                      <a:pt x="30730" y="34812"/>
                      <a:pt x="30589" y="34496"/>
                    </a:cubicBezTo>
                    <a:lnTo>
                      <a:pt x="30589" y="34496"/>
                    </a:lnTo>
                    <a:cubicBezTo>
                      <a:pt x="30629" y="34530"/>
                      <a:pt x="30668" y="34544"/>
                      <a:pt x="30706" y="34544"/>
                    </a:cubicBezTo>
                    <a:cubicBezTo>
                      <a:pt x="30892" y="34544"/>
                      <a:pt x="31042" y="34189"/>
                      <a:pt x="31162" y="34189"/>
                    </a:cubicBezTo>
                    <a:cubicBezTo>
                      <a:pt x="31214" y="34189"/>
                      <a:pt x="31260" y="34255"/>
                      <a:pt x="31302" y="34443"/>
                    </a:cubicBezTo>
                    <a:cubicBezTo>
                      <a:pt x="31196" y="34496"/>
                      <a:pt x="31091" y="34496"/>
                      <a:pt x="31091" y="34721"/>
                    </a:cubicBezTo>
                    <a:cubicBezTo>
                      <a:pt x="31149" y="34745"/>
                      <a:pt x="31198" y="34755"/>
                      <a:pt x="31241" y="34755"/>
                    </a:cubicBezTo>
                    <a:cubicBezTo>
                      <a:pt x="31480" y="34755"/>
                      <a:pt x="31516" y="34435"/>
                      <a:pt x="31751" y="34391"/>
                    </a:cubicBezTo>
                    <a:cubicBezTo>
                      <a:pt x="31751" y="35044"/>
                      <a:pt x="32152" y="35460"/>
                      <a:pt x="32374" y="35460"/>
                    </a:cubicBezTo>
                    <a:cubicBezTo>
                      <a:pt x="32449" y="35460"/>
                      <a:pt x="32503" y="35414"/>
                      <a:pt x="32516" y="35315"/>
                    </a:cubicBezTo>
                    <a:cubicBezTo>
                      <a:pt x="32292" y="34985"/>
                      <a:pt x="32411" y="34655"/>
                      <a:pt x="32675" y="34325"/>
                    </a:cubicBezTo>
                    <a:cubicBezTo>
                      <a:pt x="32345" y="33889"/>
                      <a:pt x="31962" y="33506"/>
                      <a:pt x="31909" y="32410"/>
                    </a:cubicBezTo>
                    <a:cubicBezTo>
                      <a:pt x="32147" y="32206"/>
                      <a:pt x="32323" y="31975"/>
                      <a:pt x="32515" y="31975"/>
                    </a:cubicBezTo>
                    <a:cubicBezTo>
                      <a:pt x="32632" y="31975"/>
                      <a:pt x="32754" y="32061"/>
                      <a:pt x="32899" y="32292"/>
                    </a:cubicBezTo>
                    <a:cubicBezTo>
                      <a:pt x="32899" y="32674"/>
                      <a:pt x="32794" y="32952"/>
                      <a:pt x="32741" y="33335"/>
                    </a:cubicBezTo>
                    <a:cubicBezTo>
                      <a:pt x="32796" y="33280"/>
                      <a:pt x="32838" y="33256"/>
                      <a:pt x="32872" y="33256"/>
                    </a:cubicBezTo>
                    <a:cubicBezTo>
                      <a:pt x="33070" y="33256"/>
                      <a:pt x="32947" y="34077"/>
                      <a:pt x="33113" y="34077"/>
                    </a:cubicBezTo>
                    <a:cubicBezTo>
                      <a:pt x="33142" y="34077"/>
                      <a:pt x="33180" y="34053"/>
                      <a:pt x="33229" y="33995"/>
                    </a:cubicBezTo>
                    <a:cubicBezTo>
                      <a:pt x="33176" y="33665"/>
                      <a:pt x="33229" y="32899"/>
                      <a:pt x="33176" y="32292"/>
                    </a:cubicBezTo>
                    <a:lnTo>
                      <a:pt x="33176" y="32292"/>
                    </a:lnTo>
                    <a:cubicBezTo>
                      <a:pt x="33257" y="32440"/>
                      <a:pt x="33318" y="32496"/>
                      <a:pt x="33369" y="32496"/>
                    </a:cubicBezTo>
                    <a:cubicBezTo>
                      <a:pt x="33526" y="32496"/>
                      <a:pt x="33587" y="31962"/>
                      <a:pt x="33837" y="31962"/>
                    </a:cubicBezTo>
                    <a:cubicBezTo>
                      <a:pt x="33837" y="32463"/>
                      <a:pt x="33995" y="32463"/>
                      <a:pt x="34114" y="32674"/>
                    </a:cubicBezTo>
                    <a:cubicBezTo>
                      <a:pt x="33942" y="32846"/>
                      <a:pt x="33837" y="33004"/>
                      <a:pt x="33784" y="33229"/>
                    </a:cubicBezTo>
                    <a:cubicBezTo>
                      <a:pt x="34061" y="33559"/>
                      <a:pt x="34325" y="33889"/>
                      <a:pt x="34655" y="34166"/>
                    </a:cubicBezTo>
                    <a:cubicBezTo>
                      <a:pt x="34646" y="34164"/>
                      <a:pt x="34638" y="34164"/>
                      <a:pt x="34630" y="34164"/>
                    </a:cubicBezTo>
                    <a:cubicBezTo>
                      <a:pt x="34401" y="34164"/>
                      <a:pt x="34542" y="34881"/>
                      <a:pt x="34325" y="34932"/>
                    </a:cubicBezTo>
                    <a:cubicBezTo>
                      <a:pt x="34203" y="34550"/>
                      <a:pt x="34001" y="34279"/>
                      <a:pt x="33802" y="34279"/>
                    </a:cubicBezTo>
                    <a:cubicBezTo>
                      <a:pt x="33656" y="34279"/>
                      <a:pt x="33512" y="34423"/>
                      <a:pt x="33401" y="34774"/>
                    </a:cubicBezTo>
                    <a:cubicBezTo>
                      <a:pt x="33423" y="34784"/>
                      <a:pt x="33447" y="34789"/>
                      <a:pt x="33473" y="34789"/>
                    </a:cubicBezTo>
                    <a:cubicBezTo>
                      <a:pt x="33607" y="34789"/>
                      <a:pt x="33787" y="34672"/>
                      <a:pt x="33923" y="34672"/>
                    </a:cubicBezTo>
                    <a:cubicBezTo>
                      <a:pt x="34020" y="34672"/>
                      <a:pt x="34094" y="34731"/>
                      <a:pt x="34114" y="34932"/>
                    </a:cubicBezTo>
                    <a:cubicBezTo>
                      <a:pt x="33934" y="35070"/>
                      <a:pt x="33754" y="35947"/>
                      <a:pt x="33519" y="35947"/>
                    </a:cubicBezTo>
                    <a:cubicBezTo>
                      <a:pt x="33461" y="35947"/>
                      <a:pt x="33400" y="35894"/>
                      <a:pt x="33335" y="35764"/>
                    </a:cubicBezTo>
                    <a:cubicBezTo>
                      <a:pt x="33370" y="35501"/>
                      <a:pt x="33332" y="35402"/>
                      <a:pt x="33246" y="35402"/>
                    </a:cubicBezTo>
                    <a:cubicBezTo>
                      <a:pt x="32975" y="35402"/>
                      <a:pt x="32232" y="36371"/>
                      <a:pt x="31780" y="36371"/>
                    </a:cubicBezTo>
                    <a:cubicBezTo>
                      <a:pt x="31678" y="36371"/>
                      <a:pt x="31590" y="36321"/>
                      <a:pt x="31526" y="36199"/>
                    </a:cubicBezTo>
                    <a:lnTo>
                      <a:pt x="31526" y="36199"/>
                    </a:lnTo>
                    <a:cubicBezTo>
                      <a:pt x="31751" y="37361"/>
                      <a:pt x="31025" y="36859"/>
                      <a:pt x="31249" y="37691"/>
                    </a:cubicBezTo>
                    <a:cubicBezTo>
                      <a:pt x="31355" y="37519"/>
                      <a:pt x="31632" y="37519"/>
                      <a:pt x="32015" y="37361"/>
                    </a:cubicBezTo>
                    <a:cubicBezTo>
                      <a:pt x="32081" y="37744"/>
                      <a:pt x="32134" y="37902"/>
                      <a:pt x="32186" y="38127"/>
                    </a:cubicBezTo>
                    <a:cubicBezTo>
                      <a:pt x="32075" y="38042"/>
                      <a:pt x="31925" y="37934"/>
                      <a:pt x="31808" y="37934"/>
                    </a:cubicBezTo>
                    <a:cubicBezTo>
                      <a:pt x="31689" y="37934"/>
                      <a:pt x="31605" y="38045"/>
                      <a:pt x="31632" y="38404"/>
                    </a:cubicBezTo>
                    <a:cubicBezTo>
                      <a:pt x="31816" y="38545"/>
                      <a:pt x="31992" y="38611"/>
                      <a:pt x="32157" y="38611"/>
                    </a:cubicBezTo>
                    <a:cubicBezTo>
                      <a:pt x="32440" y="38611"/>
                      <a:pt x="32691" y="38416"/>
                      <a:pt x="32899" y="38074"/>
                    </a:cubicBezTo>
                    <a:cubicBezTo>
                      <a:pt x="32741" y="37744"/>
                      <a:pt x="32345" y="38021"/>
                      <a:pt x="32292" y="37361"/>
                    </a:cubicBezTo>
                    <a:cubicBezTo>
                      <a:pt x="32411" y="37361"/>
                      <a:pt x="32345" y="36912"/>
                      <a:pt x="32464" y="36859"/>
                    </a:cubicBezTo>
                    <a:cubicBezTo>
                      <a:pt x="32541" y="36820"/>
                      <a:pt x="32610" y="36802"/>
                      <a:pt x="32674" y="36802"/>
                    </a:cubicBezTo>
                    <a:cubicBezTo>
                      <a:pt x="33054" y="36802"/>
                      <a:pt x="33199" y="37455"/>
                      <a:pt x="33335" y="38021"/>
                    </a:cubicBezTo>
                    <a:cubicBezTo>
                      <a:pt x="33376" y="38026"/>
                      <a:pt x="33414" y="38028"/>
                      <a:pt x="33450" y="38028"/>
                    </a:cubicBezTo>
                    <a:cubicBezTo>
                      <a:pt x="34184" y="38028"/>
                      <a:pt x="33973" y="37119"/>
                      <a:pt x="34736" y="37119"/>
                    </a:cubicBezTo>
                    <a:cubicBezTo>
                      <a:pt x="34795" y="37119"/>
                      <a:pt x="34860" y="37125"/>
                      <a:pt x="34932" y="37137"/>
                    </a:cubicBezTo>
                    <a:cubicBezTo>
                      <a:pt x="35040" y="37758"/>
                      <a:pt x="35080" y="37948"/>
                      <a:pt x="35229" y="37948"/>
                    </a:cubicBezTo>
                    <a:cubicBezTo>
                      <a:pt x="35317" y="37948"/>
                      <a:pt x="35443" y="37880"/>
                      <a:pt x="35645" y="37797"/>
                    </a:cubicBezTo>
                    <a:lnTo>
                      <a:pt x="35645" y="37797"/>
                    </a:lnTo>
                    <a:cubicBezTo>
                      <a:pt x="35645" y="38180"/>
                      <a:pt x="35487" y="38232"/>
                      <a:pt x="35487" y="38562"/>
                    </a:cubicBezTo>
                    <a:cubicBezTo>
                      <a:pt x="35508" y="38565"/>
                      <a:pt x="35529" y="38567"/>
                      <a:pt x="35551" y="38567"/>
                    </a:cubicBezTo>
                    <a:cubicBezTo>
                      <a:pt x="35713" y="38567"/>
                      <a:pt x="35903" y="38499"/>
                      <a:pt x="36065" y="38499"/>
                    </a:cubicBezTo>
                    <a:cubicBezTo>
                      <a:pt x="36285" y="38499"/>
                      <a:pt x="36453" y="38625"/>
                      <a:pt x="36424" y="39222"/>
                    </a:cubicBezTo>
                    <a:cubicBezTo>
                      <a:pt x="36411" y="39219"/>
                      <a:pt x="36399" y="39218"/>
                      <a:pt x="36388" y="39218"/>
                    </a:cubicBezTo>
                    <a:cubicBezTo>
                      <a:pt x="36199" y="39218"/>
                      <a:pt x="36194" y="39615"/>
                      <a:pt x="36094" y="39777"/>
                    </a:cubicBezTo>
                    <a:cubicBezTo>
                      <a:pt x="35949" y="39732"/>
                      <a:pt x="35889" y="39529"/>
                      <a:pt x="35740" y="39529"/>
                    </a:cubicBezTo>
                    <a:cubicBezTo>
                      <a:pt x="35712" y="39529"/>
                      <a:pt x="35681" y="39536"/>
                      <a:pt x="35645" y="39553"/>
                    </a:cubicBezTo>
                    <a:cubicBezTo>
                      <a:pt x="35592" y="40054"/>
                      <a:pt x="35434" y="40384"/>
                      <a:pt x="35381" y="40820"/>
                    </a:cubicBezTo>
                    <a:cubicBezTo>
                      <a:pt x="36371" y="40384"/>
                      <a:pt x="37084" y="40265"/>
                      <a:pt x="38180" y="39830"/>
                    </a:cubicBezTo>
                    <a:cubicBezTo>
                      <a:pt x="38127" y="39830"/>
                      <a:pt x="38074" y="39605"/>
                      <a:pt x="38180" y="39553"/>
                    </a:cubicBezTo>
                    <a:cubicBezTo>
                      <a:pt x="38264" y="39522"/>
                      <a:pt x="38356" y="39510"/>
                      <a:pt x="38455" y="39510"/>
                    </a:cubicBezTo>
                    <a:cubicBezTo>
                      <a:pt x="38910" y="39510"/>
                      <a:pt x="39501" y="39773"/>
                      <a:pt x="40007" y="39773"/>
                    </a:cubicBezTo>
                    <a:cubicBezTo>
                      <a:pt x="40397" y="39773"/>
                      <a:pt x="40737" y="39617"/>
                      <a:pt x="40926" y="39064"/>
                    </a:cubicBezTo>
                    <a:cubicBezTo>
                      <a:pt x="40657" y="39064"/>
                      <a:pt x="40428" y="39336"/>
                      <a:pt x="40228" y="39336"/>
                    </a:cubicBezTo>
                    <a:cubicBezTo>
                      <a:pt x="40103" y="39336"/>
                      <a:pt x="39989" y="39231"/>
                      <a:pt x="39883" y="38892"/>
                    </a:cubicBezTo>
                    <a:cubicBezTo>
                      <a:pt x="40160" y="38840"/>
                      <a:pt x="40332" y="38510"/>
                      <a:pt x="40266" y="37849"/>
                    </a:cubicBezTo>
                    <a:cubicBezTo>
                      <a:pt x="40225" y="37849"/>
                      <a:pt x="40165" y="37866"/>
                      <a:pt x="40108" y="37866"/>
                    </a:cubicBezTo>
                    <a:cubicBezTo>
                      <a:pt x="40019" y="37866"/>
                      <a:pt x="39936" y="37826"/>
                      <a:pt x="39936" y="37625"/>
                    </a:cubicBezTo>
                    <a:cubicBezTo>
                      <a:pt x="40385" y="37295"/>
                      <a:pt x="39936" y="37031"/>
                      <a:pt x="39883" y="36424"/>
                    </a:cubicBezTo>
                    <a:lnTo>
                      <a:pt x="39883" y="36424"/>
                    </a:lnTo>
                    <a:cubicBezTo>
                      <a:pt x="39910" y="36434"/>
                      <a:pt x="39935" y="36439"/>
                      <a:pt x="39959" y="36439"/>
                    </a:cubicBezTo>
                    <a:cubicBezTo>
                      <a:pt x="40335" y="36439"/>
                      <a:pt x="40291" y="35214"/>
                      <a:pt x="40093" y="35214"/>
                    </a:cubicBezTo>
                    <a:cubicBezTo>
                      <a:pt x="40047" y="35214"/>
                      <a:pt x="39994" y="35277"/>
                      <a:pt x="39936" y="35434"/>
                    </a:cubicBezTo>
                    <a:cubicBezTo>
                      <a:pt x="40002" y="35434"/>
                      <a:pt x="40055" y="35592"/>
                      <a:pt x="40055" y="35869"/>
                    </a:cubicBezTo>
                    <a:cubicBezTo>
                      <a:pt x="39969" y="35756"/>
                      <a:pt x="39837" y="35663"/>
                      <a:pt x="39686" y="35663"/>
                    </a:cubicBezTo>
                    <a:cubicBezTo>
                      <a:pt x="39626" y="35663"/>
                      <a:pt x="39564" y="35677"/>
                      <a:pt x="39500" y="35711"/>
                    </a:cubicBezTo>
                    <a:cubicBezTo>
                      <a:pt x="39394" y="36199"/>
                      <a:pt x="39883" y="36477"/>
                      <a:pt x="39553" y="36701"/>
                    </a:cubicBezTo>
                    <a:cubicBezTo>
                      <a:pt x="39170" y="36252"/>
                      <a:pt x="39447" y="35922"/>
                      <a:pt x="39342" y="34985"/>
                    </a:cubicBezTo>
                    <a:lnTo>
                      <a:pt x="39342" y="34985"/>
                    </a:lnTo>
                    <a:cubicBezTo>
                      <a:pt x="39035" y="35030"/>
                      <a:pt x="38993" y="35142"/>
                      <a:pt x="38872" y="35142"/>
                    </a:cubicBezTo>
                    <a:cubicBezTo>
                      <a:pt x="38815" y="35142"/>
                      <a:pt x="38741" y="35118"/>
                      <a:pt x="38616" y="35051"/>
                    </a:cubicBezTo>
                    <a:cubicBezTo>
                      <a:pt x="38588" y="35980"/>
                      <a:pt x="38283" y="36155"/>
                      <a:pt x="37968" y="36155"/>
                    </a:cubicBezTo>
                    <a:cubicBezTo>
                      <a:pt x="37778" y="36155"/>
                      <a:pt x="37584" y="36091"/>
                      <a:pt x="37446" y="36091"/>
                    </a:cubicBezTo>
                    <a:cubicBezTo>
                      <a:pt x="37389" y="36091"/>
                      <a:pt x="37341" y="36102"/>
                      <a:pt x="37307" y="36134"/>
                    </a:cubicBezTo>
                    <a:lnTo>
                      <a:pt x="37307" y="36134"/>
                    </a:lnTo>
                    <a:cubicBezTo>
                      <a:pt x="37467" y="35947"/>
                      <a:pt x="37469" y="35374"/>
                      <a:pt x="37573" y="35104"/>
                    </a:cubicBezTo>
                    <a:cubicBezTo>
                      <a:pt x="37640" y="34981"/>
                      <a:pt x="37711" y="34941"/>
                      <a:pt x="37782" y="34941"/>
                    </a:cubicBezTo>
                    <a:cubicBezTo>
                      <a:pt x="37917" y="34941"/>
                      <a:pt x="38055" y="35082"/>
                      <a:pt x="38180" y="35082"/>
                    </a:cubicBezTo>
                    <a:cubicBezTo>
                      <a:pt x="38261" y="35082"/>
                      <a:pt x="38337" y="35023"/>
                      <a:pt x="38404" y="34826"/>
                    </a:cubicBezTo>
                    <a:cubicBezTo>
                      <a:pt x="38218" y="34675"/>
                      <a:pt x="38109" y="34626"/>
                      <a:pt x="37888" y="34626"/>
                    </a:cubicBezTo>
                    <a:cubicBezTo>
                      <a:pt x="37781" y="34626"/>
                      <a:pt x="37648" y="34637"/>
                      <a:pt x="37467" y="34655"/>
                    </a:cubicBezTo>
                    <a:cubicBezTo>
                      <a:pt x="37295" y="35209"/>
                      <a:pt x="37137" y="35645"/>
                      <a:pt x="36807" y="35922"/>
                    </a:cubicBezTo>
                    <a:cubicBezTo>
                      <a:pt x="36913" y="34774"/>
                      <a:pt x="36754" y="33889"/>
                      <a:pt x="37520" y="33401"/>
                    </a:cubicBezTo>
                    <a:cubicBezTo>
                      <a:pt x="37520" y="33731"/>
                      <a:pt x="37520" y="34325"/>
                      <a:pt x="37691" y="34391"/>
                    </a:cubicBezTo>
                    <a:cubicBezTo>
                      <a:pt x="37603" y="33526"/>
                      <a:pt x="38100" y="33063"/>
                      <a:pt x="38518" y="33063"/>
                    </a:cubicBezTo>
                    <a:cubicBezTo>
                      <a:pt x="38661" y="33063"/>
                      <a:pt x="38795" y="33118"/>
                      <a:pt x="38893" y="33229"/>
                    </a:cubicBezTo>
                    <a:cubicBezTo>
                      <a:pt x="38858" y="33218"/>
                      <a:pt x="38820" y="33213"/>
                      <a:pt x="38780" y="33213"/>
                    </a:cubicBezTo>
                    <a:cubicBezTo>
                      <a:pt x="38435" y="33213"/>
                      <a:pt x="37937" y="33588"/>
                      <a:pt x="38233" y="33836"/>
                    </a:cubicBezTo>
                    <a:cubicBezTo>
                      <a:pt x="38341" y="33740"/>
                      <a:pt x="38395" y="33500"/>
                      <a:pt x="38615" y="33500"/>
                    </a:cubicBezTo>
                    <a:cubicBezTo>
                      <a:pt x="38636" y="33500"/>
                      <a:pt x="38658" y="33502"/>
                      <a:pt x="38682" y="33506"/>
                    </a:cubicBezTo>
                    <a:cubicBezTo>
                      <a:pt x="38682" y="33942"/>
                      <a:pt x="38682" y="34272"/>
                      <a:pt x="38616" y="34549"/>
                    </a:cubicBezTo>
                    <a:cubicBezTo>
                      <a:pt x="38645" y="34562"/>
                      <a:pt x="38671" y="34568"/>
                      <a:pt x="38694" y="34568"/>
                    </a:cubicBezTo>
                    <a:cubicBezTo>
                      <a:pt x="38964" y="34568"/>
                      <a:pt x="38769" y="33728"/>
                      <a:pt x="38988" y="33728"/>
                    </a:cubicBezTo>
                    <a:cubicBezTo>
                      <a:pt x="38995" y="33728"/>
                      <a:pt x="39003" y="33729"/>
                      <a:pt x="39012" y="33731"/>
                    </a:cubicBezTo>
                    <a:cubicBezTo>
                      <a:pt x="39012" y="34196"/>
                      <a:pt x="39128" y="34466"/>
                      <a:pt x="39304" y="34466"/>
                    </a:cubicBezTo>
                    <a:cubicBezTo>
                      <a:pt x="39332" y="34466"/>
                      <a:pt x="39363" y="34458"/>
                      <a:pt x="39394" y="34443"/>
                    </a:cubicBezTo>
                    <a:cubicBezTo>
                      <a:pt x="39724" y="33995"/>
                      <a:pt x="39064" y="33731"/>
                      <a:pt x="39342" y="33453"/>
                    </a:cubicBezTo>
                    <a:cubicBezTo>
                      <a:pt x="39398" y="33415"/>
                      <a:pt x="39445" y="33399"/>
                      <a:pt x="39485" y="33399"/>
                    </a:cubicBezTo>
                    <a:cubicBezTo>
                      <a:pt x="39656" y="33399"/>
                      <a:pt x="39706" y="33681"/>
                      <a:pt x="39865" y="33681"/>
                    </a:cubicBezTo>
                    <a:cubicBezTo>
                      <a:pt x="39886" y="33681"/>
                      <a:pt x="39910" y="33676"/>
                      <a:pt x="39936" y="33665"/>
                    </a:cubicBezTo>
                    <a:cubicBezTo>
                      <a:pt x="39936" y="33277"/>
                      <a:pt x="39811" y="32587"/>
                      <a:pt x="40015" y="32587"/>
                    </a:cubicBezTo>
                    <a:cubicBezTo>
                      <a:pt x="40040" y="32587"/>
                      <a:pt x="40071" y="32598"/>
                      <a:pt x="40107" y="32622"/>
                    </a:cubicBezTo>
                    <a:cubicBezTo>
                      <a:pt x="40160" y="33004"/>
                      <a:pt x="40107" y="33176"/>
                      <a:pt x="40055" y="33401"/>
                    </a:cubicBezTo>
                    <a:cubicBezTo>
                      <a:pt x="40662" y="33229"/>
                      <a:pt x="40596" y="33123"/>
                      <a:pt x="41150" y="32793"/>
                    </a:cubicBezTo>
                    <a:lnTo>
                      <a:pt x="41150" y="32793"/>
                    </a:lnTo>
                    <a:cubicBezTo>
                      <a:pt x="41150" y="33070"/>
                      <a:pt x="41097" y="33123"/>
                      <a:pt x="41097" y="33282"/>
                    </a:cubicBezTo>
                    <a:cubicBezTo>
                      <a:pt x="41480" y="32674"/>
                      <a:pt x="41982" y="33229"/>
                      <a:pt x="42035" y="31684"/>
                    </a:cubicBezTo>
                    <a:lnTo>
                      <a:pt x="42035" y="31684"/>
                    </a:lnTo>
                    <a:cubicBezTo>
                      <a:pt x="41862" y="31749"/>
                      <a:pt x="41695" y="31769"/>
                      <a:pt x="41540" y="31769"/>
                    </a:cubicBezTo>
                    <a:cubicBezTo>
                      <a:pt x="41264" y="31769"/>
                      <a:pt x="41021" y="31705"/>
                      <a:pt x="40834" y="31705"/>
                    </a:cubicBezTo>
                    <a:cubicBezTo>
                      <a:pt x="40587" y="31705"/>
                      <a:pt x="40437" y="31818"/>
                      <a:pt x="40437" y="32344"/>
                    </a:cubicBezTo>
                    <a:cubicBezTo>
                      <a:pt x="40196" y="32197"/>
                      <a:pt x="39940" y="32169"/>
                      <a:pt x="39691" y="32169"/>
                    </a:cubicBezTo>
                    <a:cubicBezTo>
                      <a:pt x="39541" y="32169"/>
                      <a:pt x="39393" y="32179"/>
                      <a:pt x="39253" y="32179"/>
                    </a:cubicBezTo>
                    <a:cubicBezTo>
                      <a:pt x="38937" y="32179"/>
                      <a:pt x="38656" y="32129"/>
                      <a:pt x="38457" y="31803"/>
                    </a:cubicBezTo>
                    <a:cubicBezTo>
                      <a:pt x="38217" y="32209"/>
                      <a:pt x="37771" y="32521"/>
                      <a:pt x="37392" y="32521"/>
                    </a:cubicBezTo>
                    <a:cubicBezTo>
                      <a:pt x="36897" y="32521"/>
                      <a:pt x="36515" y="31987"/>
                      <a:pt x="36860" y="30430"/>
                    </a:cubicBezTo>
                    <a:lnTo>
                      <a:pt x="36860" y="30430"/>
                    </a:lnTo>
                    <a:cubicBezTo>
                      <a:pt x="36804" y="30443"/>
                      <a:pt x="36756" y="30450"/>
                      <a:pt x="36714" y="30450"/>
                    </a:cubicBezTo>
                    <a:cubicBezTo>
                      <a:pt x="36583" y="30450"/>
                      <a:pt x="36504" y="30388"/>
                      <a:pt x="36424" y="30259"/>
                    </a:cubicBezTo>
                    <a:lnTo>
                      <a:pt x="36424" y="30259"/>
                    </a:lnTo>
                    <a:cubicBezTo>
                      <a:pt x="36558" y="30756"/>
                      <a:pt x="36551" y="30900"/>
                      <a:pt x="36484" y="30900"/>
                    </a:cubicBezTo>
                    <a:cubicBezTo>
                      <a:pt x="36391" y="30900"/>
                      <a:pt x="36183" y="30629"/>
                      <a:pt x="36062" y="30629"/>
                    </a:cubicBezTo>
                    <a:cubicBezTo>
                      <a:pt x="36019" y="30629"/>
                      <a:pt x="35987" y="30665"/>
                      <a:pt x="35975" y="30760"/>
                    </a:cubicBezTo>
                    <a:cubicBezTo>
                      <a:pt x="36371" y="30919"/>
                      <a:pt x="35764" y="31962"/>
                      <a:pt x="36147" y="32014"/>
                    </a:cubicBezTo>
                    <a:cubicBezTo>
                      <a:pt x="36147" y="31820"/>
                      <a:pt x="36194" y="31747"/>
                      <a:pt x="36259" y="31747"/>
                    </a:cubicBezTo>
                    <a:cubicBezTo>
                      <a:pt x="36391" y="31747"/>
                      <a:pt x="36600" y="32052"/>
                      <a:pt x="36635" y="32239"/>
                    </a:cubicBezTo>
                    <a:cubicBezTo>
                      <a:pt x="36533" y="32562"/>
                      <a:pt x="36420" y="32650"/>
                      <a:pt x="36289" y="32650"/>
                    </a:cubicBezTo>
                    <a:cubicBezTo>
                      <a:pt x="36131" y="32650"/>
                      <a:pt x="35945" y="32524"/>
                      <a:pt x="35716" y="32524"/>
                    </a:cubicBezTo>
                    <a:cubicBezTo>
                      <a:pt x="35644" y="32524"/>
                      <a:pt x="35568" y="32536"/>
                      <a:pt x="35487" y="32569"/>
                    </a:cubicBezTo>
                    <a:cubicBezTo>
                      <a:pt x="35381" y="33229"/>
                      <a:pt x="35975" y="33282"/>
                      <a:pt x="35645" y="33559"/>
                    </a:cubicBezTo>
                    <a:cubicBezTo>
                      <a:pt x="35600" y="33593"/>
                      <a:pt x="35559" y="33608"/>
                      <a:pt x="35520" y="33608"/>
                    </a:cubicBezTo>
                    <a:cubicBezTo>
                      <a:pt x="35261" y="33608"/>
                      <a:pt x="35112" y="32953"/>
                      <a:pt x="34769" y="32953"/>
                    </a:cubicBezTo>
                    <a:cubicBezTo>
                      <a:pt x="34664" y="32953"/>
                      <a:pt x="34541" y="33015"/>
                      <a:pt x="34391" y="33176"/>
                    </a:cubicBezTo>
                    <a:cubicBezTo>
                      <a:pt x="34325" y="32410"/>
                      <a:pt x="33995" y="32344"/>
                      <a:pt x="33942" y="31684"/>
                    </a:cubicBezTo>
                    <a:lnTo>
                      <a:pt x="33942" y="31684"/>
                    </a:lnTo>
                    <a:cubicBezTo>
                      <a:pt x="33963" y="31690"/>
                      <a:pt x="33981" y="31693"/>
                      <a:pt x="33998" y="31693"/>
                    </a:cubicBezTo>
                    <a:cubicBezTo>
                      <a:pt x="34168" y="31693"/>
                      <a:pt x="34187" y="31420"/>
                      <a:pt x="34391" y="31420"/>
                    </a:cubicBezTo>
                    <a:cubicBezTo>
                      <a:pt x="34602" y="31909"/>
                      <a:pt x="34325" y="31909"/>
                      <a:pt x="34549" y="32410"/>
                    </a:cubicBezTo>
                    <a:cubicBezTo>
                      <a:pt x="35051" y="32239"/>
                      <a:pt x="35764" y="32410"/>
                      <a:pt x="35764" y="31301"/>
                    </a:cubicBezTo>
                    <a:cubicBezTo>
                      <a:pt x="35721" y="31281"/>
                      <a:pt x="35685" y="31272"/>
                      <a:pt x="35654" y="31272"/>
                    </a:cubicBezTo>
                    <a:cubicBezTo>
                      <a:pt x="35464" y="31272"/>
                      <a:pt x="35451" y="31592"/>
                      <a:pt x="35277" y="31592"/>
                    </a:cubicBezTo>
                    <a:cubicBezTo>
                      <a:pt x="35257" y="31592"/>
                      <a:pt x="35235" y="31588"/>
                      <a:pt x="35210" y="31579"/>
                    </a:cubicBezTo>
                    <a:cubicBezTo>
                      <a:pt x="35051" y="30813"/>
                      <a:pt x="35104" y="30919"/>
                      <a:pt x="35262" y="30311"/>
                    </a:cubicBezTo>
                    <a:cubicBezTo>
                      <a:pt x="35211" y="30297"/>
                      <a:pt x="35163" y="30291"/>
                      <a:pt x="35119" y="30291"/>
                    </a:cubicBezTo>
                    <a:cubicBezTo>
                      <a:pt x="34835" y="30291"/>
                      <a:pt x="34684" y="30550"/>
                      <a:pt x="34444" y="30641"/>
                    </a:cubicBezTo>
                    <a:cubicBezTo>
                      <a:pt x="34325" y="29876"/>
                      <a:pt x="33889" y="29823"/>
                      <a:pt x="33559" y="29493"/>
                    </a:cubicBezTo>
                    <a:cubicBezTo>
                      <a:pt x="33665" y="29440"/>
                      <a:pt x="33784" y="29493"/>
                      <a:pt x="33784" y="29216"/>
                    </a:cubicBezTo>
                    <a:cubicBezTo>
                      <a:pt x="33665" y="29216"/>
                      <a:pt x="33507" y="29163"/>
                      <a:pt x="33559" y="28714"/>
                    </a:cubicBezTo>
                    <a:cubicBezTo>
                      <a:pt x="33641" y="28691"/>
                      <a:pt x="33716" y="28681"/>
                      <a:pt x="33787" y="28681"/>
                    </a:cubicBezTo>
                    <a:cubicBezTo>
                      <a:pt x="34043" y="28681"/>
                      <a:pt x="34237" y="28814"/>
                      <a:pt x="34497" y="28938"/>
                    </a:cubicBezTo>
                    <a:cubicBezTo>
                      <a:pt x="34549" y="27671"/>
                      <a:pt x="33784" y="28714"/>
                      <a:pt x="33837" y="27724"/>
                    </a:cubicBezTo>
                    <a:lnTo>
                      <a:pt x="33837" y="27724"/>
                    </a:lnTo>
                    <a:cubicBezTo>
                      <a:pt x="33507" y="28001"/>
                      <a:pt x="33229" y="28450"/>
                      <a:pt x="32846" y="28556"/>
                    </a:cubicBezTo>
                    <a:cubicBezTo>
                      <a:pt x="32741" y="27671"/>
                      <a:pt x="32622" y="27790"/>
                      <a:pt x="32741" y="27064"/>
                    </a:cubicBezTo>
                    <a:cubicBezTo>
                      <a:pt x="32732" y="27063"/>
                      <a:pt x="32724" y="27062"/>
                      <a:pt x="32715" y="27062"/>
                    </a:cubicBezTo>
                    <a:cubicBezTo>
                      <a:pt x="32396" y="27062"/>
                      <a:pt x="32562" y="27938"/>
                      <a:pt x="32228" y="27938"/>
                    </a:cubicBezTo>
                    <a:cubicBezTo>
                      <a:pt x="32187" y="27938"/>
                      <a:pt x="32139" y="27925"/>
                      <a:pt x="32081" y="27895"/>
                    </a:cubicBezTo>
                    <a:cubicBezTo>
                      <a:pt x="32186" y="27565"/>
                      <a:pt x="32186" y="27183"/>
                      <a:pt x="32134" y="26628"/>
                    </a:cubicBezTo>
                    <a:lnTo>
                      <a:pt x="32134" y="26628"/>
                    </a:lnTo>
                    <a:cubicBezTo>
                      <a:pt x="31685" y="26681"/>
                      <a:pt x="31751" y="27671"/>
                      <a:pt x="31526" y="28173"/>
                    </a:cubicBezTo>
                    <a:cubicBezTo>
                      <a:pt x="31685" y="28225"/>
                      <a:pt x="31856" y="28120"/>
                      <a:pt x="31909" y="28384"/>
                    </a:cubicBezTo>
                    <a:cubicBezTo>
                      <a:pt x="31579" y="28608"/>
                      <a:pt x="31143" y="28714"/>
                      <a:pt x="31579" y="29163"/>
                    </a:cubicBezTo>
                    <a:cubicBezTo>
                      <a:pt x="31249" y="29110"/>
                      <a:pt x="30972" y="28833"/>
                      <a:pt x="30761" y="28503"/>
                    </a:cubicBezTo>
                    <a:lnTo>
                      <a:pt x="30761" y="28503"/>
                    </a:lnTo>
                    <a:cubicBezTo>
                      <a:pt x="30553" y="28698"/>
                      <a:pt x="30864" y="29794"/>
                      <a:pt x="30570" y="29794"/>
                    </a:cubicBezTo>
                    <a:cubicBezTo>
                      <a:pt x="30545" y="29794"/>
                      <a:pt x="30517" y="29786"/>
                      <a:pt x="30483" y="29770"/>
                    </a:cubicBezTo>
                    <a:cubicBezTo>
                      <a:pt x="30431" y="29321"/>
                      <a:pt x="30431" y="28991"/>
                      <a:pt x="30536" y="28780"/>
                    </a:cubicBezTo>
                    <a:lnTo>
                      <a:pt x="30536" y="28780"/>
                    </a:lnTo>
                    <a:cubicBezTo>
                      <a:pt x="30311" y="28800"/>
                      <a:pt x="30072" y="28841"/>
                      <a:pt x="29848" y="28841"/>
                    </a:cubicBezTo>
                    <a:cubicBezTo>
                      <a:pt x="29468" y="28841"/>
                      <a:pt x="29133" y="28721"/>
                      <a:pt x="28992" y="28173"/>
                    </a:cubicBezTo>
                    <a:cubicBezTo>
                      <a:pt x="29067" y="27962"/>
                      <a:pt x="29159" y="27886"/>
                      <a:pt x="29244" y="27886"/>
                    </a:cubicBezTo>
                    <a:cubicBezTo>
                      <a:pt x="29291" y="27886"/>
                      <a:pt x="29336" y="27910"/>
                      <a:pt x="29374" y="27948"/>
                    </a:cubicBezTo>
                    <a:cubicBezTo>
                      <a:pt x="29269" y="28001"/>
                      <a:pt x="29216" y="28120"/>
                      <a:pt x="29163" y="28278"/>
                    </a:cubicBezTo>
                    <a:cubicBezTo>
                      <a:pt x="29322" y="28278"/>
                      <a:pt x="29493" y="28278"/>
                      <a:pt x="29652" y="28331"/>
                    </a:cubicBezTo>
                    <a:cubicBezTo>
                      <a:pt x="29704" y="28384"/>
                      <a:pt x="29770" y="28503"/>
                      <a:pt x="29823" y="28608"/>
                    </a:cubicBezTo>
                    <a:cubicBezTo>
                      <a:pt x="29876" y="28503"/>
                      <a:pt x="29876" y="28384"/>
                      <a:pt x="29876" y="28278"/>
                    </a:cubicBezTo>
                    <a:cubicBezTo>
                      <a:pt x="30034" y="28278"/>
                      <a:pt x="30206" y="28173"/>
                      <a:pt x="30206" y="27948"/>
                    </a:cubicBezTo>
                    <a:cubicBezTo>
                      <a:pt x="30153" y="27895"/>
                      <a:pt x="29982" y="27843"/>
                      <a:pt x="29823" y="27843"/>
                    </a:cubicBezTo>
                    <a:cubicBezTo>
                      <a:pt x="29652" y="27513"/>
                      <a:pt x="29110" y="27565"/>
                      <a:pt x="29163" y="26628"/>
                    </a:cubicBezTo>
                    <a:lnTo>
                      <a:pt x="29163" y="26628"/>
                    </a:lnTo>
                    <a:cubicBezTo>
                      <a:pt x="28886" y="26734"/>
                      <a:pt x="28662" y="27011"/>
                      <a:pt x="28503" y="27235"/>
                    </a:cubicBezTo>
                    <a:cubicBezTo>
                      <a:pt x="28503" y="26734"/>
                      <a:pt x="28279" y="26734"/>
                      <a:pt x="28226" y="26470"/>
                    </a:cubicBezTo>
                    <a:cubicBezTo>
                      <a:pt x="28759" y="26374"/>
                      <a:pt x="28577" y="25459"/>
                      <a:pt x="28947" y="25459"/>
                    </a:cubicBezTo>
                    <a:cubicBezTo>
                      <a:pt x="29035" y="25459"/>
                      <a:pt x="29154" y="25511"/>
                      <a:pt x="29322" y="25638"/>
                    </a:cubicBezTo>
                    <a:cubicBezTo>
                      <a:pt x="29295" y="25199"/>
                      <a:pt x="29051" y="25075"/>
                      <a:pt x="28799" y="25075"/>
                    </a:cubicBezTo>
                    <a:cubicBezTo>
                      <a:pt x="28543" y="25075"/>
                      <a:pt x="28279" y="25202"/>
                      <a:pt x="28226" y="25255"/>
                    </a:cubicBezTo>
                    <a:cubicBezTo>
                      <a:pt x="28609" y="24701"/>
                      <a:pt x="28120" y="24318"/>
                      <a:pt x="28279" y="23988"/>
                    </a:cubicBezTo>
                    <a:cubicBezTo>
                      <a:pt x="28310" y="23977"/>
                      <a:pt x="28336" y="23971"/>
                      <a:pt x="28358" y="23971"/>
                    </a:cubicBezTo>
                    <a:cubicBezTo>
                      <a:pt x="28626" y="23971"/>
                      <a:pt x="28324" y="24720"/>
                      <a:pt x="28671" y="24720"/>
                    </a:cubicBezTo>
                    <a:cubicBezTo>
                      <a:pt x="28702" y="24720"/>
                      <a:pt x="28738" y="24714"/>
                      <a:pt x="28780" y="24701"/>
                    </a:cubicBezTo>
                    <a:cubicBezTo>
                      <a:pt x="28662" y="23328"/>
                      <a:pt x="27843" y="23882"/>
                      <a:pt x="27724" y="22509"/>
                    </a:cubicBezTo>
                    <a:lnTo>
                      <a:pt x="27724" y="22509"/>
                    </a:lnTo>
                    <a:cubicBezTo>
                      <a:pt x="27911" y="22574"/>
                      <a:pt x="28088" y="22601"/>
                      <a:pt x="28256" y="22601"/>
                    </a:cubicBezTo>
                    <a:cubicBezTo>
                      <a:pt x="29300" y="22601"/>
                      <a:pt x="30026" y="21539"/>
                      <a:pt x="30677" y="21539"/>
                    </a:cubicBezTo>
                    <a:cubicBezTo>
                      <a:pt x="30891" y="21539"/>
                      <a:pt x="31096" y="21653"/>
                      <a:pt x="31302" y="21955"/>
                    </a:cubicBezTo>
                    <a:cubicBezTo>
                      <a:pt x="31143" y="22008"/>
                      <a:pt x="30919" y="21955"/>
                      <a:pt x="30972" y="22509"/>
                    </a:cubicBezTo>
                    <a:cubicBezTo>
                      <a:pt x="31006" y="22491"/>
                      <a:pt x="31037" y="22483"/>
                      <a:pt x="31065" y="22483"/>
                    </a:cubicBezTo>
                    <a:cubicBezTo>
                      <a:pt x="31203" y="22483"/>
                      <a:pt x="31271" y="22673"/>
                      <a:pt x="31426" y="22673"/>
                    </a:cubicBezTo>
                    <a:cubicBezTo>
                      <a:pt x="31441" y="22673"/>
                      <a:pt x="31457" y="22672"/>
                      <a:pt x="31473" y="22668"/>
                    </a:cubicBezTo>
                    <a:cubicBezTo>
                      <a:pt x="31318" y="22055"/>
                      <a:pt x="31536" y="21632"/>
                      <a:pt x="31755" y="21632"/>
                    </a:cubicBezTo>
                    <a:cubicBezTo>
                      <a:pt x="31853" y="21632"/>
                      <a:pt x="31950" y="21715"/>
                      <a:pt x="32015" y="21902"/>
                    </a:cubicBezTo>
                    <a:cubicBezTo>
                      <a:pt x="32015" y="22285"/>
                      <a:pt x="31685" y="22113"/>
                      <a:pt x="31804" y="22668"/>
                    </a:cubicBezTo>
                    <a:cubicBezTo>
                      <a:pt x="31962" y="22615"/>
                      <a:pt x="32239" y="22720"/>
                      <a:pt x="32239" y="22390"/>
                    </a:cubicBezTo>
                    <a:cubicBezTo>
                      <a:pt x="32088" y="22025"/>
                      <a:pt x="32671" y="21677"/>
                      <a:pt x="33269" y="21677"/>
                    </a:cubicBezTo>
                    <a:cubicBezTo>
                      <a:pt x="33556" y="21677"/>
                      <a:pt x="33847" y="21758"/>
                      <a:pt x="34061" y="21955"/>
                    </a:cubicBezTo>
                    <a:cubicBezTo>
                      <a:pt x="34017" y="22197"/>
                      <a:pt x="33936" y="22274"/>
                      <a:pt x="33841" y="22274"/>
                    </a:cubicBezTo>
                    <a:cubicBezTo>
                      <a:pt x="33679" y="22274"/>
                      <a:pt x="33476" y="22054"/>
                      <a:pt x="33337" y="22054"/>
                    </a:cubicBezTo>
                    <a:cubicBezTo>
                      <a:pt x="33242" y="22054"/>
                      <a:pt x="33176" y="22158"/>
                      <a:pt x="33176" y="22509"/>
                    </a:cubicBezTo>
                    <a:cubicBezTo>
                      <a:pt x="33223" y="22470"/>
                      <a:pt x="33261" y="22453"/>
                      <a:pt x="33293" y="22453"/>
                    </a:cubicBezTo>
                    <a:cubicBezTo>
                      <a:pt x="33493" y="22453"/>
                      <a:pt x="33454" y="23113"/>
                      <a:pt x="33454" y="23499"/>
                    </a:cubicBezTo>
                    <a:cubicBezTo>
                      <a:pt x="34391" y="23380"/>
                      <a:pt x="34827" y="22285"/>
                      <a:pt x="35434" y="21572"/>
                    </a:cubicBezTo>
                    <a:lnTo>
                      <a:pt x="35434" y="21572"/>
                    </a:lnTo>
                    <a:cubicBezTo>
                      <a:pt x="35256" y="22135"/>
                      <a:pt x="35381" y="22217"/>
                      <a:pt x="35535" y="22217"/>
                    </a:cubicBezTo>
                    <a:cubicBezTo>
                      <a:pt x="35598" y="22217"/>
                      <a:pt x="35666" y="22203"/>
                      <a:pt x="35720" y="22203"/>
                    </a:cubicBezTo>
                    <a:cubicBezTo>
                      <a:pt x="35777" y="22203"/>
                      <a:pt x="35817" y="22219"/>
                      <a:pt x="35817" y="22285"/>
                    </a:cubicBezTo>
                    <a:cubicBezTo>
                      <a:pt x="35434" y="22720"/>
                      <a:pt x="34721" y="22179"/>
                      <a:pt x="34655" y="23658"/>
                    </a:cubicBezTo>
                    <a:cubicBezTo>
                      <a:pt x="34932" y="23658"/>
                      <a:pt x="35210" y="23658"/>
                      <a:pt x="35262" y="24318"/>
                    </a:cubicBezTo>
                    <a:cubicBezTo>
                      <a:pt x="35067" y="24107"/>
                      <a:pt x="34815" y="24041"/>
                      <a:pt x="34537" y="24041"/>
                    </a:cubicBezTo>
                    <a:cubicBezTo>
                      <a:pt x="34071" y="24041"/>
                      <a:pt x="33531" y="24228"/>
                      <a:pt x="33059" y="24228"/>
                    </a:cubicBezTo>
                    <a:cubicBezTo>
                      <a:pt x="32562" y="24228"/>
                      <a:pt x="32141" y="24020"/>
                      <a:pt x="31962" y="23169"/>
                    </a:cubicBezTo>
                    <a:cubicBezTo>
                      <a:pt x="31795" y="23124"/>
                      <a:pt x="31644" y="23072"/>
                      <a:pt x="31511" y="23072"/>
                    </a:cubicBezTo>
                    <a:cubicBezTo>
                      <a:pt x="31297" y="23072"/>
                      <a:pt x="31130" y="23206"/>
                      <a:pt x="31025" y="23711"/>
                    </a:cubicBezTo>
                    <a:cubicBezTo>
                      <a:pt x="31040" y="23703"/>
                      <a:pt x="31056" y="23700"/>
                      <a:pt x="31074" y="23700"/>
                    </a:cubicBezTo>
                    <a:cubicBezTo>
                      <a:pt x="31306" y="23700"/>
                      <a:pt x="31670" y="24325"/>
                      <a:pt x="31473" y="24423"/>
                    </a:cubicBezTo>
                    <a:cubicBezTo>
                      <a:pt x="31427" y="24254"/>
                      <a:pt x="31333" y="24226"/>
                      <a:pt x="31232" y="24226"/>
                    </a:cubicBezTo>
                    <a:cubicBezTo>
                      <a:pt x="31183" y="24226"/>
                      <a:pt x="31133" y="24233"/>
                      <a:pt x="31086" y="24233"/>
                    </a:cubicBezTo>
                    <a:cubicBezTo>
                      <a:pt x="30979" y="24233"/>
                      <a:pt x="30889" y="24200"/>
                      <a:pt x="30866" y="23988"/>
                    </a:cubicBezTo>
                    <a:cubicBezTo>
                      <a:pt x="30813" y="23499"/>
                      <a:pt x="31143" y="23658"/>
                      <a:pt x="31025" y="22998"/>
                    </a:cubicBezTo>
                    <a:lnTo>
                      <a:pt x="31025" y="22998"/>
                    </a:lnTo>
                    <a:cubicBezTo>
                      <a:pt x="30695" y="23222"/>
                      <a:pt x="30431" y="23050"/>
                      <a:pt x="30312" y="23275"/>
                    </a:cubicBezTo>
                    <a:cubicBezTo>
                      <a:pt x="30428" y="23535"/>
                      <a:pt x="30258" y="23875"/>
                      <a:pt x="30054" y="23875"/>
                    </a:cubicBezTo>
                    <a:cubicBezTo>
                      <a:pt x="29958" y="23875"/>
                      <a:pt x="29855" y="23799"/>
                      <a:pt x="29770" y="23605"/>
                    </a:cubicBezTo>
                    <a:lnTo>
                      <a:pt x="29770" y="23605"/>
                    </a:lnTo>
                    <a:cubicBezTo>
                      <a:pt x="30153" y="24648"/>
                      <a:pt x="29546" y="24041"/>
                      <a:pt x="29493" y="24872"/>
                    </a:cubicBezTo>
                    <a:cubicBezTo>
                      <a:pt x="29929" y="25691"/>
                      <a:pt x="30259" y="25031"/>
                      <a:pt x="30695" y="25744"/>
                    </a:cubicBezTo>
                    <a:cubicBezTo>
                      <a:pt x="30761" y="24819"/>
                      <a:pt x="30153" y="25532"/>
                      <a:pt x="30206" y="24542"/>
                    </a:cubicBezTo>
                    <a:lnTo>
                      <a:pt x="30206" y="24542"/>
                    </a:lnTo>
                    <a:cubicBezTo>
                      <a:pt x="30901" y="25103"/>
                      <a:pt x="32029" y="25222"/>
                      <a:pt x="33018" y="25222"/>
                    </a:cubicBezTo>
                    <a:cubicBezTo>
                      <a:pt x="33288" y="25222"/>
                      <a:pt x="33547" y="25214"/>
                      <a:pt x="33784" y="25202"/>
                    </a:cubicBezTo>
                    <a:cubicBezTo>
                      <a:pt x="34027" y="25202"/>
                      <a:pt x="34341" y="24753"/>
                      <a:pt x="34563" y="24753"/>
                    </a:cubicBezTo>
                    <a:cubicBezTo>
                      <a:pt x="34691" y="24753"/>
                      <a:pt x="34788" y="24900"/>
                      <a:pt x="34827" y="25361"/>
                    </a:cubicBezTo>
                    <a:cubicBezTo>
                      <a:pt x="34804" y="25398"/>
                      <a:pt x="34762" y="25409"/>
                      <a:pt x="34711" y="25409"/>
                    </a:cubicBezTo>
                    <a:cubicBezTo>
                      <a:pt x="34638" y="25409"/>
                      <a:pt x="34546" y="25386"/>
                      <a:pt x="34465" y="25386"/>
                    </a:cubicBezTo>
                    <a:cubicBezTo>
                      <a:pt x="34344" y="25386"/>
                      <a:pt x="34247" y="25437"/>
                      <a:pt x="34272" y="25691"/>
                    </a:cubicBezTo>
                    <a:cubicBezTo>
                      <a:pt x="34444" y="25744"/>
                      <a:pt x="34549" y="25968"/>
                      <a:pt x="34549" y="26404"/>
                    </a:cubicBezTo>
                    <a:cubicBezTo>
                      <a:pt x="34701" y="26270"/>
                      <a:pt x="34844" y="26218"/>
                      <a:pt x="34983" y="26218"/>
                    </a:cubicBezTo>
                    <a:cubicBezTo>
                      <a:pt x="35352" y="26218"/>
                      <a:pt x="35691" y="26580"/>
                      <a:pt x="36094" y="26734"/>
                    </a:cubicBezTo>
                    <a:cubicBezTo>
                      <a:pt x="36041" y="25968"/>
                      <a:pt x="36371" y="25968"/>
                      <a:pt x="36754" y="25968"/>
                    </a:cubicBezTo>
                    <a:cubicBezTo>
                      <a:pt x="36735" y="26490"/>
                      <a:pt x="36781" y="26630"/>
                      <a:pt x="36852" y="26630"/>
                    </a:cubicBezTo>
                    <a:cubicBezTo>
                      <a:pt x="36935" y="26630"/>
                      <a:pt x="37051" y="26442"/>
                      <a:pt x="37139" y="26442"/>
                    </a:cubicBezTo>
                    <a:cubicBezTo>
                      <a:pt x="37183" y="26442"/>
                      <a:pt x="37220" y="26489"/>
                      <a:pt x="37243" y="26628"/>
                    </a:cubicBezTo>
                    <a:cubicBezTo>
                      <a:pt x="37243" y="26958"/>
                      <a:pt x="37031" y="26905"/>
                      <a:pt x="37031" y="27183"/>
                    </a:cubicBezTo>
                    <a:cubicBezTo>
                      <a:pt x="37097" y="27041"/>
                      <a:pt x="37163" y="26990"/>
                      <a:pt x="37227" y="26990"/>
                    </a:cubicBezTo>
                    <a:cubicBezTo>
                      <a:pt x="37391" y="26990"/>
                      <a:pt x="37545" y="27319"/>
                      <a:pt x="37669" y="27319"/>
                    </a:cubicBezTo>
                    <a:cubicBezTo>
                      <a:pt x="37741" y="27319"/>
                      <a:pt x="37803" y="27207"/>
                      <a:pt x="37850" y="26853"/>
                    </a:cubicBezTo>
                    <a:cubicBezTo>
                      <a:pt x="37573" y="26575"/>
                      <a:pt x="37190" y="26628"/>
                      <a:pt x="37084" y="25915"/>
                    </a:cubicBezTo>
                    <a:lnTo>
                      <a:pt x="37084" y="25915"/>
                    </a:lnTo>
                    <a:cubicBezTo>
                      <a:pt x="37595" y="25997"/>
                      <a:pt x="38060" y="26110"/>
                      <a:pt x="38474" y="26110"/>
                    </a:cubicBezTo>
                    <a:cubicBezTo>
                      <a:pt x="38862" y="26110"/>
                      <a:pt x="39206" y="26010"/>
                      <a:pt x="39500" y="25691"/>
                    </a:cubicBezTo>
                    <a:cubicBezTo>
                      <a:pt x="39447" y="25532"/>
                      <a:pt x="39394" y="25414"/>
                      <a:pt x="39342" y="25308"/>
                    </a:cubicBezTo>
                    <a:lnTo>
                      <a:pt x="39342" y="25308"/>
                    </a:lnTo>
                    <a:cubicBezTo>
                      <a:pt x="39753" y="25699"/>
                      <a:pt x="40189" y="25859"/>
                      <a:pt x="40601" y="25859"/>
                    </a:cubicBezTo>
                    <a:cubicBezTo>
                      <a:pt x="41232" y="25859"/>
                      <a:pt x="41805" y="25481"/>
                      <a:pt x="42140" y="24978"/>
                    </a:cubicBezTo>
                    <a:cubicBezTo>
                      <a:pt x="42035" y="24265"/>
                      <a:pt x="41533" y="24753"/>
                      <a:pt x="41375" y="24265"/>
                    </a:cubicBezTo>
                    <a:cubicBezTo>
                      <a:pt x="41517" y="23980"/>
                      <a:pt x="41715" y="23855"/>
                      <a:pt x="41927" y="23855"/>
                    </a:cubicBezTo>
                    <a:cubicBezTo>
                      <a:pt x="42126" y="23855"/>
                      <a:pt x="42337" y="23967"/>
                      <a:pt x="42523" y="24159"/>
                    </a:cubicBezTo>
                    <a:cubicBezTo>
                      <a:pt x="42449" y="24390"/>
                      <a:pt x="42401" y="24673"/>
                      <a:pt x="42284" y="24673"/>
                    </a:cubicBezTo>
                    <a:cubicBezTo>
                      <a:pt x="42234" y="24673"/>
                      <a:pt x="42171" y="24620"/>
                      <a:pt x="42088" y="24489"/>
                    </a:cubicBezTo>
                    <a:lnTo>
                      <a:pt x="42088" y="24489"/>
                    </a:lnTo>
                    <a:cubicBezTo>
                      <a:pt x="42193" y="25202"/>
                      <a:pt x="42193" y="24925"/>
                      <a:pt x="42140" y="25691"/>
                    </a:cubicBezTo>
                    <a:cubicBezTo>
                      <a:pt x="42163" y="25688"/>
                      <a:pt x="42184" y="25686"/>
                      <a:pt x="42205" y="25686"/>
                    </a:cubicBezTo>
                    <a:cubicBezTo>
                      <a:pt x="42473" y="25686"/>
                      <a:pt x="42637" y="25921"/>
                      <a:pt x="42872" y="25921"/>
                    </a:cubicBezTo>
                    <a:cubicBezTo>
                      <a:pt x="42935" y="25921"/>
                      <a:pt x="43002" y="25904"/>
                      <a:pt x="43078" y="25862"/>
                    </a:cubicBezTo>
                    <a:cubicBezTo>
                      <a:pt x="43143" y="25454"/>
                      <a:pt x="43069" y="25374"/>
                      <a:pt x="42960" y="25374"/>
                    </a:cubicBezTo>
                    <a:cubicBezTo>
                      <a:pt x="42889" y="25374"/>
                      <a:pt x="42802" y="25408"/>
                      <a:pt x="42729" y="25408"/>
                    </a:cubicBezTo>
                    <a:cubicBezTo>
                      <a:pt x="42643" y="25408"/>
                      <a:pt x="42576" y="25360"/>
                      <a:pt x="42576" y="25149"/>
                    </a:cubicBezTo>
                    <a:cubicBezTo>
                      <a:pt x="42853" y="24819"/>
                      <a:pt x="42642" y="23829"/>
                      <a:pt x="42748" y="23658"/>
                    </a:cubicBezTo>
                    <a:cubicBezTo>
                      <a:pt x="42886" y="23623"/>
                      <a:pt x="43003" y="23605"/>
                      <a:pt x="43103" y="23605"/>
                    </a:cubicBezTo>
                    <a:cubicBezTo>
                      <a:pt x="43637" y="23605"/>
                      <a:pt x="43665" y="24107"/>
                      <a:pt x="43843" y="25031"/>
                    </a:cubicBezTo>
                    <a:cubicBezTo>
                      <a:pt x="43666" y="25031"/>
                      <a:pt x="43559" y="24852"/>
                      <a:pt x="43463" y="24852"/>
                    </a:cubicBezTo>
                    <a:cubicBezTo>
                      <a:pt x="43409" y="24852"/>
                      <a:pt x="43359" y="24908"/>
                      <a:pt x="43302" y="25083"/>
                    </a:cubicBezTo>
                    <a:cubicBezTo>
                      <a:pt x="43408" y="25968"/>
                      <a:pt x="43843" y="26140"/>
                      <a:pt x="44173" y="26522"/>
                    </a:cubicBezTo>
                    <a:cubicBezTo>
                      <a:pt x="44292" y="25915"/>
                      <a:pt x="43843" y="25638"/>
                      <a:pt x="44121" y="25532"/>
                    </a:cubicBezTo>
                    <a:cubicBezTo>
                      <a:pt x="44535" y="25343"/>
                      <a:pt x="44918" y="25206"/>
                      <a:pt x="45233" y="25206"/>
                    </a:cubicBezTo>
                    <a:cubicBezTo>
                      <a:pt x="45840" y="25206"/>
                      <a:pt x="46196" y="25715"/>
                      <a:pt x="46048" y="27341"/>
                    </a:cubicBezTo>
                    <a:cubicBezTo>
                      <a:pt x="47315" y="26140"/>
                      <a:pt x="47474" y="27011"/>
                      <a:pt x="48517" y="26140"/>
                    </a:cubicBezTo>
                    <a:lnTo>
                      <a:pt x="48517" y="26140"/>
                    </a:lnTo>
                    <a:cubicBezTo>
                      <a:pt x="48464" y="26734"/>
                      <a:pt x="48306" y="27011"/>
                      <a:pt x="48636" y="27341"/>
                    </a:cubicBezTo>
                    <a:cubicBezTo>
                      <a:pt x="48517" y="27394"/>
                      <a:pt x="48358" y="27394"/>
                      <a:pt x="48411" y="27618"/>
                    </a:cubicBezTo>
                    <a:cubicBezTo>
                      <a:pt x="48636" y="27341"/>
                      <a:pt x="49348" y="26853"/>
                      <a:pt x="49124" y="26575"/>
                    </a:cubicBezTo>
                    <a:lnTo>
                      <a:pt x="49124" y="26575"/>
                    </a:lnTo>
                    <a:cubicBezTo>
                      <a:pt x="49033" y="26621"/>
                      <a:pt x="48981" y="26873"/>
                      <a:pt x="48790" y="26873"/>
                    </a:cubicBezTo>
                    <a:cubicBezTo>
                      <a:pt x="48760" y="26873"/>
                      <a:pt x="48726" y="26867"/>
                      <a:pt x="48688" y="26853"/>
                    </a:cubicBezTo>
                    <a:cubicBezTo>
                      <a:pt x="49018" y="26404"/>
                      <a:pt x="48306" y="25744"/>
                      <a:pt x="48636" y="25361"/>
                    </a:cubicBezTo>
                    <a:lnTo>
                      <a:pt x="48636" y="25361"/>
                    </a:lnTo>
                    <a:cubicBezTo>
                      <a:pt x="48645" y="25486"/>
                      <a:pt x="48668" y="25533"/>
                      <a:pt x="48701" y="25533"/>
                    </a:cubicBezTo>
                    <a:cubicBezTo>
                      <a:pt x="48805" y="25533"/>
                      <a:pt x="49013" y="25068"/>
                      <a:pt x="49237" y="25068"/>
                    </a:cubicBezTo>
                    <a:cubicBezTo>
                      <a:pt x="49348" y="25068"/>
                      <a:pt x="49464" y="25184"/>
                      <a:pt x="49573" y="25532"/>
                    </a:cubicBezTo>
                    <a:cubicBezTo>
                      <a:pt x="49243" y="25532"/>
                      <a:pt x="48966" y="25532"/>
                      <a:pt x="49018" y="26074"/>
                    </a:cubicBezTo>
                    <a:cubicBezTo>
                      <a:pt x="49117" y="26230"/>
                      <a:pt x="49223" y="26292"/>
                      <a:pt x="49325" y="26292"/>
                    </a:cubicBezTo>
                    <a:cubicBezTo>
                      <a:pt x="49618" y="26292"/>
                      <a:pt x="49872" y="25777"/>
                      <a:pt x="49784" y="25532"/>
                    </a:cubicBezTo>
                    <a:lnTo>
                      <a:pt x="49784" y="25532"/>
                    </a:lnTo>
                    <a:cubicBezTo>
                      <a:pt x="49816" y="25552"/>
                      <a:pt x="49845" y="25561"/>
                      <a:pt x="49874" y="25561"/>
                    </a:cubicBezTo>
                    <a:cubicBezTo>
                      <a:pt x="50068" y="25561"/>
                      <a:pt x="50202" y="25161"/>
                      <a:pt x="50315" y="25161"/>
                    </a:cubicBezTo>
                    <a:cubicBezTo>
                      <a:pt x="50360" y="25161"/>
                      <a:pt x="50403" y="25227"/>
                      <a:pt x="50444" y="25414"/>
                    </a:cubicBezTo>
                    <a:cubicBezTo>
                      <a:pt x="50332" y="25610"/>
                      <a:pt x="50239" y="25946"/>
                      <a:pt x="50101" y="25946"/>
                    </a:cubicBezTo>
                    <a:cubicBezTo>
                      <a:pt x="50044" y="25946"/>
                      <a:pt x="49980" y="25890"/>
                      <a:pt x="49903" y="25744"/>
                    </a:cubicBezTo>
                    <a:lnTo>
                      <a:pt x="49903" y="25744"/>
                    </a:lnTo>
                    <a:cubicBezTo>
                      <a:pt x="49847" y="26162"/>
                      <a:pt x="49929" y="26211"/>
                      <a:pt x="50032" y="26211"/>
                    </a:cubicBezTo>
                    <a:cubicBezTo>
                      <a:pt x="50064" y="26211"/>
                      <a:pt x="50097" y="26206"/>
                      <a:pt x="50130" y="26206"/>
                    </a:cubicBezTo>
                    <a:cubicBezTo>
                      <a:pt x="50213" y="26206"/>
                      <a:pt x="50286" y="26238"/>
                      <a:pt x="50286" y="26470"/>
                    </a:cubicBezTo>
                    <a:cubicBezTo>
                      <a:pt x="50426" y="26909"/>
                      <a:pt x="50281" y="27272"/>
                      <a:pt x="50136" y="27272"/>
                    </a:cubicBezTo>
                    <a:cubicBezTo>
                      <a:pt x="50064" y="27272"/>
                      <a:pt x="49991" y="27179"/>
                      <a:pt x="49956" y="26958"/>
                    </a:cubicBezTo>
                    <a:cubicBezTo>
                      <a:pt x="50114" y="26958"/>
                      <a:pt x="50233" y="26905"/>
                      <a:pt x="50167" y="26470"/>
                    </a:cubicBezTo>
                    <a:lnTo>
                      <a:pt x="50167" y="26470"/>
                    </a:lnTo>
                    <a:cubicBezTo>
                      <a:pt x="49348" y="27895"/>
                      <a:pt x="48636" y="27895"/>
                      <a:pt x="47474" y="27948"/>
                    </a:cubicBezTo>
                    <a:cubicBezTo>
                      <a:pt x="47474" y="27618"/>
                      <a:pt x="47645" y="27513"/>
                      <a:pt x="47698" y="27183"/>
                    </a:cubicBezTo>
                    <a:lnTo>
                      <a:pt x="47698" y="27183"/>
                    </a:lnTo>
                    <a:lnTo>
                      <a:pt x="47197" y="27235"/>
                    </a:lnTo>
                    <a:cubicBezTo>
                      <a:pt x="47091" y="27895"/>
                      <a:pt x="47527" y="28661"/>
                      <a:pt x="47315" y="28714"/>
                    </a:cubicBezTo>
                    <a:cubicBezTo>
                      <a:pt x="47052" y="28513"/>
                      <a:pt x="46884" y="28050"/>
                      <a:pt x="46584" y="28050"/>
                    </a:cubicBezTo>
                    <a:cubicBezTo>
                      <a:pt x="46569" y="28050"/>
                      <a:pt x="46553" y="28051"/>
                      <a:pt x="46537" y="28054"/>
                    </a:cubicBezTo>
                    <a:cubicBezTo>
                      <a:pt x="46655" y="27948"/>
                      <a:pt x="46761" y="27843"/>
                      <a:pt x="46814" y="27724"/>
                    </a:cubicBezTo>
                    <a:lnTo>
                      <a:pt x="46814" y="27724"/>
                    </a:lnTo>
                    <a:cubicBezTo>
                      <a:pt x="46737" y="27771"/>
                      <a:pt x="46665" y="27790"/>
                      <a:pt x="46598" y="27790"/>
                    </a:cubicBezTo>
                    <a:cubicBezTo>
                      <a:pt x="46296" y="27790"/>
                      <a:pt x="46083" y="27400"/>
                      <a:pt x="45876" y="27400"/>
                    </a:cubicBezTo>
                    <a:cubicBezTo>
                      <a:pt x="45806" y="27400"/>
                      <a:pt x="45737" y="27445"/>
                      <a:pt x="45665" y="27565"/>
                    </a:cubicBezTo>
                    <a:cubicBezTo>
                      <a:pt x="45824" y="27618"/>
                      <a:pt x="45995" y="27565"/>
                      <a:pt x="45995" y="27724"/>
                    </a:cubicBezTo>
                    <a:cubicBezTo>
                      <a:pt x="45781" y="27921"/>
                      <a:pt x="45584" y="27973"/>
                      <a:pt x="45400" y="27973"/>
                    </a:cubicBezTo>
                    <a:cubicBezTo>
                      <a:pt x="45190" y="27973"/>
                      <a:pt x="44997" y="27905"/>
                      <a:pt x="44817" y="27905"/>
                    </a:cubicBezTo>
                    <a:cubicBezTo>
                      <a:pt x="44669" y="27905"/>
                      <a:pt x="44531" y="27951"/>
                      <a:pt x="44398" y="28120"/>
                    </a:cubicBezTo>
                    <a:cubicBezTo>
                      <a:pt x="44504" y="27678"/>
                      <a:pt x="44273" y="27384"/>
                      <a:pt x="44073" y="27384"/>
                    </a:cubicBezTo>
                    <a:cubicBezTo>
                      <a:pt x="43974" y="27384"/>
                      <a:pt x="43883" y="27456"/>
                      <a:pt x="43843" y="27618"/>
                    </a:cubicBezTo>
                    <a:cubicBezTo>
                      <a:pt x="43890" y="27591"/>
                      <a:pt x="43928" y="27578"/>
                      <a:pt x="43959" y="27578"/>
                    </a:cubicBezTo>
                    <a:cubicBezTo>
                      <a:pt x="44178" y="27578"/>
                      <a:pt x="44022" y="28213"/>
                      <a:pt x="44068" y="28503"/>
                    </a:cubicBezTo>
                    <a:cubicBezTo>
                      <a:pt x="44146" y="28606"/>
                      <a:pt x="44231" y="28639"/>
                      <a:pt x="44316" y="28639"/>
                    </a:cubicBezTo>
                    <a:cubicBezTo>
                      <a:pt x="44463" y="28639"/>
                      <a:pt x="44613" y="28542"/>
                      <a:pt x="44740" y="28542"/>
                    </a:cubicBezTo>
                    <a:cubicBezTo>
                      <a:pt x="44851" y="28542"/>
                      <a:pt x="44944" y="28615"/>
                      <a:pt x="45005" y="28886"/>
                    </a:cubicBezTo>
                    <a:cubicBezTo>
                      <a:pt x="44989" y="28890"/>
                      <a:pt x="44971" y="28893"/>
                      <a:pt x="44951" y="28893"/>
                    </a:cubicBezTo>
                    <a:cubicBezTo>
                      <a:pt x="44848" y="28893"/>
                      <a:pt x="44699" y="28838"/>
                      <a:pt x="44581" y="28838"/>
                    </a:cubicBezTo>
                    <a:cubicBezTo>
                      <a:pt x="44477" y="28838"/>
                      <a:pt x="44398" y="28881"/>
                      <a:pt x="44398" y="29044"/>
                    </a:cubicBezTo>
                    <a:cubicBezTo>
                      <a:pt x="44781" y="29163"/>
                      <a:pt x="44292" y="29440"/>
                      <a:pt x="44451" y="29770"/>
                    </a:cubicBezTo>
                    <a:cubicBezTo>
                      <a:pt x="44675" y="29044"/>
                      <a:pt x="46101" y="29268"/>
                      <a:pt x="46154" y="28833"/>
                    </a:cubicBezTo>
                    <a:cubicBezTo>
                      <a:pt x="46123" y="28829"/>
                      <a:pt x="46091" y="28827"/>
                      <a:pt x="46058" y="28827"/>
                    </a:cubicBezTo>
                    <a:cubicBezTo>
                      <a:pt x="45884" y="28827"/>
                      <a:pt x="45682" y="28876"/>
                      <a:pt x="45508" y="28876"/>
                    </a:cubicBezTo>
                    <a:cubicBezTo>
                      <a:pt x="45302" y="28876"/>
                      <a:pt x="45137" y="28806"/>
                      <a:pt x="45111" y="28503"/>
                    </a:cubicBezTo>
                    <a:cubicBezTo>
                      <a:pt x="45665" y="28503"/>
                      <a:pt x="46101" y="28384"/>
                      <a:pt x="46431" y="28120"/>
                    </a:cubicBezTo>
                    <a:cubicBezTo>
                      <a:pt x="46484" y="28714"/>
                      <a:pt x="46655" y="28556"/>
                      <a:pt x="46484" y="29044"/>
                    </a:cubicBezTo>
                    <a:cubicBezTo>
                      <a:pt x="46603" y="28938"/>
                      <a:pt x="46655" y="28886"/>
                      <a:pt x="46708" y="28833"/>
                    </a:cubicBezTo>
                    <a:lnTo>
                      <a:pt x="46708" y="28833"/>
                    </a:lnTo>
                    <a:cubicBezTo>
                      <a:pt x="46596" y="29354"/>
                      <a:pt x="46279" y="29381"/>
                      <a:pt x="45949" y="29381"/>
                    </a:cubicBezTo>
                    <a:cubicBezTo>
                      <a:pt x="45912" y="29381"/>
                      <a:pt x="45875" y="29380"/>
                      <a:pt x="45837" y="29380"/>
                    </a:cubicBezTo>
                    <a:cubicBezTo>
                      <a:pt x="45544" y="29380"/>
                      <a:pt x="45257" y="29401"/>
                      <a:pt x="45111" y="29770"/>
                    </a:cubicBezTo>
                    <a:cubicBezTo>
                      <a:pt x="45210" y="29838"/>
                      <a:pt x="45331" y="29860"/>
                      <a:pt x="45470" y="29860"/>
                    </a:cubicBezTo>
                    <a:cubicBezTo>
                      <a:pt x="45704" y="29860"/>
                      <a:pt x="45989" y="29799"/>
                      <a:pt x="46301" y="29799"/>
                    </a:cubicBezTo>
                    <a:cubicBezTo>
                      <a:pt x="46518" y="29799"/>
                      <a:pt x="46749" y="29828"/>
                      <a:pt x="46985" y="29928"/>
                    </a:cubicBezTo>
                    <a:cubicBezTo>
                      <a:pt x="46985" y="29598"/>
                      <a:pt x="46814" y="29546"/>
                      <a:pt x="46708" y="29374"/>
                    </a:cubicBezTo>
                    <a:cubicBezTo>
                      <a:pt x="46753" y="29306"/>
                      <a:pt x="46821" y="29287"/>
                      <a:pt x="46895" y="29287"/>
                    </a:cubicBezTo>
                    <a:cubicBezTo>
                      <a:pt x="46994" y="29287"/>
                      <a:pt x="47106" y="29321"/>
                      <a:pt x="47197" y="29321"/>
                    </a:cubicBezTo>
                    <a:lnTo>
                      <a:pt x="47197" y="29493"/>
                    </a:lnTo>
                    <a:cubicBezTo>
                      <a:pt x="47263" y="29374"/>
                      <a:pt x="47263" y="29321"/>
                      <a:pt x="47263" y="29268"/>
                    </a:cubicBezTo>
                    <a:lnTo>
                      <a:pt x="47368" y="29268"/>
                    </a:lnTo>
                    <a:cubicBezTo>
                      <a:pt x="47368" y="29321"/>
                      <a:pt x="47421" y="29374"/>
                      <a:pt x="47474" y="29493"/>
                    </a:cubicBezTo>
                    <a:lnTo>
                      <a:pt x="47197" y="29493"/>
                    </a:lnTo>
                    <a:cubicBezTo>
                      <a:pt x="47144" y="29493"/>
                      <a:pt x="47091" y="29546"/>
                      <a:pt x="47091" y="29546"/>
                    </a:cubicBezTo>
                    <a:cubicBezTo>
                      <a:pt x="47091" y="29869"/>
                      <a:pt x="47409" y="30039"/>
                      <a:pt x="47675" y="30039"/>
                    </a:cubicBezTo>
                    <a:cubicBezTo>
                      <a:pt x="47865" y="30039"/>
                      <a:pt x="48028" y="29952"/>
                      <a:pt x="48028" y="29770"/>
                    </a:cubicBezTo>
                    <a:cubicBezTo>
                      <a:pt x="47923" y="29704"/>
                      <a:pt x="47857" y="29651"/>
                      <a:pt x="47751" y="29598"/>
                    </a:cubicBezTo>
                    <a:cubicBezTo>
                      <a:pt x="47857" y="29493"/>
                      <a:pt x="47923" y="29268"/>
                      <a:pt x="47923" y="29110"/>
                    </a:cubicBezTo>
                    <a:cubicBezTo>
                      <a:pt x="48002" y="29136"/>
                      <a:pt x="48098" y="29150"/>
                      <a:pt x="48200" y="29150"/>
                    </a:cubicBezTo>
                    <a:cubicBezTo>
                      <a:pt x="48302" y="29150"/>
                      <a:pt x="48411" y="29136"/>
                      <a:pt x="48517" y="29110"/>
                    </a:cubicBezTo>
                    <a:cubicBezTo>
                      <a:pt x="48636" y="29216"/>
                      <a:pt x="48741" y="29268"/>
                      <a:pt x="48847" y="29321"/>
                    </a:cubicBezTo>
                    <a:cubicBezTo>
                      <a:pt x="48847" y="29876"/>
                      <a:pt x="48636" y="30034"/>
                      <a:pt x="48517" y="30364"/>
                    </a:cubicBezTo>
                    <a:cubicBezTo>
                      <a:pt x="48568" y="30385"/>
                      <a:pt x="48613" y="30395"/>
                      <a:pt x="48653" y="30395"/>
                    </a:cubicBezTo>
                    <a:cubicBezTo>
                      <a:pt x="49025" y="30395"/>
                      <a:pt x="48896" y="29544"/>
                      <a:pt x="49265" y="29544"/>
                    </a:cubicBezTo>
                    <a:cubicBezTo>
                      <a:pt x="49275" y="29544"/>
                      <a:pt x="49285" y="29544"/>
                      <a:pt x="49296" y="29546"/>
                    </a:cubicBezTo>
                    <a:cubicBezTo>
                      <a:pt x="49348" y="29704"/>
                      <a:pt x="49348" y="29770"/>
                      <a:pt x="49401" y="29876"/>
                    </a:cubicBezTo>
                    <a:lnTo>
                      <a:pt x="49401" y="29928"/>
                    </a:lnTo>
                    <a:lnTo>
                      <a:pt x="49454" y="29928"/>
                    </a:lnTo>
                    <a:cubicBezTo>
                      <a:pt x="49573" y="30034"/>
                      <a:pt x="49626" y="30153"/>
                      <a:pt x="49626" y="30536"/>
                    </a:cubicBezTo>
                    <a:cubicBezTo>
                      <a:pt x="49555" y="30763"/>
                      <a:pt x="49447" y="30833"/>
                      <a:pt x="49326" y="30833"/>
                    </a:cubicBezTo>
                    <a:cubicBezTo>
                      <a:pt x="49125" y="30833"/>
                      <a:pt x="48887" y="30642"/>
                      <a:pt x="48712" y="30642"/>
                    </a:cubicBezTo>
                    <a:cubicBezTo>
                      <a:pt x="48578" y="30642"/>
                      <a:pt x="48481" y="30753"/>
                      <a:pt x="48464" y="31143"/>
                    </a:cubicBezTo>
                    <a:cubicBezTo>
                      <a:pt x="48570" y="31201"/>
                      <a:pt x="48659" y="31214"/>
                      <a:pt x="48741" y="31214"/>
                    </a:cubicBezTo>
                    <a:cubicBezTo>
                      <a:pt x="48808" y="31214"/>
                      <a:pt x="48871" y="31206"/>
                      <a:pt x="48933" y="31206"/>
                    </a:cubicBezTo>
                    <a:cubicBezTo>
                      <a:pt x="49071" y="31206"/>
                      <a:pt x="49210" y="31249"/>
                      <a:pt x="49401" y="31526"/>
                    </a:cubicBezTo>
                    <a:cubicBezTo>
                      <a:pt x="49301" y="31567"/>
                      <a:pt x="49211" y="31582"/>
                      <a:pt x="49130" y="31582"/>
                    </a:cubicBezTo>
                    <a:cubicBezTo>
                      <a:pt x="48899" y="31582"/>
                      <a:pt x="48735" y="31459"/>
                      <a:pt x="48566" y="31459"/>
                    </a:cubicBezTo>
                    <a:cubicBezTo>
                      <a:pt x="48468" y="31459"/>
                      <a:pt x="48368" y="31500"/>
                      <a:pt x="48253" y="31632"/>
                    </a:cubicBezTo>
                    <a:cubicBezTo>
                      <a:pt x="48462" y="32230"/>
                      <a:pt x="48740" y="32432"/>
                      <a:pt x="49026" y="32432"/>
                    </a:cubicBezTo>
                    <a:cubicBezTo>
                      <a:pt x="49480" y="32432"/>
                      <a:pt x="49958" y="31927"/>
                      <a:pt x="50233" y="31684"/>
                    </a:cubicBezTo>
                    <a:cubicBezTo>
                      <a:pt x="51138" y="31684"/>
                      <a:pt x="51888" y="32670"/>
                      <a:pt x="52801" y="32670"/>
                    </a:cubicBezTo>
                    <a:cubicBezTo>
                      <a:pt x="53220" y="32670"/>
                      <a:pt x="53674" y="32462"/>
                      <a:pt x="54193" y="31856"/>
                    </a:cubicBezTo>
                    <a:cubicBezTo>
                      <a:pt x="53692" y="31579"/>
                      <a:pt x="54075" y="31090"/>
                      <a:pt x="54246" y="30866"/>
                    </a:cubicBezTo>
                    <a:cubicBezTo>
                      <a:pt x="54023" y="30779"/>
                      <a:pt x="53784" y="30725"/>
                      <a:pt x="53560" y="30725"/>
                    </a:cubicBezTo>
                    <a:cubicBezTo>
                      <a:pt x="53067" y="30725"/>
                      <a:pt x="52649" y="30988"/>
                      <a:pt x="52649" y="31750"/>
                    </a:cubicBezTo>
                    <a:cubicBezTo>
                      <a:pt x="52372" y="31750"/>
                      <a:pt x="52094" y="31750"/>
                      <a:pt x="51989" y="32080"/>
                    </a:cubicBezTo>
                    <a:cubicBezTo>
                      <a:pt x="52042" y="31350"/>
                      <a:pt x="51688" y="31133"/>
                      <a:pt x="51232" y="31133"/>
                    </a:cubicBezTo>
                    <a:cubicBezTo>
                      <a:pt x="50790" y="31133"/>
                      <a:pt x="50254" y="31337"/>
                      <a:pt x="49903" y="31473"/>
                    </a:cubicBezTo>
                    <a:cubicBezTo>
                      <a:pt x="49903" y="31354"/>
                      <a:pt x="49956" y="31249"/>
                      <a:pt x="49956" y="31143"/>
                    </a:cubicBezTo>
                    <a:cubicBezTo>
                      <a:pt x="50061" y="31143"/>
                      <a:pt x="50114" y="31090"/>
                      <a:pt x="50114" y="30971"/>
                    </a:cubicBezTo>
                    <a:lnTo>
                      <a:pt x="50009" y="30971"/>
                    </a:lnTo>
                    <a:cubicBezTo>
                      <a:pt x="50061" y="30589"/>
                      <a:pt x="49903" y="30430"/>
                      <a:pt x="49679" y="29981"/>
                    </a:cubicBezTo>
                    <a:lnTo>
                      <a:pt x="49956" y="29981"/>
                    </a:lnTo>
                    <a:cubicBezTo>
                      <a:pt x="49903" y="30034"/>
                      <a:pt x="49837" y="30153"/>
                      <a:pt x="49837" y="30259"/>
                    </a:cubicBezTo>
                    <a:cubicBezTo>
                      <a:pt x="50009" y="30311"/>
                      <a:pt x="50167" y="30364"/>
                      <a:pt x="50339" y="30364"/>
                    </a:cubicBezTo>
                    <a:cubicBezTo>
                      <a:pt x="50286" y="30483"/>
                      <a:pt x="50233" y="30589"/>
                      <a:pt x="50167" y="30694"/>
                    </a:cubicBezTo>
                    <a:cubicBezTo>
                      <a:pt x="50336" y="30660"/>
                      <a:pt x="50488" y="30648"/>
                      <a:pt x="50627" y="30648"/>
                    </a:cubicBezTo>
                    <a:cubicBezTo>
                      <a:pt x="51066" y="30648"/>
                      <a:pt x="51376" y="30776"/>
                      <a:pt x="51694" y="30776"/>
                    </a:cubicBezTo>
                    <a:cubicBezTo>
                      <a:pt x="51904" y="30776"/>
                      <a:pt x="52116" y="30721"/>
                      <a:pt x="52372" y="30536"/>
                    </a:cubicBezTo>
                    <a:lnTo>
                      <a:pt x="52372" y="30536"/>
                    </a:lnTo>
                    <a:cubicBezTo>
                      <a:pt x="52424" y="30919"/>
                      <a:pt x="52266" y="31196"/>
                      <a:pt x="52424" y="31249"/>
                    </a:cubicBezTo>
                    <a:cubicBezTo>
                      <a:pt x="53137" y="29704"/>
                      <a:pt x="54246" y="28661"/>
                      <a:pt x="55949" y="27948"/>
                    </a:cubicBezTo>
                    <a:lnTo>
                      <a:pt x="55949" y="27948"/>
                    </a:lnTo>
                    <a:cubicBezTo>
                      <a:pt x="55844" y="28173"/>
                      <a:pt x="56227" y="28833"/>
                      <a:pt x="56557" y="29110"/>
                    </a:cubicBezTo>
                    <a:cubicBezTo>
                      <a:pt x="56519" y="29096"/>
                      <a:pt x="56483" y="29088"/>
                      <a:pt x="56449" y="29088"/>
                    </a:cubicBezTo>
                    <a:cubicBezTo>
                      <a:pt x="56329" y="29088"/>
                      <a:pt x="56249" y="29193"/>
                      <a:pt x="56332" y="29493"/>
                    </a:cubicBezTo>
                    <a:cubicBezTo>
                      <a:pt x="56311" y="29643"/>
                      <a:pt x="56366" y="29684"/>
                      <a:pt x="56450" y="29684"/>
                    </a:cubicBezTo>
                    <a:cubicBezTo>
                      <a:pt x="56548" y="29684"/>
                      <a:pt x="56686" y="29629"/>
                      <a:pt x="56793" y="29629"/>
                    </a:cubicBezTo>
                    <a:cubicBezTo>
                      <a:pt x="56829" y="29629"/>
                      <a:pt x="56861" y="29635"/>
                      <a:pt x="56887" y="29651"/>
                    </a:cubicBezTo>
                    <a:lnTo>
                      <a:pt x="56887" y="29163"/>
                    </a:lnTo>
                    <a:cubicBezTo>
                      <a:pt x="56992" y="29110"/>
                      <a:pt x="57098" y="28938"/>
                      <a:pt x="57098" y="28556"/>
                    </a:cubicBezTo>
                    <a:lnTo>
                      <a:pt x="57098" y="28556"/>
                    </a:lnTo>
                    <a:cubicBezTo>
                      <a:pt x="56995" y="28576"/>
                      <a:pt x="56871" y="28631"/>
                      <a:pt x="56763" y="28631"/>
                    </a:cubicBezTo>
                    <a:cubicBezTo>
                      <a:pt x="56595" y="28631"/>
                      <a:pt x="56464" y="28498"/>
                      <a:pt x="56504" y="27895"/>
                    </a:cubicBezTo>
                    <a:cubicBezTo>
                      <a:pt x="56487" y="27892"/>
                      <a:pt x="56472" y="27890"/>
                      <a:pt x="56457" y="27890"/>
                    </a:cubicBezTo>
                    <a:cubicBezTo>
                      <a:pt x="56278" y="27890"/>
                      <a:pt x="56263" y="28173"/>
                      <a:pt x="56055" y="28173"/>
                    </a:cubicBezTo>
                    <a:cubicBezTo>
                      <a:pt x="56227" y="27011"/>
                      <a:pt x="55619" y="27790"/>
                      <a:pt x="55566" y="27235"/>
                    </a:cubicBezTo>
                    <a:cubicBezTo>
                      <a:pt x="55672" y="26522"/>
                      <a:pt x="55184" y="25968"/>
                      <a:pt x="55448" y="25744"/>
                    </a:cubicBezTo>
                    <a:lnTo>
                      <a:pt x="55448" y="25744"/>
                    </a:lnTo>
                    <a:cubicBezTo>
                      <a:pt x="55514" y="26404"/>
                      <a:pt x="55844" y="26298"/>
                      <a:pt x="56002" y="26681"/>
                    </a:cubicBezTo>
                    <a:lnTo>
                      <a:pt x="55897" y="25414"/>
                    </a:lnTo>
                    <a:cubicBezTo>
                      <a:pt x="55751" y="25323"/>
                      <a:pt x="55624" y="25288"/>
                      <a:pt x="55510" y="25288"/>
                    </a:cubicBezTo>
                    <a:cubicBezTo>
                      <a:pt x="55163" y="25288"/>
                      <a:pt x="54933" y="25601"/>
                      <a:pt x="54674" y="25601"/>
                    </a:cubicBezTo>
                    <a:cubicBezTo>
                      <a:pt x="54559" y="25601"/>
                      <a:pt x="54438" y="25539"/>
                      <a:pt x="54299" y="25361"/>
                    </a:cubicBezTo>
                    <a:cubicBezTo>
                      <a:pt x="54299" y="26072"/>
                      <a:pt x="54164" y="26266"/>
                      <a:pt x="53975" y="26266"/>
                    </a:cubicBezTo>
                    <a:cubicBezTo>
                      <a:pt x="53749" y="26266"/>
                      <a:pt x="53446" y="25992"/>
                      <a:pt x="53201" y="25992"/>
                    </a:cubicBezTo>
                    <a:cubicBezTo>
                      <a:pt x="53095" y="25992"/>
                      <a:pt x="52999" y="26043"/>
                      <a:pt x="52926" y="26192"/>
                    </a:cubicBezTo>
                    <a:cubicBezTo>
                      <a:pt x="53137" y="26245"/>
                      <a:pt x="53085" y="26800"/>
                      <a:pt x="53085" y="27183"/>
                    </a:cubicBezTo>
                    <a:cubicBezTo>
                      <a:pt x="53377" y="27183"/>
                      <a:pt x="53617" y="27259"/>
                      <a:pt x="53830" y="27259"/>
                    </a:cubicBezTo>
                    <a:cubicBezTo>
                      <a:pt x="54060" y="27259"/>
                      <a:pt x="54259" y="27170"/>
                      <a:pt x="54458" y="26800"/>
                    </a:cubicBezTo>
                    <a:cubicBezTo>
                      <a:pt x="54443" y="26800"/>
                      <a:pt x="54420" y="26804"/>
                      <a:pt x="54395" y="26804"/>
                    </a:cubicBezTo>
                    <a:cubicBezTo>
                      <a:pt x="54329" y="26804"/>
                      <a:pt x="54246" y="26776"/>
                      <a:pt x="54246" y="26575"/>
                    </a:cubicBezTo>
                    <a:lnTo>
                      <a:pt x="54246" y="26575"/>
                    </a:lnTo>
                    <a:cubicBezTo>
                      <a:pt x="54291" y="26596"/>
                      <a:pt x="54331" y="26605"/>
                      <a:pt x="54366" y="26605"/>
                    </a:cubicBezTo>
                    <a:cubicBezTo>
                      <a:pt x="54702" y="26605"/>
                      <a:pt x="54621" y="25742"/>
                      <a:pt x="54982" y="25742"/>
                    </a:cubicBezTo>
                    <a:cubicBezTo>
                      <a:pt x="54992" y="25742"/>
                      <a:pt x="55002" y="25742"/>
                      <a:pt x="55012" y="25744"/>
                    </a:cubicBezTo>
                    <a:cubicBezTo>
                      <a:pt x="55461" y="27515"/>
                      <a:pt x="55039" y="28112"/>
                      <a:pt x="54398" y="28112"/>
                    </a:cubicBezTo>
                    <a:cubicBezTo>
                      <a:pt x="53625" y="28112"/>
                      <a:pt x="52533" y="27244"/>
                      <a:pt x="52266" y="26522"/>
                    </a:cubicBezTo>
                    <a:cubicBezTo>
                      <a:pt x="52319" y="26245"/>
                      <a:pt x="52372" y="25968"/>
                      <a:pt x="52477" y="25744"/>
                    </a:cubicBezTo>
                    <a:cubicBezTo>
                      <a:pt x="52511" y="25712"/>
                      <a:pt x="52557" y="25702"/>
                      <a:pt x="52609" y="25702"/>
                    </a:cubicBezTo>
                    <a:cubicBezTo>
                      <a:pt x="52708" y="25702"/>
                      <a:pt x="52829" y="25739"/>
                      <a:pt x="52930" y="25739"/>
                    </a:cubicBezTo>
                    <a:cubicBezTo>
                      <a:pt x="53047" y="25739"/>
                      <a:pt x="53137" y="25690"/>
                      <a:pt x="53137" y="25480"/>
                    </a:cubicBezTo>
                    <a:cubicBezTo>
                      <a:pt x="53226" y="25141"/>
                      <a:pt x="53530" y="25069"/>
                      <a:pt x="53928" y="25069"/>
                    </a:cubicBezTo>
                    <a:cubicBezTo>
                      <a:pt x="54214" y="25069"/>
                      <a:pt x="54550" y="25107"/>
                      <a:pt x="54889" y="25107"/>
                    </a:cubicBezTo>
                    <a:cubicBezTo>
                      <a:pt x="55543" y="25107"/>
                      <a:pt x="56208" y="24968"/>
                      <a:pt x="56557" y="24159"/>
                    </a:cubicBezTo>
                    <a:cubicBezTo>
                      <a:pt x="55065" y="24159"/>
                      <a:pt x="53533" y="24318"/>
                      <a:pt x="51989" y="24423"/>
                    </a:cubicBezTo>
                    <a:cubicBezTo>
                      <a:pt x="52042" y="24371"/>
                      <a:pt x="52042" y="24371"/>
                      <a:pt x="52042" y="24318"/>
                    </a:cubicBezTo>
                    <a:cubicBezTo>
                      <a:pt x="51487" y="23380"/>
                      <a:pt x="52926" y="24212"/>
                      <a:pt x="52755" y="23222"/>
                    </a:cubicBezTo>
                    <a:cubicBezTo>
                      <a:pt x="52637" y="23101"/>
                      <a:pt x="52511" y="23045"/>
                      <a:pt x="52388" y="23045"/>
                    </a:cubicBezTo>
                    <a:cubicBezTo>
                      <a:pt x="52053" y="23045"/>
                      <a:pt x="51736" y="23457"/>
                      <a:pt x="51659" y="24093"/>
                    </a:cubicBezTo>
                    <a:cubicBezTo>
                      <a:pt x="51664" y="24088"/>
                      <a:pt x="51670" y="24085"/>
                      <a:pt x="51675" y="24085"/>
                    </a:cubicBezTo>
                    <a:cubicBezTo>
                      <a:pt x="51723" y="24085"/>
                      <a:pt x="51776" y="24281"/>
                      <a:pt x="51883" y="24423"/>
                    </a:cubicBezTo>
                    <a:cubicBezTo>
                      <a:pt x="51327" y="24471"/>
                      <a:pt x="50804" y="24511"/>
                      <a:pt x="50310" y="24511"/>
                    </a:cubicBezTo>
                    <a:cubicBezTo>
                      <a:pt x="50113" y="24511"/>
                      <a:pt x="49920" y="24505"/>
                      <a:pt x="49731" y="24489"/>
                    </a:cubicBezTo>
                    <a:cubicBezTo>
                      <a:pt x="49837" y="24159"/>
                      <a:pt x="50167" y="24159"/>
                      <a:pt x="50114" y="23499"/>
                    </a:cubicBezTo>
                    <a:cubicBezTo>
                      <a:pt x="49875" y="23293"/>
                      <a:pt x="49614" y="23241"/>
                      <a:pt x="49361" y="23241"/>
                    </a:cubicBezTo>
                    <a:cubicBezTo>
                      <a:pt x="49108" y="23241"/>
                      <a:pt x="48863" y="23293"/>
                      <a:pt x="48657" y="23293"/>
                    </a:cubicBezTo>
                    <a:cubicBezTo>
                      <a:pt x="48410" y="23293"/>
                      <a:pt x="48218" y="23219"/>
                      <a:pt x="48134" y="22892"/>
                    </a:cubicBezTo>
                    <a:lnTo>
                      <a:pt x="48134" y="22892"/>
                    </a:lnTo>
                    <a:cubicBezTo>
                      <a:pt x="48247" y="22945"/>
                      <a:pt x="48359" y="22972"/>
                      <a:pt x="48469" y="22972"/>
                    </a:cubicBezTo>
                    <a:cubicBezTo>
                      <a:pt x="48796" y="22972"/>
                      <a:pt x="49102" y="22739"/>
                      <a:pt x="49348" y="22285"/>
                    </a:cubicBezTo>
                    <a:cubicBezTo>
                      <a:pt x="49018" y="22060"/>
                      <a:pt x="49071" y="21519"/>
                      <a:pt x="49071" y="21070"/>
                    </a:cubicBezTo>
                    <a:lnTo>
                      <a:pt x="48847" y="21070"/>
                    </a:lnTo>
                    <a:cubicBezTo>
                      <a:pt x="48741" y="21123"/>
                      <a:pt x="48688" y="21400"/>
                      <a:pt x="48636" y="21625"/>
                    </a:cubicBezTo>
                    <a:cubicBezTo>
                      <a:pt x="48741" y="21677"/>
                      <a:pt x="48847" y="21572"/>
                      <a:pt x="48913" y="21849"/>
                    </a:cubicBezTo>
                    <a:cubicBezTo>
                      <a:pt x="48253" y="23380"/>
                      <a:pt x="45546" y="21347"/>
                      <a:pt x="45441" y="24159"/>
                    </a:cubicBezTo>
                    <a:cubicBezTo>
                      <a:pt x="45592" y="24322"/>
                      <a:pt x="45814" y="24382"/>
                      <a:pt x="46083" y="24382"/>
                    </a:cubicBezTo>
                    <a:cubicBezTo>
                      <a:pt x="46808" y="24382"/>
                      <a:pt x="47866" y="23947"/>
                      <a:pt x="48740" y="23947"/>
                    </a:cubicBezTo>
                    <a:cubicBezTo>
                      <a:pt x="48957" y="23947"/>
                      <a:pt x="49162" y="23974"/>
                      <a:pt x="49348" y="24041"/>
                    </a:cubicBezTo>
                    <a:cubicBezTo>
                      <a:pt x="48481" y="25263"/>
                      <a:pt x="47613" y="25591"/>
                      <a:pt x="46315" y="25591"/>
                    </a:cubicBezTo>
                    <a:cubicBezTo>
                      <a:pt x="46211" y="25591"/>
                      <a:pt x="46105" y="25589"/>
                      <a:pt x="45995" y="25585"/>
                    </a:cubicBezTo>
                    <a:cubicBezTo>
                      <a:pt x="45942" y="24925"/>
                      <a:pt x="45612" y="25031"/>
                      <a:pt x="45546" y="24371"/>
                    </a:cubicBezTo>
                    <a:cubicBezTo>
                      <a:pt x="45239" y="24498"/>
                      <a:pt x="44928" y="24677"/>
                      <a:pt x="44645" y="24677"/>
                    </a:cubicBezTo>
                    <a:cubicBezTo>
                      <a:pt x="44431" y="24677"/>
                      <a:pt x="44233" y="24573"/>
                      <a:pt x="44068" y="24265"/>
                    </a:cubicBezTo>
                    <a:lnTo>
                      <a:pt x="44068" y="24265"/>
                    </a:lnTo>
                    <a:cubicBezTo>
                      <a:pt x="44152" y="24349"/>
                      <a:pt x="44218" y="24379"/>
                      <a:pt x="44279" y="24379"/>
                    </a:cubicBezTo>
                    <a:cubicBezTo>
                      <a:pt x="44428" y="24379"/>
                      <a:pt x="44541" y="24194"/>
                      <a:pt x="44802" y="24194"/>
                    </a:cubicBezTo>
                    <a:cubicBezTo>
                      <a:pt x="44848" y="24194"/>
                      <a:pt x="44897" y="24199"/>
                      <a:pt x="44952" y="24212"/>
                    </a:cubicBezTo>
                    <a:cubicBezTo>
                      <a:pt x="44675" y="22839"/>
                      <a:pt x="45335" y="23275"/>
                      <a:pt x="45335" y="22390"/>
                    </a:cubicBezTo>
                    <a:cubicBezTo>
                      <a:pt x="45324" y="22388"/>
                      <a:pt x="45313" y="22386"/>
                      <a:pt x="45302" y="22386"/>
                    </a:cubicBezTo>
                    <a:cubicBezTo>
                      <a:pt x="45165" y="22386"/>
                      <a:pt x="45099" y="22597"/>
                      <a:pt x="45055" y="22597"/>
                    </a:cubicBezTo>
                    <a:cubicBezTo>
                      <a:pt x="45036" y="22597"/>
                      <a:pt x="45020" y="22557"/>
                      <a:pt x="45005" y="22443"/>
                    </a:cubicBezTo>
                    <a:cubicBezTo>
                      <a:pt x="45718" y="21625"/>
                      <a:pt x="47144" y="21955"/>
                      <a:pt x="47923" y="21400"/>
                    </a:cubicBezTo>
                    <a:cubicBezTo>
                      <a:pt x="47368" y="21400"/>
                      <a:pt x="47804" y="20199"/>
                      <a:pt x="47976" y="20199"/>
                    </a:cubicBezTo>
                    <a:cubicBezTo>
                      <a:pt x="47751" y="19857"/>
                      <a:pt x="47550" y="19338"/>
                      <a:pt x="47445" y="19338"/>
                    </a:cubicBezTo>
                    <a:cubicBezTo>
                      <a:pt x="47396" y="19338"/>
                      <a:pt x="47368" y="19451"/>
                      <a:pt x="47368" y="19750"/>
                    </a:cubicBezTo>
                    <a:cubicBezTo>
                      <a:pt x="46814" y="18984"/>
                      <a:pt x="46537" y="19037"/>
                      <a:pt x="46048" y="18601"/>
                    </a:cubicBezTo>
                    <a:cubicBezTo>
                      <a:pt x="46048" y="18271"/>
                      <a:pt x="46207" y="18377"/>
                      <a:pt x="46273" y="18100"/>
                    </a:cubicBezTo>
                    <a:cubicBezTo>
                      <a:pt x="46197" y="17953"/>
                      <a:pt x="46109" y="17893"/>
                      <a:pt x="46019" y="17893"/>
                    </a:cubicBezTo>
                    <a:cubicBezTo>
                      <a:pt x="45843" y="17893"/>
                      <a:pt x="45660" y="18123"/>
                      <a:pt x="45546" y="18377"/>
                    </a:cubicBezTo>
                    <a:cubicBezTo>
                      <a:pt x="45582" y="18377"/>
                      <a:pt x="45618" y="18376"/>
                      <a:pt x="45653" y="18376"/>
                    </a:cubicBezTo>
                    <a:cubicBezTo>
                      <a:pt x="45836" y="18376"/>
                      <a:pt x="45987" y="18413"/>
                      <a:pt x="45942" y="18879"/>
                    </a:cubicBezTo>
                    <a:cubicBezTo>
                      <a:pt x="45771" y="19697"/>
                      <a:pt x="45441" y="19750"/>
                      <a:pt x="45164" y="19922"/>
                    </a:cubicBezTo>
                    <a:lnTo>
                      <a:pt x="45164" y="19209"/>
                    </a:lnTo>
                    <a:cubicBezTo>
                      <a:pt x="44693" y="19229"/>
                      <a:pt x="44213" y="19284"/>
                      <a:pt x="43720" y="19284"/>
                    </a:cubicBezTo>
                    <a:cubicBezTo>
                      <a:pt x="42954" y="19284"/>
                      <a:pt x="42158" y="19151"/>
                      <a:pt x="41322" y="18549"/>
                    </a:cubicBezTo>
                    <a:cubicBezTo>
                      <a:pt x="41356" y="18511"/>
                      <a:pt x="41407" y="18500"/>
                      <a:pt x="41466" y="18500"/>
                    </a:cubicBezTo>
                    <a:cubicBezTo>
                      <a:pt x="41550" y="18500"/>
                      <a:pt x="41650" y="18523"/>
                      <a:pt x="41739" y="18523"/>
                    </a:cubicBezTo>
                    <a:cubicBezTo>
                      <a:pt x="41872" y="18523"/>
                      <a:pt x="41982" y="18472"/>
                      <a:pt x="41982" y="18219"/>
                    </a:cubicBezTo>
                    <a:cubicBezTo>
                      <a:pt x="41586" y="18219"/>
                      <a:pt x="41916" y="17559"/>
                      <a:pt x="41705" y="17493"/>
                    </a:cubicBezTo>
                    <a:lnTo>
                      <a:pt x="41705" y="17493"/>
                    </a:lnTo>
                    <a:cubicBezTo>
                      <a:pt x="41586" y="18153"/>
                      <a:pt x="40332" y="17440"/>
                      <a:pt x="41045" y="18324"/>
                    </a:cubicBezTo>
                    <a:cubicBezTo>
                      <a:pt x="40953" y="18367"/>
                      <a:pt x="40859" y="18387"/>
                      <a:pt x="40767" y="18387"/>
                    </a:cubicBezTo>
                    <a:cubicBezTo>
                      <a:pt x="40146" y="18387"/>
                      <a:pt x="39568" y="17490"/>
                      <a:pt x="39672" y="16674"/>
                    </a:cubicBezTo>
                    <a:cubicBezTo>
                      <a:pt x="39675" y="16673"/>
                      <a:pt x="39679" y="16672"/>
                      <a:pt x="39683" y="16672"/>
                    </a:cubicBezTo>
                    <a:cubicBezTo>
                      <a:pt x="39795" y="16672"/>
                      <a:pt x="39911" y="17203"/>
                      <a:pt x="39987" y="17203"/>
                    </a:cubicBezTo>
                    <a:cubicBezTo>
                      <a:pt x="40017" y="17203"/>
                      <a:pt x="40040" y="17123"/>
                      <a:pt x="40055" y="16898"/>
                    </a:cubicBezTo>
                    <a:cubicBezTo>
                      <a:pt x="39883" y="16674"/>
                      <a:pt x="39672" y="16502"/>
                      <a:pt x="39553" y="16172"/>
                    </a:cubicBezTo>
                    <a:lnTo>
                      <a:pt x="39553" y="16172"/>
                    </a:lnTo>
                    <a:cubicBezTo>
                      <a:pt x="39616" y="16182"/>
                      <a:pt x="39671" y="16186"/>
                      <a:pt x="39718" y="16186"/>
                    </a:cubicBezTo>
                    <a:cubicBezTo>
                      <a:pt x="40009" y="16186"/>
                      <a:pt x="40008" y="16013"/>
                      <a:pt x="39724" y="15684"/>
                    </a:cubicBezTo>
                    <a:cubicBezTo>
                      <a:pt x="39819" y="15671"/>
                      <a:pt x="39911" y="15661"/>
                      <a:pt x="39997" y="15661"/>
                    </a:cubicBezTo>
                    <a:cubicBezTo>
                      <a:pt x="40260" y="15661"/>
                      <a:pt x="40477" y="15752"/>
                      <a:pt x="40596" y="16120"/>
                    </a:cubicBezTo>
                    <a:cubicBezTo>
                      <a:pt x="40437" y="16238"/>
                      <a:pt x="40332" y="16502"/>
                      <a:pt x="40266" y="16898"/>
                    </a:cubicBezTo>
                    <a:cubicBezTo>
                      <a:pt x="40926" y="16397"/>
                      <a:pt x="42748" y="16898"/>
                      <a:pt x="43025" y="15908"/>
                    </a:cubicBezTo>
                    <a:cubicBezTo>
                      <a:pt x="43183" y="16014"/>
                      <a:pt x="43461" y="15961"/>
                      <a:pt x="43632" y="16344"/>
                    </a:cubicBezTo>
                    <a:cubicBezTo>
                      <a:pt x="43582" y="16319"/>
                      <a:pt x="43541" y="16308"/>
                      <a:pt x="43509" y="16308"/>
                    </a:cubicBezTo>
                    <a:cubicBezTo>
                      <a:pt x="43255" y="16308"/>
                      <a:pt x="43527" y="17010"/>
                      <a:pt x="43632" y="17057"/>
                    </a:cubicBezTo>
                    <a:cubicBezTo>
                      <a:pt x="43791" y="16621"/>
                      <a:pt x="43685" y="15684"/>
                      <a:pt x="43896" y="15301"/>
                    </a:cubicBezTo>
                    <a:cubicBezTo>
                      <a:pt x="44224" y="15530"/>
                      <a:pt x="44316" y="16283"/>
                      <a:pt x="44712" y="16283"/>
                    </a:cubicBezTo>
                    <a:cubicBezTo>
                      <a:pt x="44795" y="16283"/>
                      <a:pt x="44891" y="16250"/>
                      <a:pt x="45005" y="16172"/>
                    </a:cubicBezTo>
                    <a:lnTo>
                      <a:pt x="45005" y="16172"/>
                    </a:lnTo>
                    <a:cubicBezTo>
                      <a:pt x="44729" y="16810"/>
                      <a:pt x="45193" y="17419"/>
                      <a:pt x="45578" y="17419"/>
                    </a:cubicBezTo>
                    <a:cubicBezTo>
                      <a:pt x="45728" y="17419"/>
                      <a:pt x="45865" y="17327"/>
                      <a:pt x="45942" y="17110"/>
                    </a:cubicBezTo>
                    <a:cubicBezTo>
                      <a:pt x="45718" y="16450"/>
                      <a:pt x="46484" y="15737"/>
                      <a:pt x="46537" y="14799"/>
                    </a:cubicBezTo>
                    <a:cubicBezTo>
                      <a:pt x="46603" y="15301"/>
                      <a:pt x="46814" y="15459"/>
                      <a:pt x="46933" y="15790"/>
                    </a:cubicBezTo>
                    <a:cubicBezTo>
                      <a:pt x="46967" y="15800"/>
                      <a:pt x="46998" y="15805"/>
                      <a:pt x="47026" y="15805"/>
                    </a:cubicBezTo>
                    <a:cubicBezTo>
                      <a:pt x="47273" y="15805"/>
                      <a:pt x="47292" y="15433"/>
                      <a:pt x="47491" y="15433"/>
                    </a:cubicBezTo>
                    <a:cubicBezTo>
                      <a:pt x="47521" y="15433"/>
                      <a:pt x="47554" y="15441"/>
                      <a:pt x="47593" y="15459"/>
                    </a:cubicBezTo>
                    <a:cubicBezTo>
                      <a:pt x="47593" y="13756"/>
                      <a:pt x="48187" y="15129"/>
                      <a:pt x="48187" y="13928"/>
                    </a:cubicBezTo>
                    <a:cubicBezTo>
                      <a:pt x="48253" y="14139"/>
                      <a:pt x="48306" y="14192"/>
                      <a:pt x="48358" y="14364"/>
                    </a:cubicBezTo>
                    <a:cubicBezTo>
                      <a:pt x="48464" y="15077"/>
                      <a:pt x="47923" y="14641"/>
                      <a:pt x="47923" y="15182"/>
                    </a:cubicBezTo>
                    <a:cubicBezTo>
                      <a:pt x="48583" y="15354"/>
                      <a:pt x="48583" y="15790"/>
                      <a:pt x="48794" y="16621"/>
                    </a:cubicBezTo>
                    <a:cubicBezTo>
                      <a:pt x="48882" y="16693"/>
                      <a:pt x="48958" y="16724"/>
                      <a:pt x="49025" y="16724"/>
                    </a:cubicBezTo>
                    <a:cubicBezTo>
                      <a:pt x="49380" y="16724"/>
                      <a:pt x="49466" y="15867"/>
                      <a:pt x="49617" y="15867"/>
                    </a:cubicBezTo>
                    <a:cubicBezTo>
                      <a:pt x="49651" y="15867"/>
                      <a:pt x="49688" y="15910"/>
                      <a:pt x="49731" y="16014"/>
                    </a:cubicBezTo>
                    <a:cubicBezTo>
                      <a:pt x="49401" y="16397"/>
                      <a:pt x="49124" y="17717"/>
                      <a:pt x="49731" y="17994"/>
                    </a:cubicBezTo>
                    <a:cubicBezTo>
                      <a:pt x="49817" y="17603"/>
                      <a:pt x="49971" y="17490"/>
                      <a:pt x="50162" y="17490"/>
                    </a:cubicBezTo>
                    <a:cubicBezTo>
                      <a:pt x="50423" y="17490"/>
                      <a:pt x="50753" y="17700"/>
                      <a:pt x="51075" y="17700"/>
                    </a:cubicBezTo>
                    <a:cubicBezTo>
                      <a:pt x="51280" y="17700"/>
                      <a:pt x="51481" y="17615"/>
                      <a:pt x="51659" y="17334"/>
                    </a:cubicBezTo>
                    <a:cubicBezTo>
                      <a:pt x="51052" y="16832"/>
                      <a:pt x="50114" y="17162"/>
                      <a:pt x="49507" y="16780"/>
                    </a:cubicBezTo>
                    <a:cubicBezTo>
                      <a:pt x="49903" y="16450"/>
                      <a:pt x="50391" y="16238"/>
                      <a:pt x="50774" y="15908"/>
                    </a:cubicBezTo>
                    <a:cubicBezTo>
                      <a:pt x="50114" y="15129"/>
                      <a:pt x="49573" y="14469"/>
                      <a:pt x="48913" y="14311"/>
                    </a:cubicBezTo>
                    <a:cubicBezTo>
                      <a:pt x="48966" y="13809"/>
                      <a:pt x="49507" y="14192"/>
                      <a:pt x="49348" y="13321"/>
                    </a:cubicBezTo>
                    <a:lnTo>
                      <a:pt x="49348" y="13321"/>
                    </a:lnTo>
                    <a:cubicBezTo>
                      <a:pt x="49267" y="13454"/>
                      <a:pt x="49172" y="13495"/>
                      <a:pt x="49073" y="13495"/>
                    </a:cubicBezTo>
                    <a:cubicBezTo>
                      <a:pt x="48920" y="13495"/>
                      <a:pt x="48757" y="13398"/>
                      <a:pt x="48617" y="13398"/>
                    </a:cubicBezTo>
                    <a:cubicBezTo>
                      <a:pt x="48480" y="13398"/>
                      <a:pt x="48365" y="13492"/>
                      <a:pt x="48306" y="13862"/>
                    </a:cubicBezTo>
                    <a:cubicBezTo>
                      <a:pt x="48270" y="13420"/>
                      <a:pt x="48216" y="13287"/>
                      <a:pt x="48146" y="13287"/>
                    </a:cubicBezTo>
                    <a:cubicBezTo>
                      <a:pt x="48043" y="13287"/>
                      <a:pt x="47906" y="13587"/>
                      <a:pt x="47750" y="13587"/>
                    </a:cubicBezTo>
                    <a:cubicBezTo>
                      <a:pt x="47663" y="13587"/>
                      <a:pt x="47570" y="13494"/>
                      <a:pt x="47474" y="13202"/>
                    </a:cubicBezTo>
                    <a:cubicBezTo>
                      <a:pt x="47786" y="13202"/>
                      <a:pt x="47708" y="12375"/>
                      <a:pt x="48068" y="12375"/>
                    </a:cubicBezTo>
                    <a:cubicBezTo>
                      <a:pt x="48088" y="12375"/>
                      <a:pt x="48110" y="12378"/>
                      <a:pt x="48134" y="12383"/>
                    </a:cubicBezTo>
                    <a:lnTo>
                      <a:pt x="48187" y="13149"/>
                    </a:lnTo>
                    <a:cubicBezTo>
                      <a:pt x="48380" y="12854"/>
                      <a:pt x="48589" y="12812"/>
                      <a:pt x="48798" y="12812"/>
                    </a:cubicBezTo>
                    <a:cubicBezTo>
                      <a:pt x="48881" y="12812"/>
                      <a:pt x="48965" y="12819"/>
                      <a:pt x="49047" y="12819"/>
                    </a:cubicBezTo>
                    <a:cubicBezTo>
                      <a:pt x="49293" y="12819"/>
                      <a:pt x="49531" y="12759"/>
                      <a:pt x="49731" y="12278"/>
                    </a:cubicBezTo>
                    <a:cubicBezTo>
                      <a:pt x="49401" y="11948"/>
                      <a:pt x="49243" y="11116"/>
                      <a:pt x="48966" y="10562"/>
                    </a:cubicBezTo>
                    <a:cubicBezTo>
                      <a:pt x="49073" y="10520"/>
                      <a:pt x="49167" y="10503"/>
                      <a:pt x="49254" y="10503"/>
                    </a:cubicBezTo>
                    <a:cubicBezTo>
                      <a:pt x="49581" y="10503"/>
                      <a:pt x="49797" y="10738"/>
                      <a:pt x="50148" y="10738"/>
                    </a:cubicBezTo>
                    <a:cubicBezTo>
                      <a:pt x="50176" y="10738"/>
                      <a:pt x="50204" y="10736"/>
                      <a:pt x="50233" y="10733"/>
                    </a:cubicBezTo>
                    <a:cubicBezTo>
                      <a:pt x="50233" y="10350"/>
                      <a:pt x="50233" y="10179"/>
                      <a:pt x="50286" y="9968"/>
                    </a:cubicBezTo>
                    <a:lnTo>
                      <a:pt x="50286" y="9968"/>
                    </a:lnTo>
                    <a:cubicBezTo>
                      <a:pt x="50157" y="10168"/>
                      <a:pt x="50020" y="10239"/>
                      <a:pt x="49871" y="10239"/>
                    </a:cubicBezTo>
                    <a:cubicBezTo>
                      <a:pt x="49577" y="10239"/>
                      <a:pt x="49232" y="9963"/>
                      <a:pt x="48794" y="9849"/>
                    </a:cubicBezTo>
                    <a:lnTo>
                      <a:pt x="48794" y="9849"/>
                    </a:lnTo>
                    <a:cubicBezTo>
                      <a:pt x="48873" y="10474"/>
                      <a:pt x="48788" y="10644"/>
                      <a:pt x="48639" y="10644"/>
                    </a:cubicBezTo>
                    <a:cubicBezTo>
                      <a:pt x="48461" y="10644"/>
                      <a:pt x="48192" y="10401"/>
                      <a:pt x="48006" y="10401"/>
                    </a:cubicBezTo>
                    <a:cubicBezTo>
                      <a:pt x="47907" y="10401"/>
                      <a:pt x="47831" y="10470"/>
                      <a:pt x="47804" y="10680"/>
                    </a:cubicBezTo>
                    <a:cubicBezTo>
                      <a:pt x="47847" y="10672"/>
                      <a:pt x="47887" y="10668"/>
                      <a:pt x="47924" y="10668"/>
                    </a:cubicBezTo>
                    <a:cubicBezTo>
                      <a:pt x="48131" y="10668"/>
                      <a:pt x="48261" y="10800"/>
                      <a:pt x="48306" y="11169"/>
                    </a:cubicBezTo>
                    <a:cubicBezTo>
                      <a:pt x="48243" y="11180"/>
                      <a:pt x="48182" y="11185"/>
                      <a:pt x="48122" y="11185"/>
                    </a:cubicBezTo>
                    <a:cubicBezTo>
                      <a:pt x="47559" y="11185"/>
                      <a:pt x="47145" y="10717"/>
                      <a:pt x="46655" y="10562"/>
                    </a:cubicBezTo>
                    <a:cubicBezTo>
                      <a:pt x="47038" y="10562"/>
                      <a:pt x="47923" y="10403"/>
                      <a:pt x="47645" y="9968"/>
                    </a:cubicBezTo>
                    <a:cubicBezTo>
                      <a:pt x="47489" y="9968"/>
                      <a:pt x="47475" y="10240"/>
                      <a:pt x="47355" y="10240"/>
                    </a:cubicBezTo>
                    <a:cubicBezTo>
                      <a:pt x="47343" y="10240"/>
                      <a:pt x="47330" y="10238"/>
                      <a:pt x="47315" y="10232"/>
                    </a:cubicBezTo>
                    <a:cubicBezTo>
                      <a:pt x="47263" y="9413"/>
                      <a:pt x="47527" y="9030"/>
                      <a:pt x="47038" y="9030"/>
                    </a:cubicBezTo>
                    <a:cubicBezTo>
                      <a:pt x="46814" y="9572"/>
                      <a:pt x="47368" y="9796"/>
                      <a:pt x="47091" y="10232"/>
                    </a:cubicBezTo>
                    <a:cubicBezTo>
                      <a:pt x="46814" y="9638"/>
                      <a:pt x="46708" y="9968"/>
                      <a:pt x="46325" y="9308"/>
                    </a:cubicBezTo>
                    <a:lnTo>
                      <a:pt x="46325" y="9308"/>
                    </a:lnTo>
                    <a:cubicBezTo>
                      <a:pt x="46354" y="9326"/>
                      <a:pt x="46395" y="9335"/>
                      <a:pt x="46441" y="9335"/>
                    </a:cubicBezTo>
                    <a:cubicBezTo>
                      <a:pt x="46652" y="9335"/>
                      <a:pt x="46970" y="9160"/>
                      <a:pt x="46655" y="9030"/>
                    </a:cubicBezTo>
                    <a:cubicBezTo>
                      <a:pt x="46446" y="8966"/>
                      <a:pt x="46309" y="8910"/>
                      <a:pt x="46215" y="8910"/>
                    </a:cubicBezTo>
                    <a:cubicBezTo>
                      <a:pt x="46061" y="8910"/>
                      <a:pt x="46028" y="9061"/>
                      <a:pt x="45995" y="9572"/>
                    </a:cubicBezTo>
                    <a:cubicBezTo>
                      <a:pt x="45862" y="9361"/>
                      <a:pt x="45829" y="9253"/>
                      <a:pt x="45808" y="9253"/>
                    </a:cubicBezTo>
                    <a:cubicBezTo>
                      <a:pt x="45785" y="9253"/>
                      <a:pt x="45775" y="9378"/>
                      <a:pt x="45665" y="9638"/>
                    </a:cubicBezTo>
                    <a:cubicBezTo>
                      <a:pt x="45494" y="9308"/>
                      <a:pt x="45335" y="8977"/>
                      <a:pt x="45164" y="8700"/>
                    </a:cubicBezTo>
                    <a:cubicBezTo>
                      <a:pt x="45316" y="8521"/>
                      <a:pt x="45504" y="8470"/>
                      <a:pt x="45706" y="8470"/>
                    </a:cubicBezTo>
                    <a:cubicBezTo>
                      <a:pt x="45968" y="8470"/>
                      <a:pt x="46254" y="8556"/>
                      <a:pt x="46516" y="8556"/>
                    </a:cubicBezTo>
                    <a:cubicBezTo>
                      <a:pt x="46855" y="8556"/>
                      <a:pt x="47154" y="8414"/>
                      <a:pt x="47315" y="7763"/>
                    </a:cubicBezTo>
                    <a:cubicBezTo>
                      <a:pt x="47091" y="7433"/>
                      <a:pt x="46603" y="7763"/>
                      <a:pt x="46431" y="7327"/>
                    </a:cubicBezTo>
                    <a:cubicBezTo>
                      <a:pt x="46463" y="7325"/>
                      <a:pt x="46495" y="7325"/>
                      <a:pt x="46527" y="7325"/>
                    </a:cubicBezTo>
                    <a:cubicBezTo>
                      <a:pt x="47312" y="7325"/>
                      <a:pt x="47835" y="7872"/>
                      <a:pt x="48403" y="7872"/>
                    </a:cubicBezTo>
                    <a:cubicBezTo>
                      <a:pt x="48630" y="7872"/>
                      <a:pt x="48864" y="7784"/>
                      <a:pt x="49124" y="7538"/>
                    </a:cubicBezTo>
                    <a:cubicBezTo>
                      <a:pt x="48966" y="7380"/>
                      <a:pt x="48741" y="7208"/>
                      <a:pt x="48741" y="6601"/>
                    </a:cubicBezTo>
                    <a:lnTo>
                      <a:pt x="48741" y="6601"/>
                    </a:lnTo>
                    <a:cubicBezTo>
                      <a:pt x="48827" y="6634"/>
                      <a:pt x="48923" y="6651"/>
                      <a:pt x="49018" y="6651"/>
                    </a:cubicBezTo>
                    <a:cubicBezTo>
                      <a:pt x="49114" y="6651"/>
                      <a:pt x="49210" y="6634"/>
                      <a:pt x="49296" y="6601"/>
                    </a:cubicBezTo>
                    <a:lnTo>
                      <a:pt x="49296" y="6601"/>
                    </a:lnTo>
                    <a:cubicBezTo>
                      <a:pt x="49177" y="7050"/>
                      <a:pt x="49401" y="7050"/>
                      <a:pt x="49243" y="7538"/>
                    </a:cubicBezTo>
                    <a:cubicBezTo>
                      <a:pt x="49454" y="7156"/>
                      <a:pt x="50009" y="7103"/>
                      <a:pt x="49784" y="6997"/>
                    </a:cubicBezTo>
                    <a:cubicBezTo>
                      <a:pt x="49731" y="6601"/>
                      <a:pt x="49454" y="6826"/>
                      <a:pt x="49348" y="6601"/>
                    </a:cubicBezTo>
                    <a:cubicBezTo>
                      <a:pt x="50294" y="6483"/>
                      <a:pt x="50989" y="5660"/>
                      <a:pt x="51786" y="5660"/>
                    </a:cubicBezTo>
                    <a:cubicBezTo>
                      <a:pt x="52057" y="5660"/>
                      <a:pt x="52340" y="5755"/>
                      <a:pt x="52649" y="6007"/>
                    </a:cubicBezTo>
                    <a:cubicBezTo>
                      <a:pt x="52200" y="6093"/>
                      <a:pt x="52115" y="6394"/>
                      <a:pt x="51839" y="6394"/>
                    </a:cubicBezTo>
                    <a:cubicBezTo>
                      <a:pt x="51775" y="6394"/>
                      <a:pt x="51699" y="6377"/>
                      <a:pt x="51606" y="6337"/>
                    </a:cubicBezTo>
                    <a:lnTo>
                      <a:pt x="51606" y="6337"/>
                    </a:lnTo>
                    <a:cubicBezTo>
                      <a:pt x="51606" y="6736"/>
                      <a:pt x="51843" y="7294"/>
                      <a:pt x="51989" y="7294"/>
                    </a:cubicBezTo>
                    <a:cubicBezTo>
                      <a:pt x="52040" y="7294"/>
                      <a:pt x="52081" y="7223"/>
                      <a:pt x="52094" y="7050"/>
                    </a:cubicBezTo>
                    <a:cubicBezTo>
                      <a:pt x="52066" y="7013"/>
                      <a:pt x="52057" y="6998"/>
                      <a:pt x="52063" y="6998"/>
                    </a:cubicBezTo>
                    <a:cubicBezTo>
                      <a:pt x="52081" y="6998"/>
                      <a:pt x="52260" y="7159"/>
                      <a:pt x="52401" y="7159"/>
                    </a:cubicBezTo>
                    <a:cubicBezTo>
                      <a:pt x="52532" y="7159"/>
                      <a:pt x="52631" y="7022"/>
                      <a:pt x="52543" y="6496"/>
                    </a:cubicBezTo>
                    <a:cubicBezTo>
                      <a:pt x="52568" y="6490"/>
                      <a:pt x="52591" y="6487"/>
                      <a:pt x="52613" y="6487"/>
                    </a:cubicBezTo>
                    <a:cubicBezTo>
                      <a:pt x="52978" y="6487"/>
                      <a:pt x="52963" y="7274"/>
                      <a:pt x="52702" y="7486"/>
                    </a:cubicBezTo>
                    <a:cubicBezTo>
                      <a:pt x="53586" y="7050"/>
                      <a:pt x="54075" y="7657"/>
                      <a:pt x="54735" y="6773"/>
                    </a:cubicBezTo>
                    <a:lnTo>
                      <a:pt x="54735" y="6773"/>
                    </a:lnTo>
                    <a:cubicBezTo>
                      <a:pt x="54705" y="6788"/>
                      <a:pt x="54678" y="6795"/>
                      <a:pt x="54654" y="6795"/>
                    </a:cubicBezTo>
                    <a:cubicBezTo>
                      <a:pt x="54370" y="6795"/>
                      <a:pt x="54454" y="5810"/>
                      <a:pt x="54178" y="5810"/>
                    </a:cubicBezTo>
                    <a:cubicBezTo>
                      <a:pt x="54136" y="5810"/>
                      <a:pt x="54084" y="5834"/>
                      <a:pt x="54022" y="5888"/>
                    </a:cubicBezTo>
                    <a:cubicBezTo>
                      <a:pt x="53948" y="6301"/>
                      <a:pt x="54026" y="6354"/>
                      <a:pt x="54131" y="6354"/>
                    </a:cubicBezTo>
                    <a:cubicBezTo>
                      <a:pt x="54168" y="6354"/>
                      <a:pt x="54208" y="6348"/>
                      <a:pt x="54245" y="6348"/>
                    </a:cubicBezTo>
                    <a:cubicBezTo>
                      <a:pt x="54331" y="6348"/>
                      <a:pt x="54405" y="6381"/>
                      <a:pt x="54405" y="6601"/>
                    </a:cubicBezTo>
                    <a:cubicBezTo>
                      <a:pt x="54246" y="6601"/>
                      <a:pt x="54299" y="7050"/>
                      <a:pt x="54193" y="7103"/>
                    </a:cubicBezTo>
                    <a:cubicBezTo>
                      <a:pt x="53966" y="6883"/>
                      <a:pt x="53835" y="6790"/>
                      <a:pt x="53681" y="6790"/>
                    </a:cubicBezTo>
                    <a:cubicBezTo>
                      <a:pt x="53568" y="6790"/>
                      <a:pt x="53442" y="6841"/>
                      <a:pt x="53256" y="6931"/>
                    </a:cubicBezTo>
                    <a:cubicBezTo>
                      <a:pt x="53639" y="5835"/>
                      <a:pt x="53137" y="6337"/>
                      <a:pt x="53032" y="5228"/>
                    </a:cubicBezTo>
                    <a:lnTo>
                      <a:pt x="53032" y="5228"/>
                    </a:lnTo>
                    <a:cubicBezTo>
                      <a:pt x="53091" y="5255"/>
                      <a:pt x="53142" y="5266"/>
                      <a:pt x="53186" y="5266"/>
                    </a:cubicBezTo>
                    <a:cubicBezTo>
                      <a:pt x="53432" y="5266"/>
                      <a:pt x="53486" y="4910"/>
                      <a:pt x="53586" y="4687"/>
                    </a:cubicBezTo>
                    <a:cubicBezTo>
                      <a:pt x="53660" y="4821"/>
                      <a:pt x="53770" y="4880"/>
                      <a:pt x="53885" y="4880"/>
                    </a:cubicBezTo>
                    <a:cubicBezTo>
                      <a:pt x="54100" y="4880"/>
                      <a:pt x="54336" y="4674"/>
                      <a:pt x="54405" y="4357"/>
                    </a:cubicBezTo>
                    <a:lnTo>
                      <a:pt x="54405" y="4357"/>
                    </a:lnTo>
                    <a:cubicBezTo>
                      <a:pt x="54357" y="4365"/>
                      <a:pt x="54314" y="4369"/>
                      <a:pt x="54275" y="4369"/>
                    </a:cubicBezTo>
                    <a:cubicBezTo>
                      <a:pt x="54050" y="4369"/>
                      <a:pt x="53992" y="4228"/>
                      <a:pt x="54127" y="3855"/>
                    </a:cubicBezTo>
                    <a:lnTo>
                      <a:pt x="54127" y="3855"/>
                    </a:lnTo>
                    <a:cubicBezTo>
                      <a:pt x="53415" y="4462"/>
                      <a:pt x="52807" y="4291"/>
                      <a:pt x="52319" y="5017"/>
                    </a:cubicBezTo>
                    <a:cubicBezTo>
                      <a:pt x="52154" y="4613"/>
                      <a:pt x="51896" y="4445"/>
                      <a:pt x="51629" y="4445"/>
                    </a:cubicBezTo>
                    <a:cubicBezTo>
                      <a:pt x="51277" y="4445"/>
                      <a:pt x="50909" y="4739"/>
                      <a:pt x="50721" y="5175"/>
                    </a:cubicBezTo>
                    <a:cubicBezTo>
                      <a:pt x="50721" y="4291"/>
                      <a:pt x="50339" y="4462"/>
                      <a:pt x="50233" y="3961"/>
                    </a:cubicBezTo>
                    <a:cubicBezTo>
                      <a:pt x="50473" y="3961"/>
                      <a:pt x="50542" y="4070"/>
                      <a:pt x="50641" y="4070"/>
                    </a:cubicBezTo>
                    <a:cubicBezTo>
                      <a:pt x="50700" y="4070"/>
                      <a:pt x="50770" y="4031"/>
                      <a:pt x="50893" y="3908"/>
                    </a:cubicBezTo>
                    <a:cubicBezTo>
                      <a:pt x="50861" y="3295"/>
                      <a:pt x="50731" y="3263"/>
                      <a:pt x="50579" y="3263"/>
                    </a:cubicBezTo>
                    <a:cubicBezTo>
                      <a:pt x="50561" y="3263"/>
                      <a:pt x="50542" y="3263"/>
                      <a:pt x="50524" y="3263"/>
                    </a:cubicBezTo>
                    <a:cubicBezTo>
                      <a:pt x="50376" y="3263"/>
                      <a:pt x="50217" y="3234"/>
                      <a:pt x="50114" y="2707"/>
                    </a:cubicBezTo>
                    <a:cubicBezTo>
                      <a:pt x="50101" y="2704"/>
                      <a:pt x="50088" y="2703"/>
                      <a:pt x="50076" y="2703"/>
                    </a:cubicBezTo>
                    <a:cubicBezTo>
                      <a:pt x="49788" y="2703"/>
                      <a:pt x="49828" y="3424"/>
                      <a:pt x="49626" y="3525"/>
                    </a:cubicBezTo>
                    <a:cubicBezTo>
                      <a:pt x="49490" y="3254"/>
                      <a:pt x="49330" y="3116"/>
                      <a:pt x="49181" y="3116"/>
                    </a:cubicBezTo>
                    <a:cubicBezTo>
                      <a:pt x="49025" y="3116"/>
                      <a:pt x="48882" y="3267"/>
                      <a:pt x="48794" y="3578"/>
                    </a:cubicBezTo>
                    <a:cubicBezTo>
                      <a:pt x="48794" y="3248"/>
                      <a:pt x="48913" y="3090"/>
                      <a:pt x="48847" y="2588"/>
                    </a:cubicBezTo>
                    <a:lnTo>
                      <a:pt x="48636" y="2588"/>
                    </a:lnTo>
                    <a:cubicBezTo>
                      <a:pt x="48517" y="2707"/>
                      <a:pt x="48411" y="2641"/>
                      <a:pt x="48411" y="2865"/>
                    </a:cubicBezTo>
                    <a:cubicBezTo>
                      <a:pt x="48517" y="2918"/>
                      <a:pt x="48583" y="3090"/>
                      <a:pt x="48583" y="3367"/>
                    </a:cubicBezTo>
                    <a:cubicBezTo>
                      <a:pt x="48568" y="3359"/>
                      <a:pt x="48554" y="3356"/>
                      <a:pt x="48539" y="3356"/>
                    </a:cubicBezTo>
                    <a:cubicBezTo>
                      <a:pt x="48395" y="3356"/>
                      <a:pt x="48253" y="3700"/>
                      <a:pt x="48130" y="3700"/>
                    </a:cubicBezTo>
                    <a:cubicBezTo>
                      <a:pt x="48074" y="3700"/>
                      <a:pt x="48022" y="3628"/>
                      <a:pt x="47976" y="3420"/>
                    </a:cubicBezTo>
                    <a:cubicBezTo>
                      <a:pt x="48358" y="2971"/>
                      <a:pt x="48028" y="2205"/>
                      <a:pt x="48358" y="1875"/>
                    </a:cubicBezTo>
                    <a:cubicBezTo>
                      <a:pt x="48511" y="1744"/>
                      <a:pt x="48665" y="1695"/>
                      <a:pt x="48826" y="1695"/>
                    </a:cubicBezTo>
                    <a:cubicBezTo>
                      <a:pt x="49292" y="1695"/>
                      <a:pt x="49804" y="2108"/>
                      <a:pt x="50435" y="2108"/>
                    </a:cubicBezTo>
                    <a:cubicBezTo>
                      <a:pt x="50679" y="2108"/>
                      <a:pt x="50940" y="2046"/>
                      <a:pt x="51223" y="1875"/>
                    </a:cubicBezTo>
                    <a:lnTo>
                      <a:pt x="51223" y="1875"/>
                    </a:lnTo>
                    <a:cubicBezTo>
                      <a:pt x="51181" y="1885"/>
                      <a:pt x="51147" y="1890"/>
                      <a:pt x="51119" y="1890"/>
                    </a:cubicBezTo>
                    <a:cubicBezTo>
                      <a:pt x="50855" y="1890"/>
                      <a:pt x="51223" y="1456"/>
                      <a:pt x="51223" y="1109"/>
                    </a:cubicBezTo>
                    <a:cubicBezTo>
                      <a:pt x="50828" y="1109"/>
                      <a:pt x="50268" y="666"/>
                      <a:pt x="49913" y="666"/>
                    </a:cubicBezTo>
                    <a:cubicBezTo>
                      <a:pt x="49818" y="666"/>
                      <a:pt x="49737" y="698"/>
                      <a:pt x="49679" y="779"/>
                    </a:cubicBezTo>
                    <a:cubicBezTo>
                      <a:pt x="49837" y="779"/>
                      <a:pt x="49837" y="1439"/>
                      <a:pt x="49731" y="1492"/>
                    </a:cubicBezTo>
                    <a:cubicBezTo>
                      <a:pt x="49450" y="1065"/>
                      <a:pt x="49115" y="1004"/>
                      <a:pt x="48774" y="1004"/>
                    </a:cubicBezTo>
                    <a:cubicBezTo>
                      <a:pt x="48636" y="1004"/>
                      <a:pt x="48497" y="1014"/>
                      <a:pt x="48360" y="1014"/>
                    </a:cubicBezTo>
                    <a:cubicBezTo>
                      <a:pt x="47914" y="1014"/>
                      <a:pt x="47490" y="907"/>
                      <a:pt x="47197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" name="Google Shape;131;p15"/>
            <p:cNvSpPr/>
            <p:nvPr/>
          </p:nvSpPr>
          <p:spPr>
            <a:xfrm rot="498323">
              <a:off x="6337574" y="3400140"/>
              <a:ext cx="1838747" cy="767281"/>
            </a:xfrm>
            <a:custGeom>
              <a:avLst/>
              <a:gdLst/>
              <a:ahLst/>
              <a:cxnLst/>
              <a:rect l="l" t="t" r="r" b="b"/>
              <a:pathLst>
                <a:path w="106776" h="44556" extrusionOk="0">
                  <a:moveTo>
                    <a:pt x="225" y="0"/>
                  </a:moveTo>
                  <a:cubicBezTo>
                    <a:pt x="120" y="0"/>
                    <a:pt x="1" y="119"/>
                    <a:pt x="1" y="225"/>
                  </a:cubicBezTo>
                  <a:lnTo>
                    <a:pt x="1" y="44345"/>
                  </a:lnTo>
                  <a:cubicBezTo>
                    <a:pt x="1" y="44450"/>
                    <a:pt x="120" y="44556"/>
                    <a:pt x="225" y="44556"/>
                  </a:cubicBezTo>
                  <a:cubicBezTo>
                    <a:pt x="384" y="44556"/>
                    <a:pt x="503" y="44450"/>
                    <a:pt x="503" y="44345"/>
                  </a:cubicBezTo>
                  <a:lnTo>
                    <a:pt x="503" y="41704"/>
                  </a:lnTo>
                  <a:lnTo>
                    <a:pt x="106776" y="41704"/>
                  </a:lnTo>
                  <a:cubicBezTo>
                    <a:pt x="106604" y="41585"/>
                    <a:pt x="106446" y="41480"/>
                    <a:pt x="106274" y="41321"/>
                  </a:cubicBezTo>
                  <a:lnTo>
                    <a:pt x="503" y="41321"/>
                  </a:lnTo>
                  <a:lnTo>
                    <a:pt x="503" y="36199"/>
                  </a:lnTo>
                  <a:lnTo>
                    <a:pt x="102036" y="36199"/>
                  </a:lnTo>
                  <a:cubicBezTo>
                    <a:pt x="101984" y="36093"/>
                    <a:pt x="101984" y="35922"/>
                    <a:pt x="101984" y="35816"/>
                  </a:cubicBezTo>
                  <a:lnTo>
                    <a:pt x="503" y="35816"/>
                  </a:lnTo>
                  <a:lnTo>
                    <a:pt x="503" y="30694"/>
                  </a:lnTo>
                  <a:lnTo>
                    <a:pt x="99621" y="30694"/>
                  </a:lnTo>
                  <a:cubicBezTo>
                    <a:pt x="99568" y="30588"/>
                    <a:pt x="99462" y="30483"/>
                    <a:pt x="99396" y="30311"/>
                  </a:cubicBezTo>
                  <a:lnTo>
                    <a:pt x="503" y="30311"/>
                  </a:lnTo>
                  <a:lnTo>
                    <a:pt x="503" y="25202"/>
                  </a:lnTo>
                  <a:lnTo>
                    <a:pt x="95660" y="25202"/>
                  </a:lnTo>
                  <a:cubicBezTo>
                    <a:pt x="95554" y="25149"/>
                    <a:pt x="95383" y="25083"/>
                    <a:pt x="95277" y="25030"/>
                  </a:cubicBezTo>
                  <a:cubicBezTo>
                    <a:pt x="95106" y="24978"/>
                    <a:pt x="94947" y="24925"/>
                    <a:pt x="94776" y="24872"/>
                  </a:cubicBezTo>
                  <a:lnTo>
                    <a:pt x="503" y="24872"/>
                  </a:lnTo>
                  <a:lnTo>
                    <a:pt x="503" y="19697"/>
                  </a:lnTo>
                  <a:lnTo>
                    <a:pt x="92201" y="19697"/>
                  </a:lnTo>
                  <a:cubicBezTo>
                    <a:pt x="92465" y="19591"/>
                    <a:pt x="92637" y="19591"/>
                    <a:pt x="92637" y="19367"/>
                  </a:cubicBezTo>
                  <a:lnTo>
                    <a:pt x="503" y="19367"/>
                  </a:lnTo>
                  <a:lnTo>
                    <a:pt x="503" y="14192"/>
                  </a:lnTo>
                  <a:lnTo>
                    <a:pt x="92967" y="14192"/>
                  </a:lnTo>
                  <a:cubicBezTo>
                    <a:pt x="92795" y="14086"/>
                    <a:pt x="92690" y="13981"/>
                    <a:pt x="92531" y="13862"/>
                  </a:cubicBezTo>
                  <a:lnTo>
                    <a:pt x="503" y="13862"/>
                  </a:lnTo>
                  <a:lnTo>
                    <a:pt x="503" y="8753"/>
                  </a:lnTo>
                  <a:lnTo>
                    <a:pt x="85864" y="8753"/>
                  </a:lnTo>
                  <a:lnTo>
                    <a:pt x="85706" y="8581"/>
                  </a:lnTo>
                  <a:cubicBezTo>
                    <a:pt x="85653" y="8528"/>
                    <a:pt x="85600" y="8476"/>
                    <a:pt x="85534" y="8370"/>
                  </a:cubicBezTo>
                  <a:lnTo>
                    <a:pt x="503" y="8370"/>
                  </a:lnTo>
                  <a:lnTo>
                    <a:pt x="503" y="3248"/>
                  </a:lnTo>
                  <a:lnTo>
                    <a:pt x="82076" y="3248"/>
                  </a:lnTo>
                  <a:cubicBezTo>
                    <a:pt x="82181" y="3142"/>
                    <a:pt x="82234" y="2970"/>
                    <a:pt x="82300" y="2865"/>
                  </a:cubicBezTo>
                  <a:lnTo>
                    <a:pt x="503" y="2865"/>
                  </a:lnTo>
                  <a:lnTo>
                    <a:pt x="503" y="225"/>
                  </a:lnTo>
                  <a:cubicBezTo>
                    <a:pt x="503" y="119"/>
                    <a:pt x="384" y="0"/>
                    <a:pt x="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5"/>
          <p:cNvSpPr txBox="1">
            <a:spLocks noGrp="1"/>
          </p:cNvSpPr>
          <p:nvPr>
            <p:ph type="subTitle" idx="1"/>
          </p:nvPr>
        </p:nvSpPr>
        <p:spPr>
          <a:xfrm>
            <a:off x="2217766" y="2382700"/>
            <a:ext cx="6541200" cy="3702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indent="0"/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Bridging Justice and Community with Trust and Technology</a:t>
            </a:r>
          </a:p>
        </p:txBody>
      </p:sp>
      <p:sp>
        <p:nvSpPr>
          <p:cNvPr id="133" name="Google Shape;133;p15"/>
          <p:cNvSpPr/>
          <p:nvPr/>
        </p:nvSpPr>
        <p:spPr>
          <a:xfrm rot="-1883219">
            <a:off x="662641" y="2414447"/>
            <a:ext cx="1451588" cy="255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SG" dirty="0" err="1">
                <a:solidFill>
                  <a:schemeClr val="accent3"/>
                </a:solidFill>
                <a:latin typeface="Beth Ellen"/>
              </a:rPr>
              <a:t>Lost&amp;Found</a:t>
            </a:r>
            <a:r>
              <a:rPr b="0" i="0" dirty="0">
                <a:ln>
                  <a:noFill/>
                </a:ln>
                <a:solidFill>
                  <a:schemeClr val="accent3"/>
                </a:solidFill>
                <a:latin typeface="Beth Ellen"/>
              </a:rPr>
              <a:t>?</a:t>
            </a:r>
          </a:p>
        </p:txBody>
      </p:sp>
      <p:sp>
        <p:nvSpPr>
          <p:cNvPr id="134" name="Google Shape;134;p15"/>
          <p:cNvSpPr/>
          <p:nvPr/>
        </p:nvSpPr>
        <p:spPr>
          <a:xfrm>
            <a:off x="3735073" y="4667843"/>
            <a:ext cx="1406311" cy="238505"/>
          </a:xfrm>
          <a:custGeom>
            <a:avLst/>
            <a:gdLst/>
            <a:ahLst/>
            <a:cxnLst/>
            <a:rect l="l" t="t" r="r" b="b"/>
            <a:pathLst>
              <a:path w="72537" h="12302" extrusionOk="0">
                <a:moveTo>
                  <a:pt x="21807" y="2237"/>
                </a:moveTo>
                <a:cubicBezTo>
                  <a:pt x="22010" y="2440"/>
                  <a:pt x="22010" y="2542"/>
                  <a:pt x="21807" y="2644"/>
                </a:cubicBezTo>
                <a:cubicBezTo>
                  <a:pt x="21705" y="2542"/>
                  <a:pt x="21705" y="2440"/>
                  <a:pt x="21807" y="2237"/>
                </a:cubicBezTo>
                <a:close/>
                <a:moveTo>
                  <a:pt x="48061" y="2237"/>
                </a:moveTo>
                <a:cubicBezTo>
                  <a:pt x="48245" y="2482"/>
                  <a:pt x="48216" y="2678"/>
                  <a:pt x="48131" y="2903"/>
                </a:cubicBezTo>
                <a:lnTo>
                  <a:pt x="48131" y="2903"/>
                </a:lnTo>
                <a:cubicBezTo>
                  <a:pt x="47964" y="2678"/>
                  <a:pt x="47980" y="2482"/>
                  <a:pt x="48061" y="2237"/>
                </a:cubicBezTo>
                <a:close/>
                <a:moveTo>
                  <a:pt x="48227" y="3218"/>
                </a:moveTo>
                <a:cubicBezTo>
                  <a:pt x="48387" y="3416"/>
                  <a:pt x="48371" y="3673"/>
                  <a:pt x="48290" y="3914"/>
                </a:cubicBezTo>
                <a:cubicBezTo>
                  <a:pt x="48109" y="3673"/>
                  <a:pt x="48151" y="3416"/>
                  <a:pt x="48227" y="3218"/>
                </a:cubicBezTo>
                <a:close/>
                <a:moveTo>
                  <a:pt x="20002" y="2542"/>
                </a:moveTo>
                <a:cubicBezTo>
                  <a:pt x="20002" y="2771"/>
                  <a:pt x="20104" y="2872"/>
                  <a:pt x="20104" y="2872"/>
                </a:cubicBezTo>
                <a:cubicBezTo>
                  <a:pt x="20104" y="3076"/>
                  <a:pt x="20002" y="3177"/>
                  <a:pt x="19901" y="3279"/>
                </a:cubicBezTo>
                <a:cubicBezTo>
                  <a:pt x="19901" y="3406"/>
                  <a:pt x="19799" y="3508"/>
                  <a:pt x="19697" y="3508"/>
                </a:cubicBezTo>
                <a:cubicBezTo>
                  <a:pt x="19596" y="3813"/>
                  <a:pt x="19367" y="4042"/>
                  <a:pt x="19265" y="4245"/>
                </a:cubicBezTo>
                <a:cubicBezTo>
                  <a:pt x="18960" y="4550"/>
                  <a:pt x="18630" y="4779"/>
                  <a:pt x="18426" y="5084"/>
                </a:cubicBezTo>
                <a:cubicBezTo>
                  <a:pt x="18096" y="5084"/>
                  <a:pt x="17994" y="5414"/>
                  <a:pt x="17791" y="5516"/>
                </a:cubicBezTo>
                <a:cubicBezTo>
                  <a:pt x="17461" y="5185"/>
                  <a:pt x="17893" y="5084"/>
                  <a:pt x="17893" y="4880"/>
                </a:cubicBezTo>
                <a:cubicBezTo>
                  <a:pt x="17893" y="4779"/>
                  <a:pt x="17994" y="4550"/>
                  <a:pt x="18198" y="4347"/>
                </a:cubicBezTo>
                <a:cubicBezTo>
                  <a:pt x="18528" y="3914"/>
                  <a:pt x="18960" y="3508"/>
                  <a:pt x="19367" y="3076"/>
                </a:cubicBezTo>
                <a:lnTo>
                  <a:pt x="19697" y="3076"/>
                </a:lnTo>
                <a:cubicBezTo>
                  <a:pt x="19697" y="2974"/>
                  <a:pt x="19799" y="2771"/>
                  <a:pt x="20002" y="2542"/>
                </a:cubicBezTo>
                <a:close/>
                <a:moveTo>
                  <a:pt x="1906" y="6583"/>
                </a:moveTo>
                <a:cubicBezTo>
                  <a:pt x="1906" y="6583"/>
                  <a:pt x="2008" y="6583"/>
                  <a:pt x="2008" y="6685"/>
                </a:cubicBezTo>
                <a:lnTo>
                  <a:pt x="1805" y="6685"/>
                </a:lnTo>
                <a:cubicBezTo>
                  <a:pt x="1805" y="6583"/>
                  <a:pt x="1906" y="6583"/>
                  <a:pt x="1906" y="6583"/>
                </a:cubicBezTo>
                <a:close/>
                <a:moveTo>
                  <a:pt x="1805" y="6990"/>
                </a:moveTo>
                <a:lnTo>
                  <a:pt x="1805" y="8362"/>
                </a:lnTo>
                <a:cubicBezTo>
                  <a:pt x="1576" y="7854"/>
                  <a:pt x="1576" y="7727"/>
                  <a:pt x="1677" y="6990"/>
                </a:cubicBezTo>
                <a:close/>
                <a:moveTo>
                  <a:pt x="1805" y="8362"/>
                </a:moveTo>
                <a:lnTo>
                  <a:pt x="1805" y="8362"/>
                </a:lnTo>
                <a:cubicBezTo>
                  <a:pt x="2008" y="8489"/>
                  <a:pt x="2008" y="8489"/>
                  <a:pt x="1906" y="8794"/>
                </a:cubicBezTo>
                <a:cubicBezTo>
                  <a:pt x="1677" y="8693"/>
                  <a:pt x="1906" y="8489"/>
                  <a:pt x="1805" y="8362"/>
                </a:cubicBezTo>
                <a:close/>
                <a:moveTo>
                  <a:pt x="1271" y="9226"/>
                </a:moveTo>
                <a:cubicBezTo>
                  <a:pt x="1474" y="9328"/>
                  <a:pt x="1474" y="9430"/>
                  <a:pt x="1271" y="9531"/>
                </a:cubicBezTo>
                <a:cubicBezTo>
                  <a:pt x="1169" y="9430"/>
                  <a:pt x="1169" y="9328"/>
                  <a:pt x="1271" y="9226"/>
                </a:cubicBezTo>
                <a:close/>
                <a:moveTo>
                  <a:pt x="44376" y="0"/>
                </a:moveTo>
                <a:cubicBezTo>
                  <a:pt x="44376" y="102"/>
                  <a:pt x="44249" y="102"/>
                  <a:pt x="44147" y="229"/>
                </a:cubicBezTo>
                <a:lnTo>
                  <a:pt x="43410" y="229"/>
                </a:lnTo>
                <a:cubicBezTo>
                  <a:pt x="43207" y="331"/>
                  <a:pt x="42978" y="534"/>
                  <a:pt x="42775" y="636"/>
                </a:cubicBezTo>
                <a:cubicBezTo>
                  <a:pt x="42673" y="534"/>
                  <a:pt x="42673" y="534"/>
                  <a:pt x="42571" y="433"/>
                </a:cubicBezTo>
                <a:cubicBezTo>
                  <a:pt x="42571" y="534"/>
                  <a:pt x="42470" y="534"/>
                  <a:pt x="42343" y="636"/>
                </a:cubicBezTo>
                <a:cubicBezTo>
                  <a:pt x="42241" y="636"/>
                  <a:pt x="42038" y="636"/>
                  <a:pt x="41936" y="738"/>
                </a:cubicBezTo>
                <a:cubicBezTo>
                  <a:pt x="41834" y="865"/>
                  <a:pt x="41504" y="738"/>
                  <a:pt x="41402" y="966"/>
                </a:cubicBezTo>
                <a:cubicBezTo>
                  <a:pt x="41352" y="1068"/>
                  <a:pt x="41244" y="1068"/>
                  <a:pt x="41123" y="1068"/>
                </a:cubicBezTo>
                <a:cubicBezTo>
                  <a:pt x="41002" y="1068"/>
                  <a:pt x="40869" y="1068"/>
                  <a:pt x="40767" y="1170"/>
                </a:cubicBezTo>
                <a:cubicBezTo>
                  <a:pt x="40665" y="1271"/>
                  <a:pt x="40437" y="1373"/>
                  <a:pt x="40233" y="1500"/>
                </a:cubicBezTo>
                <a:lnTo>
                  <a:pt x="39700" y="1500"/>
                </a:lnTo>
                <a:cubicBezTo>
                  <a:pt x="39598" y="1602"/>
                  <a:pt x="39598" y="1602"/>
                  <a:pt x="39496" y="1602"/>
                </a:cubicBezTo>
                <a:lnTo>
                  <a:pt x="38962" y="1602"/>
                </a:lnTo>
                <a:cubicBezTo>
                  <a:pt x="38657" y="1907"/>
                  <a:pt x="38225" y="2008"/>
                  <a:pt x="37895" y="2237"/>
                </a:cubicBezTo>
                <a:lnTo>
                  <a:pt x="37387" y="2237"/>
                </a:lnTo>
                <a:cubicBezTo>
                  <a:pt x="36955" y="2440"/>
                  <a:pt x="36523" y="2644"/>
                  <a:pt x="36218" y="2872"/>
                </a:cubicBezTo>
                <a:lnTo>
                  <a:pt x="35684" y="2872"/>
                </a:lnTo>
                <a:cubicBezTo>
                  <a:pt x="35480" y="2974"/>
                  <a:pt x="35252" y="3076"/>
                  <a:pt x="35048" y="3279"/>
                </a:cubicBezTo>
                <a:lnTo>
                  <a:pt x="34845" y="3076"/>
                </a:lnTo>
                <a:cubicBezTo>
                  <a:pt x="34515" y="3508"/>
                  <a:pt x="33981" y="3609"/>
                  <a:pt x="33574" y="3914"/>
                </a:cubicBezTo>
                <a:lnTo>
                  <a:pt x="33041" y="3914"/>
                </a:lnTo>
                <a:lnTo>
                  <a:pt x="32939" y="4042"/>
                </a:lnTo>
                <a:cubicBezTo>
                  <a:pt x="32812" y="4042"/>
                  <a:pt x="32812" y="4042"/>
                  <a:pt x="32710" y="4143"/>
                </a:cubicBezTo>
                <a:cubicBezTo>
                  <a:pt x="32547" y="4143"/>
                  <a:pt x="32450" y="4273"/>
                  <a:pt x="32248" y="4273"/>
                </a:cubicBezTo>
                <a:cubicBezTo>
                  <a:pt x="32198" y="4273"/>
                  <a:pt x="32141" y="4265"/>
                  <a:pt x="32075" y="4245"/>
                </a:cubicBezTo>
                <a:cubicBezTo>
                  <a:pt x="31871" y="4448"/>
                  <a:pt x="31668" y="4448"/>
                  <a:pt x="31439" y="4677"/>
                </a:cubicBezTo>
                <a:lnTo>
                  <a:pt x="31236" y="4677"/>
                </a:lnTo>
                <a:cubicBezTo>
                  <a:pt x="30906" y="4779"/>
                  <a:pt x="29864" y="5312"/>
                  <a:pt x="29533" y="5516"/>
                </a:cubicBezTo>
                <a:lnTo>
                  <a:pt x="28694" y="5516"/>
                </a:lnTo>
                <a:cubicBezTo>
                  <a:pt x="28593" y="5617"/>
                  <a:pt x="28491" y="5821"/>
                  <a:pt x="28364" y="5948"/>
                </a:cubicBezTo>
                <a:cubicBezTo>
                  <a:pt x="28306" y="5936"/>
                  <a:pt x="28250" y="5931"/>
                  <a:pt x="28197" y="5931"/>
                </a:cubicBezTo>
                <a:cubicBezTo>
                  <a:pt x="27714" y="5931"/>
                  <a:pt x="27425" y="6365"/>
                  <a:pt x="27006" y="6365"/>
                </a:cubicBezTo>
                <a:cubicBezTo>
                  <a:pt x="26968" y="6365"/>
                  <a:pt x="26930" y="6362"/>
                  <a:pt x="26890" y="6354"/>
                </a:cubicBezTo>
                <a:cubicBezTo>
                  <a:pt x="26890" y="6354"/>
                  <a:pt x="26788" y="6456"/>
                  <a:pt x="26687" y="6583"/>
                </a:cubicBezTo>
                <a:lnTo>
                  <a:pt x="26356" y="6583"/>
                </a:lnTo>
                <a:cubicBezTo>
                  <a:pt x="26255" y="6583"/>
                  <a:pt x="26153" y="6685"/>
                  <a:pt x="26153" y="6786"/>
                </a:cubicBezTo>
                <a:lnTo>
                  <a:pt x="25721" y="6786"/>
                </a:lnTo>
                <a:cubicBezTo>
                  <a:pt x="25670" y="6888"/>
                  <a:pt x="25594" y="6914"/>
                  <a:pt x="25502" y="6914"/>
                </a:cubicBezTo>
                <a:cubicBezTo>
                  <a:pt x="25409" y="6914"/>
                  <a:pt x="25301" y="6888"/>
                  <a:pt x="25187" y="6888"/>
                </a:cubicBezTo>
                <a:cubicBezTo>
                  <a:pt x="25026" y="6969"/>
                  <a:pt x="24929" y="7129"/>
                  <a:pt x="24794" y="7129"/>
                </a:cubicBezTo>
                <a:cubicBezTo>
                  <a:pt x="24759" y="7129"/>
                  <a:pt x="24721" y="7118"/>
                  <a:pt x="24679" y="7091"/>
                </a:cubicBezTo>
                <a:cubicBezTo>
                  <a:pt x="24348" y="7091"/>
                  <a:pt x="24247" y="7320"/>
                  <a:pt x="24043" y="7320"/>
                </a:cubicBezTo>
                <a:cubicBezTo>
                  <a:pt x="23967" y="7354"/>
                  <a:pt x="23894" y="7365"/>
                  <a:pt x="23826" y="7365"/>
                </a:cubicBezTo>
                <a:cubicBezTo>
                  <a:pt x="23690" y="7365"/>
                  <a:pt x="23577" y="7320"/>
                  <a:pt x="23510" y="7320"/>
                </a:cubicBezTo>
                <a:cubicBezTo>
                  <a:pt x="23408" y="7422"/>
                  <a:pt x="23281" y="7524"/>
                  <a:pt x="23281" y="7524"/>
                </a:cubicBezTo>
                <a:lnTo>
                  <a:pt x="22645" y="7524"/>
                </a:lnTo>
                <a:cubicBezTo>
                  <a:pt x="22544" y="7625"/>
                  <a:pt x="22544" y="7727"/>
                  <a:pt x="22442" y="7727"/>
                </a:cubicBezTo>
                <a:lnTo>
                  <a:pt x="21502" y="7727"/>
                </a:lnTo>
                <a:cubicBezTo>
                  <a:pt x="21375" y="7854"/>
                  <a:pt x="21273" y="7854"/>
                  <a:pt x="21273" y="7956"/>
                </a:cubicBezTo>
                <a:lnTo>
                  <a:pt x="19697" y="7956"/>
                </a:lnTo>
                <a:cubicBezTo>
                  <a:pt x="19469" y="7854"/>
                  <a:pt x="19265" y="7727"/>
                  <a:pt x="19164" y="7625"/>
                </a:cubicBezTo>
                <a:cubicBezTo>
                  <a:pt x="19062" y="7524"/>
                  <a:pt x="18928" y="7524"/>
                  <a:pt x="18808" y="7524"/>
                </a:cubicBezTo>
                <a:cubicBezTo>
                  <a:pt x="18687" y="7524"/>
                  <a:pt x="18579" y="7524"/>
                  <a:pt x="18528" y="7422"/>
                </a:cubicBezTo>
                <a:lnTo>
                  <a:pt x="18528" y="7219"/>
                </a:lnTo>
                <a:cubicBezTo>
                  <a:pt x="18630" y="7219"/>
                  <a:pt x="18731" y="7219"/>
                  <a:pt x="18833" y="7091"/>
                </a:cubicBezTo>
                <a:cubicBezTo>
                  <a:pt x="19062" y="6990"/>
                  <a:pt x="19164" y="6786"/>
                  <a:pt x="19367" y="6685"/>
                </a:cubicBezTo>
                <a:cubicBezTo>
                  <a:pt x="19596" y="6685"/>
                  <a:pt x="19697" y="6456"/>
                  <a:pt x="19799" y="6354"/>
                </a:cubicBezTo>
                <a:cubicBezTo>
                  <a:pt x="20002" y="6151"/>
                  <a:pt x="20231" y="6049"/>
                  <a:pt x="20434" y="5948"/>
                </a:cubicBezTo>
                <a:cubicBezTo>
                  <a:pt x="20866" y="5516"/>
                  <a:pt x="21171" y="5084"/>
                  <a:pt x="21603" y="4779"/>
                </a:cubicBezTo>
                <a:cubicBezTo>
                  <a:pt x="21807" y="4550"/>
                  <a:pt x="21807" y="4245"/>
                  <a:pt x="22010" y="4042"/>
                </a:cubicBezTo>
                <a:cubicBezTo>
                  <a:pt x="22137" y="4042"/>
                  <a:pt x="22137" y="3813"/>
                  <a:pt x="22239" y="3711"/>
                </a:cubicBezTo>
                <a:cubicBezTo>
                  <a:pt x="22341" y="3508"/>
                  <a:pt x="22442" y="3406"/>
                  <a:pt x="22544" y="3076"/>
                </a:cubicBezTo>
                <a:cubicBezTo>
                  <a:pt x="22544" y="2872"/>
                  <a:pt x="22645" y="2542"/>
                  <a:pt x="22544" y="2339"/>
                </a:cubicBezTo>
                <a:cubicBezTo>
                  <a:pt x="22442" y="2237"/>
                  <a:pt x="22442" y="2237"/>
                  <a:pt x="22341" y="2135"/>
                </a:cubicBezTo>
                <a:lnTo>
                  <a:pt x="22341" y="1373"/>
                </a:lnTo>
                <a:lnTo>
                  <a:pt x="22010" y="1068"/>
                </a:lnTo>
                <a:cubicBezTo>
                  <a:pt x="21908" y="1068"/>
                  <a:pt x="21807" y="1271"/>
                  <a:pt x="21603" y="1271"/>
                </a:cubicBezTo>
                <a:cubicBezTo>
                  <a:pt x="21502" y="1068"/>
                  <a:pt x="21375" y="966"/>
                  <a:pt x="21273" y="865"/>
                </a:cubicBezTo>
                <a:cubicBezTo>
                  <a:pt x="21070" y="865"/>
                  <a:pt x="20866" y="865"/>
                  <a:pt x="20739" y="738"/>
                </a:cubicBezTo>
                <a:cubicBezTo>
                  <a:pt x="20638" y="636"/>
                  <a:pt x="20536" y="610"/>
                  <a:pt x="20447" y="610"/>
                </a:cubicBezTo>
                <a:cubicBezTo>
                  <a:pt x="20358" y="610"/>
                  <a:pt x="20282" y="636"/>
                  <a:pt x="20231" y="636"/>
                </a:cubicBezTo>
                <a:cubicBezTo>
                  <a:pt x="20104" y="636"/>
                  <a:pt x="20104" y="738"/>
                  <a:pt x="20104" y="865"/>
                </a:cubicBezTo>
                <a:lnTo>
                  <a:pt x="20434" y="865"/>
                </a:lnTo>
                <a:cubicBezTo>
                  <a:pt x="20536" y="1068"/>
                  <a:pt x="20231" y="1068"/>
                  <a:pt x="20231" y="1271"/>
                </a:cubicBezTo>
                <a:cubicBezTo>
                  <a:pt x="20002" y="1170"/>
                  <a:pt x="20104" y="966"/>
                  <a:pt x="20104" y="865"/>
                </a:cubicBezTo>
                <a:lnTo>
                  <a:pt x="19799" y="865"/>
                </a:lnTo>
                <a:cubicBezTo>
                  <a:pt x="19596" y="966"/>
                  <a:pt x="19596" y="1170"/>
                  <a:pt x="19265" y="1271"/>
                </a:cubicBezTo>
                <a:cubicBezTo>
                  <a:pt x="19062" y="1271"/>
                  <a:pt x="18960" y="1500"/>
                  <a:pt x="18731" y="1602"/>
                </a:cubicBezTo>
                <a:cubicBezTo>
                  <a:pt x="18630" y="1703"/>
                  <a:pt x="18426" y="1703"/>
                  <a:pt x="18426" y="1703"/>
                </a:cubicBezTo>
                <a:cubicBezTo>
                  <a:pt x="18198" y="1805"/>
                  <a:pt x="18096" y="1907"/>
                  <a:pt x="17994" y="2008"/>
                </a:cubicBezTo>
                <a:lnTo>
                  <a:pt x="17791" y="2008"/>
                </a:lnTo>
                <a:cubicBezTo>
                  <a:pt x="17562" y="2339"/>
                  <a:pt x="17257" y="2542"/>
                  <a:pt x="17054" y="2771"/>
                </a:cubicBezTo>
                <a:cubicBezTo>
                  <a:pt x="16825" y="3076"/>
                  <a:pt x="16520" y="3279"/>
                  <a:pt x="16292" y="3609"/>
                </a:cubicBezTo>
                <a:cubicBezTo>
                  <a:pt x="15987" y="3813"/>
                  <a:pt x="15987" y="4143"/>
                  <a:pt x="15656" y="4347"/>
                </a:cubicBezTo>
                <a:cubicBezTo>
                  <a:pt x="15351" y="4550"/>
                  <a:pt x="15351" y="4982"/>
                  <a:pt x="15021" y="5185"/>
                </a:cubicBezTo>
                <a:lnTo>
                  <a:pt x="15021" y="7422"/>
                </a:lnTo>
                <a:cubicBezTo>
                  <a:pt x="14716" y="7625"/>
                  <a:pt x="14385" y="7854"/>
                  <a:pt x="14080" y="7956"/>
                </a:cubicBezTo>
                <a:cubicBezTo>
                  <a:pt x="13648" y="8057"/>
                  <a:pt x="13343" y="8261"/>
                  <a:pt x="13115" y="8591"/>
                </a:cubicBezTo>
                <a:lnTo>
                  <a:pt x="12810" y="8591"/>
                </a:lnTo>
                <a:cubicBezTo>
                  <a:pt x="11971" y="8998"/>
                  <a:pt x="11208" y="9328"/>
                  <a:pt x="10370" y="9760"/>
                </a:cubicBezTo>
                <a:lnTo>
                  <a:pt x="10065" y="9760"/>
                </a:lnTo>
                <a:cubicBezTo>
                  <a:pt x="9938" y="9862"/>
                  <a:pt x="9938" y="9963"/>
                  <a:pt x="9836" y="9963"/>
                </a:cubicBezTo>
                <a:lnTo>
                  <a:pt x="9201" y="9963"/>
                </a:lnTo>
                <a:cubicBezTo>
                  <a:pt x="9201" y="10065"/>
                  <a:pt x="9099" y="10167"/>
                  <a:pt x="8997" y="10167"/>
                </a:cubicBezTo>
                <a:lnTo>
                  <a:pt x="8463" y="10167"/>
                </a:lnTo>
                <a:cubicBezTo>
                  <a:pt x="8362" y="10268"/>
                  <a:pt x="8260" y="10395"/>
                  <a:pt x="8158" y="10395"/>
                </a:cubicBezTo>
                <a:lnTo>
                  <a:pt x="7625" y="10395"/>
                </a:lnTo>
                <a:cubicBezTo>
                  <a:pt x="7523" y="10497"/>
                  <a:pt x="7396" y="10599"/>
                  <a:pt x="7396" y="10599"/>
                </a:cubicBezTo>
                <a:lnTo>
                  <a:pt x="4549" y="10599"/>
                </a:lnTo>
                <a:cubicBezTo>
                  <a:pt x="4448" y="10497"/>
                  <a:pt x="4346" y="10395"/>
                  <a:pt x="4346" y="10395"/>
                </a:cubicBezTo>
                <a:cubicBezTo>
                  <a:pt x="4117" y="10268"/>
                  <a:pt x="4016" y="10167"/>
                  <a:pt x="3914" y="10167"/>
                </a:cubicBezTo>
                <a:cubicBezTo>
                  <a:pt x="3711" y="10167"/>
                  <a:pt x="3584" y="10065"/>
                  <a:pt x="3584" y="9963"/>
                </a:cubicBezTo>
                <a:cubicBezTo>
                  <a:pt x="3380" y="9862"/>
                  <a:pt x="3279" y="9862"/>
                  <a:pt x="3177" y="9760"/>
                </a:cubicBezTo>
                <a:cubicBezTo>
                  <a:pt x="3075" y="9760"/>
                  <a:pt x="2948" y="9531"/>
                  <a:pt x="2948" y="9328"/>
                </a:cubicBezTo>
                <a:cubicBezTo>
                  <a:pt x="2847" y="9226"/>
                  <a:pt x="2847" y="9125"/>
                  <a:pt x="2745" y="8998"/>
                </a:cubicBezTo>
                <a:cubicBezTo>
                  <a:pt x="2643" y="8896"/>
                  <a:pt x="2542" y="8794"/>
                  <a:pt x="2440" y="8693"/>
                </a:cubicBezTo>
                <a:lnTo>
                  <a:pt x="2440" y="8261"/>
                </a:lnTo>
                <a:cubicBezTo>
                  <a:pt x="2313" y="8159"/>
                  <a:pt x="2211" y="8057"/>
                  <a:pt x="2211" y="7956"/>
                </a:cubicBezTo>
                <a:cubicBezTo>
                  <a:pt x="2313" y="7854"/>
                  <a:pt x="2313" y="7727"/>
                  <a:pt x="2440" y="7524"/>
                </a:cubicBezTo>
                <a:lnTo>
                  <a:pt x="2440" y="6786"/>
                </a:lnTo>
                <a:cubicBezTo>
                  <a:pt x="2542" y="6786"/>
                  <a:pt x="2643" y="6685"/>
                  <a:pt x="2643" y="6685"/>
                </a:cubicBezTo>
                <a:cubicBezTo>
                  <a:pt x="2542" y="6253"/>
                  <a:pt x="2745" y="6049"/>
                  <a:pt x="2948" y="5719"/>
                </a:cubicBezTo>
                <a:cubicBezTo>
                  <a:pt x="3075" y="5516"/>
                  <a:pt x="3075" y="5414"/>
                  <a:pt x="3075" y="5185"/>
                </a:cubicBezTo>
                <a:cubicBezTo>
                  <a:pt x="3177" y="5084"/>
                  <a:pt x="3279" y="4982"/>
                  <a:pt x="3279" y="4880"/>
                </a:cubicBezTo>
                <a:cubicBezTo>
                  <a:pt x="3380" y="4880"/>
                  <a:pt x="3380" y="4779"/>
                  <a:pt x="3482" y="4677"/>
                </a:cubicBezTo>
                <a:cubicBezTo>
                  <a:pt x="3711" y="4347"/>
                  <a:pt x="3914" y="3914"/>
                  <a:pt x="4219" y="3609"/>
                </a:cubicBezTo>
                <a:lnTo>
                  <a:pt x="5185" y="2644"/>
                </a:lnTo>
                <a:cubicBezTo>
                  <a:pt x="5388" y="2440"/>
                  <a:pt x="5617" y="2237"/>
                  <a:pt x="5719" y="2008"/>
                </a:cubicBezTo>
                <a:cubicBezTo>
                  <a:pt x="5768" y="2029"/>
                  <a:pt x="5812" y="2037"/>
                  <a:pt x="5852" y="2037"/>
                </a:cubicBezTo>
                <a:cubicBezTo>
                  <a:pt x="6060" y="2037"/>
                  <a:pt x="6162" y="1805"/>
                  <a:pt x="6354" y="1805"/>
                </a:cubicBezTo>
                <a:cubicBezTo>
                  <a:pt x="6456" y="1805"/>
                  <a:pt x="6557" y="1703"/>
                  <a:pt x="6557" y="1602"/>
                </a:cubicBezTo>
                <a:cubicBezTo>
                  <a:pt x="6659" y="1602"/>
                  <a:pt x="6659" y="1602"/>
                  <a:pt x="6659" y="1500"/>
                </a:cubicBezTo>
                <a:cubicBezTo>
                  <a:pt x="6456" y="1500"/>
                  <a:pt x="6252" y="1500"/>
                  <a:pt x="5922" y="1373"/>
                </a:cubicBezTo>
                <a:cubicBezTo>
                  <a:pt x="5862" y="1254"/>
                  <a:pt x="5724" y="1204"/>
                  <a:pt x="5600" y="1204"/>
                </a:cubicBezTo>
                <a:cubicBezTo>
                  <a:pt x="5512" y="1204"/>
                  <a:pt x="5430" y="1229"/>
                  <a:pt x="5388" y="1271"/>
                </a:cubicBezTo>
                <a:cubicBezTo>
                  <a:pt x="4981" y="1500"/>
                  <a:pt x="4651" y="1703"/>
                  <a:pt x="4219" y="1805"/>
                </a:cubicBezTo>
                <a:cubicBezTo>
                  <a:pt x="4016" y="1907"/>
                  <a:pt x="3914" y="2237"/>
                  <a:pt x="3584" y="2237"/>
                </a:cubicBezTo>
                <a:lnTo>
                  <a:pt x="3482" y="2237"/>
                </a:lnTo>
                <a:cubicBezTo>
                  <a:pt x="3380" y="2440"/>
                  <a:pt x="3177" y="2644"/>
                  <a:pt x="2948" y="2872"/>
                </a:cubicBezTo>
                <a:cubicBezTo>
                  <a:pt x="2643" y="3177"/>
                  <a:pt x="2211" y="3609"/>
                  <a:pt x="1906" y="3914"/>
                </a:cubicBezTo>
                <a:cubicBezTo>
                  <a:pt x="1805" y="4042"/>
                  <a:pt x="1576" y="4143"/>
                  <a:pt x="1576" y="4245"/>
                </a:cubicBezTo>
                <a:cubicBezTo>
                  <a:pt x="1677" y="4550"/>
                  <a:pt x="1169" y="4550"/>
                  <a:pt x="1169" y="4982"/>
                </a:cubicBezTo>
                <a:cubicBezTo>
                  <a:pt x="1042" y="5185"/>
                  <a:pt x="940" y="5414"/>
                  <a:pt x="839" y="5719"/>
                </a:cubicBezTo>
                <a:cubicBezTo>
                  <a:pt x="635" y="6151"/>
                  <a:pt x="407" y="6583"/>
                  <a:pt x="0" y="6685"/>
                </a:cubicBezTo>
                <a:lnTo>
                  <a:pt x="0" y="8159"/>
                </a:lnTo>
                <a:lnTo>
                  <a:pt x="102" y="8159"/>
                </a:lnTo>
                <a:cubicBezTo>
                  <a:pt x="305" y="8489"/>
                  <a:pt x="407" y="8794"/>
                  <a:pt x="407" y="9125"/>
                </a:cubicBezTo>
                <a:cubicBezTo>
                  <a:pt x="534" y="9226"/>
                  <a:pt x="534" y="9226"/>
                  <a:pt x="635" y="9226"/>
                </a:cubicBezTo>
                <a:lnTo>
                  <a:pt x="635" y="9760"/>
                </a:lnTo>
                <a:cubicBezTo>
                  <a:pt x="940" y="9862"/>
                  <a:pt x="940" y="10268"/>
                  <a:pt x="1169" y="10497"/>
                </a:cubicBezTo>
                <a:cubicBezTo>
                  <a:pt x="1372" y="10700"/>
                  <a:pt x="1677" y="10904"/>
                  <a:pt x="1906" y="11133"/>
                </a:cubicBezTo>
                <a:cubicBezTo>
                  <a:pt x="2008" y="11234"/>
                  <a:pt x="2110" y="11234"/>
                  <a:pt x="2211" y="11336"/>
                </a:cubicBezTo>
                <a:cubicBezTo>
                  <a:pt x="2440" y="11438"/>
                  <a:pt x="2643" y="11539"/>
                  <a:pt x="2847" y="11539"/>
                </a:cubicBezTo>
                <a:cubicBezTo>
                  <a:pt x="2948" y="11666"/>
                  <a:pt x="3177" y="11539"/>
                  <a:pt x="3279" y="11768"/>
                </a:cubicBezTo>
                <a:cubicBezTo>
                  <a:pt x="3380" y="11870"/>
                  <a:pt x="3584" y="11870"/>
                  <a:pt x="3812" y="11971"/>
                </a:cubicBezTo>
                <a:cubicBezTo>
                  <a:pt x="3812" y="11971"/>
                  <a:pt x="3914" y="11870"/>
                  <a:pt x="4016" y="11870"/>
                </a:cubicBezTo>
                <a:lnTo>
                  <a:pt x="4117" y="11971"/>
                </a:lnTo>
                <a:lnTo>
                  <a:pt x="5388" y="11971"/>
                </a:lnTo>
                <a:cubicBezTo>
                  <a:pt x="5490" y="12073"/>
                  <a:pt x="5490" y="12175"/>
                  <a:pt x="5617" y="12175"/>
                </a:cubicBezTo>
                <a:cubicBezTo>
                  <a:pt x="5719" y="12073"/>
                  <a:pt x="5719" y="12073"/>
                  <a:pt x="5820" y="11971"/>
                </a:cubicBezTo>
                <a:cubicBezTo>
                  <a:pt x="5820" y="12073"/>
                  <a:pt x="5922" y="12175"/>
                  <a:pt x="6024" y="12302"/>
                </a:cubicBezTo>
                <a:cubicBezTo>
                  <a:pt x="6252" y="12175"/>
                  <a:pt x="6354" y="12073"/>
                  <a:pt x="6456" y="11971"/>
                </a:cubicBezTo>
                <a:lnTo>
                  <a:pt x="7828" y="11971"/>
                </a:lnTo>
                <a:cubicBezTo>
                  <a:pt x="7930" y="11971"/>
                  <a:pt x="7930" y="11870"/>
                  <a:pt x="8031" y="11768"/>
                </a:cubicBezTo>
                <a:cubicBezTo>
                  <a:pt x="8197" y="11768"/>
                  <a:pt x="8355" y="11793"/>
                  <a:pt x="8502" y="11793"/>
                </a:cubicBezTo>
                <a:cubicBezTo>
                  <a:pt x="8648" y="11793"/>
                  <a:pt x="8781" y="11768"/>
                  <a:pt x="8896" y="11666"/>
                </a:cubicBezTo>
                <a:cubicBezTo>
                  <a:pt x="8997" y="11539"/>
                  <a:pt x="9302" y="11539"/>
                  <a:pt x="9531" y="11539"/>
                </a:cubicBezTo>
                <a:cubicBezTo>
                  <a:pt x="9570" y="11421"/>
                  <a:pt x="9640" y="11394"/>
                  <a:pt x="9719" y="11394"/>
                </a:cubicBezTo>
                <a:cubicBezTo>
                  <a:pt x="9782" y="11394"/>
                  <a:pt x="9852" y="11412"/>
                  <a:pt x="9914" y="11412"/>
                </a:cubicBezTo>
                <a:cubicBezTo>
                  <a:pt x="9973" y="11412"/>
                  <a:pt x="10027" y="11396"/>
                  <a:pt x="10065" y="11336"/>
                </a:cubicBezTo>
                <a:cubicBezTo>
                  <a:pt x="10166" y="11234"/>
                  <a:pt x="10268" y="11209"/>
                  <a:pt x="10373" y="11209"/>
                </a:cubicBezTo>
                <a:cubicBezTo>
                  <a:pt x="10478" y="11209"/>
                  <a:pt x="10586" y="11234"/>
                  <a:pt x="10700" y="11234"/>
                </a:cubicBezTo>
                <a:cubicBezTo>
                  <a:pt x="10802" y="10802"/>
                  <a:pt x="11208" y="11133"/>
                  <a:pt x="11437" y="10802"/>
                </a:cubicBezTo>
                <a:cubicBezTo>
                  <a:pt x="11699" y="10802"/>
                  <a:pt x="11904" y="10578"/>
                  <a:pt x="12149" y="10578"/>
                </a:cubicBezTo>
                <a:cubicBezTo>
                  <a:pt x="12190" y="10578"/>
                  <a:pt x="12232" y="10584"/>
                  <a:pt x="12276" y="10599"/>
                </a:cubicBezTo>
                <a:cubicBezTo>
                  <a:pt x="12479" y="10395"/>
                  <a:pt x="12810" y="10268"/>
                  <a:pt x="13013" y="10167"/>
                </a:cubicBezTo>
                <a:cubicBezTo>
                  <a:pt x="13242" y="10065"/>
                  <a:pt x="13445" y="9963"/>
                  <a:pt x="13648" y="9862"/>
                </a:cubicBezTo>
                <a:cubicBezTo>
                  <a:pt x="13877" y="9760"/>
                  <a:pt x="14182" y="9633"/>
                  <a:pt x="14385" y="9430"/>
                </a:cubicBezTo>
                <a:cubicBezTo>
                  <a:pt x="14443" y="9404"/>
                  <a:pt x="14504" y="9398"/>
                  <a:pt x="14569" y="9398"/>
                </a:cubicBezTo>
                <a:cubicBezTo>
                  <a:pt x="14633" y="9398"/>
                  <a:pt x="14700" y="9404"/>
                  <a:pt x="14767" y="9404"/>
                </a:cubicBezTo>
                <a:cubicBezTo>
                  <a:pt x="14900" y="9404"/>
                  <a:pt x="15033" y="9379"/>
                  <a:pt x="15148" y="9226"/>
                </a:cubicBezTo>
                <a:cubicBezTo>
                  <a:pt x="15351" y="9226"/>
                  <a:pt x="15453" y="9125"/>
                  <a:pt x="15554" y="8896"/>
                </a:cubicBezTo>
                <a:cubicBezTo>
                  <a:pt x="15783" y="8693"/>
                  <a:pt x="16088" y="8794"/>
                  <a:pt x="16190" y="8591"/>
                </a:cubicBezTo>
                <a:lnTo>
                  <a:pt x="16724" y="8591"/>
                </a:lnTo>
                <a:cubicBezTo>
                  <a:pt x="16927" y="8693"/>
                  <a:pt x="17156" y="8896"/>
                  <a:pt x="17359" y="8896"/>
                </a:cubicBezTo>
                <a:cubicBezTo>
                  <a:pt x="17562" y="8998"/>
                  <a:pt x="17791" y="8998"/>
                  <a:pt x="18096" y="9125"/>
                </a:cubicBezTo>
                <a:cubicBezTo>
                  <a:pt x="18198" y="9226"/>
                  <a:pt x="18426" y="9226"/>
                  <a:pt x="18630" y="9226"/>
                </a:cubicBezTo>
                <a:cubicBezTo>
                  <a:pt x="18731" y="9226"/>
                  <a:pt x="18731" y="9328"/>
                  <a:pt x="18833" y="9328"/>
                </a:cubicBezTo>
                <a:lnTo>
                  <a:pt x="21705" y="9328"/>
                </a:lnTo>
                <a:cubicBezTo>
                  <a:pt x="21705" y="9226"/>
                  <a:pt x="21807" y="9226"/>
                  <a:pt x="21807" y="9226"/>
                </a:cubicBezTo>
                <a:lnTo>
                  <a:pt x="22874" y="9226"/>
                </a:lnTo>
                <a:cubicBezTo>
                  <a:pt x="22976" y="9125"/>
                  <a:pt x="22976" y="8998"/>
                  <a:pt x="23078" y="8998"/>
                </a:cubicBezTo>
                <a:lnTo>
                  <a:pt x="23510" y="8998"/>
                </a:lnTo>
                <a:cubicBezTo>
                  <a:pt x="23510" y="8896"/>
                  <a:pt x="23611" y="8896"/>
                  <a:pt x="23611" y="8794"/>
                </a:cubicBezTo>
                <a:lnTo>
                  <a:pt x="24450" y="8794"/>
                </a:lnTo>
                <a:cubicBezTo>
                  <a:pt x="24679" y="8591"/>
                  <a:pt x="24780" y="8591"/>
                  <a:pt x="24984" y="8591"/>
                </a:cubicBezTo>
                <a:cubicBezTo>
                  <a:pt x="25085" y="8489"/>
                  <a:pt x="25314" y="8362"/>
                  <a:pt x="25517" y="8362"/>
                </a:cubicBezTo>
                <a:cubicBezTo>
                  <a:pt x="25544" y="8379"/>
                  <a:pt x="25569" y="8386"/>
                  <a:pt x="25592" y="8386"/>
                </a:cubicBezTo>
                <a:cubicBezTo>
                  <a:pt x="25730" y="8386"/>
                  <a:pt x="25826" y="8143"/>
                  <a:pt x="25982" y="8143"/>
                </a:cubicBezTo>
                <a:cubicBezTo>
                  <a:pt x="26004" y="8143"/>
                  <a:pt x="26027" y="8148"/>
                  <a:pt x="26051" y="8159"/>
                </a:cubicBezTo>
                <a:cubicBezTo>
                  <a:pt x="26086" y="8170"/>
                  <a:pt x="26117" y="8175"/>
                  <a:pt x="26147" y="8175"/>
                </a:cubicBezTo>
                <a:cubicBezTo>
                  <a:pt x="26351" y="8175"/>
                  <a:pt x="26455" y="7939"/>
                  <a:pt x="26614" y="7939"/>
                </a:cubicBezTo>
                <a:cubicBezTo>
                  <a:pt x="26637" y="7939"/>
                  <a:pt x="26661" y="7944"/>
                  <a:pt x="26687" y="7956"/>
                </a:cubicBezTo>
                <a:cubicBezTo>
                  <a:pt x="26788" y="7854"/>
                  <a:pt x="26992" y="7727"/>
                  <a:pt x="27093" y="7727"/>
                </a:cubicBezTo>
                <a:cubicBezTo>
                  <a:pt x="27147" y="7747"/>
                  <a:pt x="27191" y="7756"/>
                  <a:pt x="27230" y="7756"/>
                </a:cubicBezTo>
                <a:cubicBezTo>
                  <a:pt x="27429" y="7756"/>
                  <a:pt x="27456" y="7524"/>
                  <a:pt x="27627" y="7524"/>
                </a:cubicBezTo>
                <a:cubicBezTo>
                  <a:pt x="27674" y="7538"/>
                  <a:pt x="27717" y="7544"/>
                  <a:pt x="27756" y="7544"/>
                </a:cubicBezTo>
                <a:cubicBezTo>
                  <a:pt x="27989" y="7544"/>
                  <a:pt x="28088" y="7320"/>
                  <a:pt x="28262" y="7320"/>
                </a:cubicBezTo>
                <a:cubicBezTo>
                  <a:pt x="28306" y="7334"/>
                  <a:pt x="28348" y="7340"/>
                  <a:pt x="28388" y="7340"/>
                </a:cubicBezTo>
                <a:cubicBezTo>
                  <a:pt x="28647" y="7340"/>
                  <a:pt x="28823" y="7091"/>
                  <a:pt x="28999" y="7091"/>
                </a:cubicBezTo>
                <a:cubicBezTo>
                  <a:pt x="29049" y="6973"/>
                  <a:pt x="29125" y="6947"/>
                  <a:pt x="29211" y="6947"/>
                </a:cubicBezTo>
                <a:cubicBezTo>
                  <a:pt x="29282" y="6947"/>
                  <a:pt x="29359" y="6964"/>
                  <a:pt x="29434" y="6964"/>
                </a:cubicBezTo>
                <a:cubicBezTo>
                  <a:pt x="29505" y="6964"/>
                  <a:pt x="29574" y="6949"/>
                  <a:pt x="29635" y="6888"/>
                </a:cubicBezTo>
                <a:cubicBezTo>
                  <a:pt x="29762" y="6685"/>
                  <a:pt x="29965" y="6786"/>
                  <a:pt x="30169" y="6583"/>
                </a:cubicBezTo>
                <a:cubicBezTo>
                  <a:pt x="30198" y="6518"/>
                  <a:pt x="30237" y="6498"/>
                  <a:pt x="30284" y="6498"/>
                </a:cubicBezTo>
                <a:cubicBezTo>
                  <a:pt x="30353" y="6498"/>
                  <a:pt x="30437" y="6541"/>
                  <a:pt x="30525" y="6541"/>
                </a:cubicBezTo>
                <a:cubicBezTo>
                  <a:pt x="30584" y="6541"/>
                  <a:pt x="30644" y="6522"/>
                  <a:pt x="30702" y="6456"/>
                </a:cubicBezTo>
                <a:cubicBezTo>
                  <a:pt x="30804" y="6253"/>
                  <a:pt x="31033" y="6354"/>
                  <a:pt x="31134" y="6151"/>
                </a:cubicBezTo>
                <a:lnTo>
                  <a:pt x="31338" y="6151"/>
                </a:lnTo>
                <a:cubicBezTo>
                  <a:pt x="31599" y="6151"/>
                  <a:pt x="31781" y="5881"/>
                  <a:pt x="31996" y="5881"/>
                </a:cubicBezTo>
                <a:cubicBezTo>
                  <a:pt x="32053" y="5881"/>
                  <a:pt x="32113" y="5900"/>
                  <a:pt x="32176" y="5948"/>
                </a:cubicBezTo>
                <a:cubicBezTo>
                  <a:pt x="32405" y="5719"/>
                  <a:pt x="32710" y="5719"/>
                  <a:pt x="32812" y="5516"/>
                </a:cubicBezTo>
                <a:cubicBezTo>
                  <a:pt x="32859" y="5530"/>
                  <a:pt x="32904" y="5536"/>
                  <a:pt x="32946" y="5536"/>
                </a:cubicBezTo>
                <a:cubicBezTo>
                  <a:pt x="33203" y="5536"/>
                  <a:pt x="33393" y="5312"/>
                  <a:pt x="33676" y="5312"/>
                </a:cubicBezTo>
                <a:cubicBezTo>
                  <a:pt x="33778" y="5312"/>
                  <a:pt x="33778" y="5084"/>
                  <a:pt x="33879" y="5084"/>
                </a:cubicBezTo>
                <a:cubicBezTo>
                  <a:pt x="33961" y="5084"/>
                  <a:pt x="34046" y="5100"/>
                  <a:pt x="34126" y="5100"/>
                </a:cubicBezTo>
                <a:cubicBezTo>
                  <a:pt x="34245" y="5100"/>
                  <a:pt x="34352" y="5063"/>
                  <a:pt x="34413" y="4880"/>
                </a:cubicBezTo>
                <a:cubicBezTo>
                  <a:pt x="34457" y="4895"/>
                  <a:pt x="34497" y="4901"/>
                  <a:pt x="34534" y="4901"/>
                </a:cubicBezTo>
                <a:cubicBezTo>
                  <a:pt x="34756" y="4901"/>
                  <a:pt x="34874" y="4677"/>
                  <a:pt x="35048" y="4677"/>
                </a:cubicBezTo>
                <a:cubicBezTo>
                  <a:pt x="35084" y="4695"/>
                  <a:pt x="35116" y="4702"/>
                  <a:pt x="35147" y="4702"/>
                </a:cubicBezTo>
                <a:cubicBezTo>
                  <a:pt x="35291" y="4702"/>
                  <a:pt x="35393" y="4532"/>
                  <a:pt x="35582" y="4448"/>
                </a:cubicBezTo>
                <a:cubicBezTo>
                  <a:pt x="35785" y="4448"/>
                  <a:pt x="35887" y="4245"/>
                  <a:pt x="36218" y="4245"/>
                </a:cubicBezTo>
                <a:cubicBezTo>
                  <a:pt x="36247" y="4259"/>
                  <a:pt x="36274" y="4266"/>
                  <a:pt x="36299" y="4266"/>
                </a:cubicBezTo>
                <a:cubicBezTo>
                  <a:pt x="36455" y="4266"/>
                  <a:pt x="36570" y="4042"/>
                  <a:pt x="36853" y="4042"/>
                </a:cubicBezTo>
                <a:cubicBezTo>
                  <a:pt x="36853" y="4060"/>
                  <a:pt x="36856" y="4068"/>
                  <a:pt x="36862" y="4068"/>
                </a:cubicBezTo>
                <a:cubicBezTo>
                  <a:pt x="36890" y="4068"/>
                  <a:pt x="36973" y="3914"/>
                  <a:pt x="37056" y="3914"/>
                </a:cubicBezTo>
                <a:cubicBezTo>
                  <a:pt x="37260" y="3914"/>
                  <a:pt x="37387" y="3711"/>
                  <a:pt x="37590" y="3711"/>
                </a:cubicBezTo>
                <a:cubicBezTo>
                  <a:pt x="37851" y="3711"/>
                  <a:pt x="38057" y="3487"/>
                  <a:pt x="38366" y="3487"/>
                </a:cubicBezTo>
                <a:cubicBezTo>
                  <a:pt x="38418" y="3487"/>
                  <a:pt x="38472" y="3493"/>
                  <a:pt x="38530" y="3508"/>
                </a:cubicBezTo>
                <a:cubicBezTo>
                  <a:pt x="38657" y="3177"/>
                  <a:pt x="39166" y="3406"/>
                  <a:pt x="39395" y="3076"/>
                </a:cubicBezTo>
                <a:cubicBezTo>
                  <a:pt x="39429" y="3087"/>
                  <a:pt x="39462" y="3092"/>
                  <a:pt x="39495" y="3092"/>
                </a:cubicBezTo>
                <a:cubicBezTo>
                  <a:pt x="39719" y="3092"/>
                  <a:pt x="39908" y="2856"/>
                  <a:pt x="40133" y="2856"/>
                </a:cubicBezTo>
                <a:cubicBezTo>
                  <a:pt x="40165" y="2856"/>
                  <a:pt x="40199" y="2861"/>
                  <a:pt x="40233" y="2872"/>
                </a:cubicBezTo>
                <a:cubicBezTo>
                  <a:pt x="40564" y="2644"/>
                  <a:pt x="40970" y="2771"/>
                  <a:pt x="41199" y="2440"/>
                </a:cubicBezTo>
                <a:cubicBezTo>
                  <a:pt x="41222" y="2417"/>
                  <a:pt x="41256" y="2410"/>
                  <a:pt x="41295" y="2410"/>
                </a:cubicBezTo>
                <a:cubicBezTo>
                  <a:pt x="41365" y="2410"/>
                  <a:pt x="41453" y="2433"/>
                  <a:pt x="41532" y="2433"/>
                </a:cubicBezTo>
                <a:cubicBezTo>
                  <a:pt x="41604" y="2433"/>
                  <a:pt x="41670" y="2414"/>
                  <a:pt x="41707" y="2339"/>
                </a:cubicBezTo>
                <a:cubicBezTo>
                  <a:pt x="41754" y="2264"/>
                  <a:pt x="41812" y="2244"/>
                  <a:pt x="41876" y="2244"/>
                </a:cubicBezTo>
                <a:cubicBezTo>
                  <a:pt x="41945" y="2244"/>
                  <a:pt x="42023" y="2267"/>
                  <a:pt x="42104" y="2267"/>
                </a:cubicBezTo>
                <a:cubicBezTo>
                  <a:pt x="42149" y="2267"/>
                  <a:pt x="42195" y="2260"/>
                  <a:pt x="42241" y="2237"/>
                </a:cubicBezTo>
                <a:cubicBezTo>
                  <a:pt x="42241" y="2135"/>
                  <a:pt x="42343" y="2135"/>
                  <a:pt x="42343" y="2008"/>
                </a:cubicBezTo>
                <a:lnTo>
                  <a:pt x="42775" y="2008"/>
                </a:lnTo>
                <a:cubicBezTo>
                  <a:pt x="42876" y="2008"/>
                  <a:pt x="42876" y="1907"/>
                  <a:pt x="42978" y="1805"/>
                </a:cubicBezTo>
                <a:lnTo>
                  <a:pt x="43410" y="1805"/>
                </a:lnTo>
                <a:cubicBezTo>
                  <a:pt x="43512" y="1805"/>
                  <a:pt x="43512" y="1703"/>
                  <a:pt x="43614" y="1602"/>
                </a:cubicBezTo>
                <a:lnTo>
                  <a:pt x="44249" y="1602"/>
                </a:lnTo>
                <a:lnTo>
                  <a:pt x="44376" y="1500"/>
                </a:lnTo>
                <a:lnTo>
                  <a:pt x="45850" y="1500"/>
                </a:lnTo>
                <a:cubicBezTo>
                  <a:pt x="46053" y="1602"/>
                  <a:pt x="46155" y="1805"/>
                  <a:pt x="46282" y="1907"/>
                </a:cubicBezTo>
                <a:cubicBezTo>
                  <a:pt x="46384" y="2135"/>
                  <a:pt x="46486" y="2237"/>
                  <a:pt x="46587" y="2440"/>
                </a:cubicBezTo>
                <a:lnTo>
                  <a:pt x="46587" y="3177"/>
                </a:lnTo>
                <a:cubicBezTo>
                  <a:pt x="46689" y="3279"/>
                  <a:pt x="46689" y="3406"/>
                  <a:pt x="46791" y="3406"/>
                </a:cubicBezTo>
                <a:lnTo>
                  <a:pt x="46791" y="3914"/>
                </a:lnTo>
                <a:cubicBezTo>
                  <a:pt x="46791" y="4042"/>
                  <a:pt x="46918" y="4143"/>
                  <a:pt x="46918" y="4245"/>
                </a:cubicBezTo>
                <a:lnTo>
                  <a:pt x="46918" y="4779"/>
                </a:lnTo>
                <a:cubicBezTo>
                  <a:pt x="47324" y="5084"/>
                  <a:pt x="47756" y="5516"/>
                  <a:pt x="48061" y="5821"/>
                </a:cubicBezTo>
                <a:cubicBezTo>
                  <a:pt x="48392" y="6049"/>
                  <a:pt x="48697" y="6151"/>
                  <a:pt x="49027" y="6354"/>
                </a:cubicBezTo>
                <a:lnTo>
                  <a:pt x="49764" y="6354"/>
                </a:lnTo>
                <a:cubicBezTo>
                  <a:pt x="49764" y="6456"/>
                  <a:pt x="49866" y="6456"/>
                  <a:pt x="49866" y="6583"/>
                </a:cubicBezTo>
                <a:cubicBezTo>
                  <a:pt x="49967" y="6456"/>
                  <a:pt x="50095" y="6354"/>
                  <a:pt x="50095" y="6354"/>
                </a:cubicBezTo>
                <a:cubicBezTo>
                  <a:pt x="50196" y="6354"/>
                  <a:pt x="50298" y="6456"/>
                  <a:pt x="50298" y="6583"/>
                </a:cubicBezTo>
                <a:lnTo>
                  <a:pt x="51238" y="6583"/>
                </a:lnTo>
                <a:cubicBezTo>
                  <a:pt x="51467" y="6685"/>
                  <a:pt x="51569" y="6685"/>
                  <a:pt x="51670" y="6786"/>
                </a:cubicBezTo>
                <a:cubicBezTo>
                  <a:pt x="51772" y="6685"/>
                  <a:pt x="51874" y="6583"/>
                  <a:pt x="52001" y="6583"/>
                </a:cubicBezTo>
                <a:lnTo>
                  <a:pt x="52102" y="6685"/>
                </a:lnTo>
                <a:cubicBezTo>
                  <a:pt x="52182" y="6685"/>
                  <a:pt x="52262" y="6545"/>
                  <a:pt x="52451" y="6545"/>
                </a:cubicBezTo>
                <a:cubicBezTo>
                  <a:pt x="52503" y="6545"/>
                  <a:pt x="52564" y="6556"/>
                  <a:pt x="52636" y="6583"/>
                </a:cubicBezTo>
                <a:cubicBezTo>
                  <a:pt x="52636" y="6583"/>
                  <a:pt x="52701" y="6713"/>
                  <a:pt x="52831" y="6713"/>
                </a:cubicBezTo>
                <a:cubicBezTo>
                  <a:pt x="52864" y="6713"/>
                  <a:pt x="52900" y="6705"/>
                  <a:pt x="52941" y="6685"/>
                </a:cubicBezTo>
                <a:cubicBezTo>
                  <a:pt x="52941" y="6685"/>
                  <a:pt x="53043" y="6583"/>
                  <a:pt x="53144" y="6456"/>
                </a:cubicBezTo>
                <a:lnTo>
                  <a:pt x="55381" y="6456"/>
                </a:lnTo>
                <a:cubicBezTo>
                  <a:pt x="55483" y="6456"/>
                  <a:pt x="55483" y="6456"/>
                  <a:pt x="55584" y="6354"/>
                </a:cubicBezTo>
                <a:lnTo>
                  <a:pt x="57592" y="6354"/>
                </a:lnTo>
                <a:cubicBezTo>
                  <a:pt x="57719" y="6253"/>
                  <a:pt x="57719" y="6151"/>
                  <a:pt x="57821" y="6151"/>
                </a:cubicBezTo>
                <a:lnTo>
                  <a:pt x="63540" y="6151"/>
                </a:lnTo>
                <a:cubicBezTo>
                  <a:pt x="63641" y="6253"/>
                  <a:pt x="63641" y="6253"/>
                  <a:pt x="63743" y="6354"/>
                </a:cubicBezTo>
                <a:lnTo>
                  <a:pt x="64582" y="6354"/>
                </a:lnTo>
                <a:cubicBezTo>
                  <a:pt x="64582" y="6456"/>
                  <a:pt x="64709" y="6456"/>
                  <a:pt x="64709" y="6583"/>
                </a:cubicBezTo>
                <a:lnTo>
                  <a:pt x="65115" y="6583"/>
                </a:lnTo>
                <a:cubicBezTo>
                  <a:pt x="65217" y="6583"/>
                  <a:pt x="65344" y="6685"/>
                  <a:pt x="65344" y="6786"/>
                </a:cubicBezTo>
                <a:lnTo>
                  <a:pt x="65979" y="6786"/>
                </a:lnTo>
                <a:cubicBezTo>
                  <a:pt x="66081" y="6786"/>
                  <a:pt x="66081" y="6888"/>
                  <a:pt x="66183" y="6888"/>
                </a:cubicBezTo>
                <a:lnTo>
                  <a:pt x="67022" y="6888"/>
                </a:lnTo>
                <a:cubicBezTo>
                  <a:pt x="67022" y="6990"/>
                  <a:pt x="67123" y="6990"/>
                  <a:pt x="67123" y="7091"/>
                </a:cubicBezTo>
                <a:lnTo>
                  <a:pt x="67987" y="7091"/>
                </a:lnTo>
                <a:cubicBezTo>
                  <a:pt x="68089" y="7219"/>
                  <a:pt x="68089" y="7320"/>
                  <a:pt x="68191" y="7320"/>
                </a:cubicBezTo>
                <a:lnTo>
                  <a:pt x="69029" y="7320"/>
                </a:lnTo>
                <a:cubicBezTo>
                  <a:pt x="69156" y="7422"/>
                  <a:pt x="69156" y="7524"/>
                  <a:pt x="69258" y="7524"/>
                </a:cubicBezTo>
                <a:cubicBezTo>
                  <a:pt x="69360" y="7422"/>
                  <a:pt x="69360" y="7422"/>
                  <a:pt x="69461" y="7320"/>
                </a:cubicBezTo>
                <a:cubicBezTo>
                  <a:pt x="69461" y="7422"/>
                  <a:pt x="69563" y="7524"/>
                  <a:pt x="69665" y="7524"/>
                </a:cubicBezTo>
                <a:lnTo>
                  <a:pt x="72333" y="7524"/>
                </a:lnTo>
                <a:cubicBezTo>
                  <a:pt x="72537" y="7219"/>
                  <a:pt x="72537" y="7219"/>
                  <a:pt x="72537" y="6990"/>
                </a:cubicBezTo>
                <a:cubicBezTo>
                  <a:pt x="72105" y="6990"/>
                  <a:pt x="71901" y="6786"/>
                  <a:pt x="71571" y="6583"/>
                </a:cubicBezTo>
                <a:cubicBezTo>
                  <a:pt x="71698" y="6583"/>
                  <a:pt x="71800" y="6456"/>
                  <a:pt x="72003" y="6354"/>
                </a:cubicBezTo>
                <a:cubicBezTo>
                  <a:pt x="71935" y="6321"/>
                  <a:pt x="71865" y="6309"/>
                  <a:pt x="71797" y="6309"/>
                </a:cubicBezTo>
                <a:cubicBezTo>
                  <a:pt x="71661" y="6309"/>
                  <a:pt x="71537" y="6354"/>
                  <a:pt x="71469" y="6354"/>
                </a:cubicBezTo>
                <a:lnTo>
                  <a:pt x="71266" y="6151"/>
                </a:lnTo>
                <a:lnTo>
                  <a:pt x="70427" y="6151"/>
                </a:lnTo>
                <a:cubicBezTo>
                  <a:pt x="70300" y="6049"/>
                  <a:pt x="70300" y="5948"/>
                  <a:pt x="70198" y="5948"/>
                </a:cubicBezTo>
                <a:lnTo>
                  <a:pt x="69258" y="5948"/>
                </a:lnTo>
                <a:cubicBezTo>
                  <a:pt x="69156" y="5821"/>
                  <a:pt x="69156" y="5821"/>
                  <a:pt x="69029" y="5719"/>
                </a:cubicBezTo>
                <a:lnTo>
                  <a:pt x="67987" y="5719"/>
                </a:lnTo>
                <a:lnTo>
                  <a:pt x="67759" y="5516"/>
                </a:lnTo>
                <a:lnTo>
                  <a:pt x="67123" y="5516"/>
                </a:lnTo>
                <a:cubicBezTo>
                  <a:pt x="67123" y="5414"/>
                  <a:pt x="67022" y="5414"/>
                  <a:pt x="67022" y="5312"/>
                </a:cubicBezTo>
                <a:lnTo>
                  <a:pt x="66386" y="5312"/>
                </a:lnTo>
                <a:cubicBezTo>
                  <a:pt x="66284" y="5185"/>
                  <a:pt x="66183" y="5185"/>
                  <a:pt x="66183" y="5084"/>
                </a:cubicBezTo>
                <a:lnTo>
                  <a:pt x="65344" y="5084"/>
                </a:lnTo>
                <a:cubicBezTo>
                  <a:pt x="65344" y="4982"/>
                  <a:pt x="65217" y="4982"/>
                  <a:pt x="65115" y="4880"/>
                </a:cubicBezTo>
                <a:lnTo>
                  <a:pt x="64378" y="4880"/>
                </a:lnTo>
                <a:cubicBezTo>
                  <a:pt x="64277" y="4779"/>
                  <a:pt x="64175" y="4779"/>
                  <a:pt x="64073" y="4677"/>
                </a:cubicBezTo>
                <a:lnTo>
                  <a:pt x="62472" y="4677"/>
                </a:lnTo>
                <a:lnTo>
                  <a:pt x="62370" y="4550"/>
                </a:lnTo>
                <a:lnTo>
                  <a:pt x="60464" y="4550"/>
                </a:lnTo>
                <a:cubicBezTo>
                  <a:pt x="60363" y="4550"/>
                  <a:pt x="60261" y="4677"/>
                  <a:pt x="60261" y="4677"/>
                </a:cubicBezTo>
                <a:lnTo>
                  <a:pt x="57592" y="4677"/>
                </a:lnTo>
                <a:cubicBezTo>
                  <a:pt x="57491" y="4779"/>
                  <a:pt x="57491" y="4880"/>
                  <a:pt x="57389" y="4880"/>
                </a:cubicBezTo>
                <a:lnTo>
                  <a:pt x="55381" y="4880"/>
                </a:lnTo>
                <a:lnTo>
                  <a:pt x="55381" y="4982"/>
                </a:lnTo>
                <a:cubicBezTo>
                  <a:pt x="55279" y="4982"/>
                  <a:pt x="55279" y="5084"/>
                  <a:pt x="55178" y="5084"/>
                </a:cubicBezTo>
                <a:lnTo>
                  <a:pt x="52941" y="5084"/>
                </a:lnTo>
                <a:cubicBezTo>
                  <a:pt x="52839" y="5185"/>
                  <a:pt x="52839" y="5185"/>
                  <a:pt x="52738" y="5312"/>
                </a:cubicBezTo>
                <a:lnTo>
                  <a:pt x="51569" y="5312"/>
                </a:lnTo>
                <a:cubicBezTo>
                  <a:pt x="51467" y="5185"/>
                  <a:pt x="51365" y="5185"/>
                  <a:pt x="51238" y="5084"/>
                </a:cubicBezTo>
                <a:lnTo>
                  <a:pt x="50298" y="5084"/>
                </a:lnTo>
                <a:cubicBezTo>
                  <a:pt x="49967" y="4779"/>
                  <a:pt x="49561" y="4880"/>
                  <a:pt x="49332" y="4448"/>
                </a:cubicBezTo>
                <a:cubicBezTo>
                  <a:pt x="49129" y="4245"/>
                  <a:pt x="48925" y="3813"/>
                  <a:pt x="48824" y="3508"/>
                </a:cubicBezTo>
                <a:cubicBezTo>
                  <a:pt x="48697" y="3279"/>
                  <a:pt x="48824" y="2974"/>
                  <a:pt x="48697" y="2771"/>
                </a:cubicBezTo>
                <a:cubicBezTo>
                  <a:pt x="48697" y="2644"/>
                  <a:pt x="48595" y="2644"/>
                  <a:pt x="48595" y="2542"/>
                </a:cubicBezTo>
                <a:lnTo>
                  <a:pt x="48595" y="1805"/>
                </a:lnTo>
                <a:cubicBezTo>
                  <a:pt x="48392" y="1500"/>
                  <a:pt x="48188" y="1170"/>
                  <a:pt x="47960" y="865"/>
                </a:cubicBezTo>
                <a:cubicBezTo>
                  <a:pt x="47960" y="738"/>
                  <a:pt x="47960" y="636"/>
                  <a:pt x="47756" y="636"/>
                </a:cubicBezTo>
                <a:cubicBezTo>
                  <a:pt x="47756" y="865"/>
                  <a:pt x="47655" y="865"/>
                  <a:pt x="47553" y="865"/>
                </a:cubicBezTo>
                <a:cubicBezTo>
                  <a:pt x="47223" y="738"/>
                  <a:pt x="47223" y="433"/>
                  <a:pt x="47019" y="229"/>
                </a:cubicBezTo>
                <a:lnTo>
                  <a:pt x="46486" y="229"/>
                </a:lnTo>
                <a:cubicBezTo>
                  <a:pt x="46384" y="102"/>
                  <a:pt x="46282" y="102"/>
                  <a:pt x="462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5" name="Google Shape;135;p15"/>
          <p:cNvGrpSpPr/>
          <p:nvPr/>
        </p:nvGrpSpPr>
        <p:grpSpPr>
          <a:xfrm rot="974035">
            <a:off x="1497681" y="204334"/>
            <a:ext cx="1662201" cy="1462337"/>
            <a:chOff x="5000244" y="3658185"/>
            <a:chExt cx="1768388" cy="1555756"/>
          </a:xfrm>
        </p:grpSpPr>
        <p:grpSp>
          <p:nvGrpSpPr>
            <p:cNvPr id="136" name="Google Shape;136;p15"/>
            <p:cNvGrpSpPr/>
            <p:nvPr/>
          </p:nvGrpSpPr>
          <p:grpSpPr>
            <a:xfrm rot="-934029">
              <a:off x="5000244" y="3658185"/>
              <a:ext cx="1768388" cy="1555756"/>
              <a:chOff x="3889959" y="2282865"/>
              <a:chExt cx="1253508" cy="1102786"/>
            </a:xfrm>
          </p:grpSpPr>
          <p:sp>
            <p:nvSpPr>
              <p:cNvPr id="137" name="Google Shape;137;p15"/>
              <p:cNvSpPr/>
              <p:nvPr/>
            </p:nvSpPr>
            <p:spPr>
              <a:xfrm>
                <a:off x="3889959" y="2282865"/>
                <a:ext cx="1253508" cy="1102786"/>
              </a:xfrm>
              <a:custGeom>
                <a:avLst/>
                <a:gdLst/>
                <a:ahLst/>
                <a:cxnLst/>
                <a:rect l="l" t="t" r="r" b="b"/>
                <a:pathLst>
                  <a:path w="73877" h="64994" extrusionOk="0">
                    <a:moveTo>
                      <a:pt x="16760" y="1"/>
                    </a:moveTo>
                    <a:cubicBezTo>
                      <a:pt x="16159" y="1"/>
                      <a:pt x="15559" y="59"/>
                      <a:pt x="14958" y="216"/>
                    </a:cubicBezTo>
                    <a:cubicBezTo>
                      <a:pt x="14905" y="216"/>
                      <a:pt x="14852" y="268"/>
                      <a:pt x="14799" y="268"/>
                    </a:cubicBezTo>
                    <a:cubicBezTo>
                      <a:pt x="14680" y="321"/>
                      <a:pt x="14628" y="321"/>
                      <a:pt x="14575" y="374"/>
                    </a:cubicBezTo>
                    <a:cubicBezTo>
                      <a:pt x="14245" y="493"/>
                      <a:pt x="13915" y="598"/>
                      <a:pt x="13585" y="704"/>
                    </a:cubicBezTo>
                    <a:cubicBezTo>
                      <a:pt x="13255" y="876"/>
                      <a:pt x="12925" y="929"/>
                      <a:pt x="12542" y="929"/>
                    </a:cubicBezTo>
                    <a:cubicBezTo>
                      <a:pt x="12436" y="981"/>
                      <a:pt x="12264" y="981"/>
                      <a:pt x="12106" y="981"/>
                    </a:cubicBezTo>
                    <a:lnTo>
                      <a:pt x="11327" y="981"/>
                    </a:lnTo>
                    <a:cubicBezTo>
                      <a:pt x="11050" y="981"/>
                      <a:pt x="10839" y="981"/>
                      <a:pt x="10561" y="929"/>
                    </a:cubicBezTo>
                    <a:lnTo>
                      <a:pt x="10337" y="929"/>
                    </a:lnTo>
                    <a:cubicBezTo>
                      <a:pt x="9571" y="929"/>
                      <a:pt x="8806" y="876"/>
                      <a:pt x="8080" y="823"/>
                    </a:cubicBezTo>
                    <a:cubicBezTo>
                      <a:pt x="7697" y="823"/>
                      <a:pt x="7314" y="770"/>
                      <a:pt x="6931" y="770"/>
                    </a:cubicBezTo>
                    <a:cubicBezTo>
                      <a:pt x="6759" y="770"/>
                      <a:pt x="6601" y="770"/>
                      <a:pt x="6495" y="704"/>
                    </a:cubicBezTo>
                    <a:lnTo>
                      <a:pt x="5664" y="704"/>
                    </a:lnTo>
                    <a:cubicBezTo>
                      <a:pt x="5611" y="770"/>
                      <a:pt x="5558" y="770"/>
                      <a:pt x="5505" y="770"/>
                    </a:cubicBezTo>
                    <a:lnTo>
                      <a:pt x="3631" y="770"/>
                    </a:lnTo>
                    <a:cubicBezTo>
                      <a:pt x="3578" y="770"/>
                      <a:pt x="3525" y="770"/>
                      <a:pt x="3459" y="704"/>
                    </a:cubicBezTo>
                    <a:cubicBezTo>
                      <a:pt x="3353" y="704"/>
                      <a:pt x="3248" y="704"/>
                      <a:pt x="3076" y="651"/>
                    </a:cubicBezTo>
                    <a:lnTo>
                      <a:pt x="1479" y="651"/>
                    </a:lnTo>
                    <a:cubicBezTo>
                      <a:pt x="1373" y="598"/>
                      <a:pt x="1320" y="598"/>
                      <a:pt x="1215" y="598"/>
                    </a:cubicBezTo>
                    <a:lnTo>
                      <a:pt x="819" y="598"/>
                    </a:lnTo>
                    <a:cubicBezTo>
                      <a:pt x="713" y="598"/>
                      <a:pt x="713" y="598"/>
                      <a:pt x="713" y="704"/>
                    </a:cubicBezTo>
                    <a:cubicBezTo>
                      <a:pt x="660" y="823"/>
                      <a:pt x="660" y="876"/>
                      <a:pt x="660" y="981"/>
                    </a:cubicBezTo>
                    <a:cubicBezTo>
                      <a:pt x="607" y="1100"/>
                      <a:pt x="607" y="1259"/>
                      <a:pt x="660" y="1364"/>
                    </a:cubicBezTo>
                    <a:cubicBezTo>
                      <a:pt x="713" y="1641"/>
                      <a:pt x="766" y="1866"/>
                      <a:pt x="819" y="2090"/>
                    </a:cubicBezTo>
                    <a:cubicBezTo>
                      <a:pt x="819" y="2196"/>
                      <a:pt x="885" y="2249"/>
                      <a:pt x="885" y="2354"/>
                    </a:cubicBezTo>
                    <a:cubicBezTo>
                      <a:pt x="885" y="2420"/>
                      <a:pt x="937" y="2420"/>
                      <a:pt x="937" y="2473"/>
                    </a:cubicBezTo>
                    <a:cubicBezTo>
                      <a:pt x="990" y="2803"/>
                      <a:pt x="1096" y="3133"/>
                      <a:pt x="1149" y="3516"/>
                    </a:cubicBezTo>
                    <a:cubicBezTo>
                      <a:pt x="1215" y="3952"/>
                      <a:pt x="1215" y="4453"/>
                      <a:pt x="1215" y="4942"/>
                    </a:cubicBezTo>
                    <a:lnTo>
                      <a:pt x="1215" y="5166"/>
                    </a:lnTo>
                    <a:cubicBezTo>
                      <a:pt x="1149" y="5774"/>
                      <a:pt x="1043" y="6381"/>
                      <a:pt x="990" y="6975"/>
                    </a:cubicBezTo>
                    <a:cubicBezTo>
                      <a:pt x="819" y="7701"/>
                      <a:pt x="660" y="8414"/>
                      <a:pt x="713" y="9127"/>
                    </a:cubicBezTo>
                    <a:cubicBezTo>
                      <a:pt x="713" y="9232"/>
                      <a:pt x="713" y="9285"/>
                      <a:pt x="766" y="9404"/>
                    </a:cubicBezTo>
                    <a:lnTo>
                      <a:pt x="766" y="9562"/>
                    </a:lnTo>
                    <a:cubicBezTo>
                      <a:pt x="937" y="10222"/>
                      <a:pt x="1479" y="10605"/>
                      <a:pt x="1650" y="11213"/>
                    </a:cubicBezTo>
                    <a:cubicBezTo>
                      <a:pt x="1756" y="11543"/>
                      <a:pt x="1598" y="11873"/>
                      <a:pt x="1809" y="12203"/>
                    </a:cubicBezTo>
                    <a:cubicBezTo>
                      <a:pt x="1809" y="12256"/>
                      <a:pt x="1875" y="12322"/>
                      <a:pt x="1928" y="12374"/>
                    </a:cubicBezTo>
                    <a:cubicBezTo>
                      <a:pt x="2033" y="12427"/>
                      <a:pt x="2086" y="12480"/>
                      <a:pt x="2205" y="12533"/>
                    </a:cubicBezTo>
                    <a:cubicBezTo>
                      <a:pt x="2363" y="12704"/>
                      <a:pt x="2535" y="12810"/>
                      <a:pt x="2588" y="13140"/>
                    </a:cubicBezTo>
                    <a:lnTo>
                      <a:pt x="2588" y="13364"/>
                    </a:lnTo>
                    <a:lnTo>
                      <a:pt x="2588" y="13576"/>
                    </a:lnTo>
                    <a:cubicBezTo>
                      <a:pt x="2469" y="14077"/>
                      <a:pt x="2205" y="14513"/>
                      <a:pt x="2469" y="15015"/>
                    </a:cubicBezTo>
                    <a:cubicBezTo>
                      <a:pt x="2640" y="15292"/>
                      <a:pt x="2918" y="15450"/>
                      <a:pt x="3023" y="15728"/>
                    </a:cubicBezTo>
                    <a:cubicBezTo>
                      <a:pt x="3129" y="15833"/>
                      <a:pt x="3353" y="16388"/>
                      <a:pt x="3353" y="16546"/>
                    </a:cubicBezTo>
                    <a:cubicBezTo>
                      <a:pt x="3301" y="16823"/>
                      <a:pt x="2746" y="17272"/>
                      <a:pt x="2588" y="17483"/>
                    </a:cubicBezTo>
                    <a:cubicBezTo>
                      <a:pt x="2588" y="17483"/>
                      <a:pt x="2588" y="17536"/>
                      <a:pt x="2535" y="17536"/>
                    </a:cubicBezTo>
                    <a:cubicBezTo>
                      <a:pt x="2469" y="17655"/>
                      <a:pt x="2416" y="17708"/>
                      <a:pt x="2363" y="17761"/>
                    </a:cubicBezTo>
                    <a:cubicBezTo>
                      <a:pt x="2310" y="17813"/>
                      <a:pt x="2258" y="17866"/>
                      <a:pt x="2205" y="17985"/>
                    </a:cubicBezTo>
                    <a:cubicBezTo>
                      <a:pt x="2086" y="18038"/>
                      <a:pt x="2033" y="18143"/>
                      <a:pt x="1928" y="18196"/>
                    </a:cubicBezTo>
                    <a:cubicBezTo>
                      <a:pt x="1928" y="18262"/>
                      <a:pt x="1928" y="18262"/>
                      <a:pt x="1875" y="18315"/>
                    </a:cubicBezTo>
                    <a:cubicBezTo>
                      <a:pt x="1545" y="18698"/>
                      <a:pt x="1215" y="19028"/>
                      <a:pt x="819" y="19411"/>
                    </a:cubicBezTo>
                    <a:cubicBezTo>
                      <a:pt x="489" y="19741"/>
                      <a:pt x="383" y="19913"/>
                      <a:pt x="713" y="20401"/>
                    </a:cubicBezTo>
                    <a:cubicBezTo>
                      <a:pt x="819" y="20573"/>
                      <a:pt x="1096" y="20625"/>
                      <a:pt x="1215" y="20837"/>
                    </a:cubicBezTo>
                    <a:cubicBezTo>
                      <a:pt x="1267" y="21061"/>
                      <a:pt x="1215" y="21444"/>
                      <a:pt x="1149" y="21721"/>
                    </a:cubicBezTo>
                    <a:cubicBezTo>
                      <a:pt x="1149" y="21827"/>
                      <a:pt x="1096" y="21893"/>
                      <a:pt x="1096" y="21998"/>
                    </a:cubicBezTo>
                    <a:lnTo>
                      <a:pt x="1096" y="22051"/>
                    </a:lnTo>
                    <a:cubicBezTo>
                      <a:pt x="937" y="23213"/>
                      <a:pt x="766" y="24361"/>
                      <a:pt x="555" y="25523"/>
                    </a:cubicBezTo>
                    <a:cubicBezTo>
                      <a:pt x="555" y="25682"/>
                      <a:pt x="489" y="25787"/>
                      <a:pt x="489" y="25959"/>
                    </a:cubicBezTo>
                    <a:lnTo>
                      <a:pt x="489" y="26183"/>
                    </a:lnTo>
                    <a:cubicBezTo>
                      <a:pt x="489" y="26725"/>
                      <a:pt x="555" y="27279"/>
                      <a:pt x="489" y="27834"/>
                    </a:cubicBezTo>
                    <a:cubicBezTo>
                      <a:pt x="489" y="28164"/>
                      <a:pt x="277" y="28428"/>
                      <a:pt x="277" y="28758"/>
                    </a:cubicBezTo>
                    <a:cubicBezTo>
                      <a:pt x="277" y="29154"/>
                      <a:pt x="555" y="29748"/>
                      <a:pt x="819" y="30144"/>
                    </a:cubicBezTo>
                    <a:cubicBezTo>
                      <a:pt x="885" y="30197"/>
                      <a:pt x="885" y="30249"/>
                      <a:pt x="885" y="30302"/>
                    </a:cubicBezTo>
                    <a:cubicBezTo>
                      <a:pt x="937" y="30302"/>
                      <a:pt x="937" y="30355"/>
                      <a:pt x="990" y="30355"/>
                    </a:cubicBezTo>
                    <a:cubicBezTo>
                      <a:pt x="1267" y="30804"/>
                      <a:pt x="1703" y="31134"/>
                      <a:pt x="1928" y="31570"/>
                    </a:cubicBezTo>
                    <a:lnTo>
                      <a:pt x="1928" y="31675"/>
                    </a:lnTo>
                    <a:cubicBezTo>
                      <a:pt x="2310" y="32454"/>
                      <a:pt x="2086" y="33444"/>
                      <a:pt x="2205" y="34263"/>
                    </a:cubicBezTo>
                    <a:lnTo>
                      <a:pt x="2205" y="34368"/>
                    </a:lnTo>
                    <a:cubicBezTo>
                      <a:pt x="2205" y="34434"/>
                      <a:pt x="2205" y="34540"/>
                      <a:pt x="2258" y="34593"/>
                    </a:cubicBezTo>
                    <a:lnTo>
                      <a:pt x="2258" y="34698"/>
                    </a:lnTo>
                    <a:cubicBezTo>
                      <a:pt x="2416" y="35358"/>
                      <a:pt x="2363" y="36137"/>
                      <a:pt x="2363" y="36903"/>
                    </a:cubicBezTo>
                    <a:cubicBezTo>
                      <a:pt x="2363" y="37180"/>
                      <a:pt x="2469" y="37510"/>
                      <a:pt x="2469" y="37735"/>
                    </a:cubicBezTo>
                    <a:cubicBezTo>
                      <a:pt x="2535" y="37999"/>
                      <a:pt x="2363" y="38170"/>
                      <a:pt x="2205" y="38395"/>
                    </a:cubicBezTo>
                    <a:cubicBezTo>
                      <a:pt x="2086" y="38448"/>
                      <a:pt x="2033" y="38500"/>
                      <a:pt x="1980" y="38553"/>
                    </a:cubicBezTo>
                    <a:lnTo>
                      <a:pt x="1928" y="38553"/>
                    </a:lnTo>
                    <a:cubicBezTo>
                      <a:pt x="1875" y="38606"/>
                      <a:pt x="1809" y="38659"/>
                      <a:pt x="1703" y="38778"/>
                    </a:cubicBezTo>
                    <a:lnTo>
                      <a:pt x="1650" y="38778"/>
                    </a:lnTo>
                    <a:cubicBezTo>
                      <a:pt x="1373" y="39055"/>
                      <a:pt x="1043" y="39266"/>
                      <a:pt x="885" y="39596"/>
                    </a:cubicBezTo>
                    <a:cubicBezTo>
                      <a:pt x="660" y="40151"/>
                      <a:pt x="885" y="40428"/>
                      <a:pt x="937" y="40864"/>
                    </a:cubicBezTo>
                    <a:cubicBezTo>
                      <a:pt x="1043" y="41471"/>
                      <a:pt x="885" y="42131"/>
                      <a:pt x="766" y="42738"/>
                    </a:cubicBezTo>
                    <a:lnTo>
                      <a:pt x="766" y="43015"/>
                    </a:lnTo>
                    <a:cubicBezTo>
                      <a:pt x="766" y="43121"/>
                      <a:pt x="713" y="43227"/>
                      <a:pt x="713" y="43345"/>
                    </a:cubicBezTo>
                    <a:cubicBezTo>
                      <a:pt x="713" y="43940"/>
                      <a:pt x="489" y="44270"/>
                      <a:pt x="489" y="44877"/>
                    </a:cubicBezTo>
                    <a:cubicBezTo>
                      <a:pt x="489" y="45431"/>
                      <a:pt x="555" y="46039"/>
                      <a:pt x="330" y="46527"/>
                    </a:cubicBezTo>
                    <a:cubicBezTo>
                      <a:pt x="277" y="46699"/>
                      <a:pt x="225" y="46804"/>
                      <a:pt x="159" y="46976"/>
                    </a:cubicBezTo>
                    <a:cubicBezTo>
                      <a:pt x="106" y="47029"/>
                      <a:pt x="53" y="47134"/>
                      <a:pt x="53" y="47187"/>
                    </a:cubicBezTo>
                    <a:cubicBezTo>
                      <a:pt x="0" y="47306"/>
                      <a:pt x="0" y="47412"/>
                      <a:pt x="53" y="47517"/>
                    </a:cubicBezTo>
                    <a:cubicBezTo>
                      <a:pt x="159" y="48124"/>
                      <a:pt x="990" y="48402"/>
                      <a:pt x="1320" y="48890"/>
                    </a:cubicBezTo>
                    <a:cubicBezTo>
                      <a:pt x="1598" y="49392"/>
                      <a:pt x="1426" y="50382"/>
                      <a:pt x="1545" y="50989"/>
                    </a:cubicBezTo>
                    <a:cubicBezTo>
                      <a:pt x="1545" y="51042"/>
                      <a:pt x="1598" y="51095"/>
                      <a:pt x="1598" y="51148"/>
                    </a:cubicBezTo>
                    <a:lnTo>
                      <a:pt x="1598" y="51372"/>
                    </a:lnTo>
                    <a:cubicBezTo>
                      <a:pt x="1703" y="52085"/>
                      <a:pt x="1703" y="52745"/>
                      <a:pt x="1928" y="53458"/>
                    </a:cubicBezTo>
                    <a:cubicBezTo>
                      <a:pt x="1980" y="53458"/>
                      <a:pt x="1980" y="53458"/>
                      <a:pt x="1980" y="53511"/>
                    </a:cubicBezTo>
                    <a:cubicBezTo>
                      <a:pt x="2205" y="54118"/>
                      <a:pt x="2139" y="54725"/>
                      <a:pt x="2139" y="55385"/>
                    </a:cubicBezTo>
                    <a:lnTo>
                      <a:pt x="2139" y="55438"/>
                    </a:lnTo>
                    <a:lnTo>
                      <a:pt x="2139" y="55610"/>
                    </a:lnTo>
                    <a:cubicBezTo>
                      <a:pt x="2139" y="55887"/>
                      <a:pt x="2205" y="56323"/>
                      <a:pt x="2139" y="56547"/>
                    </a:cubicBezTo>
                    <a:cubicBezTo>
                      <a:pt x="2086" y="56758"/>
                      <a:pt x="2033" y="56811"/>
                      <a:pt x="1928" y="56811"/>
                    </a:cubicBezTo>
                    <a:cubicBezTo>
                      <a:pt x="1875" y="56877"/>
                      <a:pt x="1756" y="56930"/>
                      <a:pt x="1650" y="57036"/>
                    </a:cubicBezTo>
                    <a:cubicBezTo>
                      <a:pt x="1215" y="57471"/>
                      <a:pt x="990" y="58356"/>
                      <a:pt x="766" y="58910"/>
                    </a:cubicBezTo>
                    <a:cubicBezTo>
                      <a:pt x="660" y="59121"/>
                      <a:pt x="555" y="59346"/>
                      <a:pt x="489" y="59570"/>
                    </a:cubicBezTo>
                    <a:cubicBezTo>
                      <a:pt x="436" y="59623"/>
                      <a:pt x="436" y="59729"/>
                      <a:pt x="436" y="59782"/>
                    </a:cubicBezTo>
                    <a:cubicBezTo>
                      <a:pt x="106" y="61049"/>
                      <a:pt x="225" y="62488"/>
                      <a:pt x="277" y="63742"/>
                    </a:cubicBezTo>
                    <a:lnTo>
                      <a:pt x="277" y="64019"/>
                    </a:lnTo>
                    <a:lnTo>
                      <a:pt x="277" y="64244"/>
                    </a:lnTo>
                    <a:cubicBezTo>
                      <a:pt x="805" y="64468"/>
                      <a:pt x="1427" y="64509"/>
                      <a:pt x="2063" y="64509"/>
                    </a:cubicBezTo>
                    <a:cubicBezTo>
                      <a:pt x="2424" y="64509"/>
                      <a:pt x="2788" y="64496"/>
                      <a:pt x="3143" y="64496"/>
                    </a:cubicBezTo>
                    <a:cubicBezTo>
                      <a:pt x="3526" y="64496"/>
                      <a:pt x="3897" y="64511"/>
                      <a:pt x="4238" y="64574"/>
                    </a:cubicBezTo>
                    <a:cubicBezTo>
                      <a:pt x="4898" y="64679"/>
                      <a:pt x="5439" y="64732"/>
                      <a:pt x="6165" y="64732"/>
                    </a:cubicBezTo>
                    <a:lnTo>
                      <a:pt x="6377" y="64732"/>
                    </a:lnTo>
                    <a:cubicBezTo>
                      <a:pt x="7485" y="64679"/>
                      <a:pt x="8476" y="64521"/>
                      <a:pt x="9571" y="64521"/>
                    </a:cubicBezTo>
                    <a:cubicBezTo>
                      <a:pt x="9796" y="64521"/>
                      <a:pt x="10060" y="64521"/>
                      <a:pt x="10337" y="64468"/>
                    </a:cubicBezTo>
                    <a:lnTo>
                      <a:pt x="10561" y="64468"/>
                    </a:lnTo>
                    <a:cubicBezTo>
                      <a:pt x="11934" y="64402"/>
                      <a:pt x="13202" y="64297"/>
                      <a:pt x="14575" y="64297"/>
                    </a:cubicBezTo>
                    <a:cubicBezTo>
                      <a:pt x="14575" y="64244"/>
                      <a:pt x="14628" y="64244"/>
                      <a:pt x="14680" y="64244"/>
                    </a:cubicBezTo>
                    <a:lnTo>
                      <a:pt x="14799" y="64244"/>
                    </a:lnTo>
                    <a:cubicBezTo>
                      <a:pt x="15512" y="64244"/>
                      <a:pt x="16225" y="64244"/>
                      <a:pt x="16938" y="64138"/>
                    </a:cubicBezTo>
                    <a:cubicBezTo>
                      <a:pt x="17248" y="64085"/>
                      <a:pt x="17706" y="64005"/>
                      <a:pt x="18108" y="64005"/>
                    </a:cubicBezTo>
                    <a:cubicBezTo>
                      <a:pt x="18202" y="64005"/>
                      <a:pt x="18292" y="64009"/>
                      <a:pt x="18377" y="64019"/>
                    </a:cubicBezTo>
                    <a:cubicBezTo>
                      <a:pt x="18482" y="64072"/>
                      <a:pt x="18641" y="64138"/>
                      <a:pt x="18760" y="64191"/>
                    </a:cubicBezTo>
                    <a:cubicBezTo>
                      <a:pt x="18812" y="64191"/>
                      <a:pt x="18918" y="64244"/>
                      <a:pt x="18971" y="64244"/>
                    </a:cubicBezTo>
                    <a:cubicBezTo>
                      <a:pt x="19195" y="64349"/>
                      <a:pt x="19367" y="64402"/>
                      <a:pt x="19578" y="64468"/>
                    </a:cubicBezTo>
                    <a:cubicBezTo>
                      <a:pt x="19870" y="64524"/>
                      <a:pt x="20164" y="64545"/>
                      <a:pt x="20459" y="64545"/>
                    </a:cubicBezTo>
                    <a:cubicBezTo>
                      <a:pt x="21287" y="64545"/>
                      <a:pt x="22124" y="64374"/>
                      <a:pt x="22931" y="64297"/>
                    </a:cubicBezTo>
                    <a:lnTo>
                      <a:pt x="23209" y="64297"/>
                    </a:lnTo>
                    <a:cubicBezTo>
                      <a:pt x="23539" y="64244"/>
                      <a:pt x="23869" y="64244"/>
                      <a:pt x="24199" y="64244"/>
                    </a:cubicBezTo>
                    <a:cubicBezTo>
                      <a:pt x="24648" y="64244"/>
                      <a:pt x="24859" y="64521"/>
                      <a:pt x="25360" y="64521"/>
                    </a:cubicBezTo>
                    <a:lnTo>
                      <a:pt x="28872" y="64521"/>
                    </a:lnTo>
                    <a:cubicBezTo>
                      <a:pt x="29427" y="64521"/>
                      <a:pt x="29975" y="64544"/>
                      <a:pt x="30526" y="64544"/>
                    </a:cubicBezTo>
                    <a:cubicBezTo>
                      <a:pt x="30801" y="64544"/>
                      <a:pt x="31077" y="64539"/>
                      <a:pt x="31354" y="64521"/>
                    </a:cubicBezTo>
                    <a:lnTo>
                      <a:pt x="31842" y="64521"/>
                    </a:lnTo>
                    <a:cubicBezTo>
                      <a:pt x="32291" y="64468"/>
                      <a:pt x="32503" y="64244"/>
                      <a:pt x="32899" y="64072"/>
                    </a:cubicBezTo>
                    <a:cubicBezTo>
                      <a:pt x="33004" y="64072"/>
                      <a:pt x="33057" y="64019"/>
                      <a:pt x="33163" y="64019"/>
                    </a:cubicBezTo>
                    <a:cubicBezTo>
                      <a:pt x="33686" y="63833"/>
                      <a:pt x="34227" y="63772"/>
                      <a:pt x="34779" y="63772"/>
                    </a:cubicBezTo>
                    <a:cubicBezTo>
                      <a:pt x="35048" y="63772"/>
                      <a:pt x="35319" y="63786"/>
                      <a:pt x="35592" y="63808"/>
                    </a:cubicBezTo>
                    <a:lnTo>
                      <a:pt x="36357" y="63808"/>
                    </a:lnTo>
                    <a:cubicBezTo>
                      <a:pt x="36463" y="63861"/>
                      <a:pt x="36529" y="63966"/>
                      <a:pt x="36635" y="64019"/>
                    </a:cubicBezTo>
                    <a:cubicBezTo>
                      <a:pt x="36965" y="64191"/>
                      <a:pt x="37295" y="64244"/>
                      <a:pt x="37730" y="64349"/>
                    </a:cubicBezTo>
                    <a:cubicBezTo>
                      <a:pt x="38391" y="64402"/>
                      <a:pt x="39103" y="64468"/>
                      <a:pt x="39763" y="64574"/>
                    </a:cubicBezTo>
                    <a:cubicBezTo>
                      <a:pt x="39882" y="64574"/>
                      <a:pt x="39935" y="64627"/>
                      <a:pt x="39988" y="64627"/>
                    </a:cubicBezTo>
                    <a:cubicBezTo>
                      <a:pt x="40094" y="64627"/>
                      <a:pt x="40212" y="64679"/>
                      <a:pt x="40318" y="64679"/>
                    </a:cubicBezTo>
                    <a:cubicBezTo>
                      <a:pt x="40771" y="64767"/>
                      <a:pt x="41249" y="64812"/>
                      <a:pt x="41731" y="64812"/>
                    </a:cubicBezTo>
                    <a:cubicBezTo>
                      <a:pt x="42484" y="64812"/>
                      <a:pt x="43248" y="64702"/>
                      <a:pt x="43948" y="64468"/>
                    </a:cubicBezTo>
                    <a:cubicBezTo>
                      <a:pt x="44054" y="64468"/>
                      <a:pt x="44120" y="64402"/>
                      <a:pt x="44226" y="64402"/>
                    </a:cubicBezTo>
                    <a:cubicBezTo>
                      <a:pt x="44331" y="64349"/>
                      <a:pt x="44503" y="64297"/>
                      <a:pt x="44608" y="64244"/>
                    </a:cubicBezTo>
                    <a:cubicBezTo>
                      <a:pt x="45110" y="64072"/>
                      <a:pt x="45599" y="64019"/>
                      <a:pt x="46100" y="64019"/>
                    </a:cubicBezTo>
                    <a:cubicBezTo>
                      <a:pt x="46171" y="64002"/>
                      <a:pt x="46237" y="63996"/>
                      <a:pt x="46301" y="63996"/>
                    </a:cubicBezTo>
                    <a:cubicBezTo>
                      <a:pt x="46430" y="63996"/>
                      <a:pt x="46554" y="64019"/>
                      <a:pt x="46694" y="64019"/>
                    </a:cubicBezTo>
                    <a:lnTo>
                      <a:pt x="48952" y="64019"/>
                    </a:lnTo>
                    <a:cubicBezTo>
                      <a:pt x="49942" y="63966"/>
                      <a:pt x="50879" y="63861"/>
                      <a:pt x="51869" y="63742"/>
                    </a:cubicBezTo>
                    <a:lnTo>
                      <a:pt x="52371" y="63742"/>
                    </a:lnTo>
                    <a:cubicBezTo>
                      <a:pt x="52477" y="63689"/>
                      <a:pt x="52529" y="63689"/>
                      <a:pt x="52582" y="63689"/>
                    </a:cubicBezTo>
                    <a:cubicBezTo>
                      <a:pt x="53902" y="63584"/>
                      <a:pt x="55223" y="63478"/>
                      <a:pt x="56596" y="63478"/>
                    </a:cubicBezTo>
                    <a:lnTo>
                      <a:pt x="56820" y="63478"/>
                    </a:lnTo>
                    <a:cubicBezTo>
                      <a:pt x="57863" y="63478"/>
                      <a:pt x="58906" y="63531"/>
                      <a:pt x="59896" y="63742"/>
                    </a:cubicBezTo>
                    <a:lnTo>
                      <a:pt x="60015" y="63742"/>
                    </a:lnTo>
                    <a:cubicBezTo>
                      <a:pt x="60226" y="63808"/>
                      <a:pt x="60503" y="63861"/>
                      <a:pt x="60781" y="63861"/>
                    </a:cubicBezTo>
                    <a:cubicBezTo>
                      <a:pt x="60833" y="63914"/>
                      <a:pt x="60952" y="63914"/>
                      <a:pt x="61005" y="63914"/>
                    </a:cubicBezTo>
                    <a:cubicBezTo>
                      <a:pt x="61216" y="63914"/>
                      <a:pt x="61388" y="63966"/>
                      <a:pt x="61546" y="63966"/>
                    </a:cubicBezTo>
                    <a:cubicBezTo>
                      <a:pt x="61612" y="63966"/>
                      <a:pt x="61665" y="64019"/>
                      <a:pt x="61718" y="64019"/>
                    </a:cubicBezTo>
                    <a:cubicBezTo>
                      <a:pt x="61962" y="64046"/>
                      <a:pt x="62210" y="64059"/>
                      <a:pt x="62465" y="64059"/>
                    </a:cubicBezTo>
                    <a:cubicBezTo>
                      <a:pt x="62721" y="64059"/>
                      <a:pt x="62985" y="64046"/>
                      <a:pt x="63262" y="64019"/>
                    </a:cubicBezTo>
                    <a:cubicBezTo>
                      <a:pt x="63262" y="64019"/>
                      <a:pt x="63315" y="63966"/>
                      <a:pt x="63368" y="63966"/>
                    </a:cubicBezTo>
                    <a:cubicBezTo>
                      <a:pt x="63698" y="63914"/>
                      <a:pt x="63975" y="63861"/>
                      <a:pt x="64305" y="63742"/>
                    </a:cubicBezTo>
                    <a:cubicBezTo>
                      <a:pt x="64517" y="63861"/>
                      <a:pt x="64741" y="63914"/>
                      <a:pt x="64965" y="63966"/>
                    </a:cubicBezTo>
                    <a:cubicBezTo>
                      <a:pt x="65071" y="63966"/>
                      <a:pt x="65124" y="64019"/>
                      <a:pt x="65243" y="64019"/>
                    </a:cubicBezTo>
                    <a:cubicBezTo>
                      <a:pt x="65626" y="64019"/>
                      <a:pt x="65956" y="64072"/>
                      <a:pt x="66338" y="64072"/>
                    </a:cubicBezTo>
                    <a:cubicBezTo>
                      <a:pt x="67157" y="64191"/>
                      <a:pt x="67936" y="64297"/>
                      <a:pt x="68649" y="64679"/>
                    </a:cubicBezTo>
                    <a:cubicBezTo>
                      <a:pt x="68873" y="64732"/>
                      <a:pt x="69032" y="64851"/>
                      <a:pt x="69203" y="64851"/>
                    </a:cubicBezTo>
                    <a:cubicBezTo>
                      <a:pt x="69256" y="64904"/>
                      <a:pt x="69362" y="64904"/>
                      <a:pt x="69414" y="64904"/>
                    </a:cubicBezTo>
                    <a:cubicBezTo>
                      <a:pt x="69675" y="64972"/>
                      <a:pt x="69945" y="64991"/>
                      <a:pt x="70224" y="64991"/>
                    </a:cubicBezTo>
                    <a:cubicBezTo>
                      <a:pt x="70597" y="64991"/>
                      <a:pt x="70987" y="64957"/>
                      <a:pt x="71395" y="64957"/>
                    </a:cubicBezTo>
                    <a:cubicBezTo>
                      <a:pt x="71603" y="64957"/>
                      <a:pt x="71868" y="64994"/>
                      <a:pt x="72126" y="64994"/>
                    </a:cubicBezTo>
                    <a:cubicBezTo>
                      <a:pt x="72423" y="64994"/>
                      <a:pt x="72710" y="64944"/>
                      <a:pt x="72886" y="64732"/>
                    </a:cubicBezTo>
                    <a:cubicBezTo>
                      <a:pt x="72939" y="64521"/>
                      <a:pt x="72939" y="64244"/>
                      <a:pt x="72886" y="64019"/>
                    </a:cubicBezTo>
                    <a:lnTo>
                      <a:pt x="72886" y="63742"/>
                    </a:lnTo>
                    <a:cubicBezTo>
                      <a:pt x="72834" y="63254"/>
                      <a:pt x="72715" y="62699"/>
                      <a:pt x="72609" y="62211"/>
                    </a:cubicBezTo>
                    <a:cubicBezTo>
                      <a:pt x="72438" y="61326"/>
                      <a:pt x="72504" y="60719"/>
                      <a:pt x="72609" y="59782"/>
                    </a:cubicBezTo>
                    <a:lnTo>
                      <a:pt x="72609" y="59729"/>
                    </a:lnTo>
                    <a:cubicBezTo>
                      <a:pt x="72609" y="59676"/>
                      <a:pt x="72609" y="59623"/>
                      <a:pt x="72662" y="59570"/>
                    </a:cubicBezTo>
                    <a:cubicBezTo>
                      <a:pt x="72768" y="58686"/>
                      <a:pt x="72992" y="57748"/>
                      <a:pt x="72939" y="56877"/>
                    </a:cubicBezTo>
                    <a:cubicBezTo>
                      <a:pt x="72886" y="56323"/>
                      <a:pt x="72715" y="55993"/>
                      <a:pt x="72556" y="55610"/>
                    </a:cubicBezTo>
                    <a:cubicBezTo>
                      <a:pt x="72504" y="55491"/>
                      <a:pt x="72438" y="55438"/>
                      <a:pt x="72385" y="55385"/>
                    </a:cubicBezTo>
                    <a:cubicBezTo>
                      <a:pt x="72332" y="55227"/>
                      <a:pt x="72279" y="55108"/>
                      <a:pt x="72174" y="54950"/>
                    </a:cubicBezTo>
                    <a:cubicBezTo>
                      <a:pt x="71896" y="54342"/>
                      <a:pt x="71896" y="53735"/>
                      <a:pt x="72002" y="53075"/>
                    </a:cubicBezTo>
                    <a:cubicBezTo>
                      <a:pt x="72108" y="52587"/>
                      <a:pt x="72438" y="52138"/>
                      <a:pt x="72438" y="51702"/>
                    </a:cubicBezTo>
                    <a:lnTo>
                      <a:pt x="72438" y="51372"/>
                    </a:lnTo>
                    <a:cubicBezTo>
                      <a:pt x="72438" y="51319"/>
                      <a:pt x="72438" y="51266"/>
                      <a:pt x="72385" y="51148"/>
                    </a:cubicBezTo>
                    <a:cubicBezTo>
                      <a:pt x="72332" y="50712"/>
                      <a:pt x="72108" y="50276"/>
                      <a:pt x="72002" y="49880"/>
                    </a:cubicBezTo>
                    <a:cubicBezTo>
                      <a:pt x="71949" y="49392"/>
                      <a:pt x="72002" y="48890"/>
                      <a:pt x="71949" y="48455"/>
                    </a:cubicBezTo>
                    <a:cubicBezTo>
                      <a:pt x="71843" y="48019"/>
                      <a:pt x="71777" y="47636"/>
                      <a:pt x="71672" y="47187"/>
                    </a:cubicBezTo>
                    <a:lnTo>
                      <a:pt x="71672" y="46976"/>
                    </a:lnTo>
                    <a:cubicBezTo>
                      <a:pt x="71566" y="46474"/>
                      <a:pt x="71513" y="45920"/>
                      <a:pt x="71513" y="45431"/>
                    </a:cubicBezTo>
                    <a:cubicBezTo>
                      <a:pt x="71513" y="44600"/>
                      <a:pt x="71513" y="43887"/>
                      <a:pt x="71725" y="43121"/>
                    </a:cubicBezTo>
                    <a:cubicBezTo>
                      <a:pt x="71725" y="43068"/>
                      <a:pt x="71725" y="43015"/>
                      <a:pt x="71777" y="43015"/>
                    </a:cubicBezTo>
                    <a:cubicBezTo>
                      <a:pt x="71777" y="42897"/>
                      <a:pt x="71843" y="42844"/>
                      <a:pt x="71843" y="42738"/>
                    </a:cubicBezTo>
                    <a:cubicBezTo>
                      <a:pt x="72055" y="42131"/>
                      <a:pt x="72438" y="41576"/>
                      <a:pt x="72715" y="40969"/>
                    </a:cubicBezTo>
                    <a:cubicBezTo>
                      <a:pt x="72886" y="40481"/>
                      <a:pt x="73164" y="39979"/>
                      <a:pt x="73375" y="39438"/>
                    </a:cubicBezTo>
                    <a:cubicBezTo>
                      <a:pt x="73494" y="39213"/>
                      <a:pt x="73547" y="38989"/>
                      <a:pt x="73599" y="38830"/>
                    </a:cubicBezTo>
                    <a:lnTo>
                      <a:pt x="73652" y="38778"/>
                    </a:lnTo>
                    <a:cubicBezTo>
                      <a:pt x="73652" y="38725"/>
                      <a:pt x="73705" y="38606"/>
                      <a:pt x="73705" y="38553"/>
                    </a:cubicBezTo>
                    <a:cubicBezTo>
                      <a:pt x="73824" y="38118"/>
                      <a:pt x="73877" y="37669"/>
                      <a:pt x="73824" y="37286"/>
                    </a:cubicBezTo>
                    <a:cubicBezTo>
                      <a:pt x="73705" y="36903"/>
                      <a:pt x="73652" y="36573"/>
                      <a:pt x="73599" y="36243"/>
                    </a:cubicBezTo>
                    <a:cubicBezTo>
                      <a:pt x="73547" y="35755"/>
                      <a:pt x="73494" y="35253"/>
                      <a:pt x="73375" y="34764"/>
                    </a:cubicBezTo>
                    <a:lnTo>
                      <a:pt x="73375" y="34593"/>
                    </a:lnTo>
                    <a:cubicBezTo>
                      <a:pt x="73375" y="34540"/>
                      <a:pt x="73322" y="34540"/>
                      <a:pt x="73322" y="34487"/>
                    </a:cubicBezTo>
                    <a:lnTo>
                      <a:pt x="73322" y="34368"/>
                    </a:lnTo>
                    <a:cubicBezTo>
                      <a:pt x="73164" y="33550"/>
                      <a:pt x="72939" y="32890"/>
                      <a:pt x="72939" y="32058"/>
                    </a:cubicBezTo>
                    <a:cubicBezTo>
                      <a:pt x="72939" y="31517"/>
                      <a:pt x="72715" y="30962"/>
                      <a:pt x="72556" y="30355"/>
                    </a:cubicBezTo>
                    <a:cubicBezTo>
                      <a:pt x="72556" y="30302"/>
                      <a:pt x="72556" y="30249"/>
                      <a:pt x="72504" y="30144"/>
                    </a:cubicBezTo>
                    <a:cubicBezTo>
                      <a:pt x="72438" y="29814"/>
                      <a:pt x="72385" y="29484"/>
                      <a:pt x="72438" y="29154"/>
                    </a:cubicBezTo>
                    <a:cubicBezTo>
                      <a:pt x="72556" y="28705"/>
                      <a:pt x="72939" y="28322"/>
                      <a:pt x="72939" y="27939"/>
                    </a:cubicBezTo>
                    <a:cubicBezTo>
                      <a:pt x="72886" y="27715"/>
                      <a:pt x="72768" y="27556"/>
                      <a:pt x="72609" y="27385"/>
                    </a:cubicBezTo>
                    <a:cubicBezTo>
                      <a:pt x="72385" y="27002"/>
                      <a:pt x="72279" y="26619"/>
                      <a:pt x="72226" y="26183"/>
                    </a:cubicBezTo>
                    <a:cubicBezTo>
                      <a:pt x="72226" y="26117"/>
                      <a:pt x="72174" y="26012"/>
                      <a:pt x="72174" y="25959"/>
                    </a:cubicBezTo>
                    <a:lnTo>
                      <a:pt x="72174" y="25629"/>
                    </a:lnTo>
                    <a:cubicBezTo>
                      <a:pt x="72174" y="25022"/>
                      <a:pt x="72226" y="24414"/>
                      <a:pt x="72226" y="23807"/>
                    </a:cubicBezTo>
                    <a:cubicBezTo>
                      <a:pt x="72279" y="23543"/>
                      <a:pt x="72174" y="23266"/>
                      <a:pt x="72002" y="23094"/>
                    </a:cubicBezTo>
                    <a:cubicBezTo>
                      <a:pt x="71949" y="22711"/>
                      <a:pt x="71949" y="22328"/>
                      <a:pt x="71896" y="21998"/>
                    </a:cubicBezTo>
                    <a:lnTo>
                      <a:pt x="71896" y="21721"/>
                    </a:lnTo>
                    <a:cubicBezTo>
                      <a:pt x="71896" y="20401"/>
                      <a:pt x="72108" y="19081"/>
                      <a:pt x="72438" y="17761"/>
                    </a:cubicBezTo>
                    <a:cubicBezTo>
                      <a:pt x="72504" y="17708"/>
                      <a:pt x="72504" y="17602"/>
                      <a:pt x="72556" y="17536"/>
                    </a:cubicBezTo>
                    <a:cubicBezTo>
                      <a:pt x="72556" y="17431"/>
                      <a:pt x="72609" y="17325"/>
                      <a:pt x="72609" y="17206"/>
                    </a:cubicBezTo>
                    <a:cubicBezTo>
                      <a:pt x="72992" y="15833"/>
                      <a:pt x="73375" y="14896"/>
                      <a:pt x="73375" y="13576"/>
                    </a:cubicBezTo>
                    <a:lnTo>
                      <a:pt x="73375" y="13364"/>
                    </a:lnTo>
                    <a:cubicBezTo>
                      <a:pt x="73322" y="12256"/>
                      <a:pt x="73375" y="11213"/>
                      <a:pt x="73375" y="10170"/>
                    </a:cubicBezTo>
                    <a:lnTo>
                      <a:pt x="73375" y="9510"/>
                    </a:lnTo>
                    <a:lnTo>
                      <a:pt x="73375" y="9404"/>
                    </a:lnTo>
                    <a:cubicBezTo>
                      <a:pt x="73375" y="9285"/>
                      <a:pt x="73428" y="9232"/>
                      <a:pt x="73428" y="9127"/>
                    </a:cubicBezTo>
                    <a:lnTo>
                      <a:pt x="73375" y="9127"/>
                    </a:lnTo>
                    <a:lnTo>
                      <a:pt x="73375" y="3793"/>
                    </a:lnTo>
                    <a:lnTo>
                      <a:pt x="73375" y="3410"/>
                    </a:lnTo>
                    <a:cubicBezTo>
                      <a:pt x="73322" y="2909"/>
                      <a:pt x="73428" y="2354"/>
                      <a:pt x="73322" y="1813"/>
                    </a:cubicBezTo>
                    <a:cubicBezTo>
                      <a:pt x="73269" y="1536"/>
                      <a:pt x="73216" y="1259"/>
                      <a:pt x="73216" y="981"/>
                    </a:cubicBezTo>
                    <a:cubicBezTo>
                      <a:pt x="73164" y="876"/>
                      <a:pt x="73164" y="823"/>
                      <a:pt x="73164" y="704"/>
                    </a:cubicBezTo>
                    <a:lnTo>
                      <a:pt x="73164" y="268"/>
                    </a:lnTo>
                    <a:cubicBezTo>
                      <a:pt x="73164" y="258"/>
                      <a:pt x="73160" y="254"/>
                      <a:pt x="73153" y="254"/>
                    </a:cubicBezTo>
                    <a:cubicBezTo>
                      <a:pt x="73090" y="254"/>
                      <a:pt x="72762" y="656"/>
                      <a:pt x="72715" y="704"/>
                    </a:cubicBezTo>
                    <a:lnTo>
                      <a:pt x="72662" y="770"/>
                    </a:lnTo>
                    <a:cubicBezTo>
                      <a:pt x="72662" y="770"/>
                      <a:pt x="72662" y="704"/>
                      <a:pt x="72609" y="704"/>
                    </a:cubicBezTo>
                    <a:cubicBezTo>
                      <a:pt x="72464" y="669"/>
                      <a:pt x="72294" y="657"/>
                      <a:pt x="72115" y="657"/>
                    </a:cubicBezTo>
                    <a:cubicBezTo>
                      <a:pt x="71757" y="657"/>
                      <a:pt x="71364" y="704"/>
                      <a:pt x="71065" y="704"/>
                    </a:cubicBezTo>
                    <a:cubicBezTo>
                      <a:pt x="70457" y="704"/>
                      <a:pt x="69969" y="651"/>
                      <a:pt x="69414" y="598"/>
                    </a:cubicBezTo>
                    <a:lnTo>
                      <a:pt x="69203" y="598"/>
                    </a:lnTo>
                    <a:cubicBezTo>
                      <a:pt x="69032" y="546"/>
                      <a:pt x="68873" y="546"/>
                      <a:pt x="68702" y="546"/>
                    </a:cubicBezTo>
                    <a:cubicBezTo>
                      <a:pt x="68583" y="528"/>
                      <a:pt x="68467" y="521"/>
                      <a:pt x="68353" y="521"/>
                    </a:cubicBezTo>
                    <a:cubicBezTo>
                      <a:pt x="67782" y="521"/>
                      <a:pt x="67254" y="704"/>
                      <a:pt x="66616" y="704"/>
                    </a:cubicBezTo>
                    <a:lnTo>
                      <a:pt x="62101" y="704"/>
                    </a:lnTo>
                    <a:cubicBezTo>
                      <a:pt x="61718" y="770"/>
                      <a:pt x="61388" y="823"/>
                      <a:pt x="61005" y="929"/>
                    </a:cubicBezTo>
                    <a:cubicBezTo>
                      <a:pt x="60952" y="929"/>
                      <a:pt x="60886" y="929"/>
                      <a:pt x="60833" y="981"/>
                    </a:cubicBezTo>
                    <a:lnTo>
                      <a:pt x="60781" y="981"/>
                    </a:lnTo>
                    <a:cubicBezTo>
                      <a:pt x="60292" y="1100"/>
                      <a:pt x="59790" y="1259"/>
                      <a:pt x="59236" y="1364"/>
                    </a:cubicBezTo>
                    <a:cubicBezTo>
                      <a:pt x="58986" y="1417"/>
                      <a:pt x="58740" y="1437"/>
                      <a:pt x="58497" y="1437"/>
                    </a:cubicBezTo>
                    <a:cubicBezTo>
                      <a:pt x="57943" y="1437"/>
                      <a:pt x="57397" y="1332"/>
                      <a:pt x="56820" y="1259"/>
                    </a:cubicBezTo>
                    <a:cubicBezTo>
                      <a:pt x="56767" y="1259"/>
                      <a:pt x="56662" y="1259"/>
                      <a:pt x="56596" y="1206"/>
                    </a:cubicBezTo>
                    <a:cubicBezTo>
                      <a:pt x="56332" y="1206"/>
                      <a:pt x="56107" y="1153"/>
                      <a:pt x="55830" y="1153"/>
                    </a:cubicBezTo>
                    <a:cubicBezTo>
                      <a:pt x="55390" y="1153"/>
                      <a:pt x="54926" y="1129"/>
                      <a:pt x="54471" y="1129"/>
                    </a:cubicBezTo>
                    <a:cubicBezTo>
                      <a:pt x="54243" y="1129"/>
                      <a:pt x="54017" y="1135"/>
                      <a:pt x="53797" y="1153"/>
                    </a:cubicBezTo>
                    <a:cubicBezTo>
                      <a:pt x="53414" y="1206"/>
                      <a:pt x="53031" y="1311"/>
                      <a:pt x="52582" y="1364"/>
                    </a:cubicBezTo>
                    <a:cubicBezTo>
                      <a:pt x="52529" y="1364"/>
                      <a:pt x="52477" y="1430"/>
                      <a:pt x="52371" y="1430"/>
                    </a:cubicBezTo>
                    <a:lnTo>
                      <a:pt x="52252" y="1430"/>
                    </a:lnTo>
                    <a:cubicBezTo>
                      <a:pt x="51487" y="1430"/>
                      <a:pt x="50774" y="1311"/>
                      <a:pt x="50114" y="981"/>
                    </a:cubicBezTo>
                    <a:lnTo>
                      <a:pt x="50061" y="981"/>
                    </a:lnTo>
                    <a:cubicBezTo>
                      <a:pt x="49942" y="876"/>
                      <a:pt x="49889" y="823"/>
                      <a:pt x="49731" y="704"/>
                    </a:cubicBezTo>
                    <a:lnTo>
                      <a:pt x="49612" y="704"/>
                    </a:lnTo>
                    <a:cubicBezTo>
                      <a:pt x="49533" y="678"/>
                      <a:pt x="49437" y="664"/>
                      <a:pt x="49333" y="664"/>
                    </a:cubicBezTo>
                    <a:cubicBezTo>
                      <a:pt x="49229" y="664"/>
                      <a:pt x="49117" y="678"/>
                      <a:pt x="49005" y="704"/>
                    </a:cubicBezTo>
                    <a:cubicBezTo>
                      <a:pt x="48793" y="770"/>
                      <a:pt x="48569" y="876"/>
                      <a:pt x="48411" y="929"/>
                    </a:cubicBezTo>
                    <a:cubicBezTo>
                      <a:pt x="48345" y="929"/>
                      <a:pt x="48292" y="929"/>
                      <a:pt x="48239" y="981"/>
                    </a:cubicBezTo>
                    <a:lnTo>
                      <a:pt x="48186" y="981"/>
                    </a:lnTo>
                    <a:cubicBezTo>
                      <a:pt x="47302" y="1259"/>
                      <a:pt x="46483" y="1364"/>
                      <a:pt x="45599" y="1364"/>
                    </a:cubicBezTo>
                    <a:cubicBezTo>
                      <a:pt x="45163" y="1430"/>
                      <a:pt x="44661" y="1430"/>
                      <a:pt x="44226" y="1430"/>
                    </a:cubicBezTo>
                    <a:lnTo>
                      <a:pt x="43948" y="1430"/>
                    </a:lnTo>
                    <a:cubicBezTo>
                      <a:pt x="42958" y="1430"/>
                      <a:pt x="41968" y="1311"/>
                      <a:pt x="41031" y="1100"/>
                    </a:cubicBezTo>
                    <a:cubicBezTo>
                      <a:pt x="40754" y="1034"/>
                      <a:pt x="40595" y="981"/>
                      <a:pt x="40424" y="981"/>
                    </a:cubicBezTo>
                    <a:cubicBezTo>
                      <a:pt x="40318" y="929"/>
                      <a:pt x="40212" y="929"/>
                      <a:pt x="39988" y="929"/>
                    </a:cubicBezTo>
                    <a:lnTo>
                      <a:pt x="39763" y="929"/>
                    </a:lnTo>
                    <a:cubicBezTo>
                      <a:pt x="39183" y="929"/>
                      <a:pt x="38596" y="952"/>
                      <a:pt x="38007" y="952"/>
                    </a:cubicBezTo>
                    <a:cubicBezTo>
                      <a:pt x="37713" y="952"/>
                      <a:pt x="37418" y="946"/>
                      <a:pt x="37123" y="929"/>
                    </a:cubicBezTo>
                    <a:cubicBezTo>
                      <a:pt x="37011" y="944"/>
                      <a:pt x="36899" y="950"/>
                      <a:pt x="36788" y="950"/>
                    </a:cubicBezTo>
                    <a:cubicBezTo>
                      <a:pt x="36521" y="950"/>
                      <a:pt x="36261" y="913"/>
                      <a:pt x="36027" y="876"/>
                    </a:cubicBezTo>
                    <a:cubicBezTo>
                      <a:pt x="35922" y="876"/>
                      <a:pt x="35869" y="876"/>
                      <a:pt x="35803" y="823"/>
                    </a:cubicBezTo>
                    <a:cubicBezTo>
                      <a:pt x="35750" y="823"/>
                      <a:pt x="35697" y="770"/>
                      <a:pt x="35645" y="704"/>
                    </a:cubicBezTo>
                    <a:cubicBezTo>
                      <a:pt x="35645" y="704"/>
                      <a:pt x="35592" y="704"/>
                      <a:pt x="35592" y="651"/>
                    </a:cubicBezTo>
                    <a:cubicBezTo>
                      <a:pt x="35539" y="598"/>
                      <a:pt x="35473" y="598"/>
                      <a:pt x="35420" y="493"/>
                    </a:cubicBezTo>
                    <a:cubicBezTo>
                      <a:pt x="35233" y="438"/>
                      <a:pt x="35042" y="416"/>
                      <a:pt x="34850" y="416"/>
                    </a:cubicBezTo>
                    <a:cubicBezTo>
                      <a:pt x="34255" y="416"/>
                      <a:pt x="33649" y="624"/>
                      <a:pt x="33110" y="704"/>
                    </a:cubicBezTo>
                    <a:lnTo>
                      <a:pt x="33057" y="704"/>
                    </a:lnTo>
                    <a:cubicBezTo>
                      <a:pt x="33004" y="770"/>
                      <a:pt x="32833" y="823"/>
                      <a:pt x="32833" y="876"/>
                    </a:cubicBezTo>
                    <a:cubicBezTo>
                      <a:pt x="32621" y="929"/>
                      <a:pt x="32173" y="929"/>
                      <a:pt x="31631" y="929"/>
                    </a:cubicBezTo>
                    <a:lnTo>
                      <a:pt x="31354" y="929"/>
                    </a:lnTo>
                    <a:cubicBezTo>
                      <a:pt x="31130" y="929"/>
                      <a:pt x="30852" y="929"/>
                      <a:pt x="30588" y="981"/>
                    </a:cubicBezTo>
                    <a:cubicBezTo>
                      <a:pt x="29427" y="1034"/>
                      <a:pt x="28212" y="1100"/>
                      <a:pt x="27394" y="1206"/>
                    </a:cubicBezTo>
                    <a:cubicBezTo>
                      <a:pt x="27341" y="1259"/>
                      <a:pt x="27222" y="1259"/>
                      <a:pt x="27169" y="1259"/>
                    </a:cubicBezTo>
                    <a:cubicBezTo>
                      <a:pt x="26786" y="1364"/>
                      <a:pt x="26509" y="1483"/>
                      <a:pt x="26509" y="1589"/>
                    </a:cubicBezTo>
                    <a:cubicBezTo>
                      <a:pt x="26374" y="1644"/>
                      <a:pt x="26222" y="1666"/>
                      <a:pt x="26059" y="1666"/>
                    </a:cubicBezTo>
                    <a:cubicBezTo>
                      <a:pt x="25568" y="1666"/>
                      <a:pt x="24985" y="1470"/>
                      <a:pt x="24529" y="1430"/>
                    </a:cubicBezTo>
                    <a:cubicBezTo>
                      <a:pt x="24093" y="1364"/>
                      <a:pt x="23657" y="1311"/>
                      <a:pt x="23209" y="1206"/>
                    </a:cubicBezTo>
                    <a:cubicBezTo>
                      <a:pt x="23103" y="1206"/>
                      <a:pt x="23050" y="1153"/>
                      <a:pt x="22931" y="1153"/>
                    </a:cubicBezTo>
                    <a:cubicBezTo>
                      <a:pt x="22720" y="1100"/>
                      <a:pt x="22496" y="1034"/>
                      <a:pt x="22218" y="981"/>
                    </a:cubicBezTo>
                    <a:cubicBezTo>
                      <a:pt x="21941" y="876"/>
                      <a:pt x="21611" y="823"/>
                      <a:pt x="21347" y="704"/>
                    </a:cubicBezTo>
                    <a:cubicBezTo>
                      <a:pt x="20568" y="546"/>
                      <a:pt x="19803" y="321"/>
                      <a:pt x="18971" y="216"/>
                    </a:cubicBezTo>
                    <a:cubicBezTo>
                      <a:pt x="18918" y="216"/>
                      <a:pt x="18812" y="163"/>
                      <a:pt x="18760" y="163"/>
                    </a:cubicBezTo>
                    <a:cubicBezTo>
                      <a:pt x="18093" y="73"/>
                      <a:pt x="17427" y="1"/>
                      <a:pt x="167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3890842" y="2285614"/>
                <a:ext cx="1249707" cy="1098510"/>
              </a:xfrm>
              <a:custGeom>
                <a:avLst/>
                <a:gdLst/>
                <a:ahLst/>
                <a:cxnLst/>
                <a:rect l="l" t="t" r="r" b="b"/>
                <a:pathLst>
                  <a:path w="73653" h="64742" extrusionOk="0">
                    <a:moveTo>
                      <a:pt x="6113" y="819"/>
                    </a:moveTo>
                    <a:lnTo>
                      <a:pt x="6113" y="4780"/>
                    </a:lnTo>
                    <a:lnTo>
                      <a:pt x="2153" y="4780"/>
                    </a:lnTo>
                    <a:lnTo>
                      <a:pt x="2153" y="819"/>
                    </a:lnTo>
                    <a:close/>
                    <a:moveTo>
                      <a:pt x="10285" y="819"/>
                    </a:moveTo>
                    <a:lnTo>
                      <a:pt x="10285" y="4780"/>
                    </a:lnTo>
                    <a:lnTo>
                      <a:pt x="6325" y="4780"/>
                    </a:lnTo>
                    <a:lnTo>
                      <a:pt x="6325" y="819"/>
                    </a:lnTo>
                    <a:close/>
                    <a:moveTo>
                      <a:pt x="18708" y="819"/>
                    </a:moveTo>
                    <a:lnTo>
                      <a:pt x="18708" y="4780"/>
                    </a:lnTo>
                    <a:lnTo>
                      <a:pt x="14747" y="4780"/>
                    </a:lnTo>
                    <a:lnTo>
                      <a:pt x="14747" y="819"/>
                    </a:lnTo>
                    <a:close/>
                    <a:moveTo>
                      <a:pt x="35540" y="819"/>
                    </a:moveTo>
                    <a:lnTo>
                      <a:pt x="35540" y="4780"/>
                    </a:lnTo>
                    <a:lnTo>
                      <a:pt x="31579" y="4780"/>
                    </a:lnTo>
                    <a:lnTo>
                      <a:pt x="31579" y="819"/>
                    </a:lnTo>
                    <a:close/>
                    <a:moveTo>
                      <a:pt x="39711" y="819"/>
                    </a:moveTo>
                    <a:lnTo>
                      <a:pt x="39711" y="4780"/>
                    </a:lnTo>
                    <a:lnTo>
                      <a:pt x="35751" y="4780"/>
                    </a:lnTo>
                    <a:lnTo>
                      <a:pt x="35751" y="819"/>
                    </a:lnTo>
                    <a:close/>
                    <a:moveTo>
                      <a:pt x="64913" y="819"/>
                    </a:moveTo>
                    <a:lnTo>
                      <a:pt x="64913" y="4780"/>
                    </a:lnTo>
                    <a:lnTo>
                      <a:pt x="60953" y="4780"/>
                    </a:lnTo>
                    <a:lnTo>
                      <a:pt x="60953" y="819"/>
                    </a:lnTo>
                    <a:close/>
                    <a:moveTo>
                      <a:pt x="69151" y="819"/>
                    </a:moveTo>
                    <a:lnTo>
                      <a:pt x="69151" y="4780"/>
                    </a:lnTo>
                    <a:lnTo>
                      <a:pt x="65191" y="4780"/>
                    </a:lnTo>
                    <a:lnTo>
                      <a:pt x="65191" y="819"/>
                    </a:lnTo>
                    <a:close/>
                    <a:moveTo>
                      <a:pt x="6113" y="5004"/>
                    </a:moveTo>
                    <a:lnTo>
                      <a:pt x="6113" y="8965"/>
                    </a:lnTo>
                    <a:lnTo>
                      <a:pt x="2153" y="8965"/>
                    </a:lnTo>
                    <a:lnTo>
                      <a:pt x="2153" y="5004"/>
                    </a:lnTo>
                    <a:close/>
                    <a:moveTo>
                      <a:pt x="10285" y="5004"/>
                    </a:moveTo>
                    <a:lnTo>
                      <a:pt x="10285" y="8965"/>
                    </a:lnTo>
                    <a:lnTo>
                      <a:pt x="6325" y="8965"/>
                    </a:lnTo>
                    <a:lnTo>
                      <a:pt x="6325" y="5004"/>
                    </a:lnTo>
                    <a:close/>
                    <a:moveTo>
                      <a:pt x="14523" y="5004"/>
                    </a:moveTo>
                    <a:lnTo>
                      <a:pt x="14523" y="8965"/>
                    </a:lnTo>
                    <a:lnTo>
                      <a:pt x="10509" y="8965"/>
                    </a:lnTo>
                    <a:lnTo>
                      <a:pt x="10509" y="5004"/>
                    </a:lnTo>
                    <a:close/>
                    <a:moveTo>
                      <a:pt x="18708" y="5004"/>
                    </a:moveTo>
                    <a:lnTo>
                      <a:pt x="18708" y="8965"/>
                    </a:lnTo>
                    <a:lnTo>
                      <a:pt x="14747" y="8965"/>
                    </a:lnTo>
                    <a:lnTo>
                      <a:pt x="14747" y="5004"/>
                    </a:lnTo>
                    <a:close/>
                    <a:moveTo>
                      <a:pt x="22879" y="5004"/>
                    </a:moveTo>
                    <a:lnTo>
                      <a:pt x="22879" y="8965"/>
                    </a:lnTo>
                    <a:lnTo>
                      <a:pt x="18919" y="8965"/>
                    </a:lnTo>
                    <a:lnTo>
                      <a:pt x="18919" y="5004"/>
                    </a:lnTo>
                    <a:close/>
                    <a:moveTo>
                      <a:pt x="27117" y="5004"/>
                    </a:moveTo>
                    <a:lnTo>
                      <a:pt x="27117" y="8965"/>
                    </a:lnTo>
                    <a:lnTo>
                      <a:pt x="23157" y="8965"/>
                    </a:lnTo>
                    <a:lnTo>
                      <a:pt x="23157" y="5004"/>
                    </a:lnTo>
                    <a:close/>
                    <a:moveTo>
                      <a:pt x="31302" y="5004"/>
                    </a:moveTo>
                    <a:lnTo>
                      <a:pt x="31302" y="8965"/>
                    </a:lnTo>
                    <a:lnTo>
                      <a:pt x="27342" y="8965"/>
                    </a:lnTo>
                    <a:lnTo>
                      <a:pt x="27342" y="5004"/>
                    </a:lnTo>
                    <a:close/>
                    <a:moveTo>
                      <a:pt x="35540" y="5004"/>
                    </a:moveTo>
                    <a:lnTo>
                      <a:pt x="35540" y="8965"/>
                    </a:lnTo>
                    <a:lnTo>
                      <a:pt x="31579" y="8965"/>
                    </a:lnTo>
                    <a:lnTo>
                      <a:pt x="31579" y="5004"/>
                    </a:lnTo>
                    <a:close/>
                    <a:moveTo>
                      <a:pt x="39711" y="5004"/>
                    </a:moveTo>
                    <a:lnTo>
                      <a:pt x="39711" y="8965"/>
                    </a:lnTo>
                    <a:lnTo>
                      <a:pt x="35751" y="8965"/>
                    </a:lnTo>
                    <a:lnTo>
                      <a:pt x="35751" y="5004"/>
                    </a:lnTo>
                    <a:close/>
                    <a:moveTo>
                      <a:pt x="43896" y="5004"/>
                    </a:moveTo>
                    <a:lnTo>
                      <a:pt x="43896" y="8965"/>
                    </a:lnTo>
                    <a:lnTo>
                      <a:pt x="39936" y="8965"/>
                    </a:lnTo>
                    <a:lnTo>
                      <a:pt x="39936" y="5004"/>
                    </a:lnTo>
                    <a:close/>
                    <a:moveTo>
                      <a:pt x="48134" y="5004"/>
                    </a:moveTo>
                    <a:lnTo>
                      <a:pt x="48134" y="8965"/>
                    </a:lnTo>
                    <a:lnTo>
                      <a:pt x="44174" y="8965"/>
                    </a:lnTo>
                    <a:lnTo>
                      <a:pt x="44174" y="5004"/>
                    </a:lnTo>
                    <a:close/>
                    <a:moveTo>
                      <a:pt x="52319" y="5004"/>
                    </a:moveTo>
                    <a:lnTo>
                      <a:pt x="52319" y="8965"/>
                    </a:lnTo>
                    <a:lnTo>
                      <a:pt x="48359" y="8965"/>
                    </a:lnTo>
                    <a:lnTo>
                      <a:pt x="48359" y="5004"/>
                    </a:lnTo>
                    <a:close/>
                    <a:moveTo>
                      <a:pt x="56544" y="5004"/>
                    </a:moveTo>
                    <a:lnTo>
                      <a:pt x="56544" y="8965"/>
                    </a:lnTo>
                    <a:lnTo>
                      <a:pt x="52530" y="8965"/>
                    </a:lnTo>
                    <a:lnTo>
                      <a:pt x="52530" y="5004"/>
                    </a:lnTo>
                    <a:close/>
                    <a:moveTo>
                      <a:pt x="60729" y="5004"/>
                    </a:moveTo>
                    <a:lnTo>
                      <a:pt x="60729" y="8965"/>
                    </a:lnTo>
                    <a:lnTo>
                      <a:pt x="56768" y="8965"/>
                    </a:lnTo>
                    <a:lnTo>
                      <a:pt x="56768" y="5004"/>
                    </a:lnTo>
                    <a:close/>
                    <a:moveTo>
                      <a:pt x="64913" y="5004"/>
                    </a:moveTo>
                    <a:lnTo>
                      <a:pt x="64913" y="8965"/>
                    </a:lnTo>
                    <a:lnTo>
                      <a:pt x="60953" y="8965"/>
                    </a:lnTo>
                    <a:lnTo>
                      <a:pt x="60953" y="5004"/>
                    </a:lnTo>
                    <a:close/>
                    <a:moveTo>
                      <a:pt x="69151" y="5004"/>
                    </a:moveTo>
                    <a:lnTo>
                      <a:pt x="69151" y="8965"/>
                    </a:lnTo>
                    <a:lnTo>
                      <a:pt x="65191" y="8965"/>
                    </a:lnTo>
                    <a:lnTo>
                      <a:pt x="65191" y="5004"/>
                    </a:lnTo>
                    <a:close/>
                    <a:moveTo>
                      <a:pt x="10285" y="9242"/>
                    </a:moveTo>
                    <a:lnTo>
                      <a:pt x="10285" y="13202"/>
                    </a:lnTo>
                    <a:lnTo>
                      <a:pt x="6325" y="13202"/>
                    </a:lnTo>
                    <a:lnTo>
                      <a:pt x="6325" y="9242"/>
                    </a:lnTo>
                    <a:close/>
                    <a:moveTo>
                      <a:pt x="14523" y="9242"/>
                    </a:moveTo>
                    <a:lnTo>
                      <a:pt x="14523" y="13202"/>
                    </a:lnTo>
                    <a:lnTo>
                      <a:pt x="10509" y="13202"/>
                    </a:lnTo>
                    <a:lnTo>
                      <a:pt x="10509" y="9242"/>
                    </a:lnTo>
                    <a:close/>
                    <a:moveTo>
                      <a:pt x="18708" y="9242"/>
                    </a:moveTo>
                    <a:lnTo>
                      <a:pt x="18708" y="13202"/>
                    </a:lnTo>
                    <a:lnTo>
                      <a:pt x="14747" y="13202"/>
                    </a:lnTo>
                    <a:lnTo>
                      <a:pt x="14747" y="9242"/>
                    </a:lnTo>
                    <a:close/>
                    <a:moveTo>
                      <a:pt x="22879" y="9242"/>
                    </a:moveTo>
                    <a:lnTo>
                      <a:pt x="22879" y="13202"/>
                    </a:lnTo>
                    <a:lnTo>
                      <a:pt x="18919" y="13202"/>
                    </a:lnTo>
                    <a:lnTo>
                      <a:pt x="18919" y="9242"/>
                    </a:lnTo>
                    <a:close/>
                    <a:moveTo>
                      <a:pt x="27117" y="9242"/>
                    </a:moveTo>
                    <a:lnTo>
                      <a:pt x="27117" y="13202"/>
                    </a:lnTo>
                    <a:lnTo>
                      <a:pt x="23157" y="13202"/>
                    </a:lnTo>
                    <a:lnTo>
                      <a:pt x="23157" y="9242"/>
                    </a:lnTo>
                    <a:close/>
                    <a:moveTo>
                      <a:pt x="31302" y="9242"/>
                    </a:moveTo>
                    <a:lnTo>
                      <a:pt x="31302" y="13202"/>
                    </a:lnTo>
                    <a:lnTo>
                      <a:pt x="27342" y="13202"/>
                    </a:lnTo>
                    <a:lnTo>
                      <a:pt x="27342" y="9242"/>
                    </a:lnTo>
                    <a:close/>
                    <a:moveTo>
                      <a:pt x="35540" y="9242"/>
                    </a:moveTo>
                    <a:lnTo>
                      <a:pt x="35540" y="13202"/>
                    </a:lnTo>
                    <a:lnTo>
                      <a:pt x="31579" y="13202"/>
                    </a:lnTo>
                    <a:lnTo>
                      <a:pt x="31579" y="9242"/>
                    </a:lnTo>
                    <a:close/>
                    <a:moveTo>
                      <a:pt x="39711" y="9242"/>
                    </a:moveTo>
                    <a:lnTo>
                      <a:pt x="39711" y="13202"/>
                    </a:lnTo>
                    <a:lnTo>
                      <a:pt x="35751" y="13202"/>
                    </a:lnTo>
                    <a:lnTo>
                      <a:pt x="35751" y="9242"/>
                    </a:lnTo>
                    <a:close/>
                    <a:moveTo>
                      <a:pt x="43896" y="9242"/>
                    </a:moveTo>
                    <a:lnTo>
                      <a:pt x="43896" y="13202"/>
                    </a:lnTo>
                    <a:lnTo>
                      <a:pt x="39936" y="13202"/>
                    </a:lnTo>
                    <a:lnTo>
                      <a:pt x="39936" y="9242"/>
                    </a:lnTo>
                    <a:close/>
                    <a:moveTo>
                      <a:pt x="48134" y="9242"/>
                    </a:moveTo>
                    <a:lnTo>
                      <a:pt x="48134" y="13202"/>
                    </a:lnTo>
                    <a:lnTo>
                      <a:pt x="44174" y="13202"/>
                    </a:lnTo>
                    <a:lnTo>
                      <a:pt x="44174" y="9242"/>
                    </a:lnTo>
                    <a:close/>
                    <a:moveTo>
                      <a:pt x="52319" y="9242"/>
                    </a:moveTo>
                    <a:lnTo>
                      <a:pt x="52319" y="13202"/>
                    </a:lnTo>
                    <a:lnTo>
                      <a:pt x="48359" y="13202"/>
                    </a:lnTo>
                    <a:lnTo>
                      <a:pt x="48359" y="9242"/>
                    </a:lnTo>
                    <a:close/>
                    <a:moveTo>
                      <a:pt x="56544" y="9242"/>
                    </a:moveTo>
                    <a:lnTo>
                      <a:pt x="56544" y="13202"/>
                    </a:lnTo>
                    <a:lnTo>
                      <a:pt x="52530" y="13202"/>
                    </a:lnTo>
                    <a:lnTo>
                      <a:pt x="52530" y="9242"/>
                    </a:lnTo>
                    <a:close/>
                    <a:moveTo>
                      <a:pt x="60729" y="9242"/>
                    </a:moveTo>
                    <a:lnTo>
                      <a:pt x="60729" y="13202"/>
                    </a:lnTo>
                    <a:lnTo>
                      <a:pt x="56768" y="13202"/>
                    </a:lnTo>
                    <a:lnTo>
                      <a:pt x="56768" y="9242"/>
                    </a:lnTo>
                    <a:close/>
                    <a:moveTo>
                      <a:pt x="64913" y="9242"/>
                    </a:moveTo>
                    <a:lnTo>
                      <a:pt x="64913" y="13202"/>
                    </a:lnTo>
                    <a:lnTo>
                      <a:pt x="60953" y="13202"/>
                    </a:lnTo>
                    <a:lnTo>
                      <a:pt x="60953" y="9242"/>
                    </a:lnTo>
                    <a:close/>
                    <a:moveTo>
                      <a:pt x="69151" y="9242"/>
                    </a:moveTo>
                    <a:lnTo>
                      <a:pt x="69151" y="13202"/>
                    </a:lnTo>
                    <a:lnTo>
                      <a:pt x="65191" y="13202"/>
                    </a:lnTo>
                    <a:lnTo>
                      <a:pt x="65191" y="9242"/>
                    </a:lnTo>
                    <a:close/>
                    <a:moveTo>
                      <a:pt x="10285" y="13414"/>
                    </a:moveTo>
                    <a:lnTo>
                      <a:pt x="10285" y="17374"/>
                    </a:lnTo>
                    <a:lnTo>
                      <a:pt x="6325" y="17374"/>
                    </a:lnTo>
                    <a:lnTo>
                      <a:pt x="6325" y="13414"/>
                    </a:lnTo>
                    <a:close/>
                    <a:moveTo>
                      <a:pt x="14523" y="13414"/>
                    </a:moveTo>
                    <a:lnTo>
                      <a:pt x="14523" y="17374"/>
                    </a:lnTo>
                    <a:lnTo>
                      <a:pt x="10509" y="17374"/>
                    </a:lnTo>
                    <a:lnTo>
                      <a:pt x="10509" y="13414"/>
                    </a:lnTo>
                    <a:close/>
                    <a:moveTo>
                      <a:pt x="18708" y="13414"/>
                    </a:moveTo>
                    <a:lnTo>
                      <a:pt x="18708" y="17374"/>
                    </a:lnTo>
                    <a:lnTo>
                      <a:pt x="14747" y="17374"/>
                    </a:lnTo>
                    <a:lnTo>
                      <a:pt x="14747" y="13414"/>
                    </a:lnTo>
                    <a:close/>
                    <a:moveTo>
                      <a:pt x="22879" y="13414"/>
                    </a:moveTo>
                    <a:lnTo>
                      <a:pt x="22879" y="17374"/>
                    </a:lnTo>
                    <a:lnTo>
                      <a:pt x="18919" y="17374"/>
                    </a:lnTo>
                    <a:lnTo>
                      <a:pt x="18919" y="13414"/>
                    </a:lnTo>
                    <a:close/>
                    <a:moveTo>
                      <a:pt x="27117" y="13414"/>
                    </a:moveTo>
                    <a:lnTo>
                      <a:pt x="27117" y="17374"/>
                    </a:lnTo>
                    <a:lnTo>
                      <a:pt x="23157" y="17374"/>
                    </a:lnTo>
                    <a:lnTo>
                      <a:pt x="23157" y="13414"/>
                    </a:lnTo>
                    <a:close/>
                    <a:moveTo>
                      <a:pt x="31302" y="13414"/>
                    </a:moveTo>
                    <a:lnTo>
                      <a:pt x="31302" y="17374"/>
                    </a:lnTo>
                    <a:lnTo>
                      <a:pt x="27342" y="17374"/>
                    </a:lnTo>
                    <a:lnTo>
                      <a:pt x="27342" y="13414"/>
                    </a:lnTo>
                    <a:close/>
                    <a:moveTo>
                      <a:pt x="35540" y="13414"/>
                    </a:moveTo>
                    <a:lnTo>
                      <a:pt x="35540" y="17374"/>
                    </a:lnTo>
                    <a:lnTo>
                      <a:pt x="31579" y="17374"/>
                    </a:lnTo>
                    <a:lnTo>
                      <a:pt x="31579" y="13414"/>
                    </a:lnTo>
                    <a:close/>
                    <a:moveTo>
                      <a:pt x="39711" y="13414"/>
                    </a:moveTo>
                    <a:lnTo>
                      <a:pt x="39711" y="17374"/>
                    </a:lnTo>
                    <a:lnTo>
                      <a:pt x="35751" y="17374"/>
                    </a:lnTo>
                    <a:lnTo>
                      <a:pt x="35751" y="13414"/>
                    </a:lnTo>
                    <a:close/>
                    <a:moveTo>
                      <a:pt x="43896" y="13414"/>
                    </a:moveTo>
                    <a:lnTo>
                      <a:pt x="43896" y="17374"/>
                    </a:lnTo>
                    <a:lnTo>
                      <a:pt x="39936" y="17374"/>
                    </a:lnTo>
                    <a:lnTo>
                      <a:pt x="39936" y="13414"/>
                    </a:lnTo>
                    <a:close/>
                    <a:moveTo>
                      <a:pt x="48134" y="13414"/>
                    </a:moveTo>
                    <a:lnTo>
                      <a:pt x="48134" y="17374"/>
                    </a:lnTo>
                    <a:lnTo>
                      <a:pt x="44174" y="17374"/>
                    </a:lnTo>
                    <a:lnTo>
                      <a:pt x="44174" y="13414"/>
                    </a:lnTo>
                    <a:close/>
                    <a:moveTo>
                      <a:pt x="52319" y="13414"/>
                    </a:moveTo>
                    <a:lnTo>
                      <a:pt x="52319" y="17374"/>
                    </a:lnTo>
                    <a:lnTo>
                      <a:pt x="48359" y="17374"/>
                    </a:lnTo>
                    <a:lnTo>
                      <a:pt x="48359" y="13414"/>
                    </a:lnTo>
                    <a:close/>
                    <a:moveTo>
                      <a:pt x="56544" y="13414"/>
                    </a:moveTo>
                    <a:lnTo>
                      <a:pt x="56544" y="17374"/>
                    </a:lnTo>
                    <a:lnTo>
                      <a:pt x="52530" y="17374"/>
                    </a:lnTo>
                    <a:lnTo>
                      <a:pt x="52530" y="13414"/>
                    </a:lnTo>
                    <a:close/>
                    <a:moveTo>
                      <a:pt x="60729" y="13414"/>
                    </a:moveTo>
                    <a:lnTo>
                      <a:pt x="60729" y="17374"/>
                    </a:lnTo>
                    <a:lnTo>
                      <a:pt x="56768" y="17374"/>
                    </a:lnTo>
                    <a:lnTo>
                      <a:pt x="56768" y="13414"/>
                    </a:lnTo>
                    <a:close/>
                    <a:moveTo>
                      <a:pt x="64913" y="13414"/>
                    </a:moveTo>
                    <a:lnTo>
                      <a:pt x="64913" y="17374"/>
                    </a:lnTo>
                    <a:lnTo>
                      <a:pt x="60953" y="17374"/>
                    </a:lnTo>
                    <a:lnTo>
                      <a:pt x="60953" y="13414"/>
                    </a:lnTo>
                    <a:close/>
                    <a:moveTo>
                      <a:pt x="69151" y="13414"/>
                    </a:moveTo>
                    <a:lnTo>
                      <a:pt x="69151" y="17374"/>
                    </a:lnTo>
                    <a:lnTo>
                      <a:pt x="65191" y="17374"/>
                    </a:lnTo>
                    <a:lnTo>
                      <a:pt x="65191" y="13414"/>
                    </a:lnTo>
                    <a:close/>
                    <a:moveTo>
                      <a:pt x="10285" y="17599"/>
                    </a:moveTo>
                    <a:lnTo>
                      <a:pt x="10285" y="21559"/>
                    </a:lnTo>
                    <a:lnTo>
                      <a:pt x="6325" y="21559"/>
                    </a:lnTo>
                    <a:lnTo>
                      <a:pt x="6325" y="17599"/>
                    </a:lnTo>
                    <a:close/>
                    <a:moveTo>
                      <a:pt x="14523" y="17599"/>
                    </a:moveTo>
                    <a:lnTo>
                      <a:pt x="14523" y="21559"/>
                    </a:lnTo>
                    <a:lnTo>
                      <a:pt x="10509" y="21559"/>
                    </a:lnTo>
                    <a:lnTo>
                      <a:pt x="10509" y="17599"/>
                    </a:lnTo>
                    <a:close/>
                    <a:moveTo>
                      <a:pt x="18708" y="17599"/>
                    </a:moveTo>
                    <a:lnTo>
                      <a:pt x="18708" y="21559"/>
                    </a:lnTo>
                    <a:lnTo>
                      <a:pt x="14747" y="21559"/>
                    </a:lnTo>
                    <a:lnTo>
                      <a:pt x="14747" y="17599"/>
                    </a:lnTo>
                    <a:close/>
                    <a:moveTo>
                      <a:pt x="22879" y="17599"/>
                    </a:moveTo>
                    <a:lnTo>
                      <a:pt x="22879" y="21559"/>
                    </a:lnTo>
                    <a:lnTo>
                      <a:pt x="18919" y="21559"/>
                    </a:lnTo>
                    <a:lnTo>
                      <a:pt x="18919" y="17599"/>
                    </a:lnTo>
                    <a:close/>
                    <a:moveTo>
                      <a:pt x="27117" y="17599"/>
                    </a:moveTo>
                    <a:lnTo>
                      <a:pt x="27117" y="21559"/>
                    </a:lnTo>
                    <a:lnTo>
                      <a:pt x="23157" y="21559"/>
                    </a:lnTo>
                    <a:lnTo>
                      <a:pt x="23157" y="17599"/>
                    </a:lnTo>
                    <a:close/>
                    <a:moveTo>
                      <a:pt x="31302" y="17599"/>
                    </a:moveTo>
                    <a:lnTo>
                      <a:pt x="31302" y="21559"/>
                    </a:lnTo>
                    <a:lnTo>
                      <a:pt x="27342" y="21559"/>
                    </a:lnTo>
                    <a:lnTo>
                      <a:pt x="27342" y="17599"/>
                    </a:lnTo>
                    <a:close/>
                    <a:moveTo>
                      <a:pt x="35540" y="17599"/>
                    </a:moveTo>
                    <a:lnTo>
                      <a:pt x="35540" y="21559"/>
                    </a:lnTo>
                    <a:lnTo>
                      <a:pt x="31579" y="21559"/>
                    </a:lnTo>
                    <a:lnTo>
                      <a:pt x="31579" y="17599"/>
                    </a:lnTo>
                    <a:close/>
                    <a:moveTo>
                      <a:pt x="39711" y="17599"/>
                    </a:moveTo>
                    <a:lnTo>
                      <a:pt x="39711" y="21559"/>
                    </a:lnTo>
                    <a:lnTo>
                      <a:pt x="35751" y="21559"/>
                    </a:lnTo>
                    <a:lnTo>
                      <a:pt x="35751" y="17599"/>
                    </a:lnTo>
                    <a:close/>
                    <a:moveTo>
                      <a:pt x="43896" y="17599"/>
                    </a:moveTo>
                    <a:lnTo>
                      <a:pt x="43896" y="21559"/>
                    </a:lnTo>
                    <a:lnTo>
                      <a:pt x="39936" y="21559"/>
                    </a:lnTo>
                    <a:lnTo>
                      <a:pt x="39936" y="17599"/>
                    </a:lnTo>
                    <a:close/>
                    <a:moveTo>
                      <a:pt x="48134" y="17599"/>
                    </a:moveTo>
                    <a:lnTo>
                      <a:pt x="48134" y="21559"/>
                    </a:lnTo>
                    <a:lnTo>
                      <a:pt x="44174" y="21559"/>
                    </a:lnTo>
                    <a:lnTo>
                      <a:pt x="44174" y="17599"/>
                    </a:lnTo>
                    <a:close/>
                    <a:moveTo>
                      <a:pt x="52319" y="17599"/>
                    </a:moveTo>
                    <a:lnTo>
                      <a:pt x="52319" y="21559"/>
                    </a:lnTo>
                    <a:lnTo>
                      <a:pt x="48359" y="21559"/>
                    </a:lnTo>
                    <a:lnTo>
                      <a:pt x="48359" y="17599"/>
                    </a:lnTo>
                    <a:close/>
                    <a:moveTo>
                      <a:pt x="56544" y="17599"/>
                    </a:moveTo>
                    <a:lnTo>
                      <a:pt x="56544" y="21559"/>
                    </a:lnTo>
                    <a:lnTo>
                      <a:pt x="52530" y="21559"/>
                    </a:lnTo>
                    <a:lnTo>
                      <a:pt x="52530" y="17599"/>
                    </a:lnTo>
                    <a:close/>
                    <a:moveTo>
                      <a:pt x="60729" y="17599"/>
                    </a:moveTo>
                    <a:lnTo>
                      <a:pt x="60729" y="21559"/>
                    </a:lnTo>
                    <a:lnTo>
                      <a:pt x="56768" y="21559"/>
                    </a:lnTo>
                    <a:lnTo>
                      <a:pt x="56768" y="17599"/>
                    </a:lnTo>
                    <a:close/>
                    <a:moveTo>
                      <a:pt x="64913" y="17599"/>
                    </a:moveTo>
                    <a:lnTo>
                      <a:pt x="64913" y="21559"/>
                    </a:lnTo>
                    <a:lnTo>
                      <a:pt x="60953" y="21559"/>
                    </a:lnTo>
                    <a:lnTo>
                      <a:pt x="60953" y="17599"/>
                    </a:lnTo>
                    <a:close/>
                    <a:moveTo>
                      <a:pt x="69151" y="17599"/>
                    </a:moveTo>
                    <a:lnTo>
                      <a:pt x="69151" y="21559"/>
                    </a:lnTo>
                    <a:lnTo>
                      <a:pt x="65191" y="21559"/>
                    </a:lnTo>
                    <a:lnTo>
                      <a:pt x="65191" y="17599"/>
                    </a:lnTo>
                    <a:close/>
                    <a:moveTo>
                      <a:pt x="6113" y="21836"/>
                    </a:moveTo>
                    <a:lnTo>
                      <a:pt x="6113" y="25797"/>
                    </a:lnTo>
                    <a:lnTo>
                      <a:pt x="2153" y="25797"/>
                    </a:lnTo>
                    <a:lnTo>
                      <a:pt x="2153" y="21836"/>
                    </a:lnTo>
                    <a:close/>
                    <a:moveTo>
                      <a:pt x="10285" y="21836"/>
                    </a:moveTo>
                    <a:lnTo>
                      <a:pt x="10285" y="25797"/>
                    </a:lnTo>
                    <a:lnTo>
                      <a:pt x="6325" y="25797"/>
                    </a:lnTo>
                    <a:lnTo>
                      <a:pt x="6325" y="21836"/>
                    </a:lnTo>
                    <a:close/>
                    <a:moveTo>
                      <a:pt x="14523" y="21836"/>
                    </a:moveTo>
                    <a:lnTo>
                      <a:pt x="14523" y="25797"/>
                    </a:lnTo>
                    <a:lnTo>
                      <a:pt x="10509" y="25797"/>
                    </a:lnTo>
                    <a:lnTo>
                      <a:pt x="10509" y="21836"/>
                    </a:lnTo>
                    <a:close/>
                    <a:moveTo>
                      <a:pt x="18708" y="21836"/>
                    </a:moveTo>
                    <a:lnTo>
                      <a:pt x="18708" y="25797"/>
                    </a:lnTo>
                    <a:lnTo>
                      <a:pt x="14747" y="25797"/>
                    </a:lnTo>
                    <a:lnTo>
                      <a:pt x="14747" y="21836"/>
                    </a:lnTo>
                    <a:close/>
                    <a:moveTo>
                      <a:pt x="22879" y="21836"/>
                    </a:moveTo>
                    <a:lnTo>
                      <a:pt x="22879" y="25797"/>
                    </a:lnTo>
                    <a:lnTo>
                      <a:pt x="18919" y="25797"/>
                    </a:lnTo>
                    <a:lnTo>
                      <a:pt x="18919" y="21836"/>
                    </a:lnTo>
                    <a:close/>
                    <a:moveTo>
                      <a:pt x="27117" y="21836"/>
                    </a:moveTo>
                    <a:lnTo>
                      <a:pt x="27117" y="25797"/>
                    </a:lnTo>
                    <a:lnTo>
                      <a:pt x="23157" y="25797"/>
                    </a:lnTo>
                    <a:lnTo>
                      <a:pt x="23157" y="21836"/>
                    </a:lnTo>
                    <a:close/>
                    <a:moveTo>
                      <a:pt x="31302" y="21836"/>
                    </a:moveTo>
                    <a:lnTo>
                      <a:pt x="31302" y="25797"/>
                    </a:lnTo>
                    <a:lnTo>
                      <a:pt x="27342" y="25797"/>
                    </a:lnTo>
                    <a:lnTo>
                      <a:pt x="27342" y="21836"/>
                    </a:lnTo>
                    <a:close/>
                    <a:moveTo>
                      <a:pt x="35540" y="21836"/>
                    </a:moveTo>
                    <a:lnTo>
                      <a:pt x="35540" y="25797"/>
                    </a:lnTo>
                    <a:lnTo>
                      <a:pt x="31579" y="25797"/>
                    </a:lnTo>
                    <a:lnTo>
                      <a:pt x="31579" y="21836"/>
                    </a:lnTo>
                    <a:close/>
                    <a:moveTo>
                      <a:pt x="39711" y="21836"/>
                    </a:moveTo>
                    <a:lnTo>
                      <a:pt x="39711" y="25797"/>
                    </a:lnTo>
                    <a:lnTo>
                      <a:pt x="35751" y="25797"/>
                    </a:lnTo>
                    <a:lnTo>
                      <a:pt x="35751" y="21836"/>
                    </a:lnTo>
                    <a:close/>
                    <a:moveTo>
                      <a:pt x="43896" y="21836"/>
                    </a:moveTo>
                    <a:lnTo>
                      <a:pt x="43896" y="25797"/>
                    </a:lnTo>
                    <a:lnTo>
                      <a:pt x="39936" y="25797"/>
                    </a:lnTo>
                    <a:lnTo>
                      <a:pt x="39936" y="21836"/>
                    </a:lnTo>
                    <a:close/>
                    <a:moveTo>
                      <a:pt x="48134" y="21836"/>
                    </a:moveTo>
                    <a:lnTo>
                      <a:pt x="48134" y="25797"/>
                    </a:lnTo>
                    <a:lnTo>
                      <a:pt x="44174" y="25797"/>
                    </a:lnTo>
                    <a:lnTo>
                      <a:pt x="44174" y="21836"/>
                    </a:lnTo>
                    <a:close/>
                    <a:moveTo>
                      <a:pt x="52319" y="21836"/>
                    </a:moveTo>
                    <a:lnTo>
                      <a:pt x="52319" y="25797"/>
                    </a:lnTo>
                    <a:lnTo>
                      <a:pt x="48359" y="25797"/>
                    </a:lnTo>
                    <a:lnTo>
                      <a:pt x="48359" y="21836"/>
                    </a:lnTo>
                    <a:close/>
                    <a:moveTo>
                      <a:pt x="56544" y="21836"/>
                    </a:moveTo>
                    <a:lnTo>
                      <a:pt x="56544" y="25797"/>
                    </a:lnTo>
                    <a:lnTo>
                      <a:pt x="52530" y="25797"/>
                    </a:lnTo>
                    <a:lnTo>
                      <a:pt x="52530" y="21836"/>
                    </a:lnTo>
                    <a:close/>
                    <a:moveTo>
                      <a:pt x="60729" y="21836"/>
                    </a:moveTo>
                    <a:lnTo>
                      <a:pt x="60729" y="25797"/>
                    </a:lnTo>
                    <a:lnTo>
                      <a:pt x="56768" y="25797"/>
                    </a:lnTo>
                    <a:lnTo>
                      <a:pt x="56768" y="21836"/>
                    </a:lnTo>
                    <a:close/>
                    <a:moveTo>
                      <a:pt x="64913" y="21836"/>
                    </a:moveTo>
                    <a:lnTo>
                      <a:pt x="64913" y="25797"/>
                    </a:lnTo>
                    <a:lnTo>
                      <a:pt x="60953" y="25797"/>
                    </a:lnTo>
                    <a:lnTo>
                      <a:pt x="60953" y="21836"/>
                    </a:lnTo>
                    <a:close/>
                    <a:moveTo>
                      <a:pt x="69151" y="21836"/>
                    </a:moveTo>
                    <a:lnTo>
                      <a:pt x="69151" y="25797"/>
                    </a:lnTo>
                    <a:lnTo>
                      <a:pt x="65191" y="25797"/>
                    </a:lnTo>
                    <a:lnTo>
                      <a:pt x="65191" y="21836"/>
                    </a:lnTo>
                    <a:close/>
                    <a:moveTo>
                      <a:pt x="6113" y="26021"/>
                    </a:moveTo>
                    <a:lnTo>
                      <a:pt x="6113" y="29982"/>
                    </a:lnTo>
                    <a:lnTo>
                      <a:pt x="2153" y="29982"/>
                    </a:lnTo>
                    <a:lnTo>
                      <a:pt x="2153" y="26021"/>
                    </a:lnTo>
                    <a:close/>
                    <a:moveTo>
                      <a:pt x="10285" y="26021"/>
                    </a:moveTo>
                    <a:lnTo>
                      <a:pt x="10285" y="29982"/>
                    </a:lnTo>
                    <a:lnTo>
                      <a:pt x="6325" y="29982"/>
                    </a:lnTo>
                    <a:lnTo>
                      <a:pt x="6325" y="26021"/>
                    </a:lnTo>
                    <a:close/>
                    <a:moveTo>
                      <a:pt x="14523" y="26021"/>
                    </a:moveTo>
                    <a:lnTo>
                      <a:pt x="14523" y="29982"/>
                    </a:lnTo>
                    <a:lnTo>
                      <a:pt x="10509" y="29982"/>
                    </a:lnTo>
                    <a:lnTo>
                      <a:pt x="10509" y="26021"/>
                    </a:lnTo>
                    <a:close/>
                    <a:moveTo>
                      <a:pt x="18708" y="26021"/>
                    </a:moveTo>
                    <a:lnTo>
                      <a:pt x="18708" y="29982"/>
                    </a:lnTo>
                    <a:lnTo>
                      <a:pt x="14747" y="29982"/>
                    </a:lnTo>
                    <a:lnTo>
                      <a:pt x="14747" y="26021"/>
                    </a:lnTo>
                    <a:close/>
                    <a:moveTo>
                      <a:pt x="22879" y="26021"/>
                    </a:moveTo>
                    <a:lnTo>
                      <a:pt x="22879" y="29982"/>
                    </a:lnTo>
                    <a:lnTo>
                      <a:pt x="18919" y="29982"/>
                    </a:lnTo>
                    <a:lnTo>
                      <a:pt x="18919" y="26021"/>
                    </a:lnTo>
                    <a:close/>
                    <a:moveTo>
                      <a:pt x="27117" y="26021"/>
                    </a:moveTo>
                    <a:lnTo>
                      <a:pt x="27117" y="29982"/>
                    </a:lnTo>
                    <a:lnTo>
                      <a:pt x="23157" y="29982"/>
                    </a:lnTo>
                    <a:lnTo>
                      <a:pt x="23157" y="26021"/>
                    </a:lnTo>
                    <a:close/>
                    <a:moveTo>
                      <a:pt x="31302" y="26021"/>
                    </a:moveTo>
                    <a:lnTo>
                      <a:pt x="31302" y="29982"/>
                    </a:lnTo>
                    <a:lnTo>
                      <a:pt x="27342" y="29982"/>
                    </a:lnTo>
                    <a:lnTo>
                      <a:pt x="27342" y="26021"/>
                    </a:lnTo>
                    <a:close/>
                    <a:moveTo>
                      <a:pt x="35540" y="26021"/>
                    </a:moveTo>
                    <a:lnTo>
                      <a:pt x="35540" y="29982"/>
                    </a:lnTo>
                    <a:lnTo>
                      <a:pt x="31579" y="29982"/>
                    </a:lnTo>
                    <a:lnTo>
                      <a:pt x="31579" y="26021"/>
                    </a:lnTo>
                    <a:close/>
                    <a:moveTo>
                      <a:pt x="39711" y="26021"/>
                    </a:moveTo>
                    <a:lnTo>
                      <a:pt x="39711" y="29982"/>
                    </a:lnTo>
                    <a:lnTo>
                      <a:pt x="35751" y="29982"/>
                    </a:lnTo>
                    <a:lnTo>
                      <a:pt x="35751" y="26021"/>
                    </a:lnTo>
                    <a:close/>
                    <a:moveTo>
                      <a:pt x="43896" y="26021"/>
                    </a:moveTo>
                    <a:lnTo>
                      <a:pt x="43896" y="29982"/>
                    </a:lnTo>
                    <a:lnTo>
                      <a:pt x="39936" y="29982"/>
                    </a:lnTo>
                    <a:lnTo>
                      <a:pt x="39936" y="26021"/>
                    </a:lnTo>
                    <a:close/>
                    <a:moveTo>
                      <a:pt x="48134" y="26021"/>
                    </a:moveTo>
                    <a:lnTo>
                      <a:pt x="48134" y="29982"/>
                    </a:lnTo>
                    <a:lnTo>
                      <a:pt x="44174" y="29982"/>
                    </a:lnTo>
                    <a:lnTo>
                      <a:pt x="44174" y="26021"/>
                    </a:lnTo>
                    <a:close/>
                    <a:moveTo>
                      <a:pt x="52319" y="26021"/>
                    </a:moveTo>
                    <a:lnTo>
                      <a:pt x="52319" y="29982"/>
                    </a:lnTo>
                    <a:lnTo>
                      <a:pt x="48359" y="29982"/>
                    </a:lnTo>
                    <a:lnTo>
                      <a:pt x="48359" y="26021"/>
                    </a:lnTo>
                    <a:close/>
                    <a:moveTo>
                      <a:pt x="56544" y="26021"/>
                    </a:moveTo>
                    <a:lnTo>
                      <a:pt x="56544" y="29982"/>
                    </a:lnTo>
                    <a:lnTo>
                      <a:pt x="52530" y="29982"/>
                    </a:lnTo>
                    <a:lnTo>
                      <a:pt x="52530" y="26021"/>
                    </a:lnTo>
                    <a:close/>
                    <a:moveTo>
                      <a:pt x="60729" y="26021"/>
                    </a:moveTo>
                    <a:lnTo>
                      <a:pt x="60729" y="29982"/>
                    </a:lnTo>
                    <a:lnTo>
                      <a:pt x="56768" y="29982"/>
                    </a:lnTo>
                    <a:lnTo>
                      <a:pt x="56768" y="26021"/>
                    </a:lnTo>
                    <a:close/>
                    <a:moveTo>
                      <a:pt x="64913" y="26021"/>
                    </a:moveTo>
                    <a:lnTo>
                      <a:pt x="64913" y="29982"/>
                    </a:lnTo>
                    <a:lnTo>
                      <a:pt x="60953" y="29982"/>
                    </a:lnTo>
                    <a:lnTo>
                      <a:pt x="60953" y="26021"/>
                    </a:lnTo>
                    <a:close/>
                    <a:moveTo>
                      <a:pt x="69151" y="26021"/>
                    </a:moveTo>
                    <a:lnTo>
                      <a:pt x="69151" y="29982"/>
                    </a:lnTo>
                    <a:lnTo>
                      <a:pt x="65191" y="29982"/>
                    </a:lnTo>
                    <a:lnTo>
                      <a:pt x="65191" y="26021"/>
                    </a:lnTo>
                    <a:close/>
                    <a:moveTo>
                      <a:pt x="10285" y="30193"/>
                    </a:moveTo>
                    <a:lnTo>
                      <a:pt x="10285" y="34206"/>
                    </a:lnTo>
                    <a:lnTo>
                      <a:pt x="6325" y="34206"/>
                    </a:lnTo>
                    <a:lnTo>
                      <a:pt x="6325" y="30193"/>
                    </a:lnTo>
                    <a:close/>
                    <a:moveTo>
                      <a:pt x="14523" y="30193"/>
                    </a:moveTo>
                    <a:lnTo>
                      <a:pt x="14523" y="34206"/>
                    </a:lnTo>
                    <a:lnTo>
                      <a:pt x="10509" y="34206"/>
                    </a:lnTo>
                    <a:lnTo>
                      <a:pt x="10509" y="30193"/>
                    </a:lnTo>
                    <a:close/>
                    <a:moveTo>
                      <a:pt x="18708" y="30193"/>
                    </a:moveTo>
                    <a:lnTo>
                      <a:pt x="18708" y="34206"/>
                    </a:lnTo>
                    <a:lnTo>
                      <a:pt x="14747" y="34206"/>
                    </a:lnTo>
                    <a:lnTo>
                      <a:pt x="14747" y="30193"/>
                    </a:lnTo>
                    <a:close/>
                    <a:moveTo>
                      <a:pt x="22879" y="30193"/>
                    </a:moveTo>
                    <a:lnTo>
                      <a:pt x="22879" y="34206"/>
                    </a:lnTo>
                    <a:lnTo>
                      <a:pt x="18919" y="34206"/>
                    </a:lnTo>
                    <a:lnTo>
                      <a:pt x="18919" y="30193"/>
                    </a:lnTo>
                    <a:close/>
                    <a:moveTo>
                      <a:pt x="27117" y="30193"/>
                    </a:moveTo>
                    <a:lnTo>
                      <a:pt x="27117" y="34206"/>
                    </a:lnTo>
                    <a:lnTo>
                      <a:pt x="23157" y="34206"/>
                    </a:lnTo>
                    <a:lnTo>
                      <a:pt x="23157" y="30193"/>
                    </a:lnTo>
                    <a:close/>
                    <a:moveTo>
                      <a:pt x="31302" y="30193"/>
                    </a:moveTo>
                    <a:lnTo>
                      <a:pt x="31302" y="34206"/>
                    </a:lnTo>
                    <a:lnTo>
                      <a:pt x="27342" y="34206"/>
                    </a:lnTo>
                    <a:lnTo>
                      <a:pt x="27342" y="30193"/>
                    </a:lnTo>
                    <a:close/>
                    <a:moveTo>
                      <a:pt x="35540" y="30193"/>
                    </a:moveTo>
                    <a:lnTo>
                      <a:pt x="35540" y="34206"/>
                    </a:lnTo>
                    <a:lnTo>
                      <a:pt x="31579" y="34206"/>
                    </a:lnTo>
                    <a:lnTo>
                      <a:pt x="31579" y="30193"/>
                    </a:lnTo>
                    <a:close/>
                    <a:moveTo>
                      <a:pt x="39711" y="30193"/>
                    </a:moveTo>
                    <a:lnTo>
                      <a:pt x="39711" y="34206"/>
                    </a:lnTo>
                    <a:lnTo>
                      <a:pt x="35751" y="34206"/>
                    </a:lnTo>
                    <a:lnTo>
                      <a:pt x="35751" y="30193"/>
                    </a:lnTo>
                    <a:close/>
                    <a:moveTo>
                      <a:pt x="43896" y="30193"/>
                    </a:moveTo>
                    <a:lnTo>
                      <a:pt x="43896" y="34206"/>
                    </a:lnTo>
                    <a:lnTo>
                      <a:pt x="39936" y="34206"/>
                    </a:lnTo>
                    <a:lnTo>
                      <a:pt x="39936" y="30193"/>
                    </a:lnTo>
                    <a:close/>
                    <a:moveTo>
                      <a:pt x="48134" y="30193"/>
                    </a:moveTo>
                    <a:lnTo>
                      <a:pt x="48134" y="34206"/>
                    </a:lnTo>
                    <a:lnTo>
                      <a:pt x="44174" y="34206"/>
                    </a:lnTo>
                    <a:lnTo>
                      <a:pt x="44174" y="30193"/>
                    </a:lnTo>
                    <a:close/>
                    <a:moveTo>
                      <a:pt x="52319" y="30193"/>
                    </a:moveTo>
                    <a:lnTo>
                      <a:pt x="52319" y="34206"/>
                    </a:lnTo>
                    <a:lnTo>
                      <a:pt x="48359" y="34206"/>
                    </a:lnTo>
                    <a:lnTo>
                      <a:pt x="48359" y="30193"/>
                    </a:lnTo>
                    <a:close/>
                    <a:moveTo>
                      <a:pt x="56544" y="30193"/>
                    </a:moveTo>
                    <a:lnTo>
                      <a:pt x="56544" y="34206"/>
                    </a:lnTo>
                    <a:lnTo>
                      <a:pt x="52530" y="34206"/>
                    </a:lnTo>
                    <a:lnTo>
                      <a:pt x="52530" y="30193"/>
                    </a:lnTo>
                    <a:close/>
                    <a:moveTo>
                      <a:pt x="60729" y="30193"/>
                    </a:moveTo>
                    <a:lnTo>
                      <a:pt x="60729" y="34206"/>
                    </a:lnTo>
                    <a:lnTo>
                      <a:pt x="56768" y="34206"/>
                    </a:lnTo>
                    <a:lnTo>
                      <a:pt x="56768" y="30193"/>
                    </a:lnTo>
                    <a:close/>
                    <a:moveTo>
                      <a:pt x="64913" y="30193"/>
                    </a:moveTo>
                    <a:lnTo>
                      <a:pt x="64913" y="34206"/>
                    </a:lnTo>
                    <a:lnTo>
                      <a:pt x="60953" y="34206"/>
                    </a:lnTo>
                    <a:lnTo>
                      <a:pt x="60953" y="30193"/>
                    </a:lnTo>
                    <a:close/>
                    <a:moveTo>
                      <a:pt x="69151" y="30193"/>
                    </a:moveTo>
                    <a:lnTo>
                      <a:pt x="69151" y="34206"/>
                    </a:lnTo>
                    <a:lnTo>
                      <a:pt x="65191" y="34206"/>
                    </a:lnTo>
                    <a:lnTo>
                      <a:pt x="65191" y="30193"/>
                    </a:lnTo>
                    <a:close/>
                    <a:moveTo>
                      <a:pt x="10285" y="34431"/>
                    </a:moveTo>
                    <a:lnTo>
                      <a:pt x="10285" y="38391"/>
                    </a:lnTo>
                    <a:lnTo>
                      <a:pt x="6325" y="38391"/>
                    </a:lnTo>
                    <a:lnTo>
                      <a:pt x="6325" y="34431"/>
                    </a:lnTo>
                    <a:close/>
                    <a:moveTo>
                      <a:pt x="14523" y="34431"/>
                    </a:moveTo>
                    <a:lnTo>
                      <a:pt x="14523" y="38391"/>
                    </a:lnTo>
                    <a:lnTo>
                      <a:pt x="10509" y="38391"/>
                    </a:lnTo>
                    <a:lnTo>
                      <a:pt x="10509" y="34431"/>
                    </a:lnTo>
                    <a:close/>
                    <a:moveTo>
                      <a:pt x="18708" y="34431"/>
                    </a:moveTo>
                    <a:lnTo>
                      <a:pt x="18708" y="38391"/>
                    </a:lnTo>
                    <a:lnTo>
                      <a:pt x="14747" y="38391"/>
                    </a:lnTo>
                    <a:lnTo>
                      <a:pt x="14747" y="34431"/>
                    </a:lnTo>
                    <a:close/>
                    <a:moveTo>
                      <a:pt x="22879" y="34431"/>
                    </a:moveTo>
                    <a:lnTo>
                      <a:pt x="22879" y="38391"/>
                    </a:lnTo>
                    <a:lnTo>
                      <a:pt x="18919" y="38391"/>
                    </a:lnTo>
                    <a:lnTo>
                      <a:pt x="18919" y="34431"/>
                    </a:lnTo>
                    <a:close/>
                    <a:moveTo>
                      <a:pt x="27117" y="34431"/>
                    </a:moveTo>
                    <a:lnTo>
                      <a:pt x="27117" y="38391"/>
                    </a:lnTo>
                    <a:lnTo>
                      <a:pt x="23157" y="38391"/>
                    </a:lnTo>
                    <a:lnTo>
                      <a:pt x="23157" y="34431"/>
                    </a:lnTo>
                    <a:close/>
                    <a:moveTo>
                      <a:pt x="31302" y="34431"/>
                    </a:moveTo>
                    <a:lnTo>
                      <a:pt x="31302" y="38391"/>
                    </a:lnTo>
                    <a:lnTo>
                      <a:pt x="27342" y="38391"/>
                    </a:lnTo>
                    <a:lnTo>
                      <a:pt x="27342" y="34431"/>
                    </a:lnTo>
                    <a:close/>
                    <a:moveTo>
                      <a:pt x="35540" y="34431"/>
                    </a:moveTo>
                    <a:lnTo>
                      <a:pt x="35540" y="38391"/>
                    </a:lnTo>
                    <a:lnTo>
                      <a:pt x="31579" y="38391"/>
                    </a:lnTo>
                    <a:lnTo>
                      <a:pt x="31579" y="34431"/>
                    </a:lnTo>
                    <a:close/>
                    <a:moveTo>
                      <a:pt x="39711" y="34431"/>
                    </a:moveTo>
                    <a:lnTo>
                      <a:pt x="39711" y="38391"/>
                    </a:lnTo>
                    <a:lnTo>
                      <a:pt x="35751" y="38391"/>
                    </a:lnTo>
                    <a:lnTo>
                      <a:pt x="35751" y="34431"/>
                    </a:lnTo>
                    <a:close/>
                    <a:moveTo>
                      <a:pt x="43896" y="34431"/>
                    </a:moveTo>
                    <a:lnTo>
                      <a:pt x="43896" y="38391"/>
                    </a:lnTo>
                    <a:lnTo>
                      <a:pt x="39936" y="38391"/>
                    </a:lnTo>
                    <a:lnTo>
                      <a:pt x="39936" y="34431"/>
                    </a:lnTo>
                    <a:close/>
                    <a:moveTo>
                      <a:pt x="48134" y="34431"/>
                    </a:moveTo>
                    <a:lnTo>
                      <a:pt x="48134" y="38391"/>
                    </a:lnTo>
                    <a:lnTo>
                      <a:pt x="44174" y="38391"/>
                    </a:lnTo>
                    <a:lnTo>
                      <a:pt x="44174" y="34431"/>
                    </a:lnTo>
                    <a:close/>
                    <a:moveTo>
                      <a:pt x="52319" y="34431"/>
                    </a:moveTo>
                    <a:lnTo>
                      <a:pt x="52319" y="38391"/>
                    </a:lnTo>
                    <a:lnTo>
                      <a:pt x="48359" y="38391"/>
                    </a:lnTo>
                    <a:lnTo>
                      <a:pt x="48359" y="34431"/>
                    </a:lnTo>
                    <a:close/>
                    <a:moveTo>
                      <a:pt x="56544" y="34431"/>
                    </a:moveTo>
                    <a:lnTo>
                      <a:pt x="56544" y="38391"/>
                    </a:lnTo>
                    <a:lnTo>
                      <a:pt x="52530" y="38391"/>
                    </a:lnTo>
                    <a:lnTo>
                      <a:pt x="52530" y="34431"/>
                    </a:lnTo>
                    <a:close/>
                    <a:moveTo>
                      <a:pt x="60729" y="34431"/>
                    </a:moveTo>
                    <a:lnTo>
                      <a:pt x="60729" y="38391"/>
                    </a:lnTo>
                    <a:lnTo>
                      <a:pt x="56768" y="38391"/>
                    </a:lnTo>
                    <a:lnTo>
                      <a:pt x="56768" y="34431"/>
                    </a:lnTo>
                    <a:close/>
                    <a:moveTo>
                      <a:pt x="64913" y="34431"/>
                    </a:moveTo>
                    <a:lnTo>
                      <a:pt x="64913" y="38391"/>
                    </a:lnTo>
                    <a:lnTo>
                      <a:pt x="60953" y="38391"/>
                    </a:lnTo>
                    <a:lnTo>
                      <a:pt x="60953" y="34431"/>
                    </a:lnTo>
                    <a:close/>
                    <a:moveTo>
                      <a:pt x="69151" y="34431"/>
                    </a:moveTo>
                    <a:lnTo>
                      <a:pt x="69151" y="38391"/>
                    </a:lnTo>
                    <a:lnTo>
                      <a:pt x="65191" y="38391"/>
                    </a:lnTo>
                    <a:lnTo>
                      <a:pt x="65191" y="34431"/>
                    </a:lnTo>
                    <a:close/>
                    <a:moveTo>
                      <a:pt x="6113" y="38616"/>
                    </a:moveTo>
                    <a:lnTo>
                      <a:pt x="6113" y="42576"/>
                    </a:lnTo>
                    <a:lnTo>
                      <a:pt x="2153" y="42576"/>
                    </a:lnTo>
                    <a:lnTo>
                      <a:pt x="2153" y="38616"/>
                    </a:lnTo>
                    <a:close/>
                    <a:moveTo>
                      <a:pt x="10285" y="38616"/>
                    </a:moveTo>
                    <a:lnTo>
                      <a:pt x="10285" y="42576"/>
                    </a:lnTo>
                    <a:lnTo>
                      <a:pt x="6325" y="42576"/>
                    </a:lnTo>
                    <a:lnTo>
                      <a:pt x="6325" y="38616"/>
                    </a:lnTo>
                    <a:close/>
                    <a:moveTo>
                      <a:pt x="14523" y="38616"/>
                    </a:moveTo>
                    <a:lnTo>
                      <a:pt x="14523" y="42576"/>
                    </a:lnTo>
                    <a:lnTo>
                      <a:pt x="10509" y="42576"/>
                    </a:lnTo>
                    <a:lnTo>
                      <a:pt x="10509" y="38616"/>
                    </a:lnTo>
                    <a:close/>
                    <a:moveTo>
                      <a:pt x="18708" y="38616"/>
                    </a:moveTo>
                    <a:lnTo>
                      <a:pt x="18708" y="42576"/>
                    </a:lnTo>
                    <a:lnTo>
                      <a:pt x="14747" y="42576"/>
                    </a:lnTo>
                    <a:lnTo>
                      <a:pt x="14747" y="38616"/>
                    </a:lnTo>
                    <a:close/>
                    <a:moveTo>
                      <a:pt x="22879" y="38616"/>
                    </a:moveTo>
                    <a:lnTo>
                      <a:pt x="22879" y="42576"/>
                    </a:lnTo>
                    <a:lnTo>
                      <a:pt x="18919" y="42576"/>
                    </a:lnTo>
                    <a:lnTo>
                      <a:pt x="18919" y="38616"/>
                    </a:lnTo>
                    <a:close/>
                    <a:moveTo>
                      <a:pt x="27117" y="38616"/>
                    </a:moveTo>
                    <a:lnTo>
                      <a:pt x="27117" y="42576"/>
                    </a:lnTo>
                    <a:lnTo>
                      <a:pt x="23157" y="42576"/>
                    </a:lnTo>
                    <a:lnTo>
                      <a:pt x="23157" y="38616"/>
                    </a:lnTo>
                    <a:close/>
                    <a:moveTo>
                      <a:pt x="31302" y="38616"/>
                    </a:moveTo>
                    <a:lnTo>
                      <a:pt x="31302" y="42576"/>
                    </a:lnTo>
                    <a:lnTo>
                      <a:pt x="27342" y="42576"/>
                    </a:lnTo>
                    <a:lnTo>
                      <a:pt x="27342" y="38616"/>
                    </a:lnTo>
                    <a:close/>
                    <a:moveTo>
                      <a:pt x="35540" y="38616"/>
                    </a:moveTo>
                    <a:lnTo>
                      <a:pt x="35540" y="42576"/>
                    </a:lnTo>
                    <a:lnTo>
                      <a:pt x="31579" y="42576"/>
                    </a:lnTo>
                    <a:lnTo>
                      <a:pt x="31579" y="38616"/>
                    </a:lnTo>
                    <a:close/>
                    <a:moveTo>
                      <a:pt x="39711" y="38616"/>
                    </a:moveTo>
                    <a:lnTo>
                      <a:pt x="39711" y="42576"/>
                    </a:lnTo>
                    <a:lnTo>
                      <a:pt x="35751" y="42576"/>
                    </a:lnTo>
                    <a:lnTo>
                      <a:pt x="35751" y="38616"/>
                    </a:lnTo>
                    <a:close/>
                    <a:moveTo>
                      <a:pt x="43896" y="38616"/>
                    </a:moveTo>
                    <a:lnTo>
                      <a:pt x="43896" y="42576"/>
                    </a:lnTo>
                    <a:lnTo>
                      <a:pt x="39936" y="42576"/>
                    </a:lnTo>
                    <a:lnTo>
                      <a:pt x="39936" y="38616"/>
                    </a:lnTo>
                    <a:close/>
                    <a:moveTo>
                      <a:pt x="48134" y="38616"/>
                    </a:moveTo>
                    <a:lnTo>
                      <a:pt x="48134" y="42576"/>
                    </a:lnTo>
                    <a:lnTo>
                      <a:pt x="44174" y="42576"/>
                    </a:lnTo>
                    <a:lnTo>
                      <a:pt x="44174" y="38616"/>
                    </a:lnTo>
                    <a:close/>
                    <a:moveTo>
                      <a:pt x="52319" y="38616"/>
                    </a:moveTo>
                    <a:lnTo>
                      <a:pt x="52319" y="42576"/>
                    </a:lnTo>
                    <a:lnTo>
                      <a:pt x="48359" y="42576"/>
                    </a:lnTo>
                    <a:lnTo>
                      <a:pt x="48359" y="38616"/>
                    </a:lnTo>
                    <a:close/>
                    <a:moveTo>
                      <a:pt x="56544" y="38616"/>
                    </a:moveTo>
                    <a:lnTo>
                      <a:pt x="56544" y="42576"/>
                    </a:lnTo>
                    <a:lnTo>
                      <a:pt x="52530" y="42576"/>
                    </a:lnTo>
                    <a:lnTo>
                      <a:pt x="52530" y="38616"/>
                    </a:lnTo>
                    <a:close/>
                    <a:moveTo>
                      <a:pt x="60729" y="38616"/>
                    </a:moveTo>
                    <a:lnTo>
                      <a:pt x="60729" y="42576"/>
                    </a:lnTo>
                    <a:lnTo>
                      <a:pt x="56768" y="42576"/>
                    </a:lnTo>
                    <a:lnTo>
                      <a:pt x="56768" y="38616"/>
                    </a:lnTo>
                    <a:close/>
                    <a:moveTo>
                      <a:pt x="64913" y="38616"/>
                    </a:moveTo>
                    <a:lnTo>
                      <a:pt x="64913" y="42576"/>
                    </a:lnTo>
                    <a:lnTo>
                      <a:pt x="60953" y="42576"/>
                    </a:lnTo>
                    <a:lnTo>
                      <a:pt x="60953" y="38616"/>
                    </a:lnTo>
                    <a:close/>
                    <a:moveTo>
                      <a:pt x="69151" y="38616"/>
                    </a:moveTo>
                    <a:lnTo>
                      <a:pt x="69151" y="42576"/>
                    </a:lnTo>
                    <a:lnTo>
                      <a:pt x="65191" y="42576"/>
                    </a:lnTo>
                    <a:lnTo>
                      <a:pt x="65191" y="38616"/>
                    </a:lnTo>
                    <a:close/>
                    <a:moveTo>
                      <a:pt x="6113" y="42853"/>
                    </a:moveTo>
                    <a:lnTo>
                      <a:pt x="6113" y="46814"/>
                    </a:lnTo>
                    <a:lnTo>
                      <a:pt x="2153" y="46814"/>
                    </a:lnTo>
                    <a:lnTo>
                      <a:pt x="2153" y="42853"/>
                    </a:lnTo>
                    <a:close/>
                    <a:moveTo>
                      <a:pt x="10285" y="42853"/>
                    </a:moveTo>
                    <a:lnTo>
                      <a:pt x="10285" y="46814"/>
                    </a:lnTo>
                    <a:lnTo>
                      <a:pt x="6325" y="46814"/>
                    </a:lnTo>
                    <a:lnTo>
                      <a:pt x="6325" y="42853"/>
                    </a:lnTo>
                    <a:close/>
                    <a:moveTo>
                      <a:pt x="14523" y="42853"/>
                    </a:moveTo>
                    <a:lnTo>
                      <a:pt x="14523" y="46814"/>
                    </a:lnTo>
                    <a:lnTo>
                      <a:pt x="10509" y="46814"/>
                    </a:lnTo>
                    <a:lnTo>
                      <a:pt x="10509" y="42853"/>
                    </a:lnTo>
                    <a:close/>
                    <a:moveTo>
                      <a:pt x="18708" y="42853"/>
                    </a:moveTo>
                    <a:lnTo>
                      <a:pt x="18708" y="46814"/>
                    </a:lnTo>
                    <a:lnTo>
                      <a:pt x="14747" y="46814"/>
                    </a:lnTo>
                    <a:lnTo>
                      <a:pt x="14747" y="42853"/>
                    </a:lnTo>
                    <a:close/>
                    <a:moveTo>
                      <a:pt x="22879" y="42853"/>
                    </a:moveTo>
                    <a:lnTo>
                      <a:pt x="22879" y="46814"/>
                    </a:lnTo>
                    <a:lnTo>
                      <a:pt x="18919" y="46814"/>
                    </a:lnTo>
                    <a:lnTo>
                      <a:pt x="18919" y="42853"/>
                    </a:lnTo>
                    <a:close/>
                    <a:moveTo>
                      <a:pt x="27117" y="42853"/>
                    </a:moveTo>
                    <a:lnTo>
                      <a:pt x="27117" y="46814"/>
                    </a:lnTo>
                    <a:lnTo>
                      <a:pt x="23157" y="46814"/>
                    </a:lnTo>
                    <a:lnTo>
                      <a:pt x="23157" y="42853"/>
                    </a:lnTo>
                    <a:close/>
                    <a:moveTo>
                      <a:pt x="31302" y="42853"/>
                    </a:moveTo>
                    <a:lnTo>
                      <a:pt x="31302" y="46814"/>
                    </a:lnTo>
                    <a:lnTo>
                      <a:pt x="27342" y="46814"/>
                    </a:lnTo>
                    <a:lnTo>
                      <a:pt x="27342" y="42853"/>
                    </a:lnTo>
                    <a:close/>
                    <a:moveTo>
                      <a:pt x="35540" y="42853"/>
                    </a:moveTo>
                    <a:lnTo>
                      <a:pt x="35540" y="46814"/>
                    </a:lnTo>
                    <a:lnTo>
                      <a:pt x="31579" y="46814"/>
                    </a:lnTo>
                    <a:lnTo>
                      <a:pt x="31579" y="42853"/>
                    </a:lnTo>
                    <a:close/>
                    <a:moveTo>
                      <a:pt x="39711" y="42853"/>
                    </a:moveTo>
                    <a:lnTo>
                      <a:pt x="39711" y="46814"/>
                    </a:lnTo>
                    <a:lnTo>
                      <a:pt x="35751" y="46814"/>
                    </a:lnTo>
                    <a:lnTo>
                      <a:pt x="35751" y="42853"/>
                    </a:lnTo>
                    <a:close/>
                    <a:moveTo>
                      <a:pt x="43896" y="42853"/>
                    </a:moveTo>
                    <a:lnTo>
                      <a:pt x="43896" y="46814"/>
                    </a:lnTo>
                    <a:lnTo>
                      <a:pt x="39936" y="46814"/>
                    </a:lnTo>
                    <a:lnTo>
                      <a:pt x="39936" y="42853"/>
                    </a:lnTo>
                    <a:close/>
                    <a:moveTo>
                      <a:pt x="48134" y="42853"/>
                    </a:moveTo>
                    <a:lnTo>
                      <a:pt x="48134" y="46814"/>
                    </a:lnTo>
                    <a:lnTo>
                      <a:pt x="44174" y="46814"/>
                    </a:lnTo>
                    <a:lnTo>
                      <a:pt x="44174" y="42853"/>
                    </a:lnTo>
                    <a:close/>
                    <a:moveTo>
                      <a:pt x="52319" y="42853"/>
                    </a:moveTo>
                    <a:lnTo>
                      <a:pt x="52319" y="46814"/>
                    </a:lnTo>
                    <a:lnTo>
                      <a:pt x="48359" y="46814"/>
                    </a:lnTo>
                    <a:lnTo>
                      <a:pt x="48359" y="42853"/>
                    </a:lnTo>
                    <a:close/>
                    <a:moveTo>
                      <a:pt x="56544" y="42853"/>
                    </a:moveTo>
                    <a:lnTo>
                      <a:pt x="56544" y="46814"/>
                    </a:lnTo>
                    <a:lnTo>
                      <a:pt x="52530" y="46814"/>
                    </a:lnTo>
                    <a:lnTo>
                      <a:pt x="52530" y="42853"/>
                    </a:lnTo>
                    <a:close/>
                    <a:moveTo>
                      <a:pt x="60729" y="42853"/>
                    </a:moveTo>
                    <a:lnTo>
                      <a:pt x="60729" y="46814"/>
                    </a:lnTo>
                    <a:lnTo>
                      <a:pt x="56768" y="46814"/>
                    </a:lnTo>
                    <a:lnTo>
                      <a:pt x="56768" y="42853"/>
                    </a:lnTo>
                    <a:close/>
                    <a:moveTo>
                      <a:pt x="64913" y="42853"/>
                    </a:moveTo>
                    <a:lnTo>
                      <a:pt x="64913" y="46814"/>
                    </a:lnTo>
                    <a:lnTo>
                      <a:pt x="60953" y="46814"/>
                    </a:lnTo>
                    <a:lnTo>
                      <a:pt x="60953" y="42853"/>
                    </a:lnTo>
                    <a:close/>
                    <a:moveTo>
                      <a:pt x="69151" y="42853"/>
                    </a:moveTo>
                    <a:lnTo>
                      <a:pt x="69151" y="46814"/>
                    </a:lnTo>
                    <a:lnTo>
                      <a:pt x="65191" y="46814"/>
                    </a:lnTo>
                    <a:lnTo>
                      <a:pt x="65191" y="42853"/>
                    </a:lnTo>
                    <a:close/>
                    <a:moveTo>
                      <a:pt x="6113" y="47025"/>
                    </a:moveTo>
                    <a:lnTo>
                      <a:pt x="6113" y="50986"/>
                    </a:lnTo>
                    <a:lnTo>
                      <a:pt x="2153" y="50986"/>
                    </a:lnTo>
                    <a:lnTo>
                      <a:pt x="2153" y="47025"/>
                    </a:lnTo>
                    <a:close/>
                    <a:moveTo>
                      <a:pt x="10285" y="47025"/>
                    </a:moveTo>
                    <a:lnTo>
                      <a:pt x="10285" y="50986"/>
                    </a:lnTo>
                    <a:lnTo>
                      <a:pt x="6325" y="50986"/>
                    </a:lnTo>
                    <a:lnTo>
                      <a:pt x="6325" y="47025"/>
                    </a:lnTo>
                    <a:close/>
                    <a:moveTo>
                      <a:pt x="14523" y="47025"/>
                    </a:moveTo>
                    <a:lnTo>
                      <a:pt x="14523" y="50986"/>
                    </a:lnTo>
                    <a:lnTo>
                      <a:pt x="10509" y="50986"/>
                    </a:lnTo>
                    <a:lnTo>
                      <a:pt x="10509" y="47025"/>
                    </a:lnTo>
                    <a:close/>
                    <a:moveTo>
                      <a:pt x="18708" y="47025"/>
                    </a:moveTo>
                    <a:lnTo>
                      <a:pt x="18708" y="50986"/>
                    </a:lnTo>
                    <a:lnTo>
                      <a:pt x="14747" y="50986"/>
                    </a:lnTo>
                    <a:lnTo>
                      <a:pt x="14747" y="47025"/>
                    </a:lnTo>
                    <a:close/>
                    <a:moveTo>
                      <a:pt x="22879" y="47025"/>
                    </a:moveTo>
                    <a:lnTo>
                      <a:pt x="22879" y="50986"/>
                    </a:lnTo>
                    <a:lnTo>
                      <a:pt x="18919" y="50986"/>
                    </a:lnTo>
                    <a:lnTo>
                      <a:pt x="18919" y="47025"/>
                    </a:lnTo>
                    <a:close/>
                    <a:moveTo>
                      <a:pt x="27117" y="47025"/>
                    </a:moveTo>
                    <a:lnTo>
                      <a:pt x="27117" y="50986"/>
                    </a:lnTo>
                    <a:lnTo>
                      <a:pt x="23157" y="50986"/>
                    </a:lnTo>
                    <a:lnTo>
                      <a:pt x="23157" y="47025"/>
                    </a:lnTo>
                    <a:close/>
                    <a:moveTo>
                      <a:pt x="31302" y="47025"/>
                    </a:moveTo>
                    <a:lnTo>
                      <a:pt x="31302" y="50986"/>
                    </a:lnTo>
                    <a:lnTo>
                      <a:pt x="27342" y="50986"/>
                    </a:lnTo>
                    <a:lnTo>
                      <a:pt x="27342" y="47025"/>
                    </a:lnTo>
                    <a:close/>
                    <a:moveTo>
                      <a:pt x="35540" y="47025"/>
                    </a:moveTo>
                    <a:lnTo>
                      <a:pt x="35540" y="50986"/>
                    </a:lnTo>
                    <a:lnTo>
                      <a:pt x="31579" y="50986"/>
                    </a:lnTo>
                    <a:lnTo>
                      <a:pt x="31579" y="47025"/>
                    </a:lnTo>
                    <a:close/>
                    <a:moveTo>
                      <a:pt x="39711" y="47025"/>
                    </a:moveTo>
                    <a:lnTo>
                      <a:pt x="39711" y="50986"/>
                    </a:lnTo>
                    <a:lnTo>
                      <a:pt x="35751" y="50986"/>
                    </a:lnTo>
                    <a:lnTo>
                      <a:pt x="35751" y="47025"/>
                    </a:lnTo>
                    <a:close/>
                    <a:moveTo>
                      <a:pt x="43896" y="47025"/>
                    </a:moveTo>
                    <a:lnTo>
                      <a:pt x="43896" y="50986"/>
                    </a:lnTo>
                    <a:lnTo>
                      <a:pt x="39936" y="50986"/>
                    </a:lnTo>
                    <a:lnTo>
                      <a:pt x="39936" y="47025"/>
                    </a:lnTo>
                    <a:close/>
                    <a:moveTo>
                      <a:pt x="48134" y="47025"/>
                    </a:moveTo>
                    <a:lnTo>
                      <a:pt x="48134" y="50986"/>
                    </a:lnTo>
                    <a:lnTo>
                      <a:pt x="44174" y="50986"/>
                    </a:lnTo>
                    <a:lnTo>
                      <a:pt x="44174" y="47025"/>
                    </a:lnTo>
                    <a:close/>
                    <a:moveTo>
                      <a:pt x="52319" y="47025"/>
                    </a:moveTo>
                    <a:lnTo>
                      <a:pt x="52319" y="50986"/>
                    </a:lnTo>
                    <a:lnTo>
                      <a:pt x="48359" y="50986"/>
                    </a:lnTo>
                    <a:lnTo>
                      <a:pt x="48359" y="47025"/>
                    </a:lnTo>
                    <a:close/>
                    <a:moveTo>
                      <a:pt x="56544" y="47025"/>
                    </a:moveTo>
                    <a:lnTo>
                      <a:pt x="56544" y="50986"/>
                    </a:lnTo>
                    <a:lnTo>
                      <a:pt x="52530" y="50986"/>
                    </a:lnTo>
                    <a:lnTo>
                      <a:pt x="52530" y="47025"/>
                    </a:lnTo>
                    <a:close/>
                    <a:moveTo>
                      <a:pt x="60729" y="47025"/>
                    </a:moveTo>
                    <a:lnTo>
                      <a:pt x="60729" y="50986"/>
                    </a:lnTo>
                    <a:lnTo>
                      <a:pt x="56768" y="50986"/>
                    </a:lnTo>
                    <a:lnTo>
                      <a:pt x="56768" y="47025"/>
                    </a:lnTo>
                    <a:close/>
                    <a:moveTo>
                      <a:pt x="64913" y="47025"/>
                    </a:moveTo>
                    <a:lnTo>
                      <a:pt x="64913" y="50986"/>
                    </a:lnTo>
                    <a:lnTo>
                      <a:pt x="60953" y="50986"/>
                    </a:lnTo>
                    <a:lnTo>
                      <a:pt x="60953" y="47025"/>
                    </a:lnTo>
                    <a:close/>
                    <a:moveTo>
                      <a:pt x="69151" y="47025"/>
                    </a:moveTo>
                    <a:lnTo>
                      <a:pt x="69151" y="50986"/>
                    </a:lnTo>
                    <a:lnTo>
                      <a:pt x="65191" y="50986"/>
                    </a:lnTo>
                    <a:lnTo>
                      <a:pt x="65191" y="47025"/>
                    </a:lnTo>
                    <a:close/>
                    <a:moveTo>
                      <a:pt x="6113" y="51210"/>
                    </a:moveTo>
                    <a:lnTo>
                      <a:pt x="6113" y="55223"/>
                    </a:lnTo>
                    <a:lnTo>
                      <a:pt x="2153" y="55223"/>
                    </a:lnTo>
                    <a:lnTo>
                      <a:pt x="2153" y="51210"/>
                    </a:lnTo>
                    <a:close/>
                    <a:moveTo>
                      <a:pt x="10285" y="51210"/>
                    </a:moveTo>
                    <a:lnTo>
                      <a:pt x="10285" y="55223"/>
                    </a:lnTo>
                    <a:lnTo>
                      <a:pt x="6325" y="55223"/>
                    </a:lnTo>
                    <a:lnTo>
                      <a:pt x="6325" y="51210"/>
                    </a:lnTo>
                    <a:close/>
                    <a:moveTo>
                      <a:pt x="14523" y="51210"/>
                    </a:moveTo>
                    <a:lnTo>
                      <a:pt x="14523" y="55223"/>
                    </a:lnTo>
                    <a:lnTo>
                      <a:pt x="10509" y="55223"/>
                    </a:lnTo>
                    <a:lnTo>
                      <a:pt x="10509" y="51210"/>
                    </a:lnTo>
                    <a:close/>
                    <a:moveTo>
                      <a:pt x="18708" y="51210"/>
                    </a:moveTo>
                    <a:lnTo>
                      <a:pt x="18708" y="55223"/>
                    </a:lnTo>
                    <a:lnTo>
                      <a:pt x="14747" y="55223"/>
                    </a:lnTo>
                    <a:lnTo>
                      <a:pt x="14747" y="51210"/>
                    </a:lnTo>
                    <a:close/>
                    <a:moveTo>
                      <a:pt x="22879" y="51210"/>
                    </a:moveTo>
                    <a:lnTo>
                      <a:pt x="22879" y="55223"/>
                    </a:lnTo>
                    <a:lnTo>
                      <a:pt x="18919" y="55223"/>
                    </a:lnTo>
                    <a:lnTo>
                      <a:pt x="18919" y="51210"/>
                    </a:lnTo>
                    <a:close/>
                    <a:moveTo>
                      <a:pt x="27117" y="51210"/>
                    </a:moveTo>
                    <a:lnTo>
                      <a:pt x="27117" y="55223"/>
                    </a:lnTo>
                    <a:lnTo>
                      <a:pt x="23157" y="55223"/>
                    </a:lnTo>
                    <a:lnTo>
                      <a:pt x="23157" y="51210"/>
                    </a:lnTo>
                    <a:close/>
                    <a:moveTo>
                      <a:pt x="31302" y="51210"/>
                    </a:moveTo>
                    <a:lnTo>
                      <a:pt x="31302" y="55223"/>
                    </a:lnTo>
                    <a:lnTo>
                      <a:pt x="27342" y="55223"/>
                    </a:lnTo>
                    <a:lnTo>
                      <a:pt x="27342" y="51210"/>
                    </a:lnTo>
                    <a:close/>
                    <a:moveTo>
                      <a:pt x="35540" y="51210"/>
                    </a:moveTo>
                    <a:lnTo>
                      <a:pt x="35540" y="55223"/>
                    </a:lnTo>
                    <a:lnTo>
                      <a:pt x="31579" y="55223"/>
                    </a:lnTo>
                    <a:lnTo>
                      <a:pt x="31579" y="51210"/>
                    </a:lnTo>
                    <a:close/>
                    <a:moveTo>
                      <a:pt x="39711" y="51210"/>
                    </a:moveTo>
                    <a:lnTo>
                      <a:pt x="39711" y="55223"/>
                    </a:lnTo>
                    <a:lnTo>
                      <a:pt x="35751" y="55223"/>
                    </a:lnTo>
                    <a:lnTo>
                      <a:pt x="35751" y="51210"/>
                    </a:lnTo>
                    <a:close/>
                    <a:moveTo>
                      <a:pt x="43896" y="51210"/>
                    </a:moveTo>
                    <a:lnTo>
                      <a:pt x="43896" y="55223"/>
                    </a:lnTo>
                    <a:lnTo>
                      <a:pt x="39936" y="55223"/>
                    </a:lnTo>
                    <a:lnTo>
                      <a:pt x="39936" y="51210"/>
                    </a:lnTo>
                    <a:close/>
                    <a:moveTo>
                      <a:pt x="48134" y="51210"/>
                    </a:moveTo>
                    <a:lnTo>
                      <a:pt x="48134" y="55223"/>
                    </a:lnTo>
                    <a:lnTo>
                      <a:pt x="44174" y="55223"/>
                    </a:lnTo>
                    <a:lnTo>
                      <a:pt x="44174" y="51210"/>
                    </a:lnTo>
                    <a:close/>
                    <a:moveTo>
                      <a:pt x="52319" y="51210"/>
                    </a:moveTo>
                    <a:lnTo>
                      <a:pt x="52319" y="55223"/>
                    </a:lnTo>
                    <a:lnTo>
                      <a:pt x="48359" y="55223"/>
                    </a:lnTo>
                    <a:lnTo>
                      <a:pt x="48359" y="51210"/>
                    </a:lnTo>
                    <a:close/>
                    <a:moveTo>
                      <a:pt x="56544" y="51210"/>
                    </a:moveTo>
                    <a:lnTo>
                      <a:pt x="56544" y="55223"/>
                    </a:lnTo>
                    <a:lnTo>
                      <a:pt x="52530" y="55223"/>
                    </a:lnTo>
                    <a:lnTo>
                      <a:pt x="52530" y="51210"/>
                    </a:lnTo>
                    <a:close/>
                    <a:moveTo>
                      <a:pt x="60729" y="51210"/>
                    </a:moveTo>
                    <a:lnTo>
                      <a:pt x="60729" y="55223"/>
                    </a:lnTo>
                    <a:lnTo>
                      <a:pt x="56768" y="55223"/>
                    </a:lnTo>
                    <a:lnTo>
                      <a:pt x="56768" y="51210"/>
                    </a:lnTo>
                    <a:close/>
                    <a:moveTo>
                      <a:pt x="64913" y="51210"/>
                    </a:moveTo>
                    <a:lnTo>
                      <a:pt x="64913" y="55223"/>
                    </a:lnTo>
                    <a:lnTo>
                      <a:pt x="60953" y="55223"/>
                    </a:lnTo>
                    <a:lnTo>
                      <a:pt x="60953" y="51210"/>
                    </a:lnTo>
                    <a:close/>
                    <a:moveTo>
                      <a:pt x="69151" y="51210"/>
                    </a:moveTo>
                    <a:lnTo>
                      <a:pt x="69151" y="55223"/>
                    </a:lnTo>
                    <a:lnTo>
                      <a:pt x="65191" y="55223"/>
                    </a:lnTo>
                    <a:lnTo>
                      <a:pt x="65191" y="51210"/>
                    </a:lnTo>
                    <a:close/>
                    <a:moveTo>
                      <a:pt x="6113" y="55448"/>
                    </a:moveTo>
                    <a:lnTo>
                      <a:pt x="6113" y="59408"/>
                    </a:lnTo>
                    <a:lnTo>
                      <a:pt x="2153" y="59408"/>
                    </a:lnTo>
                    <a:lnTo>
                      <a:pt x="2153" y="55448"/>
                    </a:lnTo>
                    <a:close/>
                    <a:moveTo>
                      <a:pt x="10285" y="55448"/>
                    </a:moveTo>
                    <a:lnTo>
                      <a:pt x="10285" y="59408"/>
                    </a:lnTo>
                    <a:lnTo>
                      <a:pt x="6325" y="59408"/>
                    </a:lnTo>
                    <a:lnTo>
                      <a:pt x="6325" y="55448"/>
                    </a:lnTo>
                    <a:close/>
                    <a:moveTo>
                      <a:pt x="14523" y="55448"/>
                    </a:moveTo>
                    <a:lnTo>
                      <a:pt x="14523" y="59408"/>
                    </a:lnTo>
                    <a:lnTo>
                      <a:pt x="10509" y="59408"/>
                    </a:lnTo>
                    <a:lnTo>
                      <a:pt x="10509" y="55448"/>
                    </a:lnTo>
                    <a:close/>
                    <a:moveTo>
                      <a:pt x="18708" y="55448"/>
                    </a:moveTo>
                    <a:lnTo>
                      <a:pt x="18708" y="59408"/>
                    </a:lnTo>
                    <a:lnTo>
                      <a:pt x="14747" y="59408"/>
                    </a:lnTo>
                    <a:lnTo>
                      <a:pt x="14747" y="55448"/>
                    </a:lnTo>
                    <a:close/>
                    <a:moveTo>
                      <a:pt x="22879" y="55448"/>
                    </a:moveTo>
                    <a:lnTo>
                      <a:pt x="22879" y="59408"/>
                    </a:lnTo>
                    <a:lnTo>
                      <a:pt x="18919" y="59408"/>
                    </a:lnTo>
                    <a:lnTo>
                      <a:pt x="18919" y="55448"/>
                    </a:lnTo>
                    <a:close/>
                    <a:moveTo>
                      <a:pt x="27117" y="55448"/>
                    </a:moveTo>
                    <a:lnTo>
                      <a:pt x="27117" y="59408"/>
                    </a:lnTo>
                    <a:lnTo>
                      <a:pt x="23157" y="59408"/>
                    </a:lnTo>
                    <a:lnTo>
                      <a:pt x="23157" y="55448"/>
                    </a:lnTo>
                    <a:close/>
                    <a:moveTo>
                      <a:pt x="31302" y="55448"/>
                    </a:moveTo>
                    <a:lnTo>
                      <a:pt x="31302" y="59408"/>
                    </a:lnTo>
                    <a:lnTo>
                      <a:pt x="27342" y="59408"/>
                    </a:lnTo>
                    <a:lnTo>
                      <a:pt x="27342" y="55448"/>
                    </a:lnTo>
                    <a:close/>
                    <a:moveTo>
                      <a:pt x="35540" y="55448"/>
                    </a:moveTo>
                    <a:lnTo>
                      <a:pt x="35540" y="59408"/>
                    </a:lnTo>
                    <a:lnTo>
                      <a:pt x="31579" y="59408"/>
                    </a:lnTo>
                    <a:lnTo>
                      <a:pt x="31579" y="55448"/>
                    </a:lnTo>
                    <a:close/>
                    <a:moveTo>
                      <a:pt x="39711" y="55448"/>
                    </a:moveTo>
                    <a:lnTo>
                      <a:pt x="39711" y="59408"/>
                    </a:lnTo>
                    <a:lnTo>
                      <a:pt x="35751" y="59408"/>
                    </a:lnTo>
                    <a:lnTo>
                      <a:pt x="35751" y="55448"/>
                    </a:lnTo>
                    <a:close/>
                    <a:moveTo>
                      <a:pt x="43896" y="55448"/>
                    </a:moveTo>
                    <a:lnTo>
                      <a:pt x="43896" y="59408"/>
                    </a:lnTo>
                    <a:lnTo>
                      <a:pt x="39936" y="59408"/>
                    </a:lnTo>
                    <a:lnTo>
                      <a:pt x="39936" y="55448"/>
                    </a:lnTo>
                    <a:close/>
                    <a:moveTo>
                      <a:pt x="48134" y="55448"/>
                    </a:moveTo>
                    <a:lnTo>
                      <a:pt x="48134" y="59408"/>
                    </a:lnTo>
                    <a:lnTo>
                      <a:pt x="44174" y="59408"/>
                    </a:lnTo>
                    <a:lnTo>
                      <a:pt x="44174" y="55448"/>
                    </a:lnTo>
                    <a:close/>
                    <a:moveTo>
                      <a:pt x="52319" y="55448"/>
                    </a:moveTo>
                    <a:lnTo>
                      <a:pt x="52319" y="59408"/>
                    </a:lnTo>
                    <a:lnTo>
                      <a:pt x="48359" y="59408"/>
                    </a:lnTo>
                    <a:lnTo>
                      <a:pt x="48359" y="55448"/>
                    </a:lnTo>
                    <a:close/>
                    <a:moveTo>
                      <a:pt x="56544" y="55448"/>
                    </a:moveTo>
                    <a:lnTo>
                      <a:pt x="56544" y="59408"/>
                    </a:lnTo>
                    <a:lnTo>
                      <a:pt x="52530" y="59408"/>
                    </a:lnTo>
                    <a:lnTo>
                      <a:pt x="52530" y="55448"/>
                    </a:lnTo>
                    <a:close/>
                    <a:moveTo>
                      <a:pt x="60729" y="55448"/>
                    </a:moveTo>
                    <a:lnTo>
                      <a:pt x="60729" y="59408"/>
                    </a:lnTo>
                    <a:lnTo>
                      <a:pt x="56768" y="59408"/>
                    </a:lnTo>
                    <a:lnTo>
                      <a:pt x="56768" y="55448"/>
                    </a:lnTo>
                    <a:close/>
                    <a:moveTo>
                      <a:pt x="64913" y="55448"/>
                    </a:moveTo>
                    <a:lnTo>
                      <a:pt x="64913" y="59408"/>
                    </a:lnTo>
                    <a:lnTo>
                      <a:pt x="60953" y="59408"/>
                    </a:lnTo>
                    <a:lnTo>
                      <a:pt x="60953" y="55448"/>
                    </a:lnTo>
                    <a:close/>
                    <a:moveTo>
                      <a:pt x="69151" y="55448"/>
                    </a:moveTo>
                    <a:lnTo>
                      <a:pt x="69151" y="59408"/>
                    </a:lnTo>
                    <a:lnTo>
                      <a:pt x="65191" y="59408"/>
                    </a:lnTo>
                    <a:lnTo>
                      <a:pt x="65191" y="55448"/>
                    </a:lnTo>
                    <a:close/>
                    <a:moveTo>
                      <a:pt x="6113" y="59620"/>
                    </a:moveTo>
                    <a:lnTo>
                      <a:pt x="6113" y="63580"/>
                    </a:lnTo>
                    <a:lnTo>
                      <a:pt x="2153" y="63580"/>
                    </a:lnTo>
                    <a:lnTo>
                      <a:pt x="2153" y="59620"/>
                    </a:lnTo>
                    <a:close/>
                    <a:moveTo>
                      <a:pt x="10285" y="59620"/>
                    </a:moveTo>
                    <a:lnTo>
                      <a:pt x="10285" y="63580"/>
                    </a:lnTo>
                    <a:lnTo>
                      <a:pt x="6325" y="63580"/>
                    </a:lnTo>
                    <a:lnTo>
                      <a:pt x="6325" y="59620"/>
                    </a:lnTo>
                    <a:close/>
                    <a:moveTo>
                      <a:pt x="14523" y="59620"/>
                    </a:moveTo>
                    <a:lnTo>
                      <a:pt x="14523" y="63580"/>
                    </a:lnTo>
                    <a:lnTo>
                      <a:pt x="10509" y="63580"/>
                    </a:lnTo>
                    <a:lnTo>
                      <a:pt x="10509" y="59620"/>
                    </a:lnTo>
                    <a:close/>
                    <a:moveTo>
                      <a:pt x="18708" y="59620"/>
                    </a:moveTo>
                    <a:lnTo>
                      <a:pt x="18708" y="63580"/>
                    </a:lnTo>
                    <a:lnTo>
                      <a:pt x="14747" y="63580"/>
                    </a:lnTo>
                    <a:lnTo>
                      <a:pt x="14747" y="59620"/>
                    </a:lnTo>
                    <a:close/>
                    <a:moveTo>
                      <a:pt x="22879" y="59620"/>
                    </a:moveTo>
                    <a:lnTo>
                      <a:pt x="22879" y="63580"/>
                    </a:lnTo>
                    <a:lnTo>
                      <a:pt x="18919" y="63580"/>
                    </a:lnTo>
                    <a:lnTo>
                      <a:pt x="18919" y="59620"/>
                    </a:lnTo>
                    <a:close/>
                    <a:moveTo>
                      <a:pt x="27117" y="59620"/>
                    </a:moveTo>
                    <a:lnTo>
                      <a:pt x="27117" y="63580"/>
                    </a:lnTo>
                    <a:lnTo>
                      <a:pt x="23157" y="63580"/>
                    </a:lnTo>
                    <a:lnTo>
                      <a:pt x="23157" y="59620"/>
                    </a:lnTo>
                    <a:close/>
                    <a:moveTo>
                      <a:pt x="31302" y="59620"/>
                    </a:moveTo>
                    <a:lnTo>
                      <a:pt x="31302" y="63580"/>
                    </a:lnTo>
                    <a:lnTo>
                      <a:pt x="27342" y="63580"/>
                    </a:lnTo>
                    <a:lnTo>
                      <a:pt x="27342" y="59620"/>
                    </a:lnTo>
                    <a:close/>
                    <a:moveTo>
                      <a:pt x="35540" y="59620"/>
                    </a:moveTo>
                    <a:lnTo>
                      <a:pt x="35540" y="63580"/>
                    </a:lnTo>
                    <a:lnTo>
                      <a:pt x="31579" y="63580"/>
                    </a:lnTo>
                    <a:lnTo>
                      <a:pt x="31579" y="59620"/>
                    </a:lnTo>
                    <a:close/>
                    <a:moveTo>
                      <a:pt x="39711" y="59620"/>
                    </a:moveTo>
                    <a:lnTo>
                      <a:pt x="39711" y="63580"/>
                    </a:lnTo>
                    <a:lnTo>
                      <a:pt x="35751" y="63580"/>
                    </a:lnTo>
                    <a:lnTo>
                      <a:pt x="35751" y="59620"/>
                    </a:lnTo>
                    <a:close/>
                    <a:moveTo>
                      <a:pt x="43896" y="59620"/>
                    </a:moveTo>
                    <a:lnTo>
                      <a:pt x="43896" y="63580"/>
                    </a:lnTo>
                    <a:lnTo>
                      <a:pt x="39936" y="63580"/>
                    </a:lnTo>
                    <a:lnTo>
                      <a:pt x="39936" y="59620"/>
                    </a:lnTo>
                    <a:close/>
                    <a:moveTo>
                      <a:pt x="48134" y="59620"/>
                    </a:moveTo>
                    <a:lnTo>
                      <a:pt x="48134" y="63580"/>
                    </a:lnTo>
                    <a:lnTo>
                      <a:pt x="44174" y="63580"/>
                    </a:lnTo>
                    <a:lnTo>
                      <a:pt x="44174" y="59620"/>
                    </a:lnTo>
                    <a:close/>
                    <a:moveTo>
                      <a:pt x="64913" y="59620"/>
                    </a:moveTo>
                    <a:lnTo>
                      <a:pt x="64913" y="63580"/>
                    </a:lnTo>
                    <a:lnTo>
                      <a:pt x="60953" y="63580"/>
                    </a:lnTo>
                    <a:lnTo>
                      <a:pt x="60953" y="59620"/>
                    </a:lnTo>
                    <a:close/>
                    <a:moveTo>
                      <a:pt x="69151" y="59620"/>
                    </a:moveTo>
                    <a:lnTo>
                      <a:pt x="69151" y="63580"/>
                    </a:lnTo>
                    <a:lnTo>
                      <a:pt x="65191" y="63580"/>
                    </a:lnTo>
                    <a:lnTo>
                      <a:pt x="65191" y="59620"/>
                    </a:lnTo>
                    <a:close/>
                    <a:moveTo>
                      <a:pt x="18708" y="1"/>
                    </a:moveTo>
                    <a:lnTo>
                      <a:pt x="18708" y="542"/>
                    </a:lnTo>
                    <a:lnTo>
                      <a:pt x="14747" y="542"/>
                    </a:lnTo>
                    <a:lnTo>
                      <a:pt x="14747" y="106"/>
                    </a:lnTo>
                    <a:cubicBezTo>
                      <a:pt x="14628" y="159"/>
                      <a:pt x="14576" y="159"/>
                      <a:pt x="14523" y="212"/>
                    </a:cubicBezTo>
                    <a:lnTo>
                      <a:pt x="14523" y="542"/>
                    </a:lnTo>
                    <a:lnTo>
                      <a:pt x="13533" y="542"/>
                    </a:lnTo>
                    <a:cubicBezTo>
                      <a:pt x="13203" y="714"/>
                      <a:pt x="12873" y="767"/>
                      <a:pt x="12490" y="767"/>
                    </a:cubicBezTo>
                    <a:cubicBezTo>
                      <a:pt x="12384" y="819"/>
                      <a:pt x="12212" y="819"/>
                      <a:pt x="12054" y="819"/>
                    </a:cubicBezTo>
                    <a:lnTo>
                      <a:pt x="14523" y="819"/>
                    </a:lnTo>
                    <a:lnTo>
                      <a:pt x="14523" y="4780"/>
                    </a:lnTo>
                    <a:lnTo>
                      <a:pt x="10509" y="4780"/>
                    </a:lnTo>
                    <a:lnTo>
                      <a:pt x="10509" y="819"/>
                    </a:lnTo>
                    <a:lnTo>
                      <a:pt x="11275" y="819"/>
                    </a:lnTo>
                    <a:cubicBezTo>
                      <a:pt x="10998" y="819"/>
                      <a:pt x="10787" y="819"/>
                      <a:pt x="10509" y="767"/>
                    </a:cubicBezTo>
                    <a:lnTo>
                      <a:pt x="10285" y="767"/>
                    </a:lnTo>
                    <a:cubicBezTo>
                      <a:pt x="9519" y="767"/>
                      <a:pt x="8754" y="714"/>
                      <a:pt x="8028" y="661"/>
                    </a:cubicBezTo>
                    <a:cubicBezTo>
                      <a:pt x="7645" y="661"/>
                      <a:pt x="7262" y="608"/>
                      <a:pt x="6879" y="608"/>
                    </a:cubicBezTo>
                    <a:cubicBezTo>
                      <a:pt x="6707" y="608"/>
                      <a:pt x="6549" y="608"/>
                      <a:pt x="6443" y="542"/>
                    </a:cubicBezTo>
                    <a:lnTo>
                      <a:pt x="2153" y="542"/>
                    </a:lnTo>
                    <a:lnTo>
                      <a:pt x="2153" y="489"/>
                    </a:lnTo>
                    <a:lnTo>
                      <a:pt x="1876" y="489"/>
                    </a:lnTo>
                    <a:lnTo>
                      <a:pt x="1876" y="542"/>
                    </a:lnTo>
                    <a:lnTo>
                      <a:pt x="661" y="542"/>
                    </a:lnTo>
                    <a:cubicBezTo>
                      <a:pt x="608" y="661"/>
                      <a:pt x="608" y="714"/>
                      <a:pt x="608" y="819"/>
                    </a:cubicBezTo>
                    <a:lnTo>
                      <a:pt x="1876" y="819"/>
                    </a:lnTo>
                    <a:lnTo>
                      <a:pt x="1876" y="4780"/>
                    </a:lnTo>
                    <a:lnTo>
                      <a:pt x="1163" y="4780"/>
                    </a:lnTo>
                    <a:lnTo>
                      <a:pt x="1163" y="5004"/>
                    </a:lnTo>
                    <a:lnTo>
                      <a:pt x="1876" y="5004"/>
                    </a:lnTo>
                    <a:lnTo>
                      <a:pt x="1876" y="8965"/>
                    </a:lnTo>
                    <a:lnTo>
                      <a:pt x="661" y="8965"/>
                    </a:lnTo>
                    <a:cubicBezTo>
                      <a:pt x="661" y="9070"/>
                      <a:pt x="661" y="9123"/>
                      <a:pt x="714" y="9242"/>
                    </a:cubicBezTo>
                    <a:lnTo>
                      <a:pt x="1876" y="9242"/>
                    </a:lnTo>
                    <a:lnTo>
                      <a:pt x="1876" y="12212"/>
                    </a:lnTo>
                    <a:cubicBezTo>
                      <a:pt x="1981" y="12265"/>
                      <a:pt x="2034" y="12318"/>
                      <a:pt x="2153" y="12371"/>
                    </a:cubicBezTo>
                    <a:lnTo>
                      <a:pt x="2153" y="9242"/>
                    </a:lnTo>
                    <a:lnTo>
                      <a:pt x="6113" y="9242"/>
                    </a:lnTo>
                    <a:lnTo>
                      <a:pt x="6113" y="13202"/>
                    </a:lnTo>
                    <a:lnTo>
                      <a:pt x="2153" y="13202"/>
                    </a:lnTo>
                    <a:lnTo>
                      <a:pt x="2153" y="13414"/>
                    </a:lnTo>
                    <a:lnTo>
                      <a:pt x="6113" y="13414"/>
                    </a:lnTo>
                    <a:lnTo>
                      <a:pt x="6113" y="17374"/>
                    </a:lnTo>
                    <a:lnTo>
                      <a:pt x="2483" y="17374"/>
                    </a:lnTo>
                    <a:cubicBezTo>
                      <a:pt x="2417" y="17493"/>
                      <a:pt x="2364" y="17546"/>
                      <a:pt x="2311" y="17599"/>
                    </a:cubicBezTo>
                    <a:lnTo>
                      <a:pt x="6113" y="17599"/>
                    </a:lnTo>
                    <a:lnTo>
                      <a:pt x="6113" y="21559"/>
                    </a:lnTo>
                    <a:lnTo>
                      <a:pt x="2153" y="21559"/>
                    </a:lnTo>
                    <a:lnTo>
                      <a:pt x="2153" y="17823"/>
                    </a:lnTo>
                    <a:cubicBezTo>
                      <a:pt x="2034" y="17876"/>
                      <a:pt x="1981" y="17981"/>
                      <a:pt x="1876" y="18034"/>
                    </a:cubicBezTo>
                    <a:lnTo>
                      <a:pt x="1876" y="21559"/>
                    </a:lnTo>
                    <a:lnTo>
                      <a:pt x="1097" y="21559"/>
                    </a:lnTo>
                    <a:cubicBezTo>
                      <a:pt x="1097" y="21665"/>
                      <a:pt x="1044" y="21731"/>
                      <a:pt x="1044" y="21836"/>
                    </a:cubicBezTo>
                    <a:lnTo>
                      <a:pt x="1876" y="21836"/>
                    </a:lnTo>
                    <a:lnTo>
                      <a:pt x="1876" y="25797"/>
                    </a:lnTo>
                    <a:lnTo>
                      <a:pt x="437" y="25797"/>
                    </a:lnTo>
                    <a:lnTo>
                      <a:pt x="437" y="26021"/>
                    </a:lnTo>
                    <a:lnTo>
                      <a:pt x="1876" y="26021"/>
                    </a:lnTo>
                    <a:lnTo>
                      <a:pt x="1876" y="29982"/>
                    </a:lnTo>
                    <a:lnTo>
                      <a:pt x="767" y="29982"/>
                    </a:lnTo>
                    <a:cubicBezTo>
                      <a:pt x="833" y="30035"/>
                      <a:pt x="833" y="30087"/>
                      <a:pt x="833" y="30140"/>
                    </a:cubicBezTo>
                    <a:cubicBezTo>
                      <a:pt x="885" y="30140"/>
                      <a:pt x="885" y="30193"/>
                      <a:pt x="938" y="30193"/>
                    </a:cubicBezTo>
                    <a:lnTo>
                      <a:pt x="1876" y="30193"/>
                    </a:lnTo>
                    <a:lnTo>
                      <a:pt x="1876" y="31513"/>
                    </a:lnTo>
                    <a:cubicBezTo>
                      <a:pt x="2258" y="32292"/>
                      <a:pt x="2034" y="33282"/>
                      <a:pt x="2153" y="34101"/>
                    </a:cubicBezTo>
                    <a:lnTo>
                      <a:pt x="2153" y="30193"/>
                    </a:lnTo>
                    <a:lnTo>
                      <a:pt x="6113" y="30193"/>
                    </a:lnTo>
                    <a:lnTo>
                      <a:pt x="6113" y="34206"/>
                    </a:lnTo>
                    <a:lnTo>
                      <a:pt x="2153" y="34206"/>
                    </a:lnTo>
                    <a:lnTo>
                      <a:pt x="2153" y="34431"/>
                    </a:lnTo>
                    <a:lnTo>
                      <a:pt x="6113" y="34431"/>
                    </a:lnTo>
                    <a:lnTo>
                      <a:pt x="6113" y="38391"/>
                    </a:lnTo>
                    <a:lnTo>
                      <a:pt x="2153" y="38391"/>
                    </a:lnTo>
                    <a:lnTo>
                      <a:pt x="2153" y="38233"/>
                    </a:lnTo>
                    <a:cubicBezTo>
                      <a:pt x="2034" y="38286"/>
                      <a:pt x="1981" y="38338"/>
                      <a:pt x="1928" y="38391"/>
                    </a:cubicBezTo>
                    <a:lnTo>
                      <a:pt x="1876" y="38391"/>
                    </a:lnTo>
                    <a:cubicBezTo>
                      <a:pt x="1823" y="38444"/>
                      <a:pt x="1757" y="38497"/>
                      <a:pt x="1651" y="38616"/>
                    </a:cubicBezTo>
                    <a:lnTo>
                      <a:pt x="1876" y="38616"/>
                    </a:lnTo>
                    <a:lnTo>
                      <a:pt x="1876" y="42576"/>
                    </a:lnTo>
                    <a:lnTo>
                      <a:pt x="714" y="42576"/>
                    </a:lnTo>
                    <a:lnTo>
                      <a:pt x="714" y="42853"/>
                    </a:lnTo>
                    <a:lnTo>
                      <a:pt x="1876" y="42853"/>
                    </a:lnTo>
                    <a:lnTo>
                      <a:pt x="1876" y="46814"/>
                    </a:lnTo>
                    <a:lnTo>
                      <a:pt x="107" y="46814"/>
                    </a:lnTo>
                    <a:cubicBezTo>
                      <a:pt x="54" y="46867"/>
                      <a:pt x="1" y="46972"/>
                      <a:pt x="1" y="47025"/>
                    </a:cubicBezTo>
                    <a:lnTo>
                      <a:pt x="1876" y="47025"/>
                    </a:lnTo>
                    <a:lnTo>
                      <a:pt x="1876" y="50986"/>
                    </a:lnTo>
                    <a:lnTo>
                      <a:pt x="1546" y="50986"/>
                    </a:lnTo>
                    <a:lnTo>
                      <a:pt x="1546" y="51210"/>
                    </a:lnTo>
                    <a:lnTo>
                      <a:pt x="1876" y="51210"/>
                    </a:lnTo>
                    <a:lnTo>
                      <a:pt x="1876" y="53296"/>
                    </a:lnTo>
                    <a:cubicBezTo>
                      <a:pt x="1928" y="53296"/>
                      <a:pt x="1928" y="53296"/>
                      <a:pt x="1928" y="53349"/>
                    </a:cubicBezTo>
                    <a:cubicBezTo>
                      <a:pt x="2153" y="53956"/>
                      <a:pt x="2087" y="54563"/>
                      <a:pt x="2087" y="55223"/>
                    </a:cubicBezTo>
                    <a:lnTo>
                      <a:pt x="2087" y="55276"/>
                    </a:lnTo>
                    <a:lnTo>
                      <a:pt x="2087" y="55448"/>
                    </a:lnTo>
                    <a:cubicBezTo>
                      <a:pt x="2087" y="55725"/>
                      <a:pt x="2153" y="56161"/>
                      <a:pt x="2087" y="56385"/>
                    </a:cubicBezTo>
                    <a:cubicBezTo>
                      <a:pt x="2034" y="56596"/>
                      <a:pt x="1981" y="56649"/>
                      <a:pt x="1876" y="56649"/>
                    </a:cubicBezTo>
                    <a:lnTo>
                      <a:pt x="1876" y="59408"/>
                    </a:lnTo>
                    <a:lnTo>
                      <a:pt x="437" y="59408"/>
                    </a:lnTo>
                    <a:cubicBezTo>
                      <a:pt x="384" y="59461"/>
                      <a:pt x="384" y="59567"/>
                      <a:pt x="384" y="59620"/>
                    </a:cubicBezTo>
                    <a:lnTo>
                      <a:pt x="1876" y="59620"/>
                    </a:lnTo>
                    <a:lnTo>
                      <a:pt x="1876" y="63580"/>
                    </a:lnTo>
                    <a:lnTo>
                      <a:pt x="225" y="63580"/>
                    </a:lnTo>
                    <a:lnTo>
                      <a:pt x="225" y="63857"/>
                    </a:lnTo>
                    <a:lnTo>
                      <a:pt x="1876" y="63857"/>
                    </a:lnTo>
                    <a:lnTo>
                      <a:pt x="1876" y="64359"/>
                    </a:lnTo>
                    <a:lnTo>
                      <a:pt x="2153" y="64359"/>
                    </a:lnTo>
                    <a:lnTo>
                      <a:pt x="2153" y="63857"/>
                    </a:lnTo>
                    <a:lnTo>
                      <a:pt x="6113" y="63857"/>
                    </a:lnTo>
                    <a:lnTo>
                      <a:pt x="6113" y="64570"/>
                    </a:lnTo>
                    <a:lnTo>
                      <a:pt x="6325" y="64570"/>
                    </a:lnTo>
                    <a:lnTo>
                      <a:pt x="6325" y="63857"/>
                    </a:lnTo>
                    <a:lnTo>
                      <a:pt x="10285" y="63857"/>
                    </a:lnTo>
                    <a:lnTo>
                      <a:pt x="10285" y="64306"/>
                    </a:lnTo>
                    <a:lnTo>
                      <a:pt x="10509" y="64306"/>
                    </a:lnTo>
                    <a:lnTo>
                      <a:pt x="10509" y="63857"/>
                    </a:lnTo>
                    <a:lnTo>
                      <a:pt x="14523" y="63857"/>
                    </a:lnTo>
                    <a:lnTo>
                      <a:pt x="14523" y="64135"/>
                    </a:lnTo>
                    <a:cubicBezTo>
                      <a:pt x="14523" y="64082"/>
                      <a:pt x="14576" y="64082"/>
                      <a:pt x="14628" y="64082"/>
                    </a:cubicBezTo>
                    <a:lnTo>
                      <a:pt x="14747" y="64082"/>
                    </a:lnTo>
                    <a:lnTo>
                      <a:pt x="14747" y="63857"/>
                    </a:lnTo>
                    <a:lnTo>
                      <a:pt x="18708" y="63857"/>
                    </a:lnTo>
                    <a:lnTo>
                      <a:pt x="18708" y="64029"/>
                    </a:lnTo>
                    <a:cubicBezTo>
                      <a:pt x="18760" y="64029"/>
                      <a:pt x="18866" y="64082"/>
                      <a:pt x="18919" y="64082"/>
                    </a:cubicBezTo>
                    <a:lnTo>
                      <a:pt x="18919" y="63857"/>
                    </a:lnTo>
                    <a:lnTo>
                      <a:pt x="22879" y="63857"/>
                    </a:lnTo>
                    <a:lnTo>
                      <a:pt x="22879" y="64135"/>
                    </a:lnTo>
                    <a:lnTo>
                      <a:pt x="23157" y="64135"/>
                    </a:lnTo>
                    <a:lnTo>
                      <a:pt x="23157" y="63857"/>
                    </a:lnTo>
                    <a:lnTo>
                      <a:pt x="27117" y="63857"/>
                    </a:lnTo>
                    <a:lnTo>
                      <a:pt x="27117" y="64359"/>
                    </a:lnTo>
                    <a:lnTo>
                      <a:pt x="27342" y="64359"/>
                    </a:lnTo>
                    <a:lnTo>
                      <a:pt x="27342" y="63857"/>
                    </a:lnTo>
                    <a:lnTo>
                      <a:pt x="31302" y="63857"/>
                    </a:lnTo>
                    <a:lnTo>
                      <a:pt x="31302" y="64359"/>
                    </a:lnTo>
                    <a:lnTo>
                      <a:pt x="31579" y="64359"/>
                    </a:lnTo>
                    <a:lnTo>
                      <a:pt x="31579" y="63857"/>
                    </a:lnTo>
                    <a:lnTo>
                      <a:pt x="39711" y="63857"/>
                    </a:lnTo>
                    <a:lnTo>
                      <a:pt x="39711" y="64412"/>
                    </a:lnTo>
                    <a:cubicBezTo>
                      <a:pt x="39830" y="64412"/>
                      <a:pt x="39883" y="64465"/>
                      <a:pt x="39936" y="64465"/>
                    </a:cubicBezTo>
                    <a:lnTo>
                      <a:pt x="39936" y="63857"/>
                    </a:lnTo>
                    <a:lnTo>
                      <a:pt x="43896" y="63857"/>
                    </a:lnTo>
                    <a:lnTo>
                      <a:pt x="43896" y="64306"/>
                    </a:lnTo>
                    <a:cubicBezTo>
                      <a:pt x="44002" y="64306"/>
                      <a:pt x="44068" y="64240"/>
                      <a:pt x="44174" y="64240"/>
                    </a:cubicBezTo>
                    <a:lnTo>
                      <a:pt x="44174" y="63857"/>
                    </a:lnTo>
                    <a:lnTo>
                      <a:pt x="48900" y="63857"/>
                    </a:lnTo>
                    <a:cubicBezTo>
                      <a:pt x="49890" y="63804"/>
                      <a:pt x="50827" y="63699"/>
                      <a:pt x="51817" y="63580"/>
                    </a:cubicBezTo>
                    <a:lnTo>
                      <a:pt x="48359" y="63580"/>
                    </a:lnTo>
                    <a:lnTo>
                      <a:pt x="48359" y="59620"/>
                    </a:lnTo>
                    <a:lnTo>
                      <a:pt x="52319" y="59620"/>
                    </a:lnTo>
                    <a:lnTo>
                      <a:pt x="52319" y="63580"/>
                    </a:lnTo>
                    <a:lnTo>
                      <a:pt x="52530" y="63580"/>
                    </a:lnTo>
                    <a:lnTo>
                      <a:pt x="52530" y="59620"/>
                    </a:lnTo>
                    <a:lnTo>
                      <a:pt x="56544" y="59620"/>
                    </a:lnTo>
                    <a:lnTo>
                      <a:pt x="56544" y="63580"/>
                    </a:lnTo>
                    <a:lnTo>
                      <a:pt x="56768" y="63580"/>
                    </a:lnTo>
                    <a:lnTo>
                      <a:pt x="56768" y="59620"/>
                    </a:lnTo>
                    <a:lnTo>
                      <a:pt x="60729" y="59620"/>
                    </a:lnTo>
                    <a:lnTo>
                      <a:pt x="60729" y="63580"/>
                    </a:lnTo>
                    <a:lnTo>
                      <a:pt x="59963" y="63580"/>
                    </a:lnTo>
                    <a:cubicBezTo>
                      <a:pt x="60174" y="63646"/>
                      <a:pt x="60451" y="63699"/>
                      <a:pt x="60729" y="63699"/>
                    </a:cubicBezTo>
                    <a:lnTo>
                      <a:pt x="60729" y="63857"/>
                    </a:lnTo>
                    <a:lnTo>
                      <a:pt x="69151" y="63857"/>
                    </a:lnTo>
                    <a:lnTo>
                      <a:pt x="69151" y="64689"/>
                    </a:lnTo>
                    <a:cubicBezTo>
                      <a:pt x="69204" y="64742"/>
                      <a:pt x="69310" y="64742"/>
                      <a:pt x="69362" y="64742"/>
                    </a:cubicBezTo>
                    <a:lnTo>
                      <a:pt x="69362" y="63857"/>
                    </a:lnTo>
                    <a:lnTo>
                      <a:pt x="72834" y="63857"/>
                    </a:lnTo>
                    <a:lnTo>
                      <a:pt x="72834" y="63580"/>
                    </a:lnTo>
                    <a:lnTo>
                      <a:pt x="69362" y="63580"/>
                    </a:lnTo>
                    <a:lnTo>
                      <a:pt x="69362" y="59620"/>
                    </a:lnTo>
                    <a:lnTo>
                      <a:pt x="72557" y="59620"/>
                    </a:lnTo>
                    <a:lnTo>
                      <a:pt x="72557" y="59567"/>
                    </a:lnTo>
                    <a:cubicBezTo>
                      <a:pt x="72557" y="59514"/>
                      <a:pt x="72557" y="59461"/>
                      <a:pt x="72610" y="59408"/>
                    </a:cubicBezTo>
                    <a:lnTo>
                      <a:pt x="69362" y="59408"/>
                    </a:lnTo>
                    <a:lnTo>
                      <a:pt x="69362" y="55448"/>
                    </a:lnTo>
                    <a:lnTo>
                      <a:pt x="72504" y="55448"/>
                    </a:lnTo>
                    <a:cubicBezTo>
                      <a:pt x="72452" y="55329"/>
                      <a:pt x="72386" y="55276"/>
                      <a:pt x="72333" y="55223"/>
                    </a:cubicBezTo>
                    <a:lnTo>
                      <a:pt x="69362" y="55223"/>
                    </a:lnTo>
                    <a:lnTo>
                      <a:pt x="69362" y="51210"/>
                    </a:lnTo>
                    <a:lnTo>
                      <a:pt x="72386" y="51210"/>
                    </a:lnTo>
                    <a:cubicBezTo>
                      <a:pt x="72386" y="51157"/>
                      <a:pt x="72386" y="51104"/>
                      <a:pt x="72333" y="50986"/>
                    </a:cubicBezTo>
                    <a:lnTo>
                      <a:pt x="69362" y="50986"/>
                    </a:lnTo>
                    <a:lnTo>
                      <a:pt x="69362" y="47025"/>
                    </a:lnTo>
                    <a:lnTo>
                      <a:pt x="71620" y="47025"/>
                    </a:lnTo>
                    <a:lnTo>
                      <a:pt x="71620" y="46814"/>
                    </a:lnTo>
                    <a:lnTo>
                      <a:pt x="69362" y="46814"/>
                    </a:lnTo>
                    <a:lnTo>
                      <a:pt x="69362" y="42853"/>
                    </a:lnTo>
                    <a:lnTo>
                      <a:pt x="71725" y="42853"/>
                    </a:lnTo>
                    <a:cubicBezTo>
                      <a:pt x="71725" y="42735"/>
                      <a:pt x="71791" y="42682"/>
                      <a:pt x="71791" y="42576"/>
                    </a:cubicBezTo>
                    <a:lnTo>
                      <a:pt x="69362" y="42576"/>
                    </a:lnTo>
                    <a:lnTo>
                      <a:pt x="69362" y="38616"/>
                    </a:lnTo>
                    <a:lnTo>
                      <a:pt x="73323" y="38616"/>
                    </a:lnTo>
                    <a:lnTo>
                      <a:pt x="73323" y="39276"/>
                    </a:lnTo>
                    <a:cubicBezTo>
                      <a:pt x="73442" y="39051"/>
                      <a:pt x="73495" y="38827"/>
                      <a:pt x="73547" y="38668"/>
                    </a:cubicBezTo>
                    <a:lnTo>
                      <a:pt x="73547" y="38616"/>
                    </a:lnTo>
                    <a:lnTo>
                      <a:pt x="73600" y="38616"/>
                    </a:lnTo>
                    <a:cubicBezTo>
                      <a:pt x="73600" y="38563"/>
                      <a:pt x="73653" y="38444"/>
                      <a:pt x="73653" y="38391"/>
                    </a:cubicBezTo>
                    <a:lnTo>
                      <a:pt x="73547" y="38391"/>
                    </a:lnTo>
                    <a:lnTo>
                      <a:pt x="73547" y="36081"/>
                    </a:lnTo>
                    <a:cubicBezTo>
                      <a:pt x="73495" y="35593"/>
                      <a:pt x="73442" y="35091"/>
                      <a:pt x="73323" y="34602"/>
                    </a:cubicBezTo>
                    <a:lnTo>
                      <a:pt x="73323" y="38391"/>
                    </a:lnTo>
                    <a:lnTo>
                      <a:pt x="69362" y="38391"/>
                    </a:lnTo>
                    <a:lnTo>
                      <a:pt x="69362" y="34431"/>
                    </a:lnTo>
                    <a:lnTo>
                      <a:pt x="73323" y="34431"/>
                    </a:lnTo>
                    <a:lnTo>
                      <a:pt x="73323" y="34206"/>
                    </a:lnTo>
                    <a:lnTo>
                      <a:pt x="69362" y="34206"/>
                    </a:lnTo>
                    <a:lnTo>
                      <a:pt x="69362" y="30193"/>
                    </a:lnTo>
                    <a:lnTo>
                      <a:pt x="72504" y="30193"/>
                    </a:lnTo>
                    <a:cubicBezTo>
                      <a:pt x="72504" y="30140"/>
                      <a:pt x="72504" y="30087"/>
                      <a:pt x="72452" y="29982"/>
                    </a:cubicBezTo>
                    <a:lnTo>
                      <a:pt x="69362" y="29982"/>
                    </a:lnTo>
                    <a:lnTo>
                      <a:pt x="69362" y="26021"/>
                    </a:lnTo>
                    <a:lnTo>
                      <a:pt x="72174" y="26021"/>
                    </a:lnTo>
                    <a:cubicBezTo>
                      <a:pt x="72174" y="25955"/>
                      <a:pt x="72122" y="25850"/>
                      <a:pt x="72122" y="25797"/>
                    </a:cubicBezTo>
                    <a:lnTo>
                      <a:pt x="69362" y="25797"/>
                    </a:lnTo>
                    <a:lnTo>
                      <a:pt x="69362" y="21836"/>
                    </a:lnTo>
                    <a:lnTo>
                      <a:pt x="71844" y="21836"/>
                    </a:lnTo>
                    <a:lnTo>
                      <a:pt x="71844" y="21559"/>
                    </a:lnTo>
                    <a:lnTo>
                      <a:pt x="69362" y="21559"/>
                    </a:lnTo>
                    <a:lnTo>
                      <a:pt x="69362" y="17599"/>
                    </a:lnTo>
                    <a:lnTo>
                      <a:pt x="72386" y="17599"/>
                    </a:lnTo>
                    <a:cubicBezTo>
                      <a:pt x="72452" y="17546"/>
                      <a:pt x="72452" y="17440"/>
                      <a:pt x="72504" y="17374"/>
                    </a:cubicBezTo>
                    <a:lnTo>
                      <a:pt x="69362" y="17374"/>
                    </a:lnTo>
                    <a:lnTo>
                      <a:pt x="69362" y="13414"/>
                    </a:lnTo>
                    <a:lnTo>
                      <a:pt x="73323" y="13414"/>
                    </a:lnTo>
                    <a:lnTo>
                      <a:pt x="73323" y="13202"/>
                    </a:lnTo>
                    <a:lnTo>
                      <a:pt x="69362" y="13202"/>
                    </a:lnTo>
                    <a:lnTo>
                      <a:pt x="69362" y="9242"/>
                    </a:lnTo>
                    <a:lnTo>
                      <a:pt x="73323" y="9242"/>
                    </a:lnTo>
                    <a:cubicBezTo>
                      <a:pt x="73323" y="9123"/>
                      <a:pt x="73376" y="9070"/>
                      <a:pt x="73376" y="8965"/>
                    </a:cubicBezTo>
                    <a:lnTo>
                      <a:pt x="69362" y="8965"/>
                    </a:lnTo>
                    <a:lnTo>
                      <a:pt x="69362" y="5004"/>
                    </a:lnTo>
                    <a:lnTo>
                      <a:pt x="73323" y="5004"/>
                    </a:lnTo>
                    <a:lnTo>
                      <a:pt x="73323" y="4780"/>
                    </a:lnTo>
                    <a:lnTo>
                      <a:pt x="69362" y="4780"/>
                    </a:lnTo>
                    <a:lnTo>
                      <a:pt x="69362" y="819"/>
                    </a:lnTo>
                    <a:lnTo>
                      <a:pt x="73164" y="819"/>
                    </a:lnTo>
                    <a:cubicBezTo>
                      <a:pt x="73112" y="714"/>
                      <a:pt x="73112" y="661"/>
                      <a:pt x="73112" y="542"/>
                    </a:cubicBezTo>
                    <a:lnTo>
                      <a:pt x="69362" y="542"/>
                    </a:lnTo>
                    <a:lnTo>
                      <a:pt x="69362" y="436"/>
                    </a:lnTo>
                    <a:lnTo>
                      <a:pt x="69151" y="436"/>
                    </a:lnTo>
                    <a:lnTo>
                      <a:pt x="69151" y="542"/>
                    </a:lnTo>
                    <a:lnTo>
                      <a:pt x="62049" y="542"/>
                    </a:lnTo>
                    <a:cubicBezTo>
                      <a:pt x="61666" y="608"/>
                      <a:pt x="61336" y="661"/>
                      <a:pt x="60953" y="767"/>
                    </a:cubicBezTo>
                    <a:cubicBezTo>
                      <a:pt x="60900" y="767"/>
                      <a:pt x="60834" y="767"/>
                      <a:pt x="60781" y="819"/>
                    </a:cubicBezTo>
                    <a:lnTo>
                      <a:pt x="60729" y="819"/>
                    </a:lnTo>
                    <a:lnTo>
                      <a:pt x="60729" y="4780"/>
                    </a:lnTo>
                    <a:lnTo>
                      <a:pt x="56768" y="4780"/>
                    </a:lnTo>
                    <a:lnTo>
                      <a:pt x="56768" y="1097"/>
                    </a:lnTo>
                    <a:cubicBezTo>
                      <a:pt x="56715" y="1097"/>
                      <a:pt x="56610" y="1097"/>
                      <a:pt x="56544" y="1044"/>
                    </a:cubicBezTo>
                    <a:lnTo>
                      <a:pt x="56544" y="4780"/>
                    </a:lnTo>
                    <a:lnTo>
                      <a:pt x="52530" y="4780"/>
                    </a:lnTo>
                    <a:lnTo>
                      <a:pt x="52530" y="1202"/>
                    </a:lnTo>
                    <a:cubicBezTo>
                      <a:pt x="52477" y="1202"/>
                      <a:pt x="52425" y="1268"/>
                      <a:pt x="52319" y="1268"/>
                    </a:cubicBezTo>
                    <a:lnTo>
                      <a:pt x="52319" y="4780"/>
                    </a:lnTo>
                    <a:lnTo>
                      <a:pt x="48359" y="4780"/>
                    </a:lnTo>
                    <a:lnTo>
                      <a:pt x="48359" y="819"/>
                    </a:lnTo>
                    <a:lnTo>
                      <a:pt x="50009" y="819"/>
                    </a:lnTo>
                    <a:cubicBezTo>
                      <a:pt x="49890" y="714"/>
                      <a:pt x="49837" y="661"/>
                      <a:pt x="49679" y="542"/>
                    </a:cubicBezTo>
                    <a:lnTo>
                      <a:pt x="48953" y="542"/>
                    </a:lnTo>
                    <a:cubicBezTo>
                      <a:pt x="48741" y="608"/>
                      <a:pt x="48517" y="714"/>
                      <a:pt x="48359" y="767"/>
                    </a:cubicBezTo>
                    <a:cubicBezTo>
                      <a:pt x="48293" y="767"/>
                      <a:pt x="48240" y="767"/>
                      <a:pt x="48187" y="819"/>
                    </a:cubicBezTo>
                    <a:lnTo>
                      <a:pt x="48134" y="819"/>
                    </a:lnTo>
                    <a:lnTo>
                      <a:pt x="48134" y="4780"/>
                    </a:lnTo>
                    <a:lnTo>
                      <a:pt x="44174" y="4780"/>
                    </a:lnTo>
                    <a:lnTo>
                      <a:pt x="44174" y="1268"/>
                    </a:lnTo>
                    <a:lnTo>
                      <a:pt x="43896" y="1268"/>
                    </a:lnTo>
                    <a:lnTo>
                      <a:pt x="43896" y="4780"/>
                    </a:lnTo>
                    <a:lnTo>
                      <a:pt x="39936" y="4780"/>
                    </a:lnTo>
                    <a:lnTo>
                      <a:pt x="39936" y="819"/>
                    </a:lnTo>
                    <a:lnTo>
                      <a:pt x="40372" y="819"/>
                    </a:lnTo>
                    <a:cubicBezTo>
                      <a:pt x="40266" y="767"/>
                      <a:pt x="40160" y="767"/>
                      <a:pt x="39936" y="767"/>
                    </a:cubicBezTo>
                    <a:lnTo>
                      <a:pt x="39711" y="767"/>
                    </a:lnTo>
                    <a:cubicBezTo>
                      <a:pt x="39131" y="767"/>
                      <a:pt x="38544" y="790"/>
                      <a:pt x="37955" y="790"/>
                    </a:cubicBezTo>
                    <a:cubicBezTo>
                      <a:pt x="37661" y="790"/>
                      <a:pt x="37366" y="784"/>
                      <a:pt x="37071" y="767"/>
                    </a:cubicBezTo>
                    <a:cubicBezTo>
                      <a:pt x="36959" y="782"/>
                      <a:pt x="36847" y="788"/>
                      <a:pt x="36736" y="788"/>
                    </a:cubicBezTo>
                    <a:cubicBezTo>
                      <a:pt x="36469" y="788"/>
                      <a:pt x="36209" y="751"/>
                      <a:pt x="35975" y="714"/>
                    </a:cubicBezTo>
                    <a:cubicBezTo>
                      <a:pt x="35870" y="714"/>
                      <a:pt x="35817" y="714"/>
                      <a:pt x="35751" y="661"/>
                    </a:cubicBezTo>
                    <a:lnTo>
                      <a:pt x="35751" y="542"/>
                    </a:lnTo>
                    <a:lnTo>
                      <a:pt x="35593" y="542"/>
                    </a:lnTo>
                    <a:cubicBezTo>
                      <a:pt x="35593" y="542"/>
                      <a:pt x="35540" y="542"/>
                      <a:pt x="35540" y="489"/>
                    </a:cubicBezTo>
                    <a:lnTo>
                      <a:pt x="35540" y="542"/>
                    </a:lnTo>
                    <a:lnTo>
                      <a:pt x="33005" y="542"/>
                    </a:lnTo>
                    <a:cubicBezTo>
                      <a:pt x="32952" y="608"/>
                      <a:pt x="32781" y="661"/>
                      <a:pt x="32781" y="714"/>
                    </a:cubicBezTo>
                    <a:cubicBezTo>
                      <a:pt x="32569" y="767"/>
                      <a:pt x="32121" y="767"/>
                      <a:pt x="31579" y="767"/>
                    </a:cubicBezTo>
                    <a:lnTo>
                      <a:pt x="31302" y="767"/>
                    </a:lnTo>
                    <a:cubicBezTo>
                      <a:pt x="31078" y="767"/>
                      <a:pt x="30800" y="767"/>
                      <a:pt x="30536" y="819"/>
                    </a:cubicBezTo>
                    <a:lnTo>
                      <a:pt x="31302" y="819"/>
                    </a:lnTo>
                    <a:lnTo>
                      <a:pt x="31302" y="4780"/>
                    </a:lnTo>
                    <a:lnTo>
                      <a:pt x="27342" y="4780"/>
                    </a:lnTo>
                    <a:lnTo>
                      <a:pt x="27342" y="1044"/>
                    </a:lnTo>
                    <a:cubicBezTo>
                      <a:pt x="27289" y="1097"/>
                      <a:pt x="27170" y="1097"/>
                      <a:pt x="27117" y="1097"/>
                    </a:cubicBezTo>
                    <a:lnTo>
                      <a:pt x="27117" y="4780"/>
                    </a:lnTo>
                    <a:lnTo>
                      <a:pt x="23157" y="4780"/>
                    </a:lnTo>
                    <a:lnTo>
                      <a:pt x="23157" y="1044"/>
                    </a:lnTo>
                    <a:cubicBezTo>
                      <a:pt x="23051" y="1044"/>
                      <a:pt x="22998" y="991"/>
                      <a:pt x="22879" y="991"/>
                    </a:cubicBezTo>
                    <a:lnTo>
                      <a:pt x="22879" y="4780"/>
                    </a:lnTo>
                    <a:lnTo>
                      <a:pt x="18919" y="4780"/>
                    </a:lnTo>
                    <a:lnTo>
                      <a:pt x="18919" y="819"/>
                    </a:lnTo>
                    <a:lnTo>
                      <a:pt x="22166" y="819"/>
                    </a:lnTo>
                    <a:cubicBezTo>
                      <a:pt x="21889" y="714"/>
                      <a:pt x="21559" y="661"/>
                      <a:pt x="21295" y="542"/>
                    </a:cubicBezTo>
                    <a:lnTo>
                      <a:pt x="18919" y="542"/>
                    </a:lnTo>
                    <a:lnTo>
                      <a:pt x="18919" y="54"/>
                    </a:lnTo>
                    <a:cubicBezTo>
                      <a:pt x="18866" y="54"/>
                      <a:pt x="18760" y="1"/>
                      <a:pt x="187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oogle Shape;139;p15"/>
            <p:cNvGrpSpPr/>
            <p:nvPr/>
          </p:nvGrpSpPr>
          <p:grpSpPr>
            <a:xfrm>
              <a:off x="5460839" y="4439033"/>
              <a:ext cx="558952" cy="423416"/>
              <a:chOff x="420075" y="4603000"/>
              <a:chExt cx="768425" cy="582175"/>
            </a:xfrm>
          </p:grpSpPr>
          <p:sp>
            <p:nvSpPr>
              <p:cNvPr id="141" name="Google Shape;141;p15"/>
              <p:cNvSpPr/>
              <p:nvPr/>
            </p:nvSpPr>
            <p:spPr>
              <a:xfrm>
                <a:off x="1165125" y="4846425"/>
                <a:ext cx="23375" cy="61500"/>
              </a:xfrm>
              <a:custGeom>
                <a:avLst/>
                <a:gdLst/>
                <a:ahLst/>
                <a:cxnLst/>
                <a:rect l="l" t="t" r="r" b="b"/>
                <a:pathLst>
                  <a:path w="935" h="2460" extrusionOk="0">
                    <a:moveTo>
                      <a:pt x="0" y="1"/>
                    </a:moveTo>
                    <a:lnTo>
                      <a:pt x="0" y="198"/>
                    </a:lnTo>
                    <a:lnTo>
                      <a:pt x="0" y="296"/>
                    </a:lnTo>
                    <a:cubicBezTo>
                      <a:pt x="123" y="394"/>
                      <a:pt x="222" y="616"/>
                      <a:pt x="320" y="714"/>
                    </a:cubicBezTo>
                    <a:cubicBezTo>
                      <a:pt x="222" y="812"/>
                      <a:pt x="123" y="812"/>
                      <a:pt x="123" y="812"/>
                    </a:cubicBezTo>
                    <a:lnTo>
                      <a:pt x="123" y="1009"/>
                    </a:lnTo>
                    <a:lnTo>
                      <a:pt x="123" y="1108"/>
                    </a:lnTo>
                    <a:cubicBezTo>
                      <a:pt x="320" y="1009"/>
                      <a:pt x="517" y="911"/>
                      <a:pt x="615" y="911"/>
                    </a:cubicBezTo>
                    <a:cubicBezTo>
                      <a:pt x="615" y="812"/>
                      <a:pt x="517" y="812"/>
                      <a:pt x="418" y="714"/>
                    </a:cubicBezTo>
                    <a:lnTo>
                      <a:pt x="517" y="714"/>
                    </a:lnTo>
                    <a:lnTo>
                      <a:pt x="517" y="493"/>
                    </a:lnTo>
                    <a:cubicBezTo>
                      <a:pt x="418" y="394"/>
                      <a:pt x="320" y="394"/>
                      <a:pt x="222" y="296"/>
                    </a:cubicBezTo>
                    <a:cubicBezTo>
                      <a:pt x="222" y="296"/>
                      <a:pt x="320" y="296"/>
                      <a:pt x="320" y="198"/>
                    </a:cubicBezTo>
                    <a:cubicBezTo>
                      <a:pt x="222" y="99"/>
                      <a:pt x="123" y="99"/>
                      <a:pt x="0" y="1"/>
                    </a:cubicBezTo>
                    <a:close/>
                    <a:moveTo>
                      <a:pt x="123" y="1108"/>
                    </a:moveTo>
                    <a:lnTo>
                      <a:pt x="123" y="1230"/>
                    </a:lnTo>
                    <a:lnTo>
                      <a:pt x="123" y="1329"/>
                    </a:lnTo>
                    <a:lnTo>
                      <a:pt x="222" y="1427"/>
                    </a:lnTo>
                    <a:lnTo>
                      <a:pt x="123" y="1526"/>
                    </a:lnTo>
                    <a:cubicBezTo>
                      <a:pt x="123" y="1624"/>
                      <a:pt x="123" y="1624"/>
                      <a:pt x="222" y="1722"/>
                    </a:cubicBezTo>
                    <a:cubicBezTo>
                      <a:pt x="320" y="1722"/>
                      <a:pt x="418" y="1845"/>
                      <a:pt x="615" y="1845"/>
                    </a:cubicBezTo>
                    <a:lnTo>
                      <a:pt x="517" y="1944"/>
                    </a:lnTo>
                    <a:cubicBezTo>
                      <a:pt x="517" y="2042"/>
                      <a:pt x="517" y="2042"/>
                      <a:pt x="615" y="2239"/>
                    </a:cubicBezTo>
                    <a:cubicBezTo>
                      <a:pt x="517" y="2140"/>
                      <a:pt x="517" y="2140"/>
                      <a:pt x="418" y="2140"/>
                    </a:cubicBezTo>
                    <a:cubicBezTo>
                      <a:pt x="320" y="2140"/>
                      <a:pt x="222" y="2140"/>
                      <a:pt x="123" y="2239"/>
                    </a:cubicBezTo>
                    <a:cubicBezTo>
                      <a:pt x="123" y="2239"/>
                      <a:pt x="222" y="2239"/>
                      <a:pt x="222" y="2337"/>
                    </a:cubicBezTo>
                    <a:cubicBezTo>
                      <a:pt x="320" y="2337"/>
                      <a:pt x="418" y="2239"/>
                      <a:pt x="418" y="2239"/>
                    </a:cubicBezTo>
                    <a:cubicBezTo>
                      <a:pt x="517" y="2337"/>
                      <a:pt x="615" y="2337"/>
                      <a:pt x="615" y="2460"/>
                    </a:cubicBezTo>
                    <a:cubicBezTo>
                      <a:pt x="738" y="2337"/>
                      <a:pt x="836" y="2239"/>
                      <a:pt x="935" y="2140"/>
                    </a:cubicBezTo>
                    <a:cubicBezTo>
                      <a:pt x="935" y="2042"/>
                      <a:pt x="836" y="2042"/>
                      <a:pt x="738" y="1944"/>
                    </a:cubicBezTo>
                    <a:cubicBezTo>
                      <a:pt x="836" y="1944"/>
                      <a:pt x="836" y="1845"/>
                      <a:pt x="935" y="1722"/>
                    </a:cubicBezTo>
                    <a:lnTo>
                      <a:pt x="836" y="1722"/>
                    </a:lnTo>
                    <a:cubicBezTo>
                      <a:pt x="836" y="1624"/>
                      <a:pt x="836" y="1624"/>
                      <a:pt x="935" y="1526"/>
                    </a:cubicBezTo>
                    <a:lnTo>
                      <a:pt x="517" y="1526"/>
                    </a:lnTo>
                    <a:cubicBezTo>
                      <a:pt x="418" y="1427"/>
                      <a:pt x="418" y="1329"/>
                      <a:pt x="320" y="1230"/>
                    </a:cubicBezTo>
                    <a:cubicBezTo>
                      <a:pt x="320" y="1230"/>
                      <a:pt x="418" y="1230"/>
                      <a:pt x="517" y="11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1170650" y="4904825"/>
                <a:ext cx="15400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3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9" y="222"/>
                      <a:pt x="1" y="419"/>
                      <a:pt x="99" y="517"/>
                    </a:cubicBezTo>
                    <a:lnTo>
                      <a:pt x="1" y="517"/>
                    </a:lnTo>
                    <a:lnTo>
                      <a:pt x="1" y="837"/>
                    </a:lnTo>
                    <a:cubicBezTo>
                      <a:pt x="1" y="837"/>
                      <a:pt x="25" y="812"/>
                      <a:pt x="50" y="812"/>
                    </a:cubicBezTo>
                    <a:cubicBezTo>
                      <a:pt x="74" y="812"/>
                      <a:pt x="99" y="837"/>
                      <a:pt x="99" y="935"/>
                    </a:cubicBezTo>
                    <a:cubicBezTo>
                      <a:pt x="197" y="935"/>
                      <a:pt x="197" y="1034"/>
                      <a:pt x="197" y="1034"/>
                    </a:cubicBezTo>
                    <a:lnTo>
                      <a:pt x="394" y="1034"/>
                    </a:lnTo>
                    <a:cubicBezTo>
                      <a:pt x="296" y="935"/>
                      <a:pt x="296" y="935"/>
                      <a:pt x="296" y="837"/>
                    </a:cubicBezTo>
                    <a:cubicBezTo>
                      <a:pt x="394" y="837"/>
                      <a:pt x="517" y="739"/>
                      <a:pt x="615" y="739"/>
                    </a:cubicBezTo>
                    <a:cubicBezTo>
                      <a:pt x="517" y="739"/>
                      <a:pt x="517" y="739"/>
                      <a:pt x="517" y="616"/>
                    </a:cubicBezTo>
                    <a:lnTo>
                      <a:pt x="517" y="517"/>
                    </a:lnTo>
                    <a:lnTo>
                      <a:pt x="394" y="419"/>
                    </a:lnTo>
                    <a:lnTo>
                      <a:pt x="394" y="321"/>
                    </a:lnTo>
                    <a:lnTo>
                      <a:pt x="197" y="124"/>
                    </a:lnTo>
                    <a:cubicBezTo>
                      <a:pt x="99" y="124"/>
                      <a:pt x="99" y="124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668425" y="5140900"/>
                <a:ext cx="15400" cy="1785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714" extrusionOk="0">
                    <a:moveTo>
                      <a:pt x="418" y="0"/>
                    </a:moveTo>
                    <a:cubicBezTo>
                      <a:pt x="418" y="99"/>
                      <a:pt x="320" y="197"/>
                      <a:pt x="320" y="197"/>
                    </a:cubicBezTo>
                    <a:cubicBezTo>
                      <a:pt x="197" y="197"/>
                      <a:pt x="197" y="197"/>
                      <a:pt x="197" y="99"/>
                    </a:cubicBezTo>
                    <a:lnTo>
                      <a:pt x="0" y="99"/>
                    </a:lnTo>
                    <a:cubicBezTo>
                      <a:pt x="99" y="197"/>
                      <a:pt x="99" y="295"/>
                      <a:pt x="197" y="394"/>
                    </a:cubicBezTo>
                    <a:cubicBezTo>
                      <a:pt x="197" y="615"/>
                      <a:pt x="418" y="615"/>
                      <a:pt x="517" y="713"/>
                    </a:cubicBezTo>
                    <a:cubicBezTo>
                      <a:pt x="517" y="713"/>
                      <a:pt x="517" y="615"/>
                      <a:pt x="615" y="615"/>
                    </a:cubicBezTo>
                    <a:cubicBezTo>
                      <a:pt x="517" y="517"/>
                      <a:pt x="517" y="517"/>
                      <a:pt x="517" y="394"/>
                    </a:cubicBezTo>
                    <a:cubicBezTo>
                      <a:pt x="517" y="394"/>
                      <a:pt x="418" y="394"/>
                      <a:pt x="418" y="295"/>
                    </a:cubicBezTo>
                    <a:lnTo>
                      <a:pt x="418" y="197"/>
                    </a:lnTo>
                    <a:cubicBezTo>
                      <a:pt x="418" y="295"/>
                      <a:pt x="517" y="295"/>
                      <a:pt x="517" y="295"/>
                    </a:cubicBezTo>
                    <a:lnTo>
                      <a:pt x="517" y="99"/>
                    </a:lnTo>
                    <a:cubicBezTo>
                      <a:pt x="517" y="0"/>
                      <a:pt x="418" y="0"/>
                      <a:pt x="4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1155275" y="4810175"/>
                <a:ext cx="129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615" extrusionOk="0">
                    <a:moveTo>
                      <a:pt x="198" y="0"/>
                    </a:moveTo>
                    <a:lnTo>
                      <a:pt x="198" y="222"/>
                    </a:lnTo>
                    <a:lnTo>
                      <a:pt x="198" y="517"/>
                    </a:lnTo>
                    <a:cubicBezTo>
                      <a:pt x="99" y="517"/>
                      <a:pt x="99" y="517"/>
                      <a:pt x="1" y="615"/>
                    </a:cubicBezTo>
                    <a:cubicBezTo>
                      <a:pt x="198" y="615"/>
                      <a:pt x="198" y="517"/>
                      <a:pt x="296" y="418"/>
                    </a:cubicBezTo>
                    <a:lnTo>
                      <a:pt x="517" y="222"/>
                    </a:lnTo>
                    <a:cubicBezTo>
                      <a:pt x="394" y="222"/>
                      <a:pt x="394" y="99"/>
                      <a:pt x="2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1157750" y="4889475"/>
                <a:ext cx="740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615" extrusionOk="0">
                    <a:moveTo>
                      <a:pt x="0" y="0"/>
                    </a:moveTo>
                    <a:cubicBezTo>
                      <a:pt x="0" y="222"/>
                      <a:pt x="99" y="418"/>
                      <a:pt x="197" y="615"/>
                    </a:cubicBezTo>
                    <a:lnTo>
                      <a:pt x="197" y="517"/>
                    </a:lnTo>
                    <a:cubicBezTo>
                      <a:pt x="295" y="418"/>
                      <a:pt x="295" y="418"/>
                      <a:pt x="295" y="320"/>
                    </a:cubicBezTo>
                    <a:cubicBezTo>
                      <a:pt x="295" y="222"/>
                      <a:pt x="197" y="222"/>
                      <a:pt x="197" y="123"/>
                    </a:cubicBezTo>
                    <a:lnTo>
                      <a:pt x="99" y="222"/>
                    </a:lnTo>
                    <a:cubicBezTo>
                      <a:pt x="99" y="123"/>
                      <a:pt x="0" y="123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1168200" y="4833525"/>
                <a:ext cx="7400" cy="495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98" extrusionOk="0">
                    <a:moveTo>
                      <a:pt x="197" y="1"/>
                    </a:moveTo>
                    <a:cubicBezTo>
                      <a:pt x="99" y="99"/>
                      <a:pt x="0" y="1"/>
                      <a:pt x="0" y="197"/>
                    </a:cubicBezTo>
                    <a:lnTo>
                      <a:pt x="295" y="197"/>
                    </a:lnTo>
                    <a:lnTo>
                      <a:pt x="295" y="99"/>
                    </a:lnTo>
                    <a:cubicBezTo>
                      <a:pt x="295" y="1"/>
                      <a:pt x="295" y="1"/>
                      <a:pt x="1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420075" y="4879625"/>
                <a:ext cx="10475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95" extrusionOk="0">
                    <a:moveTo>
                      <a:pt x="0" y="1"/>
                    </a:moveTo>
                    <a:cubicBezTo>
                      <a:pt x="99" y="99"/>
                      <a:pt x="197" y="198"/>
                      <a:pt x="197" y="394"/>
                    </a:cubicBezTo>
                    <a:lnTo>
                      <a:pt x="295" y="296"/>
                    </a:lnTo>
                    <a:cubicBezTo>
                      <a:pt x="418" y="296"/>
                      <a:pt x="418" y="198"/>
                      <a:pt x="418" y="198"/>
                    </a:cubicBezTo>
                    <a:cubicBezTo>
                      <a:pt x="197" y="198"/>
                      <a:pt x="197" y="99"/>
                      <a:pt x="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599575" y="5112625"/>
                <a:ext cx="740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96" extrusionOk="0">
                    <a:moveTo>
                      <a:pt x="197" y="0"/>
                    </a:moveTo>
                    <a:cubicBezTo>
                      <a:pt x="197" y="0"/>
                      <a:pt x="99" y="0"/>
                      <a:pt x="0" y="98"/>
                    </a:cubicBezTo>
                    <a:cubicBezTo>
                      <a:pt x="99" y="197"/>
                      <a:pt x="99" y="197"/>
                      <a:pt x="99" y="295"/>
                    </a:cubicBezTo>
                    <a:cubicBezTo>
                      <a:pt x="197" y="295"/>
                      <a:pt x="295" y="197"/>
                      <a:pt x="295" y="197"/>
                    </a:cubicBezTo>
                    <a:cubicBezTo>
                      <a:pt x="295" y="197"/>
                      <a:pt x="295" y="98"/>
                      <a:pt x="1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1160200" y="4877175"/>
                <a:ext cx="8025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96" extrusionOk="0">
                    <a:moveTo>
                      <a:pt x="1" y="0"/>
                    </a:moveTo>
                    <a:cubicBezTo>
                      <a:pt x="1" y="99"/>
                      <a:pt x="99" y="197"/>
                      <a:pt x="99" y="296"/>
                    </a:cubicBezTo>
                    <a:cubicBezTo>
                      <a:pt x="197" y="197"/>
                      <a:pt x="197" y="197"/>
                      <a:pt x="320" y="99"/>
                    </a:cubicBezTo>
                    <a:cubicBezTo>
                      <a:pt x="197" y="99"/>
                      <a:pt x="99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653050" y="5138425"/>
                <a:ext cx="8025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96" extrusionOk="0">
                    <a:moveTo>
                      <a:pt x="197" y="1"/>
                    </a:moveTo>
                    <a:cubicBezTo>
                      <a:pt x="197" y="99"/>
                      <a:pt x="99" y="99"/>
                      <a:pt x="1" y="198"/>
                    </a:cubicBezTo>
                    <a:cubicBezTo>
                      <a:pt x="99" y="296"/>
                      <a:pt x="197" y="296"/>
                      <a:pt x="197" y="296"/>
                    </a:cubicBezTo>
                    <a:cubicBezTo>
                      <a:pt x="197" y="296"/>
                      <a:pt x="320" y="198"/>
                      <a:pt x="320" y="99"/>
                    </a:cubicBezTo>
                    <a:lnTo>
                      <a:pt x="19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1160200" y="4840900"/>
                <a:ext cx="49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321" extrusionOk="0">
                    <a:moveTo>
                      <a:pt x="1" y="1"/>
                    </a:moveTo>
                    <a:lnTo>
                      <a:pt x="1" y="99"/>
                    </a:lnTo>
                    <a:cubicBezTo>
                      <a:pt x="1" y="99"/>
                      <a:pt x="99" y="222"/>
                      <a:pt x="197" y="320"/>
                    </a:cubicBezTo>
                    <a:lnTo>
                      <a:pt x="197" y="1"/>
                    </a:lnTo>
                    <a:cubicBezTo>
                      <a:pt x="197" y="1"/>
                      <a:pt x="99" y="1"/>
                      <a:pt x="99" y="9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435450" y="4946025"/>
                <a:ext cx="49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321" extrusionOk="0">
                    <a:moveTo>
                      <a:pt x="98" y="0"/>
                    </a:moveTo>
                    <a:cubicBezTo>
                      <a:pt x="98" y="99"/>
                      <a:pt x="0" y="99"/>
                      <a:pt x="0" y="99"/>
                    </a:cubicBezTo>
                    <a:cubicBezTo>
                      <a:pt x="0" y="197"/>
                      <a:pt x="98" y="197"/>
                      <a:pt x="98" y="320"/>
                    </a:cubicBezTo>
                    <a:lnTo>
                      <a:pt x="197" y="320"/>
                    </a:lnTo>
                    <a:cubicBezTo>
                      <a:pt x="197" y="197"/>
                      <a:pt x="98" y="99"/>
                      <a:pt x="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614950" y="5123075"/>
                <a:ext cx="4925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97" extrusionOk="0">
                    <a:moveTo>
                      <a:pt x="197" y="0"/>
                    </a:moveTo>
                    <a:cubicBezTo>
                      <a:pt x="98" y="0"/>
                      <a:pt x="98" y="98"/>
                      <a:pt x="0" y="98"/>
                    </a:cubicBezTo>
                    <a:lnTo>
                      <a:pt x="0" y="197"/>
                    </a:lnTo>
                    <a:lnTo>
                      <a:pt x="197" y="197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507375" y="4638650"/>
                <a:ext cx="4925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00" extrusionOk="0">
                    <a:moveTo>
                      <a:pt x="0" y="1"/>
                    </a:moveTo>
                    <a:lnTo>
                      <a:pt x="0" y="99"/>
                    </a:lnTo>
                    <a:lnTo>
                      <a:pt x="197" y="99"/>
                    </a:lnTo>
                    <a:lnTo>
                      <a:pt x="19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794600" y="5179000"/>
                <a:ext cx="47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247" extrusionOk="0">
                    <a:moveTo>
                      <a:pt x="68" y="1"/>
                    </a:moveTo>
                    <a:cubicBezTo>
                      <a:pt x="68" y="82"/>
                      <a:pt x="1" y="247"/>
                      <a:pt x="102" y="247"/>
                    </a:cubicBezTo>
                    <a:cubicBezTo>
                      <a:pt x="123" y="247"/>
                      <a:pt x="152" y="239"/>
                      <a:pt x="191" y="222"/>
                    </a:cubicBez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824575" y="4603000"/>
                <a:ext cx="800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320" h="316" extrusionOk="0">
                    <a:moveTo>
                      <a:pt x="0" y="1"/>
                    </a:moveTo>
                    <a:cubicBezTo>
                      <a:pt x="85" y="85"/>
                      <a:pt x="24" y="316"/>
                      <a:pt x="209" y="316"/>
                    </a:cubicBezTo>
                    <a:cubicBezTo>
                      <a:pt x="239" y="316"/>
                      <a:pt x="275" y="310"/>
                      <a:pt x="320" y="296"/>
                    </a:cubicBezTo>
                    <a:cubicBezTo>
                      <a:pt x="320" y="197"/>
                      <a:pt x="320" y="197"/>
                      <a:pt x="221" y="197"/>
                    </a:cubicBezTo>
                    <a:lnTo>
                      <a:pt x="221" y="99"/>
                    </a:lnTo>
                    <a:cubicBezTo>
                      <a:pt x="221" y="1"/>
                      <a:pt x="98" y="1"/>
                      <a:pt x="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962875" y="4792350"/>
                <a:ext cx="80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" y="0"/>
                    </a:moveTo>
                    <a:cubicBezTo>
                      <a:pt x="1" y="99"/>
                      <a:pt x="99" y="99"/>
                      <a:pt x="99" y="197"/>
                    </a:cubicBezTo>
                    <a:lnTo>
                      <a:pt x="222" y="197"/>
                    </a:lnTo>
                    <a:lnTo>
                      <a:pt x="320" y="320"/>
                    </a:lnTo>
                    <a:cubicBezTo>
                      <a:pt x="320" y="99"/>
                      <a:pt x="222" y="99"/>
                      <a:pt x="2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712075" y="4636200"/>
                <a:ext cx="740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96" extrusionOk="0">
                    <a:moveTo>
                      <a:pt x="99" y="1"/>
                    </a:moveTo>
                    <a:lnTo>
                      <a:pt x="99" y="197"/>
                    </a:lnTo>
                    <a:cubicBezTo>
                      <a:pt x="99" y="197"/>
                      <a:pt x="99" y="296"/>
                      <a:pt x="0" y="296"/>
                    </a:cubicBezTo>
                    <a:cubicBezTo>
                      <a:pt x="197" y="296"/>
                      <a:pt x="197" y="197"/>
                      <a:pt x="2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953050" y="5099700"/>
                <a:ext cx="17850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616" extrusionOk="0">
                    <a:moveTo>
                      <a:pt x="492" y="1"/>
                    </a:moveTo>
                    <a:cubicBezTo>
                      <a:pt x="414" y="79"/>
                      <a:pt x="336" y="234"/>
                      <a:pt x="209" y="234"/>
                    </a:cubicBezTo>
                    <a:cubicBezTo>
                      <a:pt x="176" y="234"/>
                      <a:pt x="139" y="223"/>
                      <a:pt x="98" y="197"/>
                    </a:cubicBezTo>
                    <a:cubicBezTo>
                      <a:pt x="197" y="197"/>
                      <a:pt x="197" y="197"/>
                      <a:pt x="197" y="99"/>
                    </a:cubicBezTo>
                    <a:lnTo>
                      <a:pt x="98" y="99"/>
                    </a:lnTo>
                    <a:cubicBezTo>
                      <a:pt x="98" y="197"/>
                      <a:pt x="0" y="197"/>
                      <a:pt x="0" y="320"/>
                    </a:cubicBezTo>
                    <a:cubicBezTo>
                      <a:pt x="49" y="370"/>
                      <a:pt x="98" y="370"/>
                      <a:pt x="135" y="370"/>
                    </a:cubicBezTo>
                    <a:cubicBezTo>
                      <a:pt x="172" y="370"/>
                      <a:pt x="197" y="370"/>
                      <a:pt x="197" y="419"/>
                    </a:cubicBezTo>
                    <a:cubicBezTo>
                      <a:pt x="197" y="517"/>
                      <a:pt x="197" y="517"/>
                      <a:pt x="98" y="517"/>
                    </a:cubicBezTo>
                    <a:lnTo>
                      <a:pt x="98" y="615"/>
                    </a:lnTo>
                    <a:cubicBezTo>
                      <a:pt x="197" y="517"/>
                      <a:pt x="295" y="517"/>
                      <a:pt x="394" y="419"/>
                    </a:cubicBezTo>
                    <a:lnTo>
                      <a:pt x="394" y="320"/>
                    </a:lnTo>
                    <a:lnTo>
                      <a:pt x="492" y="320"/>
                    </a:lnTo>
                    <a:cubicBezTo>
                      <a:pt x="615" y="197"/>
                      <a:pt x="615" y="197"/>
                      <a:pt x="713" y="197"/>
                    </a:cubicBezTo>
                    <a:cubicBezTo>
                      <a:pt x="615" y="99"/>
                      <a:pt x="615" y="1"/>
                      <a:pt x="4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070450" y="4992125"/>
                <a:ext cx="178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714" h="321" extrusionOk="0">
                    <a:moveTo>
                      <a:pt x="222" y="1"/>
                    </a:moveTo>
                    <a:lnTo>
                      <a:pt x="222" y="197"/>
                    </a:lnTo>
                    <a:cubicBezTo>
                      <a:pt x="99" y="197"/>
                      <a:pt x="99" y="99"/>
                      <a:pt x="1" y="99"/>
                    </a:cubicBezTo>
                    <a:cubicBezTo>
                      <a:pt x="1" y="197"/>
                      <a:pt x="99" y="320"/>
                      <a:pt x="99" y="320"/>
                    </a:cubicBezTo>
                    <a:lnTo>
                      <a:pt x="419" y="320"/>
                    </a:lnTo>
                    <a:lnTo>
                      <a:pt x="419" y="197"/>
                    </a:lnTo>
                    <a:cubicBezTo>
                      <a:pt x="517" y="197"/>
                      <a:pt x="615" y="99"/>
                      <a:pt x="714" y="99"/>
                    </a:cubicBezTo>
                    <a:lnTo>
                      <a:pt x="419" y="99"/>
                    </a:lnTo>
                    <a:cubicBezTo>
                      <a:pt x="320" y="99"/>
                      <a:pt x="320" y="1"/>
                      <a:pt x="2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901400" y="5127975"/>
                <a:ext cx="129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419" extrusionOk="0">
                    <a:moveTo>
                      <a:pt x="99" y="1"/>
                    </a:moveTo>
                    <a:lnTo>
                      <a:pt x="99" y="99"/>
                    </a:lnTo>
                    <a:cubicBezTo>
                      <a:pt x="99" y="198"/>
                      <a:pt x="222" y="198"/>
                      <a:pt x="222" y="198"/>
                    </a:cubicBezTo>
                    <a:cubicBezTo>
                      <a:pt x="99" y="296"/>
                      <a:pt x="99" y="296"/>
                      <a:pt x="1" y="296"/>
                    </a:cubicBezTo>
                    <a:cubicBezTo>
                      <a:pt x="99" y="296"/>
                      <a:pt x="222" y="419"/>
                      <a:pt x="320" y="419"/>
                    </a:cubicBezTo>
                    <a:cubicBezTo>
                      <a:pt x="320" y="296"/>
                      <a:pt x="419" y="296"/>
                      <a:pt x="517" y="296"/>
                    </a:cubicBezTo>
                    <a:cubicBezTo>
                      <a:pt x="517" y="198"/>
                      <a:pt x="419" y="198"/>
                      <a:pt x="320" y="99"/>
                    </a:cubicBezTo>
                    <a:cubicBezTo>
                      <a:pt x="419" y="99"/>
                      <a:pt x="419" y="1"/>
                      <a:pt x="4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68400" y="5079425"/>
                <a:ext cx="20325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394" extrusionOk="0">
                    <a:moveTo>
                      <a:pt x="493" y="0"/>
                    </a:moveTo>
                    <a:cubicBezTo>
                      <a:pt x="493" y="0"/>
                      <a:pt x="394" y="99"/>
                      <a:pt x="394" y="197"/>
                    </a:cubicBezTo>
                    <a:lnTo>
                      <a:pt x="99" y="197"/>
                    </a:lnTo>
                    <a:cubicBezTo>
                      <a:pt x="99" y="295"/>
                      <a:pt x="99" y="394"/>
                      <a:pt x="1" y="394"/>
                    </a:cubicBezTo>
                    <a:lnTo>
                      <a:pt x="99" y="394"/>
                    </a:lnTo>
                    <a:cubicBezTo>
                      <a:pt x="198" y="295"/>
                      <a:pt x="394" y="197"/>
                      <a:pt x="616" y="197"/>
                    </a:cubicBezTo>
                    <a:lnTo>
                      <a:pt x="616" y="99"/>
                    </a:lnTo>
                    <a:lnTo>
                      <a:pt x="812" y="99"/>
                    </a:lnTo>
                    <a:cubicBezTo>
                      <a:pt x="714" y="0"/>
                      <a:pt x="616" y="0"/>
                      <a:pt x="4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980700" y="5107700"/>
                <a:ext cx="8025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96" extrusionOk="0">
                    <a:moveTo>
                      <a:pt x="124" y="0"/>
                    </a:moveTo>
                    <a:lnTo>
                      <a:pt x="1" y="99"/>
                    </a:lnTo>
                    <a:cubicBezTo>
                      <a:pt x="124" y="197"/>
                      <a:pt x="124" y="295"/>
                      <a:pt x="222" y="295"/>
                    </a:cubicBezTo>
                    <a:cubicBezTo>
                      <a:pt x="320" y="295"/>
                      <a:pt x="320" y="197"/>
                      <a:pt x="320" y="197"/>
                    </a:cubicBezTo>
                    <a:lnTo>
                      <a:pt x="320" y="99"/>
                    </a:lnTo>
                    <a:lnTo>
                      <a:pt x="222" y="99"/>
                    </a:lnTo>
                    <a:cubicBezTo>
                      <a:pt x="124" y="99"/>
                      <a:pt x="124" y="99"/>
                      <a:pt x="1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1122100" y="4974300"/>
                <a:ext cx="4925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96" extrusionOk="0">
                    <a:moveTo>
                      <a:pt x="98" y="1"/>
                    </a:moveTo>
                    <a:cubicBezTo>
                      <a:pt x="0" y="99"/>
                      <a:pt x="0" y="99"/>
                      <a:pt x="0" y="197"/>
                    </a:cubicBezTo>
                    <a:lnTo>
                      <a:pt x="98" y="296"/>
                    </a:lnTo>
                    <a:cubicBezTo>
                      <a:pt x="98" y="197"/>
                      <a:pt x="197" y="197"/>
                      <a:pt x="197" y="99"/>
                    </a:cubicBez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37250" y="5038225"/>
                <a:ext cx="49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321" extrusionOk="0">
                    <a:moveTo>
                      <a:pt x="1" y="1"/>
                    </a:moveTo>
                    <a:lnTo>
                      <a:pt x="1" y="198"/>
                    </a:lnTo>
                    <a:lnTo>
                      <a:pt x="1" y="320"/>
                    </a:lnTo>
                    <a:cubicBezTo>
                      <a:pt x="99" y="198"/>
                      <a:pt x="99" y="99"/>
                      <a:pt x="1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06725" y="4966300"/>
                <a:ext cx="12325" cy="5575"/>
              </a:xfrm>
              <a:custGeom>
                <a:avLst/>
                <a:gdLst/>
                <a:ahLst/>
                <a:cxnLst/>
                <a:rect l="l" t="t" r="r" b="b"/>
                <a:pathLst>
                  <a:path w="493" h="223" extrusionOk="0">
                    <a:moveTo>
                      <a:pt x="0" y="1"/>
                    </a:moveTo>
                    <a:lnTo>
                      <a:pt x="0" y="124"/>
                    </a:lnTo>
                    <a:cubicBezTo>
                      <a:pt x="99" y="124"/>
                      <a:pt x="197" y="124"/>
                      <a:pt x="197" y="222"/>
                    </a:cubicBezTo>
                    <a:cubicBezTo>
                      <a:pt x="295" y="124"/>
                      <a:pt x="394" y="124"/>
                      <a:pt x="492" y="124"/>
                    </a:cubicBezTo>
                    <a:cubicBezTo>
                      <a:pt x="295" y="1"/>
                      <a:pt x="197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1063075" y="5040700"/>
                <a:ext cx="495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320" extrusionOk="0">
                    <a:moveTo>
                      <a:pt x="1" y="0"/>
                    </a:moveTo>
                    <a:lnTo>
                      <a:pt x="1" y="320"/>
                    </a:lnTo>
                    <a:cubicBezTo>
                      <a:pt x="99" y="320"/>
                      <a:pt x="197" y="221"/>
                      <a:pt x="197" y="221"/>
                    </a:cubicBezTo>
                    <a:cubicBezTo>
                      <a:pt x="99" y="221"/>
                      <a:pt x="99" y="99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937675" y="5110150"/>
                <a:ext cx="495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296" extrusionOk="0">
                    <a:moveTo>
                      <a:pt x="197" y="1"/>
                    </a:moveTo>
                    <a:cubicBezTo>
                      <a:pt x="99" y="99"/>
                      <a:pt x="99" y="99"/>
                      <a:pt x="0" y="197"/>
                    </a:cubicBezTo>
                    <a:cubicBezTo>
                      <a:pt x="99" y="197"/>
                      <a:pt x="197" y="197"/>
                      <a:pt x="197" y="296"/>
                    </a:cubicBezTo>
                    <a:lnTo>
                      <a:pt x="19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" name="Google Shape;169;p15"/>
          <p:cNvGrpSpPr/>
          <p:nvPr/>
        </p:nvGrpSpPr>
        <p:grpSpPr>
          <a:xfrm rot="1743928" flipH="1">
            <a:off x="707273" y="2752456"/>
            <a:ext cx="2923861" cy="1365805"/>
            <a:chOff x="6177931" y="3230298"/>
            <a:chExt cx="2194064" cy="1123014"/>
          </a:xfrm>
        </p:grpSpPr>
        <p:sp>
          <p:nvSpPr>
            <p:cNvPr id="170" name="Google Shape;170;p15"/>
            <p:cNvSpPr/>
            <p:nvPr/>
          </p:nvSpPr>
          <p:spPr>
            <a:xfrm rot="498323">
              <a:off x="6289896" y="3381938"/>
              <a:ext cx="2032892" cy="828897"/>
            </a:xfrm>
            <a:custGeom>
              <a:avLst/>
              <a:gdLst/>
              <a:ahLst/>
              <a:cxnLst/>
              <a:rect l="l" t="t" r="r" b="b"/>
              <a:pathLst>
                <a:path w="118050" h="48134" extrusionOk="0">
                  <a:moveTo>
                    <a:pt x="1" y="1"/>
                  </a:moveTo>
                  <a:lnTo>
                    <a:pt x="1" y="1756"/>
                  </a:lnTo>
                  <a:cubicBezTo>
                    <a:pt x="1" y="2034"/>
                    <a:pt x="225" y="2258"/>
                    <a:pt x="502" y="2258"/>
                  </a:cubicBezTo>
                  <a:lnTo>
                    <a:pt x="766" y="2258"/>
                  </a:lnTo>
                  <a:cubicBezTo>
                    <a:pt x="885" y="2258"/>
                    <a:pt x="991" y="2205"/>
                    <a:pt x="1097" y="2086"/>
                  </a:cubicBezTo>
                  <a:cubicBezTo>
                    <a:pt x="1268" y="1809"/>
                    <a:pt x="1598" y="1651"/>
                    <a:pt x="1928" y="1651"/>
                  </a:cubicBezTo>
                  <a:cubicBezTo>
                    <a:pt x="2588" y="1651"/>
                    <a:pt x="3143" y="2258"/>
                    <a:pt x="3024" y="2918"/>
                  </a:cubicBezTo>
                  <a:cubicBezTo>
                    <a:pt x="2918" y="3354"/>
                    <a:pt x="2588" y="3737"/>
                    <a:pt x="2153" y="3789"/>
                  </a:cubicBezTo>
                  <a:cubicBezTo>
                    <a:pt x="2089" y="3799"/>
                    <a:pt x="2026" y="3803"/>
                    <a:pt x="1965" y="3803"/>
                  </a:cubicBezTo>
                  <a:cubicBezTo>
                    <a:pt x="1598" y="3803"/>
                    <a:pt x="1289" y="3637"/>
                    <a:pt x="1097" y="3354"/>
                  </a:cubicBezTo>
                  <a:cubicBezTo>
                    <a:pt x="991" y="3248"/>
                    <a:pt x="885" y="3195"/>
                    <a:pt x="766" y="3195"/>
                  </a:cubicBezTo>
                  <a:lnTo>
                    <a:pt x="502" y="3195"/>
                  </a:lnTo>
                  <a:cubicBezTo>
                    <a:pt x="225" y="3195"/>
                    <a:pt x="1" y="3407"/>
                    <a:pt x="1" y="3684"/>
                  </a:cubicBezTo>
                  <a:lnTo>
                    <a:pt x="1" y="5664"/>
                  </a:lnTo>
                  <a:cubicBezTo>
                    <a:pt x="1" y="5941"/>
                    <a:pt x="225" y="6166"/>
                    <a:pt x="502" y="6166"/>
                  </a:cubicBezTo>
                  <a:lnTo>
                    <a:pt x="766" y="6166"/>
                  </a:lnTo>
                  <a:cubicBezTo>
                    <a:pt x="885" y="6166"/>
                    <a:pt x="991" y="6100"/>
                    <a:pt x="1097" y="5994"/>
                  </a:cubicBezTo>
                  <a:cubicBezTo>
                    <a:pt x="1268" y="5717"/>
                    <a:pt x="1598" y="5558"/>
                    <a:pt x="1928" y="5558"/>
                  </a:cubicBezTo>
                  <a:cubicBezTo>
                    <a:pt x="2588" y="5558"/>
                    <a:pt x="3143" y="6100"/>
                    <a:pt x="3024" y="6826"/>
                  </a:cubicBezTo>
                  <a:cubicBezTo>
                    <a:pt x="2918" y="7261"/>
                    <a:pt x="2588" y="7591"/>
                    <a:pt x="2153" y="7644"/>
                  </a:cubicBezTo>
                  <a:cubicBezTo>
                    <a:pt x="2073" y="7663"/>
                    <a:pt x="1996" y="7672"/>
                    <a:pt x="1922" y="7672"/>
                  </a:cubicBezTo>
                  <a:cubicBezTo>
                    <a:pt x="1574" y="7672"/>
                    <a:pt x="1281" y="7480"/>
                    <a:pt x="1097" y="7209"/>
                  </a:cubicBezTo>
                  <a:cubicBezTo>
                    <a:pt x="991" y="7156"/>
                    <a:pt x="885" y="7090"/>
                    <a:pt x="766" y="7090"/>
                  </a:cubicBezTo>
                  <a:lnTo>
                    <a:pt x="502" y="7090"/>
                  </a:lnTo>
                  <a:cubicBezTo>
                    <a:pt x="225" y="7090"/>
                    <a:pt x="1" y="7314"/>
                    <a:pt x="1" y="7591"/>
                  </a:cubicBezTo>
                  <a:lnTo>
                    <a:pt x="1" y="9519"/>
                  </a:lnTo>
                  <a:cubicBezTo>
                    <a:pt x="1" y="9796"/>
                    <a:pt x="225" y="10007"/>
                    <a:pt x="502" y="10007"/>
                  </a:cubicBezTo>
                  <a:lnTo>
                    <a:pt x="766" y="10007"/>
                  </a:lnTo>
                  <a:cubicBezTo>
                    <a:pt x="885" y="10007"/>
                    <a:pt x="991" y="9955"/>
                    <a:pt x="1097" y="9849"/>
                  </a:cubicBezTo>
                  <a:cubicBezTo>
                    <a:pt x="1268" y="9625"/>
                    <a:pt x="1598" y="9400"/>
                    <a:pt x="1928" y="9400"/>
                  </a:cubicBezTo>
                  <a:cubicBezTo>
                    <a:pt x="2588" y="9400"/>
                    <a:pt x="3143" y="10007"/>
                    <a:pt x="3024" y="10667"/>
                  </a:cubicBezTo>
                  <a:cubicBezTo>
                    <a:pt x="2918" y="11116"/>
                    <a:pt x="2588" y="11499"/>
                    <a:pt x="2153" y="11552"/>
                  </a:cubicBezTo>
                  <a:cubicBezTo>
                    <a:pt x="2096" y="11559"/>
                    <a:pt x="2040" y="11562"/>
                    <a:pt x="1986" y="11562"/>
                  </a:cubicBezTo>
                  <a:cubicBezTo>
                    <a:pt x="1609" y="11562"/>
                    <a:pt x="1293" y="11405"/>
                    <a:pt x="1097" y="11116"/>
                  </a:cubicBezTo>
                  <a:cubicBezTo>
                    <a:pt x="991" y="10998"/>
                    <a:pt x="885" y="10945"/>
                    <a:pt x="766" y="10945"/>
                  </a:cubicBezTo>
                  <a:lnTo>
                    <a:pt x="502" y="10945"/>
                  </a:lnTo>
                  <a:cubicBezTo>
                    <a:pt x="225" y="10945"/>
                    <a:pt x="1" y="11169"/>
                    <a:pt x="1" y="11446"/>
                  </a:cubicBezTo>
                  <a:lnTo>
                    <a:pt x="1" y="13427"/>
                  </a:lnTo>
                  <a:cubicBezTo>
                    <a:pt x="1" y="13691"/>
                    <a:pt x="225" y="13915"/>
                    <a:pt x="502" y="13915"/>
                  </a:cubicBezTo>
                  <a:lnTo>
                    <a:pt x="766" y="13915"/>
                  </a:lnTo>
                  <a:cubicBezTo>
                    <a:pt x="885" y="13915"/>
                    <a:pt x="991" y="13862"/>
                    <a:pt x="1097" y="13757"/>
                  </a:cubicBezTo>
                  <a:cubicBezTo>
                    <a:pt x="1268" y="13479"/>
                    <a:pt x="1598" y="13308"/>
                    <a:pt x="1928" y="13308"/>
                  </a:cubicBezTo>
                  <a:cubicBezTo>
                    <a:pt x="2588" y="13308"/>
                    <a:pt x="3143" y="13915"/>
                    <a:pt x="3024" y="14575"/>
                  </a:cubicBezTo>
                  <a:cubicBezTo>
                    <a:pt x="2918" y="15011"/>
                    <a:pt x="2588" y="15341"/>
                    <a:pt x="2153" y="15407"/>
                  </a:cubicBezTo>
                  <a:cubicBezTo>
                    <a:pt x="2075" y="15425"/>
                    <a:pt x="2000" y="15433"/>
                    <a:pt x="1927" y="15433"/>
                  </a:cubicBezTo>
                  <a:cubicBezTo>
                    <a:pt x="1576" y="15433"/>
                    <a:pt x="1282" y="15240"/>
                    <a:pt x="1097" y="15011"/>
                  </a:cubicBezTo>
                  <a:cubicBezTo>
                    <a:pt x="991" y="14905"/>
                    <a:pt x="885" y="14852"/>
                    <a:pt x="766" y="14852"/>
                  </a:cubicBezTo>
                  <a:lnTo>
                    <a:pt x="502" y="14852"/>
                  </a:lnTo>
                  <a:cubicBezTo>
                    <a:pt x="225" y="14852"/>
                    <a:pt x="1" y="15077"/>
                    <a:pt x="1" y="15341"/>
                  </a:cubicBezTo>
                  <a:lnTo>
                    <a:pt x="1" y="17321"/>
                  </a:lnTo>
                  <a:cubicBezTo>
                    <a:pt x="1" y="17546"/>
                    <a:pt x="225" y="17770"/>
                    <a:pt x="502" y="17770"/>
                  </a:cubicBezTo>
                  <a:lnTo>
                    <a:pt x="766" y="17770"/>
                  </a:lnTo>
                  <a:cubicBezTo>
                    <a:pt x="885" y="17770"/>
                    <a:pt x="991" y="17717"/>
                    <a:pt x="1097" y="17651"/>
                  </a:cubicBezTo>
                  <a:cubicBezTo>
                    <a:pt x="1268" y="17387"/>
                    <a:pt x="1598" y="17163"/>
                    <a:pt x="1928" y="17163"/>
                  </a:cubicBezTo>
                  <a:cubicBezTo>
                    <a:pt x="2588" y="17163"/>
                    <a:pt x="3143" y="17770"/>
                    <a:pt x="3024" y="18430"/>
                  </a:cubicBezTo>
                  <a:cubicBezTo>
                    <a:pt x="2918" y="18866"/>
                    <a:pt x="2588" y="19249"/>
                    <a:pt x="2153" y="19301"/>
                  </a:cubicBezTo>
                  <a:cubicBezTo>
                    <a:pt x="2089" y="19311"/>
                    <a:pt x="2026" y="19315"/>
                    <a:pt x="1965" y="19315"/>
                  </a:cubicBezTo>
                  <a:cubicBezTo>
                    <a:pt x="1598" y="19315"/>
                    <a:pt x="1289" y="19149"/>
                    <a:pt x="1097" y="18866"/>
                  </a:cubicBezTo>
                  <a:cubicBezTo>
                    <a:pt x="991" y="18760"/>
                    <a:pt x="885" y="18707"/>
                    <a:pt x="766" y="18707"/>
                  </a:cubicBezTo>
                  <a:lnTo>
                    <a:pt x="502" y="18707"/>
                  </a:lnTo>
                  <a:cubicBezTo>
                    <a:pt x="225" y="18707"/>
                    <a:pt x="1" y="18919"/>
                    <a:pt x="1" y="19196"/>
                  </a:cubicBezTo>
                  <a:lnTo>
                    <a:pt x="1" y="21176"/>
                  </a:lnTo>
                  <a:cubicBezTo>
                    <a:pt x="1" y="21453"/>
                    <a:pt x="225" y="21678"/>
                    <a:pt x="502" y="21678"/>
                  </a:cubicBezTo>
                  <a:lnTo>
                    <a:pt x="766" y="21678"/>
                  </a:lnTo>
                  <a:cubicBezTo>
                    <a:pt x="885" y="21678"/>
                    <a:pt x="991" y="21612"/>
                    <a:pt x="1097" y="21506"/>
                  </a:cubicBezTo>
                  <a:cubicBezTo>
                    <a:pt x="1268" y="21229"/>
                    <a:pt x="1598" y="21070"/>
                    <a:pt x="1928" y="21070"/>
                  </a:cubicBezTo>
                  <a:cubicBezTo>
                    <a:pt x="2588" y="21070"/>
                    <a:pt x="3143" y="21678"/>
                    <a:pt x="3024" y="22338"/>
                  </a:cubicBezTo>
                  <a:cubicBezTo>
                    <a:pt x="2918" y="22773"/>
                    <a:pt x="2588" y="23103"/>
                    <a:pt x="2153" y="23209"/>
                  </a:cubicBezTo>
                  <a:cubicBezTo>
                    <a:pt x="2106" y="23215"/>
                    <a:pt x="2060" y="23217"/>
                    <a:pt x="2015" y="23217"/>
                  </a:cubicBezTo>
                  <a:cubicBezTo>
                    <a:pt x="1626" y="23217"/>
                    <a:pt x="1298" y="23022"/>
                    <a:pt x="1097" y="22773"/>
                  </a:cubicBezTo>
                  <a:cubicBezTo>
                    <a:pt x="991" y="22668"/>
                    <a:pt x="885" y="22602"/>
                    <a:pt x="766" y="22602"/>
                  </a:cubicBezTo>
                  <a:lnTo>
                    <a:pt x="502" y="22602"/>
                  </a:lnTo>
                  <a:cubicBezTo>
                    <a:pt x="225" y="22602"/>
                    <a:pt x="1" y="22826"/>
                    <a:pt x="1" y="23103"/>
                  </a:cubicBezTo>
                  <a:lnTo>
                    <a:pt x="1" y="25084"/>
                  </a:lnTo>
                  <a:cubicBezTo>
                    <a:pt x="1" y="25361"/>
                    <a:pt x="225" y="25572"/>
                    <a:pt x="502" y="25572"/>
                  </a:cubicBezTo>
                  <a:lnTo>
                    <a:pt x="766" y="25572"/>
                  </a:lnTo>
                  <a:cubicBezTo>
                    <a:pt x="885" y="25572"/>
                    <a:pt x="991" y="25467"/>
                    <a:pt x="1097" y="25414"/>
                  </a:cubicBezTo>
                  <a:cubicBezTo>
                    <a:pt x="1268" y="25137"/>
                    <a:pt x="1598" y="24912"/>
                    <a:pt x="1928" y="24912"/>
                  </a:cubicBezTo>
                  <a:cubicBezTo>
                    <a:pt x="2588" y="24912"/>
                    <a:pt x="3143" y="25519"/>
                    <a:pt x="3024" y="26179"/>
                  </a:cubicBezTo>
                  <a:cubicBezTo>
                    <a:pt x="2918" y="26628"/>
                    <a:pt x="2588" y="27011"/>
                    <a:pt x="2153" y="27064"/>
                  </a:cubicBezTo>
                  <a:cubicBezTo>
                    <a:pt x="2096" y="27071"/>
                    <a:pt x="2040" y="27074"/>
                    <a:pt x="1986" y="27074"/>
                  </a:cubicBezTo>
                  <a:cubicBezTo>
                    <a:pt x="1609" y="27074"/>
                    <a:pt x="1293" y="26917"/>
                    <a:pt x="1097" y="26628"/>
                  </a:cubicBezTo>
                  <a:cubicBezTo>
                    <a:pt x="991" y="26509"/>
                    <a:pt x="885" y="26457"/>
                    <a:pt x="766" y="26457"/>
                  </a:cubicBezTo>
                  <a:lnTo>
                    <a:pt x="502" y="26457"/>
                  </a:lnTo>
                  <a:cubicBezTo>
                    <a:pt x="225" y="26457"/>
                    <a:pt x="1" y="26681"/>
                    <a:pt x="1" y="26958"/>
                  </a:cubicBezTo>
                  <a:lnTo>
                    <a:pt x="1" y="28939"/>
                  </a:lnTo>
                  <a:cubicBezTo>
                    <a:pt x="1" y="29203"/>
                    <a:pt x="225" y="29427"/>
                    <a:pt x="502" y="29427"/>
                  </a:cubicBezTo>
                  <a:lnTo>
                    <a:pt x="766" y="29427"/>
                  </a:lnTo>
                  <a:cubicBezTo>
                    <a:pt x="885" y="29427"/>
                    <a:pt x="991" y="29374"/>
                    <a:pt x="1097" y="29269"/>
                  </a:cubicBezTo>
                  <a:cubicBezTo>
                    <a:pt x="1268" y="28991"/>
                    <a:pt x="1598" y="28820"/>
                    <a:pt x="1928" y="28820"/>
                  </a:cubicBezTo>
                  <a:cubicBezTo>
                    <a:pt x="2588" y="28820"/>
                    <a:pt x="3143" y="29427"/>
                    <a:pt x="3024" y="30087"/>
                  </a:cubicBezTo>
                  <a:cubicBezTo>
                    <a:pt x="2918" y="30523"/>
                    <a:pt x="2588" y="30853"/>
                    <a:pt x="2153" y="30972"/>
                  </a:cubicBezTo>
                  <a:cubicBezTo>
                    <a:pt x="2108" y="30977"/>
                    <a:pt x="2064" y="30979"/>
                    <a:pt x="2021" y="30979"/>
                  </a:cubicBezTo>
                  <a:cubicBezTo>
                    <a:pt x="1629" y="30979"/>
                    <a:pt x="1299" y="30773"/>
                    <a:pt x="1097" y="30523"/>
                  </a:cubicBezTo>
                  <a:cubicBezTo>
                    <a:pt x="991" y="30417"/>
                    <a:pt x="885" y="30364"/>
                    <a:pt x="766" y="30364"/>
                  </a:cubicBezTo>
                  <a:lnTo>
                    <a:pt x="502" y="30364"/>
                  </a:lnTo>
                  <a:cubicBezTo>
                    <a:pt x="225" y="30364"/>
                    <a:pt x="1" y="30589"/>
                    <a:pt x="1" y="30853"/>
                  </a:cubicBezTo>
                  <a:lnTo>
                    <a:pt x="1" y="32833"/>
                  </a:lnTo>
                  <a:cubicBezTo>
                    <a:pt x="1" y="33110"/>
                    <a:pt x="225" y="33335"/>
                    <a:pt x="502" y="33335"/>
                  </a:cubicBezTo>
                  <a:lnTo>
                    <a:pt x="766" y="33335"/>
                  </a:lnTo>
                  <a:cubicBezTo>
                    <a:pt x="885" y="33335"/>
                    <a:pt x="991" y="33282"/>
                    <a:pt x="1097" y="33163"/>
                  </a:cubicBezTo>
                  <a:cubicBezTo>
                    <a:pt x="1268" y="32899"/>
                    <a:pt x="1598" y="32727"/>
                    <a:pt x="1928" y="32727"/>
                  </a:cubicBezTo>
                  <a:cubicBezTo>
                    <a:pt x="2588" y="32727"/>
                    <a:pt x="3143" y="33282"/>
                    <a:pt x="3024" y="33995"/>
                  </a:cubicBezTo>
                  <a:cubicBezTo>
                    <a:pt x="2918" y="34378"/>
                    <a:pt x="2588" y="34761"/>
                    <a:pt x="2153" y="34813"/>
                  </a:cubicBezTo>
                  <a:cubicBezTo>
                    <a:pt x="2089" y="34823"/>
                    <a:pt x="2026" y="34827"/>
                    <a:pt x="1965" y="34827"/>
                  </a:cubicBezTo>
                  <a:cubicBezTo>
                    <a:pt x="1598" y="34827"/>
                    <a:pt x="1289" y="34661"/>
                    <a:pt x="1097" y="34378"/>
                  </a:cubicBezTo>
                  <a:cubicBezTo>
                    <a:pt x="991" y="34272"/>
                    <a:pt x="885" y="34219"/>
                    <a:pt x="766" y="34219"/>
                  </a:cubicBezTo>
                  <a:lnTo>
                    <a:pt x="502" y="34219"/>
                  </a:lnTo>
                  <a:cubicBezTo>
                    <a:pt x="225" y="34219"/>
                    <a:pt x="1" y="34430"/>
                    <a:pt x="1" y="34708"/>
                  </a:cubicBezTo>
                  <a:lnTo>
                    <a:pt x="1" y="36688"/>
                  </a:lnTo>
                  <a:cubicBezTo>
                    <a:pt x="1" y="36965"/>
                    <a:pt x="225" y="37190"/>
                    <a:pt x="502" y="37190"/>
                  </a:cubicBezTo>
                  <a:lnTo>
                    <a:pt x="766" y="37190"/>
                  </a:lnTo>
                  <a:cubicBezTo>
                    <a:pt x="885" y="37190"/>
                    <a:pt x="991" y="37124"/>
                    <a:pt x="1097" y="37018"/>
                  </a:cubicBezTo>
                  <a:cubicBezTo>
                    <a:pt x="1268" y="36741"/>
                    <a:pt x="1598" y="36582"/>
                    <a:pt x="1928" y="36582"/>
                  </a:cubicBezTo>
                  <a:cubicBezTo>
                    <a:pt x="2588" y="36582"/>
                    <a:pt x="3143" y="37190"/>
                    <a:pt x="3024" y="37850"/>
                  </a:cubicBezTo>
                  <a:cubicBezTo>
                    <a:pt x="2918" y="38285"/>
                    <a:pt x="2588" y="38615"/>
                    <a:pt x="2153" y="38721"/>
                  </a:cubicBezTo>
                  <a:cubicBezTo>
                    <a:pt x="2096" y="38728"/>
                    <a:pt x="2040" y="38731"/>
                    <a:pt x="1986" y="38731"/>
                  </a:cubicBezTo>
                  <a:cubicBezTo>
                    <a:pt x="1609" y="38731"/>
                    <a:pt x="1293" y="38574"/>
                    <a:pt x="1097" y="38285"/>
                  </a:cubicBezTo>
                  <a:cubicBezTo>
                    <a:pt x="991" y="38180"/>
                    <a:pt x="885" y="38114"/>
                    <a:pt x="766" y="38114"/>
                  </a:cubicBezTo>
                  <a:lnTo>
                    <a:pt x="502" y="38114"/>
                  </a:lnTo>
                  <a:cubicBezTo>
                    <a:pt x="225" y="38114"/>
                    <a:pt x="1" y="38338"/>
                    <a:pt x="1" y="38615"/>
                  </a:cubicBezTo>
                  <a:lnTo>
                    <a:pt x="1" y="40596"/>
                  </a:lnTo>
                  <a:cubicBezTo>
                    <a:pt x="1" y="40873"/>
                    <a:pt x="225" y="41084"/>
                    <a:pt x="502" y="41084"/>
                  </a:cubicBezTo>
                  <a:lnTo>
                    <a:pt x="766" y="41084"/>
                  </a:lnTo>
                  <a:cubicBezTo>
                    <a:pt x="885" y="41084"/>
                    <a:pt x="991" y="41031"/>
                    <a:pt x="1097" y="40926"/>
                  </a:cubicBezTo>
                  <a:cubicBezTo>
                    <a:pt x="1268" y="40648"/>
                    <a:pt x="1598" y="40490"/>
                    <a:pt x="1928" y="40490"/>
                  </a:cubicBezTo>
                  <a:cubicBezTo>
                    <a:pt x="2588" y="40490"/>
                    <a:pt x="3143" y="41031"/>
                    <a:pt x="3024" y="41744"/>
                  </a:cubicBezTo>
                  <a:cubicBezTo>
                    <a:pt x="2918" y="42193"/>
                    <a:pt x="2588" y="42523"/>
                    <a:pt x="2153" y="42576"/>
                  </a:cubicBezTo>
                  <a:cubicBezTo>
                    <a:pt x="2073" y="42595"/>
                    <a:pt x="1996" y="42603"/>
                    <a:pt x="1922" y="42603"/>
                  </a:cubicBezTo>
                  <a:cubicBezTo>
                    <a:pt x="1574" y="42603"/>
                    <a:pt x="1281" y="42412"/>
                    <a:pt x="1097" y="42140"/>
                  </a:cubicBezTo>
                  <a:cubicBezTo>
                    <a:pt x="991" y="42074"/>
                    <a:pt x="885" y="41969"/>
                    <a:pt x="766" y="41969"/>
                  </a:cubicBezTo>
                  <a:lnTo>
                    <a:pt x="502" y="41969"/>
                  </a:lnTo>
                  <a:cubicBezTo>
                    <a:pt x="225" y="41969"/>
                    <a:pt x="1" y="42193"/>
                    <a:pt x="1" y="42470"/>
                  </a:cubicBezTo>
                  <a:lnTo>
                    <a:pt x="1" y="44451"/>
                  </a:lnTo>
                  <a:cubicBezTo>
                    <a:pt x="1" y="44715"/>
                    <a:pt x="225" y="44939"/>
                    <a:pt x="502" y="44939"/>
                  </a:cubicBezTo>
                  <a:lnTo>
                    <a:pt x="766" y="44939"/>
                  </a:lnTo>
                  <a:cubicBezTo>
                    <a:pt x="885" y="44939"/>
                    <a:pt x="991" y="44886"/>
                    <a:pt x="1097" y="44781"/>
                  </a:cubicBezTo>
                  <a:cubicBezTo>
                    <a:pt x="1268" y="44503"/>
                    <a:pt x="1598" y="44332"/>
                    <a:pt x="1928" y="44332"/>
                  </a:cubicBezTo>
                  <a:cubicBezTo>
                    <a:pt x="2588" y="44332"/>
                    <a:pt x="3143" y="44939"/>
                    <a:pt x="3024" y="45599"/>
                  </a:cubicBezTo>
                  <a:cubicBezTo>
                    <a:pt x="2918" y="46035"/>
                    <a:pt x="2588" y="46431"/>
                    <a:pt x="2153" y="46484"/>
                  </a:cubicBezTo>
                  <a:cubicBezTo>
                    <a:pt x="2099" y="46490"/>
                    <a:pt x="2046" y="46493"/>
                    <a:pt x="1994" y="46493"/>
                  </a:cubicBezTo>
                  <a:cubicBezTo>
                    <a:pt x="1614" y="46493"/>
                    <a:pt x="1294" y="46325"/>
                    <a:pt x="1097" y="46035"/>
                  </a:cubicBezTo>
                  <a:cubicBezTo>
                    <a:pt x="991" y="45929"/>
                    <a:pt x="885" y="45876"/>
                    <a:pt x="766" y="45876"/>
                  </a:cubicBezTo>
                  <a:lnTo>
                    <a:pt x="502" y="45876"/>
                  </a:lnTo>
                  <a:cubicBezTo>
                    <a:pt x="225" y="45876"/>
                    <a:pt x="1" y="46101"/>
                    <a:pt x="1" y="46365"/>
                  </a:cubicBezTo>
                  <a:lnTo>
                    <a:pt x="1" y="48134"/>
                  </a:lnTo>
                  <a:lnTo>
                    <a:pt x="117997" y="48134"/>
                  </a:lnTo>
                  <a:cubicBezTo>
                    <a:pt x="117997" y="47751"/>
                    <a:pt x="118050" y="47355"/>
                    <a:pt x="117997" y="47091"/>
                  </a:cubicBezTo>
                  <a:cubicBezTo>
                    <a:pt x="117931" y="46814"/>
                    <a:pt x="117773" y="46642"/>
                    <a:pt x="117667" y="46431"/>
                  </a:cubicBezTo>
                  <a:cubicBezTo>
                    <a:pt x="117390" y="45824"/>
                    <a:pt x="117165" y="45375"/>
                    <a:pt x="116505" y="45111"/>
                  </a:cubicBezTo>
                  <a:cubicBezTo>
                    <a:pt x="116281" y="44992"/>
                    <a:pt x="116228" y="44992"/>
                    <a:pt x="116070" y="44886"/>
                  </a:cubicBezTo>
                  <a:cubicBezTo>
                    <a:pt x="115740" y="44662"/>
                    <a:pt x="115515" y="44173"/>
                    <a:pt x="115185" y="43896"/>
                  </a:cubicBezTo>
                  <a:cubicBezTo>
                    <a:pt x="115027" y="43790"/>
                    <a:pt x="114855" y="43724"/>
                    <a:pt x="114697" y="43619"/>
                  </a:cubicBezTo>
                  <a:cubicBezTo>
                    <a:pt x="114578" y="43513"/>
                    <a:pt x="114472" y="43342"/>
                    <a:pt x="114301" y="43236"/>
                  </a:cubicBezTo>
                  <a:cubicBezTo>
                    <a:pt x="114172" y="43154"/>
                    <a:pt x="114019" y="43125"/>
                    <a:pt x="113854" y="43125"/>
                  </a:cubicBezTo>
                  <a:cubicBezTo>
                    <a:pt x="113462" y="43125"/>
                    <a:pt x="113004" y="43289"/>
                    <a:pt x="112650" y="43289"/>
                  </a:cubicBezTo>
                  <a:cubicBezTo>
                    <a:pt x="112056" y="43289"/>
                    <a:pt x="111660" y="42853"/>
                    <a:pt x="111172" y="42523"/>
                  </a:cubicBezTo>
                  <a:cubicBezTo>
                    <a:pt x="110842" y="42299"/>
                    <a:pt x="110406" y="42074"/>
                    <a:pt x="110235" y="41744"/>
                  </a:cubicBezTo>
                  <a:cubicBezTo>
                    <a:pt x="110026" y="41548"/>
                    <a:pt x="109783" y="40861"/>
                    <a:pt x="109431" y="40861"/>
                  </a:cubicBezTo>
                  <a:cubicBezTo>
                    <a:pt x="109405" y="40861"/>
                    <a:pt x="109378" y="40865"/>
                    <a:pt x="109350" y="40873"/>
                  </a:cubicBezTo>
                  <a:cubicBezTo>
                    <a:pt x="109192" y="40371"/>
                    <a:pt x="108862" y="39434"/>
                    <a:pt x="108360" y="39275"/>
                  </a:cubicBezTo>
                  <a:cubicBezTo>
                    <a:pt x="108030" y="39170"/>
                    <a:pt x="107819" y="39328"/>
                    <a:pt x="107594" y="39051"/>
                  </a:cubicBezTo>
                  <a:cubicBezTo>
                    <a:pt x="107370" y="38774"/>
                    <a:pt x="107436" y="38510"/>
                    <a:pt x="107370" y="38233"/>
                  </a:cubicBezTo>
                  <a:cubicBezTo>
                    <a:pt x="107317" y="37784"/>
                    <a:pt x="107264" y="37401"/>
                    <a:pt x="107264" y="36912"/>
                  </a:cubicBezTo>
                  <a:cubicBezTo>
                    <a:pt x="107211" y="36582"/>
                    <a:pt x="107159" y="36199"/>
                    <a:pt x="107040" y="35869"/>
                  </a:cubicBezTo>
                  <a:cubicBezTo>
                    <a:pt x="106828" y="35262"/>
                    <a:pt x="106776" y="34602"/>
                    <a:pt x="106446" y="34048"/>
                  </a:cubicBezTo>
                  <a:cubicBezTo>
                    <a:pt x="105786" y="32952"/>
                    <a:pt x="104677" y="32173"/>
                    <a:pt x="104188" y="30972"/>
                  </a:cubicBezTo>
                  <a:cubicBezTo>
                    <a:pt x="103911" y="30364"/>
                    <a:pt x="103145" y="30034"/>
                    <a:pt x="102921" y="29374"/>
                  </a:cubicBezTo>
                  <a:cubicBezTo>
                    <a:pt x="102868" y="29044"/>
                    <a:pt x="102921" y="28714"/>
                    <a:pt x="102921" y="28437"/>
                  </a:cubicBezTo>
                  <a:cubicBezTo>
                    <a:pt x="102815" y="27830"/>
                    <a:pt x="102485" y="27552"/>
                    <a:pt x="101983" y="27222"/>
                  </a:cubicBezTo>
                  <a:cubicBezTo>
                    <a:pt x="101548" y="26958"/>
                    <a:pt x="101046" y="26681"/>
                    <a:pt x="100558" y="26509"/>
                  </a:cubicBezTo>
                  <a:cubicBezTo>
                    <a:pt x="100439" y="26457"/>
                    <a:pt x="100228" y="26404"/>
                    <a:pt x="100109" y="26351"/>
                  </a:cubicBezTo>
                  <a:cubicBezTo>
                    <a:pt x="99779" y="26179"/>
                    <a:pt x="99726" y="25797"/>
                    <a:pt x="99515" y="25572"/>
                  </a:cubicBezTo>
                  <a:cubicBezTo>
                    <a:pt x="99290" y="25308"/>
                    <a:pt x="98789" y="25137"/>
                    <a:pt x="98525" y="24912"/>
                  </a:cubicBezTo>
                  <a:cubicBezTo>
                    <a:pt x="97693" y="24371"/>
                    <a:pt x="96373" y="23262"/>
                    <a:pt x="96478" y="22219"/>
                  </a:cubicBezTo>
                  <a:cubicBezTo>
                    <a:pt x="96544" y="21453"/>
                    <a:pt x="96874" y="21348"/>
                    <a:pt x="97469" y="21176"/>
                  </a:cubicBezTo>
                  <a:cubicBezTo>
                    <a:pt x="97865" y="21070"/>
                    <a:pt x="97970" y="21070"/>
                    <a:pt x="97970" y="20622"/>
                  </a:cubicBezTo>
                  <a:cubicBezTo>
                    <a:pt x="97917" y="20186"/>
                    <a:pt x="97799" y="19803"/>
                    <a:pt x="97865" y="19367"/>
                  </a:cubicBezTo>
                  <a:cubicBezTo>
                    <a:pt x="97970" y="18483"/>
                    <a:pt x="98300" y="18258"/>
                    <a:pt x="99066" y="17876"/>
                  </a:cubicBezTo>
                  <a:cubicBezTo>
                    <a:pt x="100558" y="17216"/>
                    <a:pt x="98023" y="15512"/>
                    <a:pt x="97469" y="15077"/>
                  </a:cubicBezTo>
                  <a:cubicBezTo>
                    <a:pt x="97033" y="14681"/>
                    <a:pt x="96808" y="14417"/>
                    <a:pt x="96650" y="13809"/>
                  </a:cubicBezTo>
                  <a:cubicBezTo>
                    <a:pt x="96597" y="13585"/>
                    <a:pt x="96544" y="13149"/>
                    <a:pt x="96373" y="12925"/>
                  </a:cubicBezTo>
                  <a:cubicBezTo>
                    <a:pt x="96214" y="12767"/>
                    <a:pt x="95818" y="12595"/>
                    <a:pt x="95607" y="12489"/>
                  </a:cubicBezTo>
                  <a:cubicBezTo>
                    <a:pt x="95330" y="12370"/>
                    <a:pt x="95105" y="12159"/>
                    <a:pt x="94828" y="11988"/>
                  </a:cubicBezTo>
                  <a:cubicBezTo>
                    <a:pt x="94445" y="11710"/>
                    <a:pt x="94010" y="11328"/>
                    <a:pt x="93574" y="11169"/>
                  </a:cubicBezTo>
                  <a:cubicBezTo>
                    <a:pt x="93178" y="10998"/>
                    <a:pt x="92795" y="10945"/>
                    <a:pt x="92412" y="10839"/>
                  </a:cubicBezTo>
                  <a:cubicBezTo>
                    <a:pt x="91924" y="10615"/>
                    <a:pt x="90274" y="10509"/>
                    <a:pt x="89878" y="10060"/>
                  </a:cubicBezTo>
                  <a:cubicBezTo>
                    <a:pt x="89389" y="9572"/>
                    <a:pt x="89284" y="8740"/>
                    <a:pt x="88729" y="8304"/>
                  </a:cubicBezTo>
                  <a:cubicBezTo>
                    <a:pt x="88346" y="7974"/>
                    <a:pt x="87792" y="7816"/>
                    <a:pt x="87356" y="7539"/>
                  </a:cubicBezTo>
                  <a:cubicBezTo>
                    <a:pt x="86973" y="7314"/>
                    <a:pt x="86802" y="7156"/>
                    <a:pt x="86643" y="6707"/>
                  </a:cubicBezTo>
                  <a:cubicBezTo>
                    <a:pt x="86419" y="6166"/>
                    <a:pt x="85983" y="5941"/>
                    <a:pt x="85534" y="5611"/>
                  </a:cubicBezTo>
                  <a:cubicBezTo>
                    <a:pt x="85917" y="5334"/>
                    <a:pt x="86366" y="4621"/>
                    <a:pt x="86524" y="4185"/>
                  </a:cubicBezTo>
                  <a:cubicBezTo>
                    <a:pt x="86802" y="3301"/>
                    <a:pt x="86524" y="2971"/>
                    <a:pt x="86036" y="2311"/>
                  </a:cubicBezTo>
                  <a:cubicBezTo>
                    <a:pt x="85759" y="2034"/>
                    <a:pt x="85429" y="1651"/>
                    <a:pt x="85204" y="1374"/>
                  </a:cubicBezTo>
                  <a:cubicBezTo>
                    <a:pt x="85099" y="1321"/>
                    <a:pt x="84386" y="1268"/>
                    <a:pt x="84333" y="1215"/>
                  </a:cubicBezTo>
                  <a:cubicBezTo>
                    <a:pt x="84267" y="1149"/>
                    <a:pt x="84267" y="1043"/>
                    <a:pt x="84333" y="991"/>
                  </a:cubicBezTo>
                  <a:cubicBezTo>
                    <a:pt x="84003" y="608"/>
                    <a:pt x="83066" y="278"/>
                    <a:pt x="82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 rot="498323">
              <a:off x="6227039" y="3374140"/>
              <a:ext cx="2051766" cy="828897"/>
            </a:xfrm>
            <a:custGeom>
              <a:avLst/>
              <a:gdLst/>
              <a:ahLst/>
              <a:cxnLst/>
              <a:rect l="l" t="t" r="r" b="b"/>
              <a:pathLst>
                <a:path w="119146" h="48134" extrusionOk="0">
                  <a:moveTo>
                    <a:pt x="1" y="1"/>
                  </a:moveTo>
                  <a:lnTo>
                    <a:pt x="1" y="1756"/>
                  </a:lnTo>
                  <a:cubicBezTo>
                    <a:pt x="1" y="2034"/>
                    <a:pt x="225" y="2258"/>
                    <a:pt x="489" y="2258"/>
                  </a:cubicBezTo>
                  <a:lnTo>
                    <a:pt x="819" y="2258"/>
                  </a:lnTo>
                  <a:cubicBezTo>
                    <a:pt x="938" y="2258"/>
                    <a:pt x="1043" y="2205"/>
                    <a:pt x="1096" y="2086"/>
                  </a:cubicBezTo>
                  <a:cubicBezTo>
                    <a:pt x="1321" y="1809"/>
                    <a:pt x="1651" y="1651"/>
                    <a:pt x="1981" y="1651"/>
                  </a:cubicBezTo>
                  <a:cubicBezTo>
                    <a:pt x="2641" y="1651"/>
                    <a:pt x="3195" y="2258"/>
                    <a:pt x="3024" y="2918"/>
                  </a:cubicBezTo>
                  <a:cubicBezTo>
                    <a:pt x="2971" y="3354"/>
                    <a:pt x="2588" y="3737"/>
                    <a:pt x="2139" y="3789"/>
                  </a:cubicBezTo>
                  <a:cubicBezTo>
                    <a:pt x="2085" y="3799"/>
                    <a:pt x="2030" y="3803"/>
                    <a:pt x="1976" y="3803"/>
                  </a:cubicBezTo>
                  <a:cubicBezTo>
                    <a:pt x="1650" y="3803"/>
                    <a:pt x="1334" y="3637"/>
                    <a:pt x="1096" y="3354"/>
                  </a:cubicBezTo>
                  <a:cubicBezTo>
                    <a:pt x="1043" y="3248"/>
                    <a:pt x="938" y="3195"/>
                    <a:pt x="819" y="3195"/>
                  </a:cubicBezTo>
                  <a:lnTo>
                    <a:pt x="489" y="3195"/>
                  </a:lnTo>
                  <a:cubicBezTo>
                    <a:pt x="225" y="3195"/>
                    <a:pt x="1" y="3407"/>
                    <a:pt x="1" y="3684"/>
                  </a:cubicBezTo>
                  <a:lnTo>
                    <a:pt x="1" y="5664"/>
                  </a:lnTo>
                  <a:cubicBezTo>
                    <a:pt x="1" y="5941"/>
                    <a:pt x="225" y="6166"/>
                    <a:pt x="489" y="6166"/>
                  </a:cubicBezTo>
                  <a:lnTo>
                    <a:pt x="819" y="6166"/>
                  </a:lnTo>
                  <a:cubicBezTo>
                    <a:pt x="938" y="6166"/>
                    <a:pt x="1043" y="6100"/>
                    <a:pt x="1096" y="5994"/>
                  </a:cubicBezTo>
                  <a:cubicBezTo>
                    <a:pt x="1321" y="5717"/>
                    <a:pt x="1651" y="5558"/>
                    <a:pt x="1981" y="5558"/>
                  </a:cubicBezTo>
                  <a:cubicBezTo>
                    <a:pt x="2641" y="5558"/>
                    <a:pt x="3195" y="6100"/>
                    <a:pt x="3024" y="6826"/>
                  </a:cubicBezTo>
                  <a:cubicBezTo>
                    <a:pt x="2971" y="7261"/>
                    <a:pt x="2588" y="7591"/>
                    <a:pt x="2139" y="7644"/>
                  </a:cubicBezTo>
                  <a:cubicBezTo>
                    <a:pt x="2072" y="7663"/>
                    <a:pt x="2004" y="7672"/>
                    <a:pt x="1937" y="7672"/>
                  </a:cubicBezTo>
                  <a:cubicBezTo>
                    <a:pt x="1625" y="7672"/>
                    <a:pt x="1325" y="7480"/>
                    <a:pt x="1096" y="7209"/>
                  </a:cubicBezTo>
                  <a:cubicBezTo>
                    <a:pt x="1043" y="7156"/>
                    <a:pt x="938" y="7090"/>
                    <a:pt x="819" y="7090"/>
                  </a:cubicBezTo>
                  <a:lnTo>
                    <a:pt x="489" y="7090"/>
                  </a:lnTo>
                  <a:cubicBezTo>
                    <a:pt x="225" y="7090"/>
                    <a:pt x="1" y="7314"/>
                    <a:pt x="1" y="7591"/>
                  </a:cubicBezTo>
                  <a:lnTo>
                    <a:pt x="1" y="9519"/>
                  </a:lnTo>
                  <a:cubicBezTo>
                    <a:pt x="1" y="9796"/>
                    <a:pt x="225" y="10007"/>
                    <a:pt x="489" y="10007"/>
                  </a:cubicBezTo>
                  <a:lnTo>
                    <a:pt x="819" y="10007"/>
                  </a:lnTo>
                  <a:cubicBezTo>
                    <a:pt x="938" y="10007"/>
                    <a:pt x="1043" y="9955"/>
                    <a:pt x="1096" y="9849"/>
                  </a:cubicBezTo>
                  <a:cubicBezTo>
                    <a:pt x="1321" y="9625"/>
                    <a:pt x="1651" y="9400"/>
                    <a:pt x="1981" y="9400"/>
                  </a:cubicBezTo>
                  <a:cubicBezTo>
                    <a:pt x="2641" y="9400"/>
                    <a:pt x="3195" y="10007"/>
                    <a:pt x="3024" y="10667"/>
                  </a:cubicBezTo>
                  <a:cubicBezTo>
                    <a:pt x="2971" y="11116"/>
                    <a:pt x="2588" y="11499"/>
                    <a:pt x="2139" y="11552"/>
                  </a:cubicBezTo>
                  <a:cubicBezTo>
                    <a:pt x="2091" y="11559"/>
                    <a:pt x="2042" y="11562"/>
                    <a:pt x="1994" y="11562"/>
                  </a:cubicBezTo>
                  <a:cubicBezTo>
                    <a:pt x="1661" y="11562"/>
                    <a:pt x="1338" y="11405"/>
                    <a:pt x="1096" y="11116"/>
                  </a:cubicBezTo>
                  <a:cubicBezTo>
                    <a:pt x="1043" y="10998"/>
                    <a:pt x="938" y="10945"/>
                    <a:pt x="819" y="10945"/>
                  </a:cubicBezTo>
                  <a:lnTo>
                    <a:pt x="489" y="10945"/>
                  </a:lnTo>
                  <a:cubicBezTo>
                    <a:pt x="225" y="10945"/>
                    <a:pt x="1" y="11169"/>
                    <a:pt x="1" y="11446"/>
                  </a:cubicBezTo>
                  <a:lnTo>
                    <a:pt x="1" y="13427"/>
                  </a:lnTo>
                  <a:cubicBezTo>
                    <a:pt x="1" y="13691"/>
                    <a:pt x="225" y="13915"/>
                    <a:pt x="489" y="13915"/>
                  </a:cubicBezTo>
                  <a:lnTo>
                    <a:pt x="819" y="13915"/>
                  </a:lnTo>
                  <a:cubicBezTo>
                    <a:pt x="938" y="13915"/>
                    <a:pt x="1043" y="13862"/>
                    <a:pt x="1096" y="13757"/>
                  </a:cubicBezTo>
                  <a:cubicBezTo>
                    <a:pt x="1321" y="13479"/>
                    <a:pt x="1651" y="13308"/>
                    <a:pt x="1981" y="13308"/>
                  </a:cubicBezTo>
                  <a:cubicBezTo>
                    <a:pt x="2641" y="13308"/>
                    <a:pt x="3195" y="13915"/>
                    <a:pt x="3024" y="14575"/>
                  </a:cubicBezTo>
                  <a:cubicBezTo>
                    <a:pt x="2971" y="15011"/>
                    <a:pt x="2588" y="15341"/>
                    <a:pt x="2139" y="15407"/>
                  </a:cubicBezTo>
                  <a:cubicBezTo>
                    <a:pt x="2073" y="15425"/>
                    <a:pt x="2007" y="15433"/>
                    <a:pt x="1942" y="15433"/>
                  </a:cubicBezTo>
                  <a:cubicBezTo>
                    <a:pt x="1627" y="15433"/>
                    <a:pt x="1326" y="15240"/>
                    <a:pt x="1096" y="15011"/>
                  </a:cubicBezTo>
                  <a:cubicBezTo>
                    <a:pt x="1043" y="14905"/>
                    <a:pt x="938" y="14852"/>
                    <a:pt x="819" y="14852"/>
                  </a:cubicBezTo>
                  <a:lnTo>
                    <a:pt x="489" y="14852"/>
                  </a:lnTo>
                  <a:cubicBezTo>
                    <a:pt x="225" y="14852"/>
                    <a:pt x="1" y="15077"/>
                    <a:pt x="1" y="15341"/>
                  </a:cubicBezTo>
                  <a:lnTo>
                    <a:pt x="1" y="17321"/>
                  </a:lnTo>
                  <a:cubicBezTo>
                    <a:pt x="1" y="17546"/>
                    <a:pt x="225" y="17770"/>
                    <a:pt x="489" y="17770"/>
                  </a:cubicBezTo>
                  <a:lnTo>
                    <a:pt x="819" y="17770"/>
                  </a:lnTo>
                  <a:cubicBezTo>
                    <a:pt x="938" y="17770"/>
                    <a:pt x="1043" y="17717"/>
                    <a:pt x="1096" y="17651"/>
                  </a:cubicBezTo>
                  <a:cubicBezTo>
                    <a:pt x="1321" y="17387"/>
                    <a:pt x="1651" y="17163"/>
                    <a:pt x="1981" y="17163"/>
                  </a:cubicBezTo>
                  <a:cubicBezTo>
                    <a:pt x="2641" y="17163"/>
                    <a:pt x="3195" y="17770"/>
                    <a:pt x="3024" y="18430"/>
                  </a:cubicBezTo>
                  <a:cubicBezTo>
                    <a:pt x="2971" y="18866"/>
                    <a:pt x="2588" y="19249"/>
                    <a:pt x="2139" y="19301"/>
                  </a:cubicBezTo>
                  <a:cubicBezTo>
                    <a:pt x="2085" y="19311"/>
                    <a:pt x="2030" y="19315"/>
                    <a:pt x="1976" y="19315"/>
                  </a:cubicBezTo>
                  <a:cubicBezTo>
                    <a:pt x="1650" y="19315"/>
                    <a:pt x="1334" y="19149"/>
                    <a:pt x="1096" y="18866"/>
                  </a:cubicBezTo>
                  <a:cubicBezTo>
                    <a:pt x="1043" y="18760"/>
                    <a:pt x="938" y="18707"/>
                    <a:pt x="819" y="18707"/>
                  </a:cubicBezTo>
                  <a:lnTo>
                    <a:pt x="489" y="18707"/>
                  </a:lnTo>
                  <a:cubicBezTo>
                    <a:pt x="225" y="18707"/>
                    <a:pt x="1" y="18919"/>
                    <a:pt x="1" y="19196"/>
                  </a:cubicBezTo>
                  <a:lnTo>
                    <a:pt x="1" y="21176"/>
                  </a:lnTo>
                  <a:cubicBezTo>
                    <a:pt x="1" y="21453"/>
                    <a:pt x="225" y="21678"/>
                    <a:pt x="489" y="21678"/>
                  </a:cubicBezTo>
                  <a:lnTo>
                    <a:pt x="819" y="21678"/>
                  </a:lnTo>
                  <a:cubicBezTo>
                    <a:pt x="938" y="21678"/>
                    <a:pt x="1043" y="21612"/>
                    <a:pt x="1096" y="21506"/>
                  </a:cubicBezTo>
                  <a:cubicBezTo>
                    <a:pt x="1321" y="21229"/>
                    <a:pt x="1651" y="21070"/>
                    <a:pt x="1981" y="21070"/>
                  </a:cubicBezTo>
                  <a:cubicBezTo>
                    <a:pt x="2641" y="21070"/>
                    <a:pt x="3195" y="21678"/>
                    <a:pt x="3024" y="22338"/>
                  </a:cubicBezTo>
                  <a:cubicBezTo>
                    <a:pt x="2971" y="22773"/>
                    <a:pt x="2588" y="23103"/>
                    <a:pt x="2139" y="23209"/>
                  </a:cubicBezTo>
                  <a:cubicBezTo>
                    <a:pt x="2099" y="23215"/>
                    <a:pt x="2059" y="23217"/>
                    <a:pt x="2020" y="23217"/>
                  </a:cubicBezTo>
                  <a:cubicBezTo>
                    <a:pt x="1678" y="23217"/>
                    <a:pt x="1345" y="23022"/>
                    <a:pt x="1096" y="22773"/>
                  </a:cubicBezTo>
                  <a:cubicBezTo>
                    <a:pt x="1043" y="22668"/>
                    <a:pt x="938" y="22602"/>
                    <a:pt x="819" y="22602"/>
                  </a:cubicBezTo>
                  <a:lnTo>
                    <a:pt x="489" y="22602"/>
                  </a:lnTo>
                  <a:cubicBezTo>
                    <a:pt x="225" y="22602"/>
                    <a:pt x="1" y="22826"/>
                    <a:pt x="1" y="23103"/>
                  </a:cubicBezTo>
                  <a:lnTo>
                    <a:pt x="1" y="25084"/>
                  </a:lnTo>
                  <a:cubicBezTo>
                    <a:pt x="1" y="25361"/>
                    <a:pt x="225" y="25572"/>
                    <a:pt x="489" y="25572"/>
                  </a:cubicBezTo>
                  <a:lnTo>
                    <a:pt x="819" y="25572"/>
                  </a:lnTo>
                  <a:cubicBezTo>
                    <a:pt x="938" y="25572"/>
                    <a:pt x="1043" y="25467"/>
                    <a:pt x="1096" y="25414"/>
                  </a:cubicBezTo>
                  <a:cubicBezTo>
                    <a:pt x="1321" y="25137"/>
                    <a:pt x="1651" y="24912"/>
                    <a:pt x="1981" y="24912"/>
                  </a:cubicBezTo>
                  <a:cubicBezTo>
                    <a:pt x="2641" y="24912"/>
                    <a:pt x="3195" y="25519"/>
                    <a:pt x="3024" y="26179"/>
                  </a:cubicBezTo>
                  <a:cubicBezTo>
                    <a:pt x="2971" y="26628"/>
                    <a:pt x="2588" y="27011"/>
                    <a:pt x="2139" y="27064"/>
                  </a:cubicBezTo>
                  <a:cubicBezTo>
                    <a:pt x="2091" y="27071"/>
                    <a:pt x="2042" y="27074"/>
                    <a:pt x="1994" y="27074"/>
                  </a:cubicBezTo>
                  <a:cubicBezTo>
                    <a:pt x="1661" y="27074"/>
                    <a:pt x="1338" y="26917"/>
                    <a:pt x="1096" y="26628"/>
                  </a:cubicBezTo>
                  <a:cubicBezTo>
                    <a:pt x="1043" y="26509"/>
                    <a:pt x="938" y="26457"/>
                    <a:pt x="819" y="26457"/>
                  </a:cubicBezTo>
                  <a:lnTo>
                    <a:pt x="489" y="26457"/>
                  </a:lnTo>
                  <a:cubicBezTo>
                    <a:pt x="225" y="26457"/>
                    <a:pt x="1" y="26681"/>
                    <a:pt x="1" y="26958"/>
                  </a:cubicBezTo>
                  <a:lnTo>
                    <a:pt x="1" y="28939"/>
                  </a:lnTo>
                  <a:cubicBezTo>
                    <a:pt x="1" y="29203"/>
                    <a:pt x="225" y="29427"/>
                    <a:pt x="489" y="29427"/>
                  </a:cubicBezTo>
                  <a:lnTo>
                    <a:pt x="819" y="29427"/>
                  </a:lnTo>
                  <a:cubicBezTo>
                    <a:pt x="938" y="29427"/>
                    <a:pt x="1043" y="29374"/>
                    <a:pt x="1096" y="29269"/>
                  </a:cubicBezTo>
                  <a:cubicBezTo>
                    <a:pt x="1321" y="28991"/>
                    <a:pt x="1651" y="28820"/>
                    <a:pt x="1981" y="28820"/>
                  </a:cubicBezTo>
                  <a:cubicBezTo>
                    <a:pt x="2641" y="28820"/>
                    <a:pt x="3195" y="29427"/>
                    <a:pt x="3024" y="30087"/>
                  </a:cubicBezTo>
                  <a:cubicBezTo>
                    <a:pt x="2971" y="30523"/>
                    <a:pt x="2588" y="30853"/>
                    <a:pt x="2139" y="30972"/>
                  </a:cubicBezTo>
                  <a:cubicBezTo>
                    <a:pt x="2101" y="30977"/>
                    <a:pt x="2063" y="30979"/>
                    <a:pt x="2025" y="30979"/>
                  </a:cubicBezTo>
                  <a:cubicBezTo>
                    <a:pt x="1681" y="30979"/>
                    <a:pt x="1346" y="30773"/>
                    <a:pt x="1096" y="30523"/>
                  </a:cubicBezTo>
                  <a:cubicBezTo>
                    <a:pt x="1043" y="30417"/>
                    <a:pt x="938" y="30364"/>
                    <a:pt x="819" y="30364"/>
                  </a:cubicBezTo>
                  <a:lnTo>
                    <a:pt x="489" y="30364"/>
                  </a:lnTo>
                  <a:cubicBezTo>
                    <a:pt x="225" y="30364"/>
                    <a:pt x="1" y="30589"/>
                    <a:pt x="1" y="30853"/>
                  </a:cubicBezTo>
                  <a:lnTo>
                    <a:pt x="1" y="32833"/>
                  </a:lnTo>
                  <a:cubicBezTo>
                    <a:pt x="1" y="33110"/>
                    <a:pt x="225" y="33335"/>
                    <a:pt x="489" y="33335"/>
                  </a:cubicBezTo>
                  <a:lnTo>
                    <a:pt x="819" y="33335"/>
                  </a:lnTo>
                  <a:cubicBezTo>
                    <a:pt x="938" y="33335"/>
                    <a:pt x="1043" y="33282"/>
                    <a:pt x="1096" y="33163"/>
                  </a:cubicBezTo>
                  <a:cubicBezTo>
                    <a:pt x="1321" y="32899"/>
                    <a:pt x="1651" y="32727"/>
                    <a:pt x="1981" y="32727"/>
                  </a:cubicBezTo>
                  <a:cubicBezTo>
                    <a:pt x="2641" y="32727"/>
                    <a:pt x="3195" y="33282"/>
                    <a:pt x="3024" y="33995"/>
                  </a:cubicBezTo>
                  <a:cubicBezTo>
                    <a:pt x="2971" y="34378"/>
                    <a:pt x="2588" y="34761"/>
                    <a:pt x="2139" y="34813"/>
                  </a:cubicBezTo>
                  <a:cubicBezTo>
                    <a:pt x="2085" y="34823"/>
                    <a:pt x="2030" y="34827"/>
                    <a:pt x="1976" y="34827"/>
                  </a:cubicBezTo>
                  <a:cubicBezTo>
                    <a:pt x="1650" y="34827"/>
                    <a:pt x="1334" y="34661"/>
                    <a:pt x="1096" y="34378"/>
                  </a:cubicBezTo>
                  <a:cubicBezTo>
                    <a:pt x="1043" y="34272"/>
                    <a:pt x="938" y="34219"/>
                    <a:pt x="819" y="34219"/>
                  </a:cubicBezTo>
                  <a:lnTo>
                    <a:pt x="489" y="34219"/>
                  </a:lnTo>
                  <a:cubicBezTo>
                    <a:pt x="225" y="34219"/>
                    <a:pt x="1" y="34430"/>
                    <a:pt x="1" y="34708"/>
                  </a:cubicBezTo>
                  <a:lnTo>
                    <a:pt x="1" y="36688"/>
                  </a:lnTo>
                  <a:cubicBezTo>
                    <a:pt x="1" y="36965"/>
                    <a:pt x="225" y="37190"/>
                    <a:pt x="489" y="37190"/>
                  </a:cubicBezTo>
                  <a:lnTo>
                    <a:pt x="819" y="37190"/>
                  </a:lnTo>
                  <a:cubicBezTo>
                    <a:pt x="938" y="37190"/>
                    <a:pt x="1043" y="37124"/>
                    <a:pt x="1096" y="37018"/>
                  </a:cubicBezTo>
                  <a:cubicBezTo>
                    <a:pt x="1321" y="36741"/>
                    <a:pt x="1651" y="36582"/>
                    <a:pt x="1981" y="36582"/>
                  </a:cubicBezTo>
                  <a:cubicBezTo>
                    <a:pt x="2641" y="36582"/>
                    <a:pt x="3195" y="37190"/>
                    <a:pt x="3024" y="37850"/>
                  </a:cubicBezTo>
                  <a:cubicBezTo>
                    <a:pt x="2971" y="38285"/>
                    <a:pt x="2588" y="38615"/>
                    <a:pt x="2139" y="38721"/>
                  </a:cubicBezTo>
                  <a:cubicBezTo>
                    <a:pt x="2091" y="38728"/>
                    <a:pt x="2042" y="38731"/>
                    <a:pt x="1994" y="38731"/>
                  </a:cubicBezTo>
                  <a:cubicBezTo>
                    <a:pt x="1661" y="38731"/>
                    <a:pt x="1338" y="38574"/>
                    <a:pt x="1096" y="38285"/>
                  </a:cubicBezTo>
                  <a:cubicBezTo>
                    <a:pt x="1043" y="38180"/>
                    <a:pt x="938" y="38114"/>
                    <a:pt x="819" y="38114"/>
                  </a:cubicBezTo>
                  <a:lnTo>
                    <a:pt x="489" y="38114"/>
                  </a:lnTo>
                  <a:cubicBezTo>
                    <a:pt x="225" y="38114"/>
                    <a:pt x="1" y="38338"/>
                    <a:pt x="1" y="38615"/>
                  </a:cubicBezTo>
                  <a:lnTo>
                    <a:pt x="1" y="40596"/>
                  </a:lnTo>
                  <a:cubicBezTo>
                    <a:pt x="1" y="40873"/>
                    <a:pt x="225" y="41084"/>
                    <a:pt x="489" y="41084"/>
                  </a:cubicBezTo>
                  <a:lnTo>
                    <a:pt x="819" y="41084"/>
                  </a:lnTo>
                  <a:cubicBezTo>
                    <a:pt x="938" y="41084"/>
                    <a:pt x="1043" y="41031"/>
                    <a:pt x="1096" y="40926"/>
                  </a:cubicBezTo>
                  <a:cubicBezTo>
                    <a:pt x="1321" y="40648"/>
                    <a:pt x="1651" y="40490"/>
                    <a:pt x="1981" y="40490"/>
                  </a:cubicBezTo>
                  <a:cubicBezTo>
                    <a:pt x="2641" y="40490"/>
                    <a:pt x="3195" y="41031"/>
                    <a:pt x="3024" y="41744"/>
                  </a:cubicBezTo>
                  <a:cubicBezTo>
                    <a:pt x="2971" y="42193"/>
                    <a:pt x="2588" y="42523"/>
                    <a:pt x="2139" y="42576"/>
                  </a:cubicBezTo>
                  <a:cubicBezTo>
                    <a:pt x="2072" y="42595"/>
                    <a:pt x="2004" y="42603"/>
                    <a:pt x="1937" y="42603"/>
                  </a:cubicBezTo>
                  <a:cubicBezTo>
                    <a:pt x="1625" y="42603"/>
                    <a:pt x="1325" y="42412"/>
                    <a:pt x="1096" y="42140"/>
                  </a:cubicBezTo>
                  <a:cubicBezTo>
                    <a:pt x="1043" y="42074"/>
                    <a:pt x="938" y="41969"/>
                    <a:pt x="819" y="41969"/>
                  </a:cubicBezTo>
                  <a:lnTo>
                    <a:pt x="489" y="41969"/>
                  </a:lnTo>
                  <a:cubicBezTo>
                    <a:pt x="225" y="41969"/>
                    <a:pt x="1" y="42193"/>
                    <a:pt x="1" y="42470"/>
                  </a:cubicBezTo>
                  <a:lnTo>
                    <a:pt x="1" y="44451"/>
                  </a:lnTo>
                  <a:cubicBezTo>
                    <a:pt x="1" y="44715"/>
                    <a:pt x="225" y="44939"/>
                    <a:pt x="489" y="44939"/>
                  </a:cubicBezTo>
                  <a:lnTo>
                    <a:pt x="819" y="44939"/>
                  </a:lnTo>
                  <a:cubicBezTo>
                    <a:pt x="938" y="44939"/>
                    <a:pt x="1043" y="44886"/>
                    <a:pt x="1096" y="44781"/>
                  </a:cubicBezTo>
                  <a:cubicBezTo>
                    <a:pt x="1321" y="44503"/>
                    <a:pt x="1651" y="44332"/>
                    <a:pt x="1981" y="44332"/>
                  </a:cubicBezTo>
                  <a:cubicBezTo>
                    <a:pt x="2641" y="44332"/>
                    <a:pt x="3195" y="44939"/>
                    <a:pt x="3024" y="45599"/>
                  </a:cubicBezTo>
                  <a:cubicBezTo>
                    <a:pt x="2971" y="46035"/>
                    <a:pt x="2588" y="46431"/>
                    <a:pt x="2139" y="46484"/>
                  </a:cubicBezTo>
                  <a:cubicBezTo>
                    <a:pt x="2093" y="46490"/>
                    <a:pt x="2047" y="46493"/>
                    <a:pt x="2002" y="46493"/>
                  </a:cubicBezTo>
                  <a:cubicBezTo>
                    <a:pt x="1666" y="46493"/>
                    <a:pt x="1340" y="46325"/>
                    <a:pt x="1096" y="46035"/>
                  </a:cubicBezTo>
                  <a:cubicBezTo>
                    <a:pt x="1043" y="45929"/>
                    <a:pt x="938" y="45876"/>
                    <a:pt x="819" y="45876"/>
                  </a:cubicBezTo>
                  <a:lnTo>
                    <a:pt x="489" y="45876"/>
                  </a:lnTo>
                  <a:cubicBezTo>
                    <a:pt x="225" y="45876"/>
                    <a:pt x="1" y="46101"/>
                    <a:pt x="1" y="46365"/>
                  </a:cubicBezTo>
                  <a:lnTo>
                    <a:pt x="1" y="48134"/>
                  </a:lnTo>
                  <a:lnTo>
                    <a:pt x="119040" y="48134"/>
                  </a:lnTo>
                  <a:cubicBezTo>
                    <a:pt x="119093" y="47751"/>
                    <a:pt x="119145" y="47355"/>
                    <a:pt x="119040" y="47091"/>
                  </a:cubicBezTo>
                  <a:cubicBezTo>
                    <a:pt x="118974" y="46814"/>
                    <a:pt x="118868" y="46642"/>
                    <a:pt x="118763" y="46431"/>
                  </a:cubicBezTo>
                  <a:cubicBezTo>
                    <a:pt x="118485" y="45824"/>
                    <a:pt x="118208" y="45375"/>
                    <a:pt x="117548" y="45111"/>
                  </a:cubicBezTo>
                  <a:cubicBezTo>
                    <a:pt x="117390" y="44992"/>
                    <a:pt x="117271" y="44992"/>
                    <a:pt x="117165" y="44886"/>
                  </a:cubicBezTo>
                  <a:cubicBezTo>
                    <a:pt x="116835" y="44662"/>
                    <a:pt x="116558" y="44173"/>
                    <a:pt x="116228" y="43896"/>
                  </a:cubicBezTo>
                  <a:cubicBezTo>
                    <a:pt x="116122" y="43790"/>
                    <a:pt x="115898" y="43724"/>
                    <a:pt x="115792" y="43619"/>
                  </a:cubicBezTo>
                  <a:cubicBezTo>
                    <a:pt x="115673" y="43513"/>
                    <a:pt x="115568" y="43342"/>
                    <a:pt x="115409" y="43236"/>
                  </a:cubicBezTo>
                  <a:cubicBezTo>
                    <a:pt x="115343" y="43183"/>
                    <a:pt x="115238" y="43183"/>
                    <a:pt x="115185" y="43183"/>
                  </a:cubicBezTo>
                  <a:cubicBezTo>
                    <a:pt x="115099" y="43157"/>
                    <a:pt x="115003" y="43144"/>
                    <a:pt x="114901" y="43144"/>
                  </a:cubicBezTo>
                  <a:cubicBezTo>
                    <a:pt x="114799" y="43144"/>
                    <a:pt x="114690" y="43157"/>
                    <a:pt x="114578" y="43183"/>
                  </a:cubicBezTo>
                  <a:cubicBezTo>
                    <a:pt x="114300" y="43183"/>
                    <a:pt x="113970" y="43289"/>
                    <a:pt x="113759" y="43289"/>
                  </a:cubicBezTo>
                  <a:cubicBezTo>
                    <a:pt x="113535" y="43289"/>
                    <a:pt x="113310" y="43236"/>
                    <a:pt x="113152" y="43183"/>
                  </a:cubicBezTo>
                  <a:cubicBezTo>
                    <a:pt x="112980" y="43064"/>
                    <a:pt x="112822" y="42959"/>
                    <a:pt x="112650" y="42800"/>
                  </a:cubicBezTo>
                  <a:cubicBezTo>
                    <a:pt x="112545" y="42682"/>
                    <a:pt x="112373" y="42576"/>
                    <a:pt x="112267" y="42523"/>
                  </a:cubicBezTo>
                  <a:cubicBezTo>
                    <a:pt x="111937" y="42299"/>
                    <a:pt x="111502" y="42074"/>
                    <a:pt x="111277" y="41744"/>
                  </a:cubicBezTo>
                  <a:cubicBezTo>
                    <a:pt x="111130" y="41548"/>
                    <a:pt x="110880" y="40861"/>
                    <a:pt x="110485" y="40861"/>
                  </a:cubicBezTo>
                  <a:cubicBezTo>
                    <a:pt x="110455" y="40861"/>
                    <a:pt x="110424" y="40865"/>
                    <a:pt x="110393" y="40873"/>
                  </a:cubicBezTo>
                  <a:cubicBezTo>
                    <a:pt x="110234" y="40371"/>
                    <a:pt x="109957" y="39434"/>
                    <a:pt x="109403" y="39275"/>
                  </a:cubicBezTo>
                  <a:cubicBezTo>
                    <a:pt x="109073" y="39170"/>
                    <a:pt x="108861" y="39328"/>
                    <a:pt x="108637" y="39051"/>
                  </a:cubicBezTo>
                  <a:cubicBezTo>
                    <a:pt x="108412" y="38774"/>
                    <a:pt x="108531" y="38510"/>
                    <a:pt x="108478" y="38233"/>
                  </a:cubicBezTo>
                  <a:cubicBezTo>
                    <a:pt x="108478" y="38008"/>
                    <a:pt x="108412" y="37850"/>
                    <a:pt x="108412" y="37678"/>
                  </a:cubicBezTo>
                  <a:cubicBezTo>
                    <a:pt x="108360" y="37572"/>
                    <a:pt x="108360" y="37401"/>
                    <a:pt x="108360" y="37295"/>
                  </a:cubicBezTo>
                  <a:cubicBezTo>
                    <a:pt x="108360" y="37190"/>
                    <a:pt x="108307" y="37071"/>
                    <a:pt x="108307" y="36912"/>
                  </a:cubicBezTo>
                  <a:cubicBezTo>
                    <a:pt x="108307" y="36582"/>
                    <a:pt x="108254" y="36199"/>
                    <a:pt x="108082" y="35869"/>
                  </a:cubicBezTo>
                  <a:cubicBezTo>
                    <a:pt x="107871" y="35262"/>
                    <a:pt x="107871" y="34602"/>
                    <a:pt x="107541" y="34048"/>
                  </a:cubicBezTo>
                  <a:cubicBezTo>
                    <a:pt x="107092" y="33388"/>
                    <a:pt x="106551" y="32780"/>
                    <a:pt x="105997" y="32173"/>
                  </a:cubicBezTo>
                  <a:cubicBezTo>
                    <a:pt x="105944" y="32067"/>
                    <a:pt x="105838" y="31962"/>
                    <a:pt x="105772" y="31790"/>
                  </a:cubicBezTo>
                  <a:cubicBezTo>
                    <a:pt x="105561" y="31579"/>
                    <a:pt x="105389" y="31249"/>
                    <a:pt x="105284" y="30972"/>
                  </a:cubicBezTo>
                  <a:cubicBezTo>
                    <a:pt x="105006" y="30364"/>
                    <a:pt x="104241" y="30034"/>
                    <a:pt x="104016" y="29374"/>
                  </a:cubicBezTo>
                  <a:cubicBezTo>
                    <a:pt x="103911" y="29044"/>
                    <a:pt x="104016" y="28714"/>
                    <a:pt x="103963" y="28437"/>
                  </a:cubicBezTo>
                  <a:cubicBezTo>
                    <a:pt x="103911" y="27830"/>
                    <a:pt x="103581" y="27552"/>
                    <a:pt x="103079" y="27222"/>
                  </a:cubicBezTo>
                  <a:cubicBezTo>
                    <a:pt x="102749" y="27011"/>
                    <a:pt x="102419" y="26840"/>
                    <a:pt x="102036" y="26681"/>
                  </a:cubicBezTo>
                  <a:cubicBezTo>
                    <a:pt x="101930" y="26628"/>
                    <a:pt x="101759" y="26562"/>
                    <a:pt x="101653" y="26509"/>
                  </a:cubicBezTo>
                  <a:cubicBezTo>
                    <a:pt x="101482" y="26457"/>
                    <a:pt x="101323" y="26404"/>
                    <a:pt x="101152" y="26351"/>
                  </a:cubicBezTo>
                  <a:cubicBezTo>
                    <a:pt x="100821" y="26127"/>
                    <a:pt x="100821" y="25797"/>
                    <a:pt x="100610" y="25572"/>
                  </a:cubicBezTo>
                  <a:cubicBezTo>
                    <a:pt x="100333" y="25308"/>
                    <a:pt x="99897" y="25137"/>
                    <a:pt x="99567" y="24912"/>
                  </a:cubicBezTo>
                  <a:cubicBezTo>
                    <a:pt x="98736" y="24371"/>
                    <a:pt x="97468" y="23262"/>
                    <a:pt x="97521" y="22219"/>
                  </a:cubicBezTo>
                  <a:cubicBezTo>
                    <a:pt x="97587" y="21506"/>
                    <a:pt x="97917" y="21400"/>
                    <a:pt x="98511" y="21176"/>
                  </a:cubicBezTo>
                  <a:lnTo>
                    <a:pt x="98577" y="21176"/>
                  </a:lnTo>
                  <a:cubicBezTo>
                    <a:pt x="98841" y="21070"/>
                    <a:pt x="99013" y="21070"/>
                    <a:pt x="99013" y="20846"/>
                  </a:cubicBezTo>
                  <a:lnTo>
                    <a:pt x="99013" y="20622"/>
                  </a:lnTo>
                  <a:cubicBezTo>
                    <a:pt x="98960" y="20186"/>
                    <a:pt x="98841" y="19803"/>
                    <a:pt x="98960" y="19367"/>
                  </a:cubicBezTo>
                  <a:cubicBezTo>
                    <a:pt x="99066" y="18483"/>
                    <a:pt x="99343" y="18258"/>
                    <a:pt x="100109" y="17876"/>
                  </a:cubicBezTo>
                  <a:cubicBezTo>
                    <a:pt x="101218" y="17387"/>
                    <a:pt x="100227" y="16397"/>
                    <a:pt x="99343" y="15671"/>
                  </a:cubicBezTo>
                  <a:cubicBezTo>
                    <a:pt x="99171" y="15565"/>
                    <a:pt x="99066" y="15460"/>
                    <a:pt x="98907" y="15341"/>
                  </a:cubicBezTo>
                  <a:cubicBezTo>
                    <a:pt x="98788" y="15235"/>
                    <a:pt x="98630" y="15130"/>
                    <a:pt x="98577" y="15077"/>
                  </a:cubicBezTo>
                  <a:cubicBezTo>
                    <a:pt x="98128" y="14681"/>
                    <a:pt x="97851" y="14417"/>
                    <a:pt x="97746" y="13809"/>
                  </a:cubicBezTo>
                  <a:cubicBezTo>
                    <a:pt x="97693" y="13585"/>
                    <a:pt x="97640" y="13149"/>
                    <a:pt x="97415" y="12925"/>
                  </a:cubicBezTo>
                  <a:cubicBezTo>
                    <a:pt x="97310" y="12767"/>
                    <a:pt x="96927" y="12595"/>
                    <a:pt x="96703" y="12489"/>
                  </a:cubicBezTo>
                  <a:cubicBezTo>
                    <a:pt x="96373" y="12370"/>
                    <a:pt x="96148" y="12159"/>
                    <a:pt x="95871" y="11988"/>
                  </a:cubicBezTo>
                  <a:cubicBezTo>
                    <a:pt x="95541" y="11710"/>
                    <a:pt x="95052" y="11328"/>
                    <a:pt x="94670" y="11169"/>
                  </a:cubicBezTo>
                  <a:cubicBezTo>
                    <a:pt x="94287" y="10998"/>
                    <a:pt x="93838" y="10945"/>
                    <a:pt x="93455" y="10839"/>
                  </a:cubicBezTo>
                  <a:cubicBezTo>
                    <a:pt x="93019" y="10615"/>
                    <a:pt x="92570" y="10509"/>
                    <a:pt x="92240" y="10232"/>
                  </a:cubicBezTo>
                  <a:lnTo>
                    <a:pt x="92082" y="10060"/>
                  </a:lnTo>
                  <a:cubicBezTo>
                    <a:pt x="92029" y="10007"/>
                    <a:pt x="91976" y="9955"/>
                    <a:pt x="91910" y="9849"/>
                  </a:cubicBezTo>
                  <a:cubicBezTo>
                    <a:pt x="91580" y="9347"/>
                    <a:pt x="91422" y="8687"/>
                    <a:pt x="90920" y="8304"/>
                  </a:cubicBezTo>
                  <a:cubicBezTo>
                    <a:pt x="90537" y="7974"/>
                    <a:pt x="89996" y="7816"/>
                    <a:pt x="89547" y="7539"/>
                  </a:cubicBezTo>
                  <a:cubicBezTo>
                    <a:pt x="89164" y="7314"/>
                    <a:pt x="89006" y="7090"/>
                    <a:pt x="88834" y="6707"/>
                  </a:cubicBezTo>
                  <a:cubicBezTo>
                    <a:pt x="88610" y="6166"/>
                    <a:pt x="88174" y="5941"/>
                    <a:pt x="87739" y="5611"/>
                  </a:cubicBezTo>
                  <a:cubicBezTo>
                    <a:pt x="88016" y="5440"/>
                    <a:pt x="88280" y="5057"/>
                    <a:pt x="88452" y="4727"/>
                  </a:cubicBezTo>
                  <a:cubicBezTo>
                    <a:pt x="88557" y="4621"/>
                    <a:pt x="88610" y="4449"/>
                    <a:pt x="88676" y="4344"/>
                  </a:cubicBezTo>
                  <a:cubicBezTo>
                    <a:pt x="88676" y="4291"/>
                    <a:pt x="88729" y="4238"/>
                    <a:pt x="88729" y="4185"/>
                  </a:cubicBezTo>
                  <a:cubicBezTo>
                    <a:pt x="89006" y="3301"/>
                    <a:pt x="88729" y="2971"/>
                    <a:pt x="88227" y="2311"/>
                  </a:cubicBezTo>
                  <a:cubicBezTo>
                    <a:pt x="87950" y="2034"/>
                    <a:pt x="87950" y="1651"/>
                    <a:pt x="87686" y="1374"/>
                  </a:cubicBezTo>
                  <a:cubicBezTo>
                    <a:pt x="87567" y="1321"/>
                    <a:pt x="87514" y="1268"/>
                    <a:pt x="87461" y="1215"/>
                  </a:cubicBezTo>
                  <a:cubicBezTo>
                    <a:pt x="87409" y="1149"/>
                    <a:pt x="87409" y="1043"/>
                    <a:pt x="87461" y="991"/>
                  </a:cubicBezTo>
                  <a:cubicBezTo>
                    <a:pt x="87131" y="608"/>
                    <a:pt x="86749" y="278"/>
                    <a:pt x="86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15"/>
            <p:cNvGrpSpPr/>
            <p:nvPr/>
          </p:nvGrpSpPr>
          <p:grpSpPr>
            <a:xfrm rot="498323">
              <a:off x="6339833" y="3401070"/>
              <a:ext cx="1457948" cy="706820"/>
              <a:chOff x="609725" y="4349775"/>
              <a:chExt cx="2116575" cy="1026125"/>
            </a:xfrm>
          </p:grpSpPr>
          <p:sp>
            <p:nvSpPr>
              <p:cNvPr id="173" name="Google Shape;173;p15"/>
              <p:cNvSpPr/>
              <p:nvPr/>
            </p:nvSpPr>
            <p:spPr>
              <a:xfrm>
                <a:off x="2634200" y="5061300"/>
                <a:ext cx="9210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1415" extrusionOk="0">
                    <a:moveTo>
                      <a:pt x="2018" y="0"/>
                    </a:moveTo>
                    <a:cubicBezTo>
                      <a:pt x="1265" y="0"/>
                      <a:pt x="536" y="183"/>
                      <a:pt x="1" y="530"/>
                    </a:cubicBezTo>
                    <a:cubicBezTo>
                      <a:pt x="159" y="583"/>
                      <a:pt x="159" y="860"/>
                      <a:pt x="159" y="1085"/>
                    </a:cubicBezTo>
                    <a:cubicBezTo>
                      <a:pt x="556" y="923"/>
                      <a:pt x="879" y="871"/>
                      <a:pt x="1164" y="871"/>
                    </a:cubicBezTo>
                    <a:cubicBezTo>
                      <a:pt x="1683" y="871"/>
                      <a:pt x="2078" y="1044"/>
                      <a:pt x="2578" y="1044"/>
                    </a:cubicBezTo>
                    <a:cubicBezTo>
                      <a:pt x="2834" y="1044"/>
                      <a:pt x="3118" y="998"/>
                      <a:pt x="3459" y="860"/>
                    </a:cubicBezTo>
                    <a:cubicBezTo>
                      <a:pt x="3459" y="1190"/>
                      <a:pt x="3578" y="1362"/>
                      <a:pt x="3684" y="1415"/>
                    </a:cubicBezTo>
                    <a:lnTo>
                      <a:pt x="3684" y="319"/>
                    </a:lnTo>
                    <a:cubicBezTo>
                      <a:pt x="3163" y="104"/>
                      <a:pt x="2583" y="0"/>
                      <a:pt x="2018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2718025" y="5028000"/>
                <a:ext cx="827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490" extrusionOk="0">
                    <a:moveTo>
                      <a:pt x="331" y="1"/>
                    </a:moveTo>
                    <a:cubicBezTo>
                      <a:pt x="225" y="54"/>
                      <a:pt x="54" y="54"/>
                      <a:pt x="1" y="212"/>
                    </a:cubicBezTo>
                    <a:cubicBezTo>
                      <a:pt x="106" y="331"/>
                      <a:pt x="225" y="436"/>
                      <a:pt x="331" y="489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2683700" y="5092375"/>
                <a:ext cx="4260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440" extrusionOk="0">
                    <a:moveTo>
                      <a:pt x="1268" y="0"/>
                    </a:moveTo>
                    <a:cubicBezTo>
                      <a:pt x="1268" y="396"/>
                      <a:pt x="767" y="66"/>
                      <a:pt x="819" y="555"/>
                    </a:cubicBezTo>
                    <a:cubicBezTo>
                      <a:pt x="843" y="551"/>
                      <a:pt x="865" y="549"/>
                      <a:pt x="886" y="549"/>
                    </a:cubicBezTo>
                    <a:cubicBezTo>
                      <a:pt x="1156" y="549"/>
                      <a:pt x="1191" y="852"/>
                      <a:pt x="1044" y="1109"/>
                    </a:cubicBezTo>
                    <a:cubicBezTo>
                      <a:pt x="898" y="929"/>
                      <a:pt x="686" y="750"/>
                      <a:pt x="437" y="750"/>
                    </a:cubicBezTo>
                    <a:cubicBezTo>
                      <a:pt x="301" y="750"/>
                      <a:pt x="154" y="803"/>
                      <a:pt x="1" y="937"/>
                    </a:cubicBezTo>
                    <a:cubicBezTo>
                      <a:pt x="608" y="1162"/>
                      <a:pt x="1202" y="1267"/>
                      <a:pt x="1704" y="1439"/>
                    </a:cubicBezTo>
                    <a:lnTo>
                      <a:pt x="1704" y="555"/>
                    </a:lnTo>
                    <a:cubicBezTo>
                      <a:pt x="1532" y="449"/>
                      <a:pt x="1374" y="277"/>
                      <a:pt x="1268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2643775" y="4901275"/>
                <a:ext cx="82525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708" extrusionOk="0">
                    <a:moveTo>
                      <a:pt x="3301" y="0"/>
                    </a:moveTo>
                    <a:cubicBezTo>
                      <a:pt x="2258" y="172"/>
                      <a:pt x="1268" y="53"/>
                      <a:pt x="0" y="383"/>
                    </a:cubicBezTo>
                    <a:cubicBezTo>
                      <a:pt x="228" y="631"/>
                      <a:pt x="530" y="708"/>
                      <a:pt x="866" y="708"/>
                    </a:cubicBezTo>
                    <a:cubicBezTo>
                      <a:pt x="1415" y="708"/>
                      <a:pt x="2055" y="503"/>
                      <a:pt x="2615" y="503"/>
                    </a:cubicBezTo>
                    <a:cubicBezTo>
                      <a:pt x="2865" y="503"/>
                      <a:pt x="3098" y="543"/>
                      <a:pt x="3301" y="660"/>
                    </a:cubicBezTo>
                    <a:lnTo>
                      <a:pt x="3301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2726275" y="4996325"/>
                <a:ext cx="2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37" extrusionOk="0">
                    <a:moveTo>
                      <a:pt x="1" y="436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2724975" y="4937250"/>
                <a:ext cx="1325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53" h="159" extrusionOk="0">
                    <a:moveTo>
                      <a:pt x="0" y="0"/>
                    </a:moveTo>
                    <a:cubicBezTo>
                      <a:pt x="53" y="53"/>
                      <a:pt x="53" y="106"/>
                      <a:pt x="53" y="159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1367225" y="5037625"/>
                <a:ext cx="168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936" extrusionOk="0">
                    <a:moveTo>
                      <a:pt x="464" y="1"/>
                    </a:moveTo>
                    <a:cubicBezTo>
                      <a:pt x="135" y="1"/>
                      <a:pt x="1" y="740"/>
                      <a:pt x="289" y="936"/>
                    </a:cubicBezTo>
                    <a:cubicBezTo>
                      <a:pt x="289" y="540"/>
                      <a:pt x="672" y="606"/>
                      <a:pt x="619" y="51"/>
                    </a:cubicBezTo>
                    <a:cubicBezTo>
                      <a:pt x="564" y="16"/>
                      <a:pt x="512" y="1"/>
                      <a:pt x="464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2702850" y="4961525"/>
                <a:ext cx="20175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594" extrusionOk="0">
                    <a:moveTo>
                      <a:pt x="581" y="0"/>
                    </a:moveTo>
                    <a:cubicBezTo>
                      <a:pt x="376" y="0"/>
                      <a:pt x="173" y="386"/>
                      <a:pt x="1" y="508"/>
                    </a:cubicBezTo>
                    <a:cubicBezTo>
                      <a:pt x="22" y="550"/>
                      <a:pt x="156" y="594"/>
                      <a:pt x="308" y="594"/>
                    </a:cubicBezTo>
                    <a:cubicBezTo>
                      <a:pt x="538" y="594"/>
                      <a:pt x="806" y="492"/>
                      <a:pt x="766" y="125"/>
                    </a:cubicBezTo>
                    <a:cubicBezTo>
                      <a:pt x="705" y="36"/>
                      <a:pt x="643" y="0"/>
                      <a:pt x="581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2682400" y="4992025"/>
                <a:ext cx="2312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632" extrusionOk="0">
                    <a:moveTo>
                      <a:pt x="924" y="1"/>
                    </a:moveTo>
                    <a:lnTo>
                      <a:pt x="924" y="1"/>
                    </a:lnTo>
                    <a:cubicBezTo>
                      <a:pt x="541" y="54"/>
                      <a:pt x="158" y="120"/>
                      <a:pt x="0" y="555"/>
                    </a:cubicBezTo>
                    <a:cubicBezTo>
                      <a:pt x="94" y="593"/>
                      <a:pt x="238" y="632"/>
                      <a:pt x="384" y="632"/>
                    </a:cubicBezTo>
                    <a:cubicBezTo>
                      <a:pt x="650" y="632"/>
                      <a:pt x="924" y="503"/>
                      <a:pt x="924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2641125" y="5007225"/>
                <a:ext cx="20500" cy="221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85" extrusionOk="0">
                    <a:moveTo>
                      <a:pt x="661" y="0"/>
                    </a:moveTo>
                    <a:cubicBezTo>
                      <a:pt x="1" y="0"/>
                      <a:pt x="489" y="713"/>
                      <a:pt x="767" y="885"/>
                    </a:cubicBezTo>
                    <a:cubicBezTo>
                      <a:pt x="819" y="436"/>
                      <a:pt x="542" y="502"/>
                      <a:pt x="661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2071825" y="5040950"/>
                <a:ext cx="49525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534" extrusionOk="0">
                    <a:moveTo>
                      <a:pt x="921" y="1"/>
                    </a:moveTo>
                    <a:cubicBezTo>
                      <a:pt x="597" y="1"/>
                      <a:pt x="297" y="83"/>
                      <a:pt x="0" y="354"/>
                    </a:cubicBezTo>
                    <a:cubicBezTo>
                      <a:pt x="248" y="478"/>
                      <a:pt x="534" y="533"/>
                      <a:pt x="815" y="533"/>
                    </a:cubicBezTo>
                    <a:cubicBezTo>
                      <a:pt x="1280" y="533"/>
                      <a:pt x="1733" y="382"/>
                      <a:pt x="1980" y="143"/>
                    </a:cubicBezTo>
                    <a:cubicBezTo>
                      <a:pt x="1591" y="83"/>
                      <a:pt x="1244" y="1"/>
                      <a:pt x="921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2042775" y="5071900"/>
                <a:ext cx="41275" cy="27425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1097" extrusionOk="0">
                    <a:moveTo>
                      <a:pt x="938" y="1"/>
                    </a:moveTo>
                    <a:cubicBezTo>
                      <a:pt x="608" y="159"/>
                      <a:pt x="278" y="331"/>
                      <a:pt x="0" y="555"/>
                    </a:cubicBezTo>
                    <a:cubicBezTo>
                      <a:pt x="51" y="665"/>
                      <a:pt x="115" y="700"/>
                      <a:pt x="183" y="700"/>
                    </a:cubicBezTo>
                    <a:cubicBezTo>
                      <a:pt x="300" y="700"/>
                      <a:pt x="428" y="595"/>
                      <a:pt x="515" y="595"/>
                    </a:cubicBezTo>
                    <a:cubicBezTo>
                      <a:pt x="601" y="595"/>
                      <a:pt x="648" y="696"/>
                      <a:pt x="608" y="1096"/>
                    </a:cubicBezTo>
                    <a:cubicBezTo>
                      <a:pt x="832" y="1043"/>
                      <a:pt x="1650" y="938"/>
                      <a:pt x="1268" y="555"/>
                    </a:cubicBezTo>
                    <a:lnTo>
                      <a:pt x="1268" y="555"/>
                    </a:lnTo>
                    <a:cubicBezTo>
                      <a:pt x="1206" y="664"/>
                      <a:pt x="1169" y="708"/>
                      <a:pt x="1146" y="708"/>
                    </a:cubicBezTo>
                    <a:cubicBezTo>
                      <a:pt x="1066" y="708"/>
                      <a:pt x="1153" y="175"/>
                      <a:pt x="93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2103175" y="4956375"/>
                <a:ext cx="11157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4463" h="1429" extrusionOk="0">
                    <a:moveTo>
                      <a:pt x="885" y="608"/>
                    </a:moveTo>
                    <a:cubicBezTo>
                      <a:pt x="1103" y="752"/>
                      <a:pt x="1339" y="873"/>
                      <a:pt x="1588" y="946"/>
                    </a:cubicBezTo>
                    <a:lnTo>
                      <a:pt x="1588" y="946"/>
                    </a:lnTo>
                    <a:cubicBezTo>
                      <a:pt x="1475" y="1039"/>
                      <a:pt x="1376" y="1085"/>
                      <a:pt x="1288" y="1085"/>
                    </a:cubicBezTo>
                    <a:cubicBezTo>
                      <a:pt x="1123" y="1085"/>
                      <a:pt x="996" y="924"/>
                      <a:pt x="885" y="608"/>
                    </a:cubicBezTo>
                    <a:close/>
                    <a:moveTo>
                      <a:pt x="4462" y="1"/>
                    </a:moveTo>
                    <a:lnTo>
                      <a:pt x="4462" y="1"/>
                    </a:lnTo>
                    <a:cubicBezTo>
                      <a:pt x="2641" y="54"/>
                      <a:pt x="1162" y="1"/>
                      <a:pt x="0" y="767"/>
                    </a:cubicBezTo>
                    <a:cubicBezTo>
                      <a:pt x="84" y="919"/>
                      <a:pt x="163" y="974"/>
                      <a:pt x="240" y="974"/>
                    </a:cubicBezTo>
                    <a:cubicBezTo>
                      <a:pt x="418" y="974"/>
                      <a:pt x="586" y="682"/>
                      <a:pt x="779" y="608"/>
                    </a:cubicBezTo>
                    <a:lnTo>
                      <a:pt x="779" y="608"/>
                    </a:lnTo>
                    <a:cubicBezTo>
                      <a:pt x="779" y="1097"/>
                      <a:pt x="607" y="991"/>
                      <a:pt x="779" y="1321"/>
                    </a:cubicBezTo>
                    <a:cubicBezTo>
                      <a:pt x="835" y="1302"/>
                      <a:pt x="889" y="1294"/>
                      <a:pt x="940" y="1294"/>
                    </a:cubicBezTo>
                    <a:cubicBezTo>
                      <a:pt x="1153" y="1294"/>
                      <a:pt x="1326" y="1429"/>
                      <a:pt x="1441" y="1429"/>
                    </a:cubicBezTo>
                    <a:cubicBezTo>
                      <a:pt x="1540" y="1429"/>
                      <a:pt x="1597" y="1328"/>
                      <a:pt x="1598" y="949"/>
                    </a:cubicBezTo>
                    <a:lnTo>
                      <a:pt x="1598" y="949"/>
                    </a:lnTo>
                    <a:cubicBezTo>
                      <a:pt x="1760" y="996"/>
                      <a:pt x="1927" y="1023"/>
                      <a:pt x="2098" y="1023"/>
                    </a:cubicBezTo>
                    <a:cubicBezTo>
                      <a:pt x="2455" y="1023"/>
                      <a:pt x="2826" y="906"/>
                      <a:pt x="3195" y="608"/>
                    </a:cubicBezTo>
                    <a:cubicBezTo>
                      <a:pt x="3419" y="938"/>
                      <a:pt x="3195" y="819"/>
                      <a:pt x="3195" y="1321"/>
                    </a:cubicBezTo>
                    <a:cubicBezTo>
                      <a:pt x="3229" y="1301"/>
                      <a:pt x="3272" y="1294"/>
                      <a:pt x="3321" y="1294"/>
                    </a:cubicBezTo>
                    <a:cubicBezTo>
                      <a:pt x="3404" y="1294"/>
                      <a:pt x="3502" y="1313"/>
                      <a:pt x="3588" y="1313"/>
                    </a:cubicBezTo>
                    <a:cubicBezTo>
                      <a:pt x="3707" y="1313"/>
                      <a:pt x="3802" y="1276"/>
                      <a:pt x="3802" y="1097"/>
                    </a:cubicBezTo>
                    <a:lnTo>
                      <a:pt x="3802" y="1097"/>
                    </a:lnTo>
                    <a:cubicBezTo>
                      <a:pt x="3768" y="1103"/>
                      <a:pt x="3737" y="1106"/>
                      <a:pt x="3708" y="1106"/>
                    </a:cubicBezTo>
                    <a:cubicBezTo>
                      <a:pt x="3501" y="1106"/>
                      <a:pt x="3419" y="938"/>
                      <a:pt x="3419" y="555"/>
                    </a:cubicBezTo>
                    <a:cubicBezTo>
                      <a:pt x="3486" y="510"/>
                      <a:pt x="3564" y="497"/>
                      <a:pt x="3647" y="497"/>
                    </a:cubicBezTo>
                    <a:cubicBezTo>
                      <a:pt x="3770" y="497"/>
                      <a:pt x="3902" y="526"/>
                      <a:pt x="4025" y="526"/>
                    </a:cubicBezTo>
                    <a:cubicBezTo>
                      <a:pt x="4231" y="526"/>
                      <a:pt x="4410" y="443"/>
                      <a:pt x="446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2207800" y="5080150"/>
                <a:ext cx="468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602" extrusionOk="0">
                    <a:moveTo>
                      <a:pt x="436" y="1"/>
                    </a:moveTo>
                    <a:cubicBezTo>
                      <a:pt x="436" y="661"/>
                      <a:pt x="225" y="1044"/>
                      <a:pt x="0" y="1426"/>
                    </a:cubicBezTo>
                    <a:cubicBezTo>
                      <a:pt x="171" y="1535"/>
                      <a:pt x="396" y="1602"/>
                      <a:pt x="615" y="1602"/>
                    </a:cubicBezTo>
                    <a:cubicBezTo>
                      <a:pt x="952" y="1602"/>
                      <a:pt x="1277" y="1444"/>
                      <a:pt x="1373" y="1044"/>
                    </a:cubicBezTo>
                    <a:cubicBezTo>
                      <a:pt x="1267" y="1044"/>
                      <a:pt x="1096" y="766"/>
                      <a:pt x="1267" y="713"/>
                    </a:cubicBezTo>
                    <a:lnTo>
                      <a:pt x="1267" y="713"/>
                    </a:lnTo>
                    <a:cubicBezTo>
                      <a:pt x="1327" y="774"/>
                      <a:pt x="1382" y="797"/>
                      <a:pt x="1432" y="797"/>
                    </a:cubicBezTo>
                    <a:cubicBezTo>
                      <a:pt x="1614" y="797"/>
                      <a:pt x="1740" y="489"/>
                      <a:pt x="1875" y="489"/>
                    </a:cubicBezTo>
                    <a:cubicBezTo>
                      <a:pt x="1655" y="296"/>
                      <a:pt x="1436" y="266"/>
                      <a:pt x="1230" y="266"/>
                    </a:cubicBezTo>
                    <a:cubicBezTo>
                      <a:pt x="1138" y="266"/>
                      <a:pt x="1048" y="272"/>
                      <a:pt x="963" y="272"/>
                    </a:cubicBezTo>
                    <a:cubicBezTo>
                      <a:pt x="758" y="272"/>
                      <a:pt x="577" y="237"/>
                      <a:pt x="436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1995900" y="5077500"/>
                <a:ext cx="158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754" extrusionOk="0">
                    <a:moveTo>
                      <a:pt x="172" y="1"/>
                    </a:moveTo>
                    <a:cubicBezTo>
                      <a:pt x="119" y="265"/>
                      <a:pt x="1" y="331"/>
                      <a:pt x="67" y="714"/>
                    </a:cubicBezTo>
                    <a:cubicBezTo>
                      <a:pt x="82" y="709"/>
                      <a:pt x="100" y="707"/>
                      <a:pt x="120" y="707"/>
                    </a:cubicBezTo>
                    <a:cubicBezTo>
                      <a:pt x="215" y="707"/>
                      <a:pt x="353" y="754"/>
                      <a:pt x="459" y="754"/>
                    </a:cubicBezTo>
                    <a:cubicBezTo>
                      <a:pt x="560" y="754"/>
                      <a:pt x="631" y="711"/>
                      <a:pt x="608" y="542"/>
                    </a:cubicBezTo>
                    <a:cubicBezTo>
                      <a:pt x="397" y="489"/>
                      <a:pt x="397" y="54"/>
                      <a:pt x="17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2057950" y="5127025"/>
                <a:ext cx="22150" cy="1785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714" extrusionOk="0">
                    <a:moveTo>
                      <a:pt x="713" y="0"/>
                    </a:moveTo>
                    <a:cubicBezTo>
                      <a:pt x="383" y="0"/>
                      <a:pt x="1" y="0"/>
                      <a:pt x="1" y="542"/>
                    </a:cubicBezTo>
                    <a:cubicBezTo>
                      <a:pt x="225" y="542"/>
                      <a:pt x="383" y="594"/>
                      <a:pt x="489" y="713"/>
                    </a:cubicBezTo>
                    <a:cubicBezTo>
                      <a:pt x="331" y="159"/>
                      <a:pt x="885" y="594"/>
                      <a:pt x="713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1770475" y="5132350"/>
                <a:ext cx="2480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424" extrusionOk="0">
                    <a:moveTo>
                      <a:pt x="463" y="0"/>
                    </a:moveTo>
                    <a:cubicBezTo>
                      <a:pt x="309" y="0"/>
                      <a:pt x="168" y="55"/>
                      <a:pt x="1" y="276"/>
                    </a:cubicBezTo>
                    <a:cubicBezTo>
                      <a:pt x="138" y="369"/>
                      <a:pt x="313" y="423"/>
                      <a:pt x="479" y="423"/>
                    </a:cubicBezTo>
                    <a:cubicBezTo>
                      <a:pt x="713" y="423"/>
                      <a:pt x="929" y="314"/>
                      <a:pt x="991" y="51"/>
                    </a:cubicBezTo>
                    <a:cubicBezTo>
                      <a:pt x="777" y="51"/>
                      <a:pt x="613" y="0"/>
                      <a:pt x="463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1664675" y="5103575"/>
                <a:ext cx="193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774" h="417" extrusionOk="0">
                    <a:moveTo>
                      <a:pt x="48" y="1"/>
                    </a:moveTo>
                    <a:cubicBezTo>
                      <a:pt x="0" y="298"/>
                      <a:pt x="154" y="416"/>
                      <a:pt x="326" y="416"/>
                    </a:cubicBezTo>
                    <a:cubicBezTo>
                      <a:pt x="536" y="416"/>
                      <a:pt x="773" y="240"/>
                      <a:pt x="708" y="1"/>
                    </a:cubicBezTo>
                    <a:lnTo>
                      <a:pt x="708" y="1"/>
                    </a:lnTo>
                    <a:cubicBezTo>
                      <a:pt x="584" y="81"/>
                      <a:pt x="523" y="108"/>
                      <a:pt x="472" y="108"/>
                    </a:cubicBezTo>
                    <a:cubicBezTo>
                      <a:pt x="387" y="108"/>
                      <a:pt x="328" y="34"/>
                      <a:pt x="4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1643325" y="5075850"/>
                <a:ext cx="241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466" extrusionOk="0">
                    <a:moveTo>
                      <a:pt x="902" y="1"/>
                    </a:moveTo>
                    <a:lnTo>
                      <a:pt x="84" y="67"/>
                    </a:lnTo>
                    <a:cubicBezTo>
                      <a:pt x="0" y="330"/>
                      <a:pt x="219" y="465"/>
                      <a:pt x="452" y="465"/>
                    </a:cubicBezTo>
                    <a:cubicBezTo>
                      <a:pt x="699" y="465"/>
                      <a:pt x="963" y="313"/>
                      <a:pt x="90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1668825" y="5058050"/>
                <a:ext cx="3172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51" extrusionOk="0">
                    <a:moveTo>
                      <a:pt x="1268" y="0"/>
                    </a:moveTo>
                    <a:cubicBezTo>
                      <a:pt x="748" y="0"/>
                      <a:pt x="638" y="516"/>
                      <a:pt x="318" y="516"/>
                    </a:cubicBezTo>
                    <a:cubicBezTo>
                      <a:pt x="231" y="516"/>
                      <a:pt x="130" y="478"/>
                      <a:pt x="1" y="383"/>
                    </a:cubicBezTo>
                    <a:lnTo>
                      <a:pt x="1" y="383"/>
                    </a:lnTo>
                    <a:cubicBezTo>
                      <a:pt x="1" y="1373"/>
                      <a:pt x="436" y="555"/>
                      <a:pt x="331" y="1650"/>
                    </a:cubicBezTo>
                    <a:cubicBezTo>
                      <a:pt x="938" y="1650"/>
                      <a:pt x="938" y="1267"/>
                      <a:pt x="1268" y="1267"/>
                    </a:cubicBezTo>
                    <a:cubicBezTo>
                      <a:pt x="991" y="502"/>
                      <a:pt x="1149" y="832"/>
                      <a:pt x="1268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2225625" y="4956375"/>
                <a:ext cx="194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779" h="759" extrusionOk="0">
                    <a:moveTo>
                      <a:pt x="713" y="1"/>
                    </a:moveTo>
                    <a:lnTo>
                      <a:pt x="713" y="1"/>
                    </a:lnTo>
                    <a:cubicBezTo>
                      <a:pt x="383" y="159"/>
                      <a:pt x="119" y="54"/>
                      <a:pt x="53" y="225"/>
                    </a:cubicBezTo>
                    <a:cubicBezTo>
                      <a:pt x="119" y="225"/>
                      <a:pt x="172" y="331"/>
                      <a:pt x="172" y="555"/>
                    </a:cubicBezTo>
                    <a:cubicBezTo>
                      <a:pt x="119" y="555"/>
                      <a:pt x="0" y="714"/>
                      <a:pt x="172" y="714"/>
                    </a:cubicBezTo>
                    <a:cubicBezTo>
                      <a:pt x="186" y="584"/>
                      <a:pt x="207" y="539"/>
                      <a:pt x="236" y="539"/>
                    </a:cubicBezTo>
                    <a:cubicBezTo>
                      <a:pt x="298" y="539"/>
                      <a:pt x="394" y="759"/>
                      <a:pt x="515" y="759"/>
                    </a:cubicBezTo>
                    <a:cubicBezTo>
                      <a:pt x="544" y="759"/>
                      <a:pt x="575" y="746"/>
                      <a:pt x="607" y="714"/>
                    </a:cubicBezTo>
                    <a:cubicBezTo>
                      <a:pt x="660" y="489"/>
                      <a:pt x="779" y="384"/>
                      <a:pt x="713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889800" y="5066300"/>
                <a:ext cx="30850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436" extrusionOk="0">
                    <a:moveTo>
                      <a:pt x="1234" y="0"/>
                    </a:moveTo>
                    <a:cubicBezTo>
                      <a:pt x="1075" y="0"/>
                      <a:pt x="904" y="53"/>
                      <a:pt x="798" y="172"/>
                    </a:cubicBezTo>
                    <a:cubicBezTo>
                      <a:pt x="709" y="164"/>
                      <a:pt x="633" y="161"/>
                      <a:pt x="569" y="161"/>
                    </a:cubicBezTo>
                    <a:cubicBezTo>
                      <a:pt x="1" y="161"/>
                      <a:pt x="393" y="436"/>
                      <a:pt x="773" y="436"/>
                    </a:cubicBezTo>
                    <a:cubicBezTo>
                      <a:pt x="1006" y="436"/>
                      <a:pt x="1234" y="333"/>
                      <a:pt x="1234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2246400" y="4955800"/>
                <a:ext cx="13400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737" extrusionOk="0">
                    <a:moveTo>
                      <a:pt x="114" y="1"/>
                    </a:moveTo>
                    <a:cubicBezTo>
                      <a:pt x="66" y="1"/>
                      <a:pt x="24" y="52"/>
                      <a:pt x="1" y="182"/>
                    </a:cubicBezTo>
                    <a:cubicBezTo>
                      <a:pt x="212" y="301"/>
                      <a:pt x="1" y="460"/>
                      <a:pt x="1" y="737"/>
                    </a:cubicBezTo>
                    <a:lnTo>
                      <a:pt x="278" y="737"/>
                    </a:lnTo>
                    <a:cubicBezTo>
                      <a:pt x="536" y="654"/>
                      <a:pt x="286" y="1"/>
                      <a:pt x="114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2258625" y="5085825"/>
                <a:ext cx="3862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072" extrusionOk="0">
                    <a:moveTo>
                      <a:pt x="723" y="1"/>
                    </a:moveTo>
                    <a:cubicBezTo>
                      <a:pt x="581" y="1"/>
                      <a:pt x="407" y="78"/>
                      <a:pt x="172" y="104"/>
                    </a:cubicBezTo>
                    <a:cubicBezTo>
                      <a:pt x="0" y="539"/>
                      <a:pt x="172" y="434"/>
                      <a:pt x="53" y="1041"/>
                    </a:cubicBezTo>
                    <a:cubicBezTo>
                      <a:pt x="174" y="1061"/>
                      <a:pt x="286" y="1071"/>
                      <a:pt x="389" y="1071"/>
                    </a:cubicBezTo>
                    <a:cubicBezTo>
                      <a:pt x="1086" y="1071"/>
                      <a:pt x="1395" y="632"/>
                      <a:pt x="1545" y="104"/>
                    </a:cubicBezTo>
                    <a:cubicBezTo>
                      <a:pt x="1436" y="70"/>
                      <a:pt x="1357" y="56"/>
                      <a:pt x="1300" y="56"/>
                    </a:cubicBezTo>
                    <a:cubicBezTo>
                      <a:pt x="1066" y="56"/>
                      <a:pt x="1194" y="296"/>
                      <a:pt x="1109" y="434"/>
                    </a:cubicBezTo>
                    <a:cubicBezTo>
                      <a:pt x="993" y="91"/>
                      <a:pt x="876" y="1"/>
                      <a:pt x="723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2549350" y="5125025"/>
                <a:ext cx="1062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425" h="968" extrusionOk="0">
                    <a:moveTo>
                      <a:pt x="349" y="0"/>
                    </a:moveTo>
                    <a:cubicBezTo>
                      <a:pt x="2" y="0"/>
                      <a:pt x="0" y="968"/>
                      <a:pt x="344" y="968"/>
                    </a:cubicBezTo>
                    <a:cubicBezTo>
                      <a:pt x="369" y="968"/>
                      <a:pt x="396" y="962"/>
                      <a:pt x="424" y="952"/>
                    </a:cubicBezTo>
                    <a:lnTo>
                      <a:pt x="424" y="14"/>
                    </a:lnTo>
                    <a:cubicBezTo>
                      <a:pt x="398" y="5"/>
                      <a:pt x="373" y="0"/>
                      <a:pt x="349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2517375" y="5130600"/>
                <a:ext cx="2690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840" extrusionOk="0">
                    <a:moveTo>
                      <a:pt x="169" y="0"/>
                    </a:moveTo>
                    <a:cubicBezTo>
                      <a:pt x="114" y="0"/>
                      <a:pt x="60" y="51"/>
                      <a:pt x="0" y="187"/>
                    </a:cubicBezTo>
                    <a:cubicBezTo>
                      <a:pt x="168" y="355"/>
                      <a:pt x="828" y="840"/>
                      <a:pt x="1012" y="840"/>
                    </a:cubicBezTo>
                    <a:cubicBezTo>
                      <a:pt x="1060" y="840"/>
                      <a:pt x="1076" y="807"/>
                      <a:pt x="1043" y="729"/>
                    </a:cubicBezTo>
                    <a:cubicBezTo>
                      <a:pt x="924" y="676"/>
                      <a:pt x="872" y="570"/>
                      <a:pt x="924" y="346"/>
                    </a:cubicBezTo>
                    <a:lnTo>
                      <a:pt x="924" y="346"/>
                    </a:lnTo>
                    <a:cubicBezTo>
                      <a:pt x="858" y="391"/>
                      <a:pt x="797" y="409"/>
                      <a:pt x="742" y="409"/>
                    </a:cubicBezTo>
                    <a:cubicBezTo>
                      <a:pt x="480" y="409"/>
                      <a:pt x="324" y="0"/>
                      <a:pt x="169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2587350" y="4938575"/>
                <a:ext cx="42600" cy="237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948" extrusionOk="0">
                    <a:moveTo>
                      <a:pt x="0" y="0"/>
                    </a:moveTo>
                    <a:cubicBezTo>
                      <a:pt x="0" y="386"/>
                      <a:pt x="204" y="463"/>
                      <a:pt x="449" y="463"/>
                    </a:cubicBezTo>
                    <a:cubicBezTo>
                      <a:pt x="613" y="463"/>
                      <a:pt x="795" y="428"/>
                      <a:pt x="948" y="428"/>
                    </a:cubicBezTo>
                    <a:cubicBezTo>
                      <a:pt x="1187" y="428"/>
                      <a:pt x="1354" y="512"/>
                      <a:pt x="1267" y="937"/>
                    </a:cubicBezTo>
                    <a:cubicBezTo>
                      <a:pt x="1295" y="944"/>
                      <a:pt x="1321" y="947"/>
                      <a:pt x="1344" y="947"/>
                    </a:cubicBezTo>
                    <a:cubicBezTo>
                      <a:pt x="1684" y="947"/>
                      <a:pt x="1555" y="260"/>
                      <a:pt x="1703" y="0"/>
                    </a:cubicBezTo>
                    <a:lnTo>
                      <a:pt x="1703" y="0"/>
                    </a:lnTo>
                    <a:cubicBezTo>
                      <a:pt x="1426" y="138"/>
                      <a:pt x="1171" y="189"/>
                      <a:pt x="930" y="189"/>
                    </a:cubicBezTo>
                    <a:cubicBezTo>
                      <a:pt x="596" y="189"/>
                      <a:pt x="291" y="9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2554375" y="4938575"/>
                <a:ext cx="2757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463" extrusionOk="0">
                    <a:moveTo>
                      <a:pt x="1042" y="0"/>
                    </a:moveTo>
                    <a:lnTo>
                      <a:pt x="1042" y="0"/>
                    </a:lnTo>
                    <a:cubicBezTo>
                      <a:pt x="896" y="146"/>
                      <a:pt x="721" y="215"/>
                      <a:pt x="539" y="215"/>
                    </a:cubicBezTo>
                    <a:cubicBezTo>
                      <a:pt x="376" y="215"/>
                      <a:pt x="208" y="159"/>
                      <a:pt x="52" y="53"/>
                    </a:cubicBezTo>
                    <a:lnTo>
                      <a:pt x="52" y="53"/>
                    </a:lnTo>
                    <a:cubicBezTo>
                      <a:pt x="0" y="324"/>
                      <a:pt x="264" y="462"/>
                      <a:pt x="533" y="462"/>
                    </a:cubicBezTo>
                    <a:cubicBezTo>
                      <a:pt x="815" y="462"/>
                      <a:pt x="1103" y="311"/>
                      <a:pt x="1042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2613000" y="4896275"/>
                <a:ext cx="169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40" extrusionOk="0">
                    <a:moveTo>
                      <a:pt x="213" y="0"/>
                    </a:moveTo>
                    <a:cubicBezTo>
                      <a:pt x="175" y="0"/>
                      <a:pt x="128" y="13"/>
                      <a:pt x="70" y="42"/>
                    </a:cubicBezTo>
                    <a:cubicBezTo>
                      <a:pt x="0" y="398"/>
                      <a:pt x="239" y="640"/>
                      <a:pt x="441" y="640"/>
                    </a:cubicBezTo>
                    <a:cubicBezTo>
                      <a:pt x="546" y="640"/>
                      <a:pt x="641" y="574"/>
                      <a:pt x="677" y="425"/>
                    </a:cubicBezTo>
                    <a:lnTo>
                      <a:pt x="677" y="425"/>
                    </a:lnTo>
                    <a:cubicBezTo>
                      <a:pt x="641" y="440"/>
                      <a:pt x="610" y="447"/>
                      <a:pt x="583" y="447"/>
                    </a:cubicBezTo>
                    <a:cubicBezTo>
                      <a:pt x="367" y="447"/>
                      <a:pt x="443" y="0"/>
                      <a:pt x="213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2568200" y="5107475"/>
                <a:ext cx="17850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113" extrusionOk="0">
                    <a:moveTo>
                      <a:pt x="192" y="1"/>
                    </a:moveTo>
                    <a:cubicBezTo>
                      <a:pt x="182" y="1"/>
                      <a:pt x="171" y="2"/>
                      <a:pt x="159" y="3"/>
                    </a:cubicBezTo>
                    <a:cubicBezTo>
                      <a:pt x="0" y="505"/>
                      <a:pt x="53" y="888"/>
                      <a:pt x="383" y="1112"/>
                    </a:cubicBezTo>
                    <a:cubicBezTo>
                      <a:pt x="383" y="782"/>
                      <a:pt x="713" y="993"/>
                      <a:pt x="713" y="716"/>
                    </a:cubicBezTo>
                    <a:lnTo>
                      <a:pt x="713" y="716"/>
                    </a:lnTo>
                    <a:cubicBezTo>
                      <a:pt x="699" y="719"/>
                      <a:pt x="685" y="720"/>
                      <a:pt x="672" y="720"/>
                    </a:cubicBezTo>
                    <a:cubicBezTo>
                      <a:pt x="356" y="720"/>
                      <a:pt x="516" y="1"/>
                      <a:pt x="192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2510450" y="5305925"/>
                <a:ext cx="1181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2799" extrusionOk="0">
                    <a:moveTo>
                      <a:pt x="1885" y="0"/>
                    </a:moveTo>
                    <a:cubicBezTo>
                      <a:pt x="1413" y="0"/>
                      <a:pt x="924" y="185"/>
                      <a:pt x="436" y="818"/>
                    </a:cubicBezTo>
                    <a:cubicBezTo>
                      <a:pt x="383" y="488"/>
                      <a:pt x="330" y="264"/>
                      <a:pt x="211" y="39"/>
                    </a:cubicBezTo>
                    <a:cubicBezTo>
                      <a:pt x="211" y="264"/>
                      <a:pt x="106" y="316"/>
                      <a:pt x="0" y="316"/>
                    </a:cubicBezTo>
                    <a:lnTo>
                      <a:pt x="0" y="1029"/>
                    </a:lnTo>
                    <a:cubicBezTo>
                      <a:pt x="191" y="1115"/>
                      <a:pt x="244" y="1158"/>
                      <a:pt x="299" y="1158"/>
                    </a:cubicBezTo>
                    <a:cubicBezTo>
                      <a:pt x="353" y="1158"/>
                      <a:pt x="409" y="1115"/>
                      <a:pt x="607" y="1029"/>
                    </a:cubicBezTo>
                    <a:lnTo>
                      <a:pt x="607" y="1029"/>
                    </a:lnTo>
                    <a:cubicBezTo>
                      <a:pt x="488" y="2297"/>
                      <a:pt x="937" y="2468"/>
                      <a:pt x="1267" y="2798"/>
                    </a:cubicBezTo>
                    <a:cubicBezTo>
                      <a:pt x="1337" y="2538"/>
                      <a:pt x="1426" y="2457"/>
                      <a:pt x="1528" y="2457"/>
                    </a:cubicBezTo>
                    <a:cubicBezTo>
                      <a:pt x="1700" y="2457"/>
                      <a:pt x="1908" y="2689"/>
                      <a:pt x="2116" y="2689"/>
                    </a:cubicBezTo>
                    <a:cubicBezTo>
                      <a:pt x="2255" y="2689"/>
                      <a:pt x="2393" y="2586"/>
                      <a:pt x="2522" y="2244"/>
                    </a:cubicBezTo>
                    <a:lnTo>
                      <a:pt x="2522" y="2244"/>
                    </a:lnTo>
                    <a:cubicBezTo>
                      <a:pt x="2588" y="2574"/>
                      <a:pt x="2363" y="2521"/>
                      <a:pt x="2310" y="2745"/>
                    </a:cubicBezTo>
                    <a:cubicBezTo>
                      <a:pt x="2365" y="2765"/>
                      <a:pt x="2416" y="2773"/>
                      <a:pt x="2463" y="2773"/>
                    </a:cubicBezTo>
                    <a:cubicBezTo>
                      <a:pt x="2936" y="2773"/>
                      <a:pt x="3023" y="1879"/>
                      <a:pt x="3023" y="1531"/>
                    </a:cubicBezTo>
                    <a:cubicBezTo>
                      <a:pt x="3244" y="1782"/>
                      <a:pt x="3558" y="1963"/>
                      <a:pt x="3860" y="1963"/>
                    </a:cubicBezTo>
                    <a:cubicBezTo>
                      <a:pt x="4225" y="1963"/>
                      <a:pt x="4575" y="1699"/>
                      <a:pt x="4726" y="976"/>
                    </a:cubicBezTo>
                    <a:cubicBezTo>
                      <a:pt x="4669" y="887"/>
                      <a:pt x="4602" y="856"/>
                      <a:pt x="4527" y="856"/>
                    </a:cubicBezTo>
                    <a:cubicBezTo>
                      <a:pt x="4344" y="856"/>
                      <a:pt x="4121" y="1043"/>
                      <a:pt x="3915" y="1043"/>
                    </a:cubicBezTo>
                    <a:cubicBezTo>
                      <a:pt x="3792" y="1043"/>
                      <a:pt x="3676" y="977"/>
                      <a:pt x="3578" y="765"/>
                    </a:cubicBezTo>
                    <a:lnTo>
                      <a:pt x="3578" y="765"/>
                    </a:lnTo>
                    <a:cubicBezTo>
                      <a:pt x="3616" y="773"/>
                      <a:pt x="3652" y="777"/>
                      <a:pt x="3686" y="777"/>
                    </a:cubicBezTo>
                    <a:cubicBezTo>
                      <a:pt x="3888" y="777"/>
                      <a:pt x="4013" y="636"/>
                      <a:pt x="4013" y="264"/>
                    </a:cubicBezTo>
                    <a:lnTo>
                      <a:pt x="3248" y="264"/>
                    </a:lnTo>
                    <a:cubicBezTo>
                      <a:pt x="3182" y="765"/>
                      <a:pt x="3406" y="765"/>
                      <a:pt x="3459" y="976"/>
                    </a:cubicBezTo>
                    <a:cubicBezTo>
                      <a:pt x="3440" y="964"/>
                      <a:pt x="3418" y="959"/>
                      <a:pt x="3393" y="959"/>
                    </a:cubicBezTo>
                    <a:cubicBezTo>
                      <a:pt x="3290" y="959"/>
                      <a:pt x="3141" y="1043"/>
                      <a:pt x="3036" y="1043"/>
                    </a:cubicBezTo>
                    <a:cubicBezTo>
                      <a:pt x="2948" y="1043"/>
                      <a:pt x="2891" y="984"/>
                      <a:pt x="2918" y="765"/>
                    </a:cubicBezTo>
                    <a:cubicBezTo>
                      <a:pt x="3023" y="765"/>
                      <a:pt x="3129" y="699"/>
                      <a:pt x="3129" y="264"/>
                    </a:cubicBezTo>
                    <a:cubicBezTo>
                      <a:pt x="2737" y="156"/>
                      <a:pt x="2318" y="0"/>
                      <a:pt x="1885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2404500" y="5132125"/>
                <a:ext cx="1090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727" extrusionOk="0">
                    <a:moveTo>
                      <a:pt x="56" y="1"/>
                    </a:moveTo>
                    <a:cubicBezTo>
                      <a:pt x="38" y="1"/>
                      <a:pt x="20" y="3"/>
                      <a:pt x="0" y="7"/>
                    </a:cubicBezTo>
                    <a:lnTo>
                      <a:pt x="0" y="720"/>
                    </a:lnTo>
                    <a:cubicBezTo>
                      <a:pt x="19" y="725"/>
                      <a:pt x="37" y="727"/>
                      <a:pt x="53" y="727"/>
                    </a:cubicBezTo>
                    <a:cubicBezTo>
                      <a:pt x="278" y="727"/>
                      <a:pt x="288" y="327"/>
                      <a:pt x="436" y="179"/>
                    </a:cubicBezTo>
                    <a:lnTo>
                      <a:pt x="436" y="179"/>
                    </a:lnTo>
                    <a:cubicBezTo>
                      <a:pt x="422" y="184"/>
                      <a:pt x="409" y="186"/>
                      <a:pt x="397" y="186"/>
                    </a:cubicBezTo>
                    <a:cubicBezTo>
                      <a:pt x="279" y="186"/>
                      <a:pt x="218" y="1"/>
                      <a:pt x="56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2352175" y="5054650"/>
                <a:ext cx="159600" cy="68225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2729" extrusionOk="0">
                    <a:moveTo>
                      <a:pt x="5197" y="1"/>
                    </a:moveTo>
                    <a:cubicBezTo>
                      <a:pt x="5095" y="1"/>
                      <a:pt x="4977" y="40"/>
                      <a:pt x="4839" y="136"/>
                    </a:cubicBezTo>
                    <a:cubicBezTo>
                      <a:pt x="4892" y="136"/>
                      <a:pt x="4958" y="308"/>
                      <a:pt x="4839" y="361"/>
                    </a:cubicBezTo>
                    <a:cubicBezTo>
                      <a:pt x="4775" y="344"/>
                      <a:pt x="4708" y="336"/>
                      <a:pt x="4638" y="336"/>
                    </a:cubicBezTo>
                    <a:cubicBezTo>
                      <a:pt x="3979" y="336"/>
                      <a:pt x="3095" y="1005"/>
                      <a:pt x="2224" y="1005"/>
                    </a:cubicBezTo>
                    <a:cubicBezTo>
                      <a:pt x="1939" y="1005"/>
                      <a:pt x="1655" y="933"/>
                      <a:pt x="1380" y="743"/>
                    </a:cubicBezTo>
                    <a:cubicBezTo>
                      <a:pt x="1299" y="1161"/>
                      <a:pt x="963" y="1172"/>
                      <a:pt x="653" y="1172"/>
                    </a:cubicBezTo>
                    <a:cubicBezTo>
                      <a:pt x="635" y="1172"/>
                      <a:pt x="616" y="1172"/>
                      <a:pt x="598" y="1172"/>
                    </a:cubicBezTo>
                    <a:cubicBezTo>
                      <a:pt x="275" y="1172"/>
                      <a:pt x="1" y="1186"/>
                      <a:pt x="113" y="1681"/>
                    </a:cubicBezTo>
                    <a:cubicBezTo>
                      <a:pt x="207" y="1507"/>
                      <a:pt x="316" y="1444"/>
                      <a:pt x="437" y="1444"/>
                    </a:cubicBezTo>
                    <a:cubicBezTo>
                      <a:pt x="757" y="1444"/>
                      <a:pt x="1152" y="1883"/>
                      <a:pt x="1521" y="1883"/>
                    </a:cubicBezTo>
                    <a:cubicBezTo>
                      <a:pt x="1585" y="1883"/>
                      <a:pt x="1649" y="1870"/>
                      <a:pt x="1710" y="1839"/>
                    </a:cubicBezTo>
                    <a:cubicBezTo>
                      <a:pt x="1763" y="1628"/>
                      <a:pt x="1869" y="1403"/>
                      <a:pt x="1988" y="1298"/>
                    </a:cubicBezTo>
                    <a:cubicBezTo>
                      <a:pt x="2052" y="1517"/>
                      <a:pt x="2109" y="1590"/>
                      <a:pt x="2168" y="1590"/>
                    </a:cubicBezTo>
                    <a:cubicBezTo>
                      <a:pt x="2288" y="1590"/>
                      <a:pt x="2422" y="1286"/>
                      <a:pt x="2668" y="1286"/>
                    </a:cubicBezTo>
                    <a:cubicBezTo>
                      <a:pt x="2695" y="1286"/>
                      <a:pt x="2723" y="1290"/>
                      <a:pt x="2753" y="1298"/>
                    </a:cubicBezTo>
                    <a:cubicBezTo>
                      <a:pt x="2753" y="1575"/>
                      <a:pt x="2753" y="1839"/>
                      <a:pt x="2648" y="2011"/>
                    </a:cubicBezTo>
                    <a:cubicBezTo>
                      <a:pt x="3621" y="1714"/>
                      <a:pt x="4141" y="1282"/>
                      <a:pt x="4862" y="1282"/>
                    </a:cubicBezTo>
                    <a:cubicBezTo>
                      <a:pt x="5070" y="1282"/>
                      <a:pt x="5295" y="1318"/>
                      <a:pt x="5552" y="1403"/>
                    </a:cubicBezTo>
                    <a:cubicBezTo>
                      <a:pt x="5325" y="1403"/>
                      <a:pt x="5244" y="1649"/>
                      <a:pt x="4981" y="1649"/>
                    </a:cubicBezTo>
                    <a:cubicBezTo>
                      <a:pt x="4939" y="1649"/>
                      <a:pt x="4892" y="1642"/>
                      <a:pt x="4839" y="1628"/>
                    </a:cubicBezTo>
                    <a:lnTo>
                      <a:pt x="4839" y="1628"/>
                    </a:lnTo>
                    <a:cubicBezTo>
                      <a:pt x="4873" y="2022"/>
                      <a:pt x="4969" y="2144"/>
                      <a:pt x="5095" y="2144"/>
                    </a:cubicBezTo>
                    <a:cubicBezTo>
                      <a:pt x="5302" y="2144"/>
                      <a:pt x="5590" y="1815"/>
                      <a:pt x="5819" y="1815"/>
                    </a:cubicBezTo>
                    <a:cubicBezTo>
                      <a:pt x="5937" y="1815"/>
                      <a:pt x="6039" y="1903"/>
                      <a:pt x="6107" y="2169"/>
                    </a:cubicBezTo>
                    <a:cubicBezTo>
                      <a:pt x="6001" y="2341"/>
                      <a:pt x="5777" y="2446"/>
                      <a:pt x="5671" y="2724"/>
                    </a:cubicBezTo>
                    <a:cubicBezTo>
                      <a:pt x="5689" y="2727"/>
                      <a:pt x="5706" y="2729"/>
                      <a:pt x="5722" y="2729"/>
                    </a:cubicBezTo>
                    <a:cubicBezTo>
                      <a:pt x="5920" y="2729"/>
                      <a:pt x="5958" y="2481"/>
                      <a:pt x="6126" y="2481"/>
                    </a:cubicBezTo>
                    <a:cubicBezTo>
                      <a:pt x="6152" y="2481"/>
                      <a:pt x="6180" y="2486"/>
                      <a:pt x="6212" y="2499"/>
                    </a:cubicBezTo>
                    <a:cubicBezTo>
                      <a:pt x="6054" y="1733"/>
                      <a:pt x="6384" y="1351"/>
                      <a:pt x="5882" y="1073"/>
                    </a:cubicBezTo>
                    <a:cubicBezTo>
                      <a:pt x="6054" y="1021"/>
                      <a:pt x="6331" y="1126"/>
                      <a:pt x="6331" y="849"/>
                    </a:cubicBezTo>
                    <a:cubicBezTo>
                      <a:pt x="5832" y="849"/>
                      <a:pt x="5671" y="1"/>
                      <a:pt x="5197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2610775" y="4993350"/>
                <a:ext cx="3435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268" extrusionOk="0">
                    <a:moveTo>
                      <a:pt x="0" y="1"/>
                    </a:moveTo>
                    <a:cubicBezTo>
                      <a:pt x="278" y="608"/>
                      <a:pt x="159" y="608"/>
                      <a:pt x="0" y="1268"/>
                    </a:cubicBezTo>
                    <a:cubicBezTo>
                      <a:pt x="103" y="1178"/>
                      <a:pt x="220" y="1151"/>
                      <a:pt x="343" y="1151"/>
                    </a:cubicBezTo>
                    <a:cubicBezTo>
                      <a:pt x="521" y="1151"/>
                      <a:pt x="710" y="1207"/>
                      <a:pt x="881" y="1207"/>
                    </a:cubicBezTo>
                    <a:cubicBezTo>
                      <a:pt x="1094" y="1207"/>
                      <a:pt x="1278" y="1120"/>
                      <a:pt x="1373" y="727"/>
                    </a:cubicBezTo>
                    <a:cubicBezTo>
                      <a:pt x="1330" y="683"/>
                      <a:pt x="1279" y="668"/>
                      <a:pt x="1224" y="668"/>
                    </a:cubicBezTo>
                    <a:cubicBezTo>
                      <a:pt x="1091" y="668"/>
                      <a:pt x="936" y="756"/>
                      <a:pt x="818" y="756"/>
                    </a:cubicBezTo>
                    <a:cubicBezTo>
                      <a:pt x="671" y="756"/>
                      <a:pt x="580" y="619"/>
                      <a:pt x="660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2321975" y="4948650"/>
                <a:ext cx="39975" cy="1865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746" extrusionOk="0">
                    <a:moveTo>
                      <a:pt x="1318" y="1"/>
                    </a:moveTo>
                    <a:cubicBezTo>
                      <a:pt x="1210" y="1"/>
                      <a:pt x="1073" y="86"/>
                      <a:pt x="767" y="86"/>
                    </a:cubicBezTo>
                    <a:cubicBezTo>
                      <a:pt x="1044" y="746"/>
                      <a:pt x="1" y="310"/>
                      <a:pt x="437" y="640"/>
                    </a:cubicBezTo>
                    <a:cubicBezTo>
                      <a:pt x="561" y="558"/>
                      <a:pt x="679" y="534"/>
                      <a:pt x="789" y="534"/>
                    </a:cubicBezTo>
                    <a:cubicBezTo>
                      <a:pt x="946" y="534"/>
                      <a:pt x="1087" y="582"/>
                      <a:pt x="1216" y="582"/>
                    </a:cubicBezTo>
                    <a:cubicBezTo>
                      <a:pt x="1360" y="582"/>
                      <a:pt x="1488" y="520"/>
                      <a:pt x="1598" y="257"/>
                    </a:cubicBezTo>
                    <a:cubicBezTo>
                      <a:pt x="1474" y="56"/>
                      <a:pt x="1406" y="1"/>
                      <a:pt x="131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2305475" y="5014875"/>
                <a:ext cx="343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838" extrusionOk="0">
                    <a:moveTo>
                      <a:pt x="841" y="1"/>
                    </a:moveTo>
                    <a:cubicBezTo>
                      <a:pt x="543" y="1"/>
                      <a:pt x="283" y="344"/>
                      <a:pt x="1" y="737"/>
                    </a:cubicBezTo>
                    <a:cubicBezTo>
                      <a:pt x="91" y="696"/>
                      <a:pt x="182" y="680"/>
                      <a:pt x="272" y="680"/>
                    </a:cubicBezTo>
                    <a:cubicBezTo>
                      <a:pt x="558" y="680"/>
                      <a:pt x="836" y="837"/>
                      <a:pt x="1043" y="837"/>
                    </a:cubicBezTo>
                    <a:cubicBezTo>
                      <a:pt x="1212" y="837"/>
                      <a:pt x="1333" y="733"/>
                      <a:pt x="1374" y="354"/>
                    </a:cubicBezTo>
                    <a:cubicBezTo>
                      <a:pt x="1178" y="103"/>
                      <a:pt x="1004" y="1"/>
                      <a:pt x="841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2447075" y="5039650"/>
                <a:ext cx="261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578" extrusionOk="0">
                    <a:moveTo>
                      <a:pt x="820" y="1"/>
                    </a:moveTo>
                    <a:cubicBezTo>
                      <a:pt x="409" y="1"/>
                      <a:pt x="147" y="251"/>
                      <a:pt x="0" y="578"/>
                    </a:cubicBezTo>
                    <a:cubicBezTo>
                      <a:pt x="330" y="406"/>
                      <a:pt x="766" y="353"/>
                      <a:pt x="1043" y="23"/>
                    </a:cubicBezTo>
                    <a:cubicBezTo>
                      <a:pt x="964" y="8"/>
                      <a:pt x="890" y="1"/>
                      <a:pt x="820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2348050" y="5009775"/>
                <a:ext cx="86825" cy="4600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840" extrusionOk="0">
                    <a:moveTo>
                      <a:pt x="505" y="173"/>
                    </a:moveTo>
                    <a:cubicBezTo>
                      <a:pt x="505" y="173"/>
                      <a:pt x="504" y="174"/>
                      <a:pt x="502" y="175"/>
                    </a:cubicBezTo>
                    <a:cubicBezTo>
                      <a:pt x="503" y="174"/>
                      <a:pt x="504" y="174"/>
                      <a:pt x="505" y="173"/>
                    </a:cubicBezTo>
                    <a:close/>
                    <a:moveTo>
                      <a:pt x="980" y="1"/>
                    </a:moveTo>
                    <a:cubicBezTo>
                      <a:pt x="809" y="1"/>
                      <a:pt x="650" y="50"/>
                      <a:pt x="505" y="173"/>
                    </a:cubicBezTo>
                    <a:lnTo>
                      <a:pt x="505" y="173"/>
                    </a:lnTo>
                    <a:cubicBezTo>
                      <a:pt x="506" y="173"/>
                      <a:pt x="506" y="172"/>
                      <a:pt x="506" y="172"/>
                    </a:cubicBezTo>
                    <a:cubicBezTo>
                      <a:pt x="524" y="172"/>
                      <a:pt x="103" y="839"/>
                      <a:pt x="1" y="941"/>
                    </a:cubicBezTo>
                    <a:cubicBezTo>
                      <a:pt x="132" y="958"/>
                      <a:pt x="263" y="964"/>
                      <a:pt x="392" y="964"/>
                    </a:cubicBezTo>
                    <a:cubicBezTo>
                      <a:pt x="857" y="964"/>
                      <a:pt x="1300" y="879"/>
                      <a:pt x="1691" y="879"/>
                    </a:cubicBezTo>
                    <a:cubicBezTo>
                      <a:pt x="1962" y="879"/>
                      <a:pt x="2207" y="920"/>
                      <a:pt x="2417" y="1060"/>
                    </a:cubicBezTo>
                    <a:cubicBezTo>
                      <a:pt x="2417" y="1443"/>
                      <a:pt x="2153" y="1324"/>
                      <a:pt x="2205" y="1825"/>
                    </a:cubicBezTo>
                    <a:cubicBezTo>
                      <a:pt x="2246" y="1835"/>
                      <a:pt x="2283" y="1839"/>
                      <a:pt x="2318" y="1839"/>
                    </a:cubicBezTo>
                    <a:cubicBezTo>
                      <a:pt x="2550" y="1839"/>
                      <a:pt x="2676" y="1653"/>
                      <a:pt x="2810" y="1653"/>
                    </a:cubicBezTo>
                    <a:cubicBezTo>
                      <a:pt x="2875" y="1653"/>
                      <a:pt x="2942" y="1697"/>
                      <a:pt x="3024" y="1825"/>
                    </a:cubicBezTo>
                    <a:cubicBezTo>
                      <a:pt x="3077" y="1324"/>
                      <a:pt x="3248" y="1060"/>
                      <a:pt x="3473" y="888"/>
                    </a:cubicBezTo>
                    <a:cubicBezTo>
                      <a:pt x="2507" y="762"/>
                      <a:pt x="1649" y="1"/>
                      <a:pt x="980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2398275" y="4949100"/>
                <a:ext cx="2967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98" extrusionOk="0">
                    <a:moveTo>
                      <a:pt x="313" y="1"/>
                    </a:moveTo>
                    <a:cubicBezTo>
                      <a:pt x="134" y="1"/>
                      <a:pt x="1" y="75"/>
                      <a:pt x="25" y="398"/>
                    </a:cubicBezTo>
                    <a:cubicBezTo>
                      <a:pt x="249" y="239"/>
                      <a:pt x="1187" y="292"/>
                      <a:pt x="962" y="15"/>
                    </a:cubicBezTo>
                    <a:lnTo>
                      <a:pt x="962" y="15"/>
                    </a:lnTo>
                    <a:cubicBezTo>
                      <a:pt x="916" y="43"/>
                      <a:pt x="858" y="53"/>
                      <a:pt x="793" y="53"/>
                    </a:cubicBezTo>
                    <a:cubicBezTo>
                      <a:pt x="645" y="53"/>
                      <a:pt x="463" y="1"/>
                      <a:pt x="313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2280725" y="4955725"/>
                <a:ext cx="20500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674" extrusionOk="0">
                    <a:moveTo>
                      <a:pt x="298" y="1"/>
                    </a:moveTo>
                    <a:cubicBezTo>
                      <a:pt x="149" y="1"/>
                      <a:pt x="24" y="85"/>
                      <a:pt x="1" y="357"/>
                    </a:cubicBezTo>
                    <a:cubicBezTo>
                      <a:pt x="185" y="482"/>
                      <a:pt x="402" y="673"/>
                      <a:pt x="567" y="673"/>
                    </a:cubicBezTo>
                    <a:cubicBezTo>
                      <a:pt x="698" y="673"/>
                      <a:pt x="796" y="553"/>
                      <a:pt x="819" y="185"/>
                    </a:cubicBezTo>
                    <a:cubicBezTo>
                      <a:pt x="703" y="127"/>
                      <a:pt x="482" y="1"/>
                      <a:pt x="298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2628600" y="5102275"/>
                <a:ext cx="57775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385" extrusionOk="0">
                    <a:moveTo>
                      <a:pt x="1875" y="0"/>
                    </a:moveTo>
                    <a:lnTo>
                      <a:pt x="1875" y="0"/>
                    </a:lnTo>
                    <a:cubicBezTo>
                      <a:pt x="1305" y="116"/>
                      <a:pt x="1039" y="296"/>
                      <a:pt x="590" y="296"/>
                    </a:cubicBezTo>
                    <a:cubicBezTo>
                      <a:pt x="426" y="296"/>
                      <a:pt x="237" y="272"/>
                      <a:pt x="0" y="211"/>
                    </a:cubicBezTo>
                    <a:lnTo>
                      <a:pt x="0" y="211"/>
                    </a:lnTo>
                    <a:cubicBezTo>
                      <a:pt x="53" y="660"/>
                      <a:pt x="277" y="766"/>
                      <a:pt x="53" y="1096"/>
                    </a:cubicBezTo>
                    <a:cubicBezTo>
                      <a:pt x="568" y="1306"/>
                      <a:pt x="967" y="1385"/>
                      <a:pt x="1340" y="1385"/>
                    </a:cubicBezTo>
                    <a:cubicBezTo>
                      <a:pt x="1647" y="1385"/>
                      <a:pt x="1936" y="1332"/>
                      <a:pt x="2258" y="1254"/>
                    </a:cubicBezTo>
                    <a:cubicBezTo>
                      <a:pt x="2310" y="766"/>
                      <a:pt x="2086" y="819"/>
                      <a:pt x="2086" y="383"/>
                    </a:cubicBezTo>
                    <a:cubicBezTo>
                      <a:pt x="2037" y="358"/>
                      <a:pt x="1996" y="346"/>
                      <a:pt x="1963" y="346"/>
                    </a:cubicBezTo>
                    <a:cubicBezTo>
                      <a:pt x="1723" y="346"/>
                      <a:pt x="1861" y="935"/>
                      <a:pt x="1610" y="935"/>
                    </a:cubicBezTo>
                    <a:cubicBezTo>
                      <a:pt x="1591" y="935"/>
                      <a:pt x="1569" y="932"/>
                      <a:pt x="1545" y="924"/>
                    </a:cubicBezTo>
                    <a:cubicBezTo>
                      <a:pt x="1492" y="330"/>
                      <a:pt x="1822" y="436"/>
                      <a:pt x="1875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2144425" y="5071275"/>
                <a:ext cx="13875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157" extrusionOk="0">
                    <a:moveTo>
                      <a:pt x="335" y="1"/>
                    </a:moveTo>
                    <a:cubicBezTo>
                      <a:pt x="148" y="1"/>
                      <a:pt x="0" y="76"/>
                      <a:pt x="0" y="356"/>
                    </a:cubicBezTo>
                    <a:cubicBezTo>
                      <a:pt x="233" y="444"/>
                      <a:pt x="38" y="1156"/>
                      <a:pt x="266" y="1156"/>
                    </a:cubicBezTo>
                    <a:cubicBezTo>
                      <a:pt x="310" y="1156"/>
                      <a:pt x="369" y="1130"/>
                      <a:pt x="449" y="1068"/>
                    </a:cubicBezTo>
                    <a:cubicBezTo>
                      <a:pt x="330" y="514"/>
                      <a:pt x="396" y="408"/>
                      <a:pt x="555" y="26"/>
                    </a:cubicBezTo>
                    <a:cubicBezTo>
                      <a:pt x="480" y="11"/>
                      <a:pt x="405" y="1"/>
                      <a:pt x="33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2180275" y="5033850"/>
                <a:ext cx="275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586" extrusionOk="0">
                    <a:moveTo>
                      <a:pt x="520" y="0"/>
                    </a:moveTo>
                    <a:cubicBezTo>
                      <a:pt x="247" y="0"/>
                      <a:pt x="1" y="141"/>
                      <a:pt x="58" y="585"/>
                    </a:cubicBezTo>
                    <a:cubicBezTo>
                      <a:pt x="494" y="585"/>
                      <a:pt x="824" y="480"/>
                      <a:pt x="1101" y="202"/>
                    </a:cubicBezTo>
                    <a:cubicBezTo>
                      <a:pt x="999" y="100"/>
                      <a:pt x="750" y="0"/>
                      <a:pt x="520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2151350" y="5058050"/>
                <a:ext cx="36000" cy="591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2364" extrusionOk="0">
                    <a:moveTo>
                      <a:pt x="502" y="0"/>
                    </a:moveTo>
                    <a:lnTo>
                      <a:pt x="502" y="0"/>
                    </a:lnTo>
                    <a:cubicBezTo>
                      <a:pt x="714" y="660"/>
                      <a:pt x="1" y="832"/>
                      <a:pt x="278" y="1043"/>
                    </a:cubicBezTo>
                    <a:cubicBezTo>
                      <a:pt x="331" y="937"/>
                      <a:pt x="383" y="885"/>
                      <a:pt x="502" y="885"/>
                    </a:cubicBezTo>
                    <a:cubicBezTo>
                      <a:pt x="331" y="1215"/>
                      <a:pt x="608" y="1439"/>
                      <a:pt x="661" y="1822"/>
                    </a:cubicBezTo>
                    <a:cubicBezTo>
                      <a:pt x="601" y="1772"/>
                      <a:pt x="540" y="1751"/>
                      <a:pt x="482" y="1751"/>
                    </a:cubicBezTo>
                    <a:cubicBezTo>
                      <a:pt x="218" y="1751"/>
                      <a:pt x="17" y="2190"/>
                      <a:pt x="331" y="2363"/>
                    </a:cubicBezTo>
                    <a:cubicBezTo>
                      <a:pt x="365" y="2151"/>
                      <a:pt x="513" y="2010"/>
                      <a:pt x="661" y="2010"/>
                    </a:cubicBezTo>
                    <a:cubicBezTo>
                      <a:pt x="743" y="2010"/>
                      <a:pt x="824" y="2053"/>
                      <a:pt x="885" y="2152"/>
                    </a:cubicBezTo>
                    <a:cubicBezTo>
                      <a:pt x="1044" y="1703"/>
                      <a:pt x="608" y="1267"/>
                      <a:pt x="885" y="1267"/>
                    </a:cubicBezTo>
                    <a:cubicBezTo>
                      <a:pt x="966" y="1315"/>
                      <a:pt x="1020" y="1338"/>
                      <a:pt x="1058" y="1338"/>
                    </a:cubicBezTo>
                    <a:cubicBezTo>
                      <a:pt x="1201" y="1338"/>
                      <a:pt x="1127" y="1022"/>
                      <a:pt x="1440" y="502"/>
                    </a:cubicBezTo>
                    <a:cubicBezTo>
                      <a:pt x="1110" y="330"/>
                      <a:pt x="832" y="555"/>
                      <a:pt x="502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2181725" y="5088400"/>
                <a:ext cx="2935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207" extrusionOk="0">
                    <a:moveTo>
                      <a:pt x="937" y="1"/>
                    </a:moveTo>
                    <a:lnTo>
                      <a:pt x="937" y="1"/>
                    </a:lnTo>
                    <a:cubicBezTo>
                      <a:pt x="660" y="766"/>
                      <a:pt x="330" y="225"/>
                      <a:pt x="0" y="938"/>
                    </a:cubicBezTo>
                    <a:cubicBezTo>
                      <a:pt x="50" y="1130"/>
                      <a:pt x="190" y="1206"/>
                      <a:pt x="350" y="1206"/>
                    </a:cubicBezTo>
                    <a:cubicBezTo>
                      <a:pt x="694" y="1206"/>
                      <a:pt x="1127" y="853"/>
                      <a:pt x="937" y="555"/>
                    </a:cubicBezTo>
                    <a:lnTo>
                      <a:pt x="937" y="555"/>
                    </a:lnTo>
                    <a:cubicBezTo>
                      <a:pt x="922" y="578"/>
                      <a:pt x="909" y="598"/>
                      <a:pt x="898" y="615"/>
                    </a:cubicBezTo>
                    <a:lnTo>
                      <a:pt x="898" y="615"/>
                    </a:lnTo>
                    <a:cubicBezTo>
                      <a:pt x="993" y="446"/>
                      <a:pt x="1173" y="66"/>
                      <a:pt x="937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2517375" y="5023725"/>
                <a:ext cx="135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06" extrusionOk="0">
                    <a:moveTo>
                      <a:pt x="53" y="0"/>
                    </a:moveTo>
                    <a:cubicBezTo>
                      <a:pt x="53" y="53"/>
                      <a:pt x="53" y="53"/>
                      <a:pt x="0" y="106"/>
                    </a:cubicBezTo>
                    <a:lnTo>
                      <a:pt x="53" y="106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2511750" y="5026350"/>
                <a:ext cx="565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73" extrusionOk="0">
                    <a:moveTo>
                      <a:pt x="225" y="1"/>
                    </a:moveTo>
                    <a:cubicBezTo>
                      <a:pt x="106" y="1"/>
                      <a:pt x="1" y="120"/>
                      <a:pt x="159" y="172"/>
                    </a:cubicBezTo>
                    <a:cubicBezTo>
                      <a:pt x="159" y="120"/>
                      <a:pt x="225" y="67"/>
                      <a:pt x="22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2460925" y="5008025"/>
                <a:ext cx="17850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34" extrusionOk="0">
                    <a:moveTo>
                      <a:pt x="185" y="1"/>
                    </a:moveTo>
                    <a:cubicBezTo>
                      <a:pt x="78" y="1"/>
                      <a:pt x="1" y="41"/>
                      <a:pt x="1" y="192"/>
                    </a:cubicBezTo>
                    <a:cubicBezTo>
                      <a:pt x="489" y="245"/>
                      <a:pt x="1" y="351"/>
                      <a:pt x="1" y="575"/>
                    </a:cubicBezTo>
                    <a:cubicBezTo>
                      <a:pt x="159" y="575"/>
                      <a:pt x="278" y="681"/>
                      <a:pt x="331" y="734"/>
                    </a:cubicBezTo>
                    <a:cubicBezTo>
                      <a:pt x="384" y="404"/>
                      <a:pt x="661" y="404"/>
                      <a:pt x="714" y="21"/>
                    </a:cubicBezTo>
                    <a:lnTo>
                      <a:pt x="714" y="21"/>
                    </a:lnTo>
                    <a:cubicBezTo>
                      <a:pt x="676" y="41"/>
                      <a:pt x="630" y="48"/>
                      <a:pt x="580" y="48"/>
                    </a:cubicBezTo>
                    <a:cubicBezTo>
                      <a:pt x="454" y="48"/>
                      <a:pt x="301" y="1"/>
                      <a:pt x="185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2522650" y="4962550"/>
                <a:ext cx="1257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075" extrusionOk="0">
                    <a:moveTo>
                      <a:pt x="157" y="1"/>
                    </a:moveTo>
                    <a:cubicBezTo>
                      <a:pt x="128" y="1"/>
                      <a:pt x="94" y="10"/>
                      <a:pt x="53" y="31"/>
                    </a:cubicBezTo>
                    <a:cubicBezTo>
                      <a:pt x="53" y="467"/>
                      <a:pt x="0" y="1074"/>
                      <a:pt x="278" y="1074"/>
                    </a:cubicBezTo>
                    <a:cubicBezTo>
                      <a:pt x="331" y="850"/>
                      <a:pt x="449" y="797"/>
                      <a:pt x="502" y="520"/>
                    </a:cubicBezTo>
                    <a:cubicBezTo>
                      <a:pt x="305" y="473"/>
                      <a:pt x="362" y="1"/>
                      <a:pt x="157" y="1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2495250" y="4962000"/>
                <a:ext cx="112900" cy="72625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905" extrusionOk="0">
                    <a:moveTo>
                      <a:pt x="3196" y="0"/>
                    </a:moveTo>
                    <a:cubicBezTo>
                      <a:pt x="3279" y="566"/>
                      <a:pt x="2848" y="816"/>
                      <a:pt x="2416" y="816"/>
                    </a:cubicBezTo>
                    <a:cubicBezTo>
                      <a:pt x="2303" y="816"/>
                      <a:pt x="2190" y="799"/>
                      <a:pt x="2087" y="766"/>
                    </a:cubicBezTo>
                    <a:cubicBezTo>
                      <a:pt x="1981" y="1255"/>
                      <a:pt x="1875" y="1862"/>
                      <a:pt x="1374" y="1862"/>
                    </a:cubicBezTo>
                    <a:cubicBezTo>
                      <a:pt x="1272" y="1627"/>
                      <a:pt x="1145" y="1552"/>
                      <a:pt x="1004" y="1552"/>
                    </a:cubicBezTo>
                    <a:cubicBezTo>
                      <a:pt x="760" y="1552"/>
                      <a:pt x="477" y="1777"/>
                      <a:pt x="222" y="1777"/>
                    </a:cubicBezTo>
                    <a:cubicBezTo>
                      <a:pt x="145" y="1777"/>
                      <a:pt x="71" y="1756"/>
                      <a:pt x="1" y="1703"/>
                    </a:cubicBezTo>
                    <a:lnTo>
                      <a:pt x="1" y="1703"/>
                    </a:lnTo>
                    <a:cubicBezTo>
                      <a:pt x="1" y="2086"/>
                      <a:pt x="235" y="2086"/>
                      <a:pt x="469" y="2086"/>
                    </a:cubicBezTo>
                    <a:cubicBezTo>
                      <a:pt x="704" y="2086"/>
                      <a:pt x="938" y="2086"/>
                      <a:pt x="938" y="2469"/>
                    </a:cubicBezTo>
                    <a:cubicBezTo>
                      <a:pt x="1137" y="2136"/>
                      <a:pt x="1531" y="1964"/>
                      <a:pt x="1923" y="1964"/>
                    </a:cubicBezTo>
                    <a:cubicBezTo>
                      <a:pt x="2183" y="1964"/>
                      <a:pt x="2441" y="2039"/>
                      <a:pt x="2641" y="2192"/>
                    </a:cubicBezTo>
                    <a:cubicBezTo>
                      <a:pt x="2469" y="2192"/>
                      <a:pt x="2364" y="2364"/>
                      <a:pt x="2311" y="2575"/>
                    </a:cubicBezTo>
                    <a:cubicBezTo>
                      <a:pt x="2360" y="2581"/>
                      <a:pt x="2412" y="2584"/>
                      <a:pt x="2465" y="2584"/>
                    </a:cubicBezTo>
                    <a:cubicBezTo>
                      <a:pt x="2680" y="2584"/>
                      <a:pt x="2926" y="2542"/>
                      <a:pt x="3141" y="2542"/>
                    </a:cubicBezTo>
                    <a:cubicBezTo>
                      <a:pt x="3410" y="2542"/>
                      <a:pt x="3631" y="2608"/>
                      <a:pt x="3684" y="2904"/>
                    </a:cubicBezTo>
                    <a:lnTo>
                      <a:pt x="3684" y="2904"/>
                    </a:lnTo>
                    <a:cubicBezTo>
                      <a:pt x="3460" y="1651"/>
                      <a:pt x="4186" y="1862"/>
                      <a:pt x="4516" y="1426"/>
                    </a:cubicBezTo>
                    <a:lnTo>
                      <a:pt x="4516" y="1426"/>
                    </a:lnTo>
                    <a:cubicBezTo>
                      <a:pt x="4439" y="1447"/>
                      <a:pt x="4358" y="1457"/>
                      <a:pt x="4281" y="1457"/>
                    </a:cubicBezTo>
                    <a:cubicBezTo>
                      <a:pt x="3959" y="1457"/>
                      <a:pt x="3685" y="1276"/>
                      <a:pt x="3908" y="872"/>
                    </a:cubicBezTo>
                    <a:cubicBezTo>
                      <a:pt x="3887" y="860"/>
                      <a:pt x="3867" y="854"/>
                      <a:pt x="3848" y="854"/>
                    </a:cubicBezTo>
                    <a:cubicBezTo>
                      <a:pt x="3675" y="854"/>
                      <a:pt x="3574" y="1295"/>
                      <a:pt x="3469" y="1295"/>
                    </a:cubicBezTo>
                    <a:cubicBezTo>
                      <a:pt x="3432" y="1295"/>
                      <a:pt x="3395" y="1241"/>
                      <a:pt x="3354" y="1096"/>
                    </a:cubicBezTo>
                    <a:cubicBezTo>
                      <a:pt x="3407" y="542"/>
                      <a:pt x="3856" y="660"/>
                      <a:pt x="3908" y="159"/>
                    </a:cubicBezTo>
                    <a:cubicBezTo>
                      <a:pt x="3790" y="0"/>
                      <a:pt x="3526" y="0"/>
                      <a:pt x="3196" y="0"/>
                    </a:cubicBezTo>
                    <a:close/>
                    <a:moveTo>
                      <a:pt x="3684" y="2904"/>
                    </a:moveTo>
                    <a:cubicBezTo>
                      <a:pt x="3684" y="2904"/>
                      <a:pt x="3684" y="2904"/>
                      <a:pt x="3684" y="2905"/>
                    </a:cubicBezTo>
                    <a:cubicBezTo>
                      <a:pt x="3684" y="2904"/>
                      <a:pt x="3684" y="2904"/>
                      <a:pt x="3684" y="2904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609725" y="4349775"/>
                <a:ext cx="1427450" cy="1020500"/>
              </a:xfrm>
              <a:custGeom>
                <a:avLst/>
                <a:gdLst/>
                <a:ahLst/>
                <a:cxnLst/>
                <a:rect l="l" t="t" r="r" b="b"/>
                <a:pathLst>
                  <a:path w="57098" h="40820" extrusionOk="0">
                    <a:moveTo>
                      <a:pt x="19765" y="1757"/>
                    </a:moveTo>
                    <a:cubicBezTo>
                      <a:pt x="19919" y="1757"/>
                      <a:pt x="20050" y="1807"/>
                      <a:pt x="20133" y="1981"/>
                    </a:cubicBezTo>
                    <a:cubicBezTo>
                      <a:pt x="20133" y="2478"/>
                      <a:pt x="19929" y="2529"/>
                      <a:pt x="19694" y="2529"/>
                    </a:cubicBezTo>
                    <a:cubicBezTo>
                      <a:pt x="19633" y="2529"/>
                      <a:pt x="19570" y="2526"/>
                      <a:pt x="19507" y="2526"/>
                    </a:cubicBezTo>
                    <a:cubicBezTo>
                      <a:pt x="19460" y="2526"/>
                      <a:pt x="19413" y="2528"/>
                      <a:pt x="19368" y="2535"/>
                    </a:cubicBezTo>
                    <a:lnTo>
                      <a:pt x="19315" y="1822"/>
                    </a:lnTo>
                    <a:cubicBezTo>
                      <a:pt x="19471" y="1797"/>
                      <a:pt x="19627" y="1757"/>
                      <a:pt x="19765" y="1757"/>
                    </a:cubicBezTo>
                    <a:close/>
                    <a:moveTo>
                      <a:pt x="4556" y="1898"/>
                    </a:moveTo>
                    <a:cubicBezTo>
                      <a:pt x="4758" y="1898"/>
                      <a:pt x="4899" y="2102"/>
                      <a:pt x="4899" y="2641"/>
                    </a:cubicBezTo>
                    <a:cubicBezTo>
                      <a:pt x="4876" y="2632"/>
                      <a:pt x="4856" y="2628"/>
                      <a:pt x="4837" y="2628"/>
                    </a:cubicBezTo>
                    <a:cubicBezTo>
                      <a:pt x="4665" y="2628"/>
                      <a:pt x="4657" y="2968"/>
                      <a:pt x="4487" y="2968"/>
                    </a:cubicBezTo>
                    <a:cubicBezTo>
                      <a:pt x="4452" y="2968"/>
                      <a:pt x="4409" y="2953"/>
                      <a:pt x="4357" y="2918"/>
                    </a:cubicBezTo>
                    <a:cubicBezTo>
                      <a:pt x="4410" y="2707"/>
                      <a:pt x="4410" y="2377"/>
                      <a:pt x="4410" y="1928"/>
                    </a:cubicBezTo>
                    <a:cubicBezTo>
                      <a:pt x="4461" y="1908"/>
                      <a:pt x="4510" y="1898"/>
                      <a:pt x="4556" y="1898"/>
                    </a:cubicBezTo>
                    <a:close/>
                    <a:moveTo>
                      <a:pt x="10179" y="4410"/>
                    </a:moveTo>
                    <a:cubicBezTo>
                      <a:pt x="10179" y="4621"/>
                      <a:pt x="10074" y="4687"/>
                      <a:pt x="10126" y="4898"/>
                    </a:cubicBezTo>
                    <a:cubicBezTo>
                      <a:pt x="10354" y="4862"/>
                      <a:pt x="10608" y="4561"/>
                      <a:pt x="10851" y="4561"/>
                    </a:cubicBezTo>
                    <a:cubicBezTo>
                      <a:pt x="10960" y="4561"/>
                      <a:pt x="11067" y="4621"/>
                      <a:pt x="11169" y="4793"/>
                    </a:cubicBezTo>
                    <a:cubicBezTo>
                      <a:pt x="10969" y="5096"/>
                      <a:pt x="10743" y="5238"/>
                      <a:pt x="10515" y="5238"/>
                    </a:cubicBezTo>
                    <a:cubicBezTo>
                      <a:pt x="10248" y="5238"/>
                      <a:pt x="9979" y="5043"/>
                      <a:pt x="9744" y="4687"/>
                    </a:cubicBezTo>
                    <a:cubicBezTo>
                      <a:pt x="9796" y="4357"/>
                      <a:pt x="10021" y="4462"/>
                      <a:pt x="10179" y="4410"/>
                    </a:cubicBezTo>
                    <a:close/>
                    <a:moveTo>
                      <a:pt x="49299" y="4838"/>
                    </a:moveTo>
                    <a:cubicBezTo>
                      <a:pt x="49490" y="4838"/>
                      <a:pt x="49666" y="5611"/>
                      <a:pt x="50007" y="5611"/>
                    </a:cubicBezTo>
                    <a:cubicBezTo>
                      <a:pt x="50089" y="5611"/>
                      <a:pt x="50181" y="5565"/>
                      <a:pt x="50286" y="5453"/>
                    </a:cubicBezTo>
                    <a:lnTo>
                      <a:pt x="50286" y="5453"/>
                    </a:lnTo>
                    <a:cubicBezTo>
                      <a:pt x="50339" y="5948"/>
                      <a:pt x="50187" y="6043"/>
                      <a:pt x="49987" y="6043"/>
                    </a:cubicBezTo>
                    <a:cubicBezTo>
                      <a:pt x="49861" y="6043"/>
                      <a:pt x="49716" y="6005"/>
                      <a:pt x="49592" y="6005"/>
                    </a:cubicBezTo>
                    <a:cubicBezTo>
                      <a:pt x="49519" y="6005"/>
                      <a:pt x="49453" y="6018"/>
                      <a:pt x="49401" y="6060"/>
                    </a:cubicBezTo>
                    <a:cubicBezTo>
                      <a:pt x="49348" y="5558"/>
                      <a:pt x="49296" y="5228"/>
                      <a:pt x="49124" y="5070"/>
                    </a:cubicBezTo>
                    <a:cubicBezTo>
                      <a:pt x="49186" y="4903"/>
                      <a:pt x="49243" y="4838"/>
                      <a:pt x="49299" y="4838"/>
                    </a:cubicBezTo>
                    <a:close/>
                    <a:moveTo>
                      <a:pt x="48466" y="5635"/>
                    </a:moveTo>
                    <a:cubicBezTo>
                      <a:pt x="48698" y="5635"/>
                      <a:pt x="48940" y="5696"/>
                      <a:pt x="49124" y="5835"/>
                    </a:cubicBezTo>
                    <a:cubicBezTo>
                      <a:pt x="49045" y="6139"/>
                      <a:pt x="48811" y="6265"/>
                      <a:pt x="48542" y="6265"/>
                    </a:cubicBezTo>
                    <a:cubicBezTo>
                      <a:pt x="48273" y="6265"/>
                      <a:pt x="47969" y="6139"/>
                      <a:pt x="47751" y="5941"/>
                    </a:cubicBezTo>
                    <a:cubicBezTo>
                      <a:pt x="47850" y="5750"/>
                      <a:pt x="48148" y="5635"/>
                      <a:pt x="48466" y="5635"/>
                    </a:cubicBezTo>
                    <a:close/>
                    <a:moveTo>
                      <a:pt x="3632" y="5716"/>
                    </a:moveTo>
                    <a:cubicBezTo>
                      <a:pt x="3865" y="5716"/>
                      <a:pt x="4082" y="5849"/>
                      <a:pt x="4186" y="6218"/>
                    </a:cubicBezTo>
                    <a:cubicBezTo>
                      <a:pt x="4064" y="6097"/>
                      <a:pt x="3956" y="6053"/>
                      <a:pt x="3853" y="6053"/>
                    </a:cubicBezTo>
                    <a:cubicBezTo>
                      <a:pt x="3580" y="6053"/>
                      <a:pt x="3339" y="6359"/>
                      <a:pt x="2980" y="6359"/>
                    </a:cubicBezTo>
                    <a:cubicBezTo>
                      <a:pt x="2927" y="6359"/>
                      <a:pt x="2871" y="6352"/>
                      <a:pt x="2813" y="6337"/>
                    </a:cubicBezTo>
                    <a:cubicBezTo>
                      <a:pt x="2813" y="6089"/>
                      <a:pt x="3243" y="5716"/>
                      <a:pt x="3632" y="5716"/>
                    </a:cubicBezTo>
                    <a:close/>
                    <a:moveTo>
                      <a:pt x="49296" y="3802"/>
                    </a:moveTo>
                    <a:lnTo>
                      <a:pt x="49296" y="3802"/>
                    </a:lnTo>
                    <a:cubicBezTo>
                      <a:pt x="49169" y="4741"/>
                      <a:pt x="48803" y="4955"/>
                      <a:pt x="48380" y="4955"/>
                    </a:cubicBezTo>
                    <a:cubicBezTo>
                      <a:pt x="48232" y="4955"/>
                      <a:pt x="48077" y="4929"/>
                      <a:pt x="47923" y="4898"/>
                    </a:cubicBezTo>
                    <a:cubicBezTo>
                      <a:pt x="47593" y="5347"/>
                      <a:pt x="47593" y="5835"/>
                      <a:pt x="47593" y="6443"/>
                    </a:cubicBezTo>
                    <a:cubicBezTo>
                      <a:pt x="47486" y="6503"/>
                      <a:pt x="47393" y="6531"/>
                      <a:pt x="47311" y="6531"/>
                    </a:cubicBezTo>
                    <a:cubicBezTo>
                      <a:pt x="47090" y="6531"/>
                      <a:pt x="46953" y="6325"/>
                      <a:pt x="46867" y="6007"/>
                    </a:cubicBezTo>
                    <a:cubicBezTo>
                      <a:pt x="47082" y="5741"/>
                      <a:pt x="47248" y="5172"/>
                      <a:pt x="47692" y="5172"/>
                    </a:cubicBezTo>
                    <a:cubicBezTo>
                      <a:pt x="47711" y="5172"/>
                      <a:pt x="47731" y="5173"/>
                      <a:pt x="47751" y="5175"/>
                    </a:cubicBezTo>
                    <a:cubicBezTo>
                      <a:pt x="47711" y="4844"/>
                      <a:pt x="47572" y="4696"/>
                      <a:pt x="47415" y="4696"/>
                    </a:cubicBezTo>
                    <a:cubicBezTo>
                      <a:pt x="47365" y="4696"/>
                      <a:pt x="47313" y="4711"/>
                      <a:pt x="47263" y="4740"/>
                    </a:cubicBezTo>
                    <a:cubicBezTo>
                      <a:pt x="47857" y="4291"/>
                      <a:pt x="48688" y="4740"/>
                      <a:pt x="49296" y="3802"/>
                    </a:cubicBezTo>
                    <a:close/>
                    <a:moveTo>
                      <a:pt x="1928" y="5677"/>
                    </a:moveTo>
                    <a:cubicBezTo>
                      <a:pt x="2118" y="5722"/>
                      <a:pt x="2185" y="6162"/>
                      <a:pt x="2400" y="6162"/>
                    </a:cubicBezTo>
                    <a:cubicBezTo>
                      <a:pt x="2440" y="6162"/>
                      <a:pt x="2484" y="6147"/>
                      <a:pt x="2535" y="6113"/>
                    </a:cubicBezTo>
                    <a:lnTo>
                      <a:pt x="2535" y="6113"/>
                    </a:lnTo>
                    <a:cubicBezTo>
                      <a:pt x="2430" y="6548"/>
                      <a:pt x="2100" y="6443"/>
                      <a:pt x="1875" y="6667"/>
                    </a:cubicBezTo>
                    <a:cubicBezTo>
                      <a:pt x="1823" y="6166"/>
                      <a:pt x="1928" y="6007"/>
                      <a:pt x="1928" y="5677"/>
                    </a:cubicBezTo>
                    <a:close/>
                    <a:moveTo>
                      <a:pt x="46273" y="6060"/>
                    </a:moveTo>
                    <a:cubicBezTo>
                      <a:pt x="46324" y="6541"/>
                      <a:pt x="46116" y="6682"/>
                      <a:pt x="45870" y="6682"/>
                    </a:cubicBezTo>
                    <a:cubicBezTo>
                      <a:pt x="45609" y="6682"/>
                      <a:pt x="45305" y="6524"/>
                      <a:pt x="45216" y="6443"/>
                    </a:cubicBezTo>
                    <a:cubicBezTo>
                      <a:pt x="45278" y="6276"/>
                      <a:pt x="45364" y="6226"/>
                      <a:pt x="45463" y="6226"/>
                    </a:cubicBezTo>
                    <a:cubicBezTo>
                      <a:pt x="45614" y="6226"/>
                      <a:pt x="45793" y="6342"/>
                      <a:pt x="45956" y="6342"/>
                    </a:cubicBezTo>
                    <a:cubicBezTo>
                      <a:pt x="46076" y="6342"/>
                      <a:pt x="46187" y="6279"/>
                      <a:pt x="46273" y="6060"/>
                    </a:cubicBezTo>
                    <a:close/>
                    <a:moveTo>
                      <a:pt x="12539" y="5684"/>
                    </a:moveTo>
                    <a:cubicBezTo>
                      <a:pt x="12612" y="5684"/>
                      <a:pt x="12703" y="5744"/>
                      <a:pt x="12820" y="5888"/>
                    </a:cubicBezTo>
                    <a:cubicBezTo>
                      <a:pt x="12661" y="6218"/>
                      <a:pt x="12608" y="6667"/>
                      <a:pt x="12278" y="6720"/>
                    </a:cubicBezTo>
                    <a:cubicBezTo>
                      <a:pt x="12278" y="6298"/>
                      <a:pt x="12309" y="5684"/>
                      <a:pt x="12539" y="5684"/>
                    </a:cubicBezTo>
                    <a:close/>
                    <a:moveTo>
                      <a:pt x="11447" y="5558"/>
                    </a:moveTo>
                    <a:cubicBezTo>
                      <a:pt x="11552" y="5611"/>
                      <a:pt x="11552" y="6166"/>
                      <a:pt x="11618" y="6496"/>
                    </a:cubicBezTo>
                    <a:cubicBezTo>
                      <a:pt x="11461" y="6389"/>
                      <a:pt x="11391" y="6372"/>
                      <a:pt x="11312" y="6372"/>
                    </a:cubicBezTo>
                    <a:cubicBezTo>
                      <a:pt x="11275" y="6372"/>
                      <a:pt x="11235" y="6376"/>
                      <a:pt x="11184" y="6376"/>
                    </a:cubicBezTo>
                    <a:cubicBezTo>
                      <a:pt x="11116" y="6376"/>
                      <a:pt x="11026" y="6369"/>
                      <a:pt x="10892" y="6337"/>
                    </a:cubicBezTo>
                    <a:lnTo>
                      <a:pt x="10892" y="6337"/>
                    </a:lnTo>
                    <a:cubicBezTo>
                      <a:pt x="10892" y="6548"/>
                      <a:pt x="10958" y="6548"/>
                      <a:pt x="11011" y="6548"/>
                    </a:cubicBezTo>
                    <a:cubicBezTo>
                      <a:pt x="10996" y="6777"/>
                      <a:pt x="10965" y="6868"/>
                      <a:pt x="10928" y="6868"/>
                    </a:cubicBezTo>
                    <a:cubicBezTo>
                      <a:pt x="10831" y="6868"/>
                      <a:pt x="10695" y="6237"/>
                      <a:pt x="10734" y="5835"/>
                    </a:cubicBezTo>
                    <a:cubicBezTo>
                      <a:pt x="11064" y="5611"/>
                      <a:pt x="11341" y="5783"/>
                      <a:pt x="11447" y="5558"/>
                    </a:cubicBezTo>
                    <a:close/>
                    <a:moveTo>
                      <a:pt x="9638" y="4951"/>
                    </a:moveTo>
                    <a:cubicBezTo>
                      <a:pt x="9638" y="5347"/>
                      <a:pt x="9519" y="5611"/>
                      <a:pt x="9466" y="5941"/>
                    </a:cubicBezTo>
                    <a:cubicBezTo>
                      <a:pt x="9528" y="5792"/>
                      <a:pt x="9594" y="5742"/>
                      <a:pt x="9666" y="5742"/>
                    </a:cubicBezTo>
                    <a:cubicBezTo>
                      <a:pt x="9813" y="5742"/>
                      <a:pt x="9986" y="5951"/>
                      <a:pt x="10203" y="5951"/>
                    </a:cubicBezTo>
                    <a:cubicBezTo>
                      <a:pt x="10266" y="5951"/>
                      <a:pt x="10333" y="5933"/>
                      <a:pt x="10404" y="5888"/>
                    </a:cubicBezTo>
                    <a:cubicBezTo>
                      <a:pt x="10404" y="6247"/>
                      <a:pt x="10458" y="6546"/>
                      <a:pt x="10508" y="6546"/>
                    </a:cubicBezTo>
                    <a:cubicBezTo>
                      <a:pt x="10528" y="6546"/>
                      <a:pt x="10547" y="6499"/>
                      <a:pt x="10562" y="6390"/>
                    </a:cubicBezTo>
                    <a:cubicBezTo>
                      <a:pt x="10681" y="6390"/>
                      <a:pt x="10628" y="6601"/>
                      <a:pt x="10562" y="6601"/>
                    </a:cubicBezTo>
                    <a:lnTo>
                      <a:pt x="10562" y="7103"/>
                    </a:lnTo>
                    <a:cubicBezTo>
                      <a:pt x="10086" y="6812"/>
                      <a:pt x="9733" y="6615"/>
                      <a:pt x="9303" y="6615"/>
                    </a:cubicBezTo>
                    <a:cubicBezTo>
                      <a:pt x="9090" y="6615"/>
                      <a:pt x="8858" y="6663"/>
                      <a:pt x="8582" y="6773"/>
                    </a:cubicBezTo>
                    <a:cubicBezTo>
                      <a:pt x="8753" y="6271"/>
                      <a:pt x="8476" y="6337"/>
                      <a:pt x="8648" y="5783"/>
                    </a:cubicBezTo>
                    <a:cubicBezTo>
                      <a:pt x="8545" y="5750"/>
                      <a:pt x="8432" y="5737"/>
                      <a:pt x="8311" y="5737"/>
                    </a:cubicBezTo>
                    <a:cubicBezTo>
                      <a:pt x="7639" y="5737"/>
                      <a:pt x="6703" y="6156"/>
                      <a:pt x="5680" y="6156"/>
                    </a:cubicBezTo>
                    <a:cubicBezTo>
                      <a:pt x="5301" y="6156"/>
                      <a:pt x="4910" y="6099"/>
                      <a:pt x="4516" y="5941"/>
                    </a:cubicBezTo>
                    <a:cubicBezTo>
                      <a:pt x="6007" y="5281"/>
                      <a:pt x="8146" y="5400"/>
                      <a:pt x="9189" y="5017"/>
                    </a:cubicBezTo>
                    <a:lnTo>
                      <a:pt x="9189" y="5017"/>
                    </a:lnTo>
                    <a:cubicBezTo>
                      <a:pt x="9189" y="5730"/>
                      <a:pt x="8859" y="5888"/>
                      <a:pt x="8806" y="6548"/>
                    </a:cubicBezTo>
                    <a:cubicBezTo>
                      <a:pt x="9361" y="6548"/>
                      <a:pt x="9083" y="5228"/>
                      <a:pt x="9638" y="4951"/>
                    </a:cubicBezTo>
                    <a:close/>
                    <a:moveTo>
                      <a:pt x="43461" y="5835"/>
                    </a:moveTo>
                    <a:cubicBezTo>
                      <a:pt x="43408" y="6878"/>
                      <a:pt x="44173" y="5730"/>
                      <a:pt x="44015" y="7050"/>
                    </a:cubicBezTo>
                    <a:cubicBezTo>
                      <a:pt x="43804" y="6817"/>
                      <a:pt x="43645" y="6722"/>
                      <a:pt x="43497" y="6722"/>
                    </a:cubicBezTo>
                    <a:cubicBezTo>
                      <a:pt x="43294" y="6722"/>
                      <a:pt x="43113" y="6903"/>
                      <a:pt x="42853" y="7156"/>
                    </a:cubicBezTo>
                    <a:lnTo>
                      <a:pt x="42800" y="6166"/>
                    </a:lnTo>
                    <a:lnTo>
                      <a:pt x="42800" y="6166"/>
                    </a:lnTo>
                    <a:cubicBezTo>
                      <a:pt x="42950" y="6212"/>
                      <a:pt x="43043" y="6233"/>
                      <a:pt x="43105" y="6233"/>
                    </a:cubicBezTo>
                    <a:cubicBezTo>
                      <a:pt x="43274" y="6233"/>
                      <a:pt x="43219" y="6077"/>
                      <a:pt x="43461" y="5835"/>
                    </a:cubicBezTo>
                    <a:close/>
                    <a:moveTo>
                      <a:pt x="44285" y="6914"/>
                    </a:moveTo>
                    <a:cubicBezTo>
                      <a:pt x="44598" y="6914"/>
                      <a:pt x="45218" y="7604"/>
                      <a:pt x="45665" y="7657"/>
                    </a:cubicBezTo>
                    <a:cubicBezTo>
                      <a:pt x="45541" y="7859"/>
                      <a:pt x="45411" y="7937"/>
                      <a:pt x="45279" y="7937"/>
                    </a:cubicBezTo>
                    <a:cubicBezTo>
                      <a:pt x="44874" y="7937"/>
                      <a:pt x="44449" y="7209"/>
                      <a:pt x="44121" y="7050"/>
                    </a:cubicBezTo>
                    <a:cubicBezTo>
                      <a:pt x="44154" y="6953"/>
                      <a:pt x="44211" y="6914"/>
                      <a:pt x="44285" y="6914"/>
                    </a:cubicBezTo>
                    <a:close/>
                    <a:moveTo>
                      <a:pt x="1159" y="7181"/>
                    </a:moveTo>
                    <a:cubicBezTo>
                      <a:pt x="1208" y="7181"/>
                      <a:pt x="1261" y="7189"/>
                      <a:pt x="1321" y="7208"/>
                    </a:cubicBezTo>
                    <a:cubicBezTo>
                      <a:pt x="1268" y="7433"/>
                      <a:pt x="1215" y="7921"/>
                      <a:pt x="1387" y="7987"/>
                    </a:cubicBezTo>
                    <a:cubicBezTo>
                      <a:pt x="1215" y="8370"/>
                      <a:pt x="780" y="8370"/>
                      <a:pt x="502" y="8529"/>
                    </a:cubicBezTo>
                    <a:cubicBezTo>
                      <a:pt x="707" y="8084"/>
                      <a:pt x="670" y="7181"/>
                      <a:pt x="1159" y="7181"/>
                    </a:cubicBezTo>
                    <a:close/>
                    <a:moveTo>
                      <a:pt x="31355" y="8199"/>
                    </a:moveTo>
                    <a:lnTo>
                      <a:pt x="31355" y="8199"/>
                    </a:lnTo>
                    <a:cubicBezTo>
                      <a:pt x="31317" y="8595"/>
                      <a:pt x="31110" y="8931"/>
                      <a:pt x="30914" y="8931"/>
                    </a:cubicBezTo>
                    <a:cubicBezTo>
                      <a:pt x="30835" y="8931"/>
                      <a:pt x="30759" y="8877"/>
                      <a:pt x="30695" y="8753"/>
                    </a:cubicBezTo>
                    <a:cubicBezTo>
                      <a:pt x="30612" y="8293"/>
                      <a:pt x="30737" y="8208"/>
                      <a:pt x="30905" y="8208"/>
                    </a:cubicBezTo>
                    <a:cubicBezTo>
                      <a:pt x="31004" y="8208"/>
                      <a:pt x="31119" y="8238"/>
                      <a:pt x="31215" y="8238"/>
                    </a:cubicBezTo>
                    <a:cubicBezTo>
                      <a:pt x="31269" y="8238"/>
                      <a:pt x="31318" y="8228"/>
                      <a:pt x="31355" y="8199"/>
                    </a:cubicBezTo>
                    <a:close/>
                    <a:moveTo>
                      <a:pt x="12574" y="7379"/>
                    </a:moveTo>
                    <a:cubicBezTo>
                      <a:pt x="12837" y="7379"/>
                      <a:pt x="13068" y="7585"/>
                      <a:pt x="13044" y="8146"/>
                    </a:cubicBezTo>
                    <a:cubicBezTo>
                      <a:pt x="12973" y="8086"/>
                      <a:pt x="12911" y="8061"/>
                      <a:pt x="12854" y="8061"/>
                    </a:cubicBezTo>
                    <a:cubicBezTo>
                      <a:pt x="12490" y="8061"/>
                      <a:pt x="12379" y="9130"/>
                      <a:pt x="11959" y="9130"/>
                    </a:cubicBezTo>
                    <a:cubicBezTo>
                      <a:pt x="11836" y="9130"/>
                      <a:pt x="11688" y="9040"/>
                      <a:pt x="11499" y="8806"/>
                    </a:cubicBezTo>
                    <a:cubicBezTo>
                      <a:pt x="11400" y="8182"/>
                      <a:pt x="11441" y="7759"/>
                      <a:pt x="11725" y="7759"/>
                    </a:cubicBezTo>
                    <a:cubicBezTo>
                      <a:pt x="11741" y="7759"/>
                      <a:pt x="11758" y="7760"/>
                      <a:pt x="11777" y="7763"/>
                    </a:cubicBezTo>
                    <a:cubicBezTo>
                      <a:pt x="11441" y="8290"/>
                      <a:pt x="11723" y="8717"/>
                      <a:pt x="12023" y="8717"/>
                    </a:cubicBezTo>
                    <a:cubicBezTo>
                      <a:pt x="12158" y="8717"/>
                      <a:pt x="12297" y="8629"/>
                      <a:pt x="12384" y="8423"/>
                    </a:cubicBezTo>
                    <a:cubicBezTo>
                      <a:pt x="12278" y="8146"/>
                      <a:pt x="12107" y="7987"/>
                      <a:pt x="11882" y="7987"/>
                    </a:cubicBezTo>
                    <a:cubicBezTo>
                      <a:pt x="11918" y="7660"/>
                      <a:pt x="12267" y="7379"/>
                      <a:pt x="12574" y="7379"/>
                    </a:cubicBezTo>
                    <a:close/>
                    <a:moveTo>
                      <a:pt x="33211" y="8605"/>
                    </a:moveTo>
                    <a:cubicBezTo>
                      <a:pt x="33426" y="8605"/>
                      <a:pt x="33612" y="8789"/>
                      <a:pt x="33612" y="9241"/>
                    </a:cubicBezTo>
                    <a:lnTo>
                      <a:pt x="32569" y="9360"/>
                    </a:lnTo>
                    <a:cubicBezTo>
                      <a:pt x="32599" y="8919"/>
                      <a:pt x="32930" y="8605"/>
                      <a:pt x="33211" y="8605"/>
                    </a:cubicBezTo>
                    <a:close/>
                    <a:moveTo>
                      <a:pt x="31962" y="7156"/>
                    </a:moveTo>
                    <a:lnTo>
                      <a:pt x="31962" y="7156"/>
                    </a:lnTo>
                    <a:cubicBezTo>
                      <a:pt x="32122" y="7205"/>
                      <a:pt x="32087" y="7598"/>
                      <a:pt x="32210" y="7598"/>
                    </a:cubicBezTo>
                    <a:cubicBezTo>
                      <a:pt x="32219" y="7598"/>
                      <a:pt x="32228" y="7596"/>
                      <a:pt x="32239" y="7591"/>
                    </a:cubicBezTo>
                    <a:lnTo>
                      <a:pt x="32239" y="7591"/>
                    </a:lnTo>
                    <a:cubicBezTo>
                      <a:pt x="32464" y="8423"/>
                      <a:pt x="31685" y="8700"/>
                      <a:pt x="32081" y="9136"/>
                    </a:cubicBezTo>
                    <a:cubicBezTo>
                      <a:pt x="32052" y="9366"/>
                      <a:pt x="32026" y="9450"/>
                      <a:pt x="32001" y="9450"/>
                    </a:cubicBezTo>
                    <a:cubicBezTo>
                      <a:pt x="31933" y="9450"/>
                      <a:pt x="31863" y="8863"/>
                      <a:pt x="31711" y="8863"/>
                    </a:cubicBezTo>
                    <a:cubicBezTo>
                      <a:pt x="31687" y="8863"/>
                      <a:pt x="31660" y="8877"/>
                      <a:pt x="31632" y="8911"/>
                    </a:cubicBezTo>
                    <a:cubicBezTo>
                      <a:pt x="31473" y="7816"/>
                      <a:pt x="32239" y="8647"/>
                      <a:pt x="31804" y="7657"/>
                    </a:cubicBezTo>
                    <a:cubicBezTo>
                      <a:pt x="31804" y="7380"/>
                      <a:pt x="32015" y="7486"/>
                      <a:pt x="31962" y="7156"/>
                    </a:cubicBezTo>
                    <a:close/>
                    <a:moveTo>
                      <a:pt x="44292" y="7763"/>
                    </a:moveTo>
                    <a:cubicBezTo>
                      <a:pt x="44622" y="8093"/>
                      <a:pt x="45005" y="8423"/>
                      <a:pt x="45058" y="9466"/>
                    </a:cubicBezTo>
                    <a:cubicBezTo>
                      <a:pt x="44622" y="9360"/>
                      <a:pt x="44503" y="8370"/>
                      <a:pt x="44068" y="8251"/>
                    </a:cubicBezTo>
                    <a:cubicBezTo>
                      <a:pt x="44121" y="8040"/>
                      <a:pt x="44173" y="7816"/>
                      <a:pt x="44292" y="7763"/>
                    </a:cubicBezTo>
                    <a:close/>
                    <a:moveTo>
                      <a:pt x="2100" y="8647"/>
                    </a:moveTo>
                    <a:lnTo>
                      <a:pt x="2100" y="8647"/>
                    </a:lnTo>
                    <a:cubicBezTo>
                      <a:pt x="2076" y="9167"/>
                      <a:pt x="1815" y="9249"/>
                      <a:pt x="1510" y="9249"/>
                    </a:cubicBezTo>
                    <a:cubicBezTo>
                      <a:pt x="1369" y="9249"/>
                      <a:pt x="1218" y="9231"/>
                      <a:pt x="1078" y="9231"/>
                    </a:cubicBezTo>
                    <a:cubicBezTo>
                      <a:pt x="850" y="9231"/>
                      <a:pt x="649" y="9277"/>
                      <a:pt x="555" y="9519"/>
                    </a:cubicBezTo>
                    <a:cubicBezTo>
                      <a:pt x="578" y="8882"/>
                      <a:pt x="797" y="8742"/>
                      <a:pt x="1069" y="8742"/>
                    </a:cubicBezTo>
                    <a:cubicBezTo>
                      <a:pt x="1281" y="8742"/>
                      <a:pt x="1526" y="8827"/>
                      <a:pt x="1736" y="8827"/>
                    </a:cubicBezTo>
                    <a:cubicBezTo>
                      <a:pt x="1882" y="8827"/>
                      <a:pt x="2011" y="8786"/>
                      <a:pt x="2100" y="8647"/>
                    </a:cubicBezTo>
                    <a:close/>
                    <a:moveTo>
                      <a:pt x="37783" y="8325"/>
                    </a:moveTo>
                    <a:cubicBezTo>
                      <a:pt x="37977" y="8325"/>
                      <a:pt x="38208" y="8678"/>
                      <a:pt x="38553" y="8678"/>
                    </a:cubicBezTo>
                    <a:cubicBezTo>
                      <a:pt x="38687" y="8678"/>
                      <a:pt x="38838" y="8624"/>
                      <a:pt x="39012" y="8476"/>
                    </a:cubicBezTo>
                    <a:lnTo>
                      <a:pt x="39012" y="8476"/>
                    </a:lnTo>
                    <a:cubicBezTo>
                      <a:pt x="38787" y="9030"/>
                      <a:pt x="39170" y="9308"/>
                      <a:pt x="38946" y="9743"/>
                    </a:cubicBezTo>
                    <a:cubicBezTo>
                      <a:pt x="38843" y="9421"/>
                      <a:pt x="38620" y="9294"/>
                      <a:pt x="38381" y="9294"/>
                    </a:cubicBezTo>
                    <a:cubicBezTo>
                      <a:pt x="38130" y="9294"/>
                      <a:pt x="37861" y="9435"/>
                      <a:pt x="37691" y="9638"/>
                    </a:cubicBezTo>
                    <a:cubicBezTo>
                      <a:pt x="37783" y="9294"/>
                      <a:pt x="38003" y="8594"/>
                      <a:pt x="37700" y="8594"/>
                    </a:cubicBezTo>
                    <a:cubicBezTo>
                      <a:pt x="37653" y="8594"/>
                      <a:pt x="37594" y="8610"/>
                      <a:pt x="37520" y="8647"/>
                    </a:cubicBezTo>
                    <a:cubicBezTo>
                      <a:pt x="37605" y="8407"/>
                      <a:pt x="37689" y="8325"/>
                      <a:pt x="37783" y="8325"/>
                    </a:cubicBezTo>
                    <a:close/>
                    <a:moveTo>
                      <a:pt x="30029" y="8406"/>
                    </a:moveTo>
                    <a:cubicBezTo>
                      <a:pt x="30186" y="8406"/>
                      <a:pt x="30695" y="9824"/>
                      <a:pt x="30972" y="9968"/>
                    </a:cubicBezTo>
                    <a:cubicBezTo>
                      <a:pt x="30930" y="10257"/>
                      <a:pt x="30849" y="10363"/>
                      <a:pt x="30744" y="10363"/>
                    </a:cubicBezTo>
                    <a:cubicBezTo>
                      <a:pt x="30466" y="10363"/>
                      <a:pt x="30017" y="9631"/>
                      <a:pt x="29656" y="9631"/>
                    </a:cubicBezTo>
                    <a:cubicBezTo>
                      <a:pt x="29637" y="9631"/>
                      <a:pt x="29618" y="9633"/>
                      <a:pt x="29599" y="9638"/>
                    </a:cubicBezTo>
                    <a:cubicBezTo>
                      <a:pt x="29614" y="9408"/>
                      <a:pt x="29654" y="9332"/>
                      <a:pt x="29709" y="9332"/>
                    </a:cubicBezTo>
                    <a:cubicBezTo>
                      <a:pt x="29817" y="9332"/>
                      <a:pt x="29985" y="9622"/>
                      <a:pt x="30149" y="9622"/>
                    </a:cubicBezTo>
                    <a:cubicBezTo>
                      <a:pt x="30186" y="9622"/>
                      <a:pt x="30223" y="9607"/>
                      <a:pt x="30259" y="9572"/>
                    </a:cubicBezTo>
                    <a:cubicBezTo>
                      <a:pt x="30206" y="9083"/>
                      <a:pt x="30153" y="8753"/>
                      <a:pt x="29982" y="8581"/>
                    </a:cubicBezTo>
                    <a:cubicBezTo>
                      <a:pt x="29982" y="8458"/>
                      <a:pt x="29999" y="8406"/>
                      <a:pt x="30029" y="8406"/>
                    </a:cubicBezTo>
                    <a:close/>
                    <a:moveTo>
                      <a:pt x="6355" y="10170"/>
                    </a:moveTo>
                    <a:cubicBezTo>
                      <a:pt x="6578" y="10170"/>
                      <a:pt x="6770" y="10318"/>
                      <a:pt x="6720" y="10733"/>
                    </a:cubicBezTo>
                    <a:cubicBezTo>
                      <a:pt x="6166" y="10680"/>
                      <a:pt x="6338" y="10628"/>
                      <a:pt x="5783" y="10562"/>
                    </a:cubicBezTo>
                    <a:cubicBezTo>
                      <a:pt x="5811" y="10359"/>
                      <a:pt x="6103" y="10170"/>
                      <a:pt x="6355" y="10170"/>
                    </a:cubicBezTo>
                    <a:close/>
                    <a:moveTo>
                      <a:pt x="40107" y="7156"/>
                    </a:moveTo>
                    <a:cubicBezTo>
                      <a:pt x="40662" y="7486"/>
                      <a:pt x="41375" y="7869"/>
                      <a:pt x="42246" y="8199"/>
                    </a:cubicBezTo>
                    <a:cubicBezTo>
                      <a:pt x="42193" y="8806"/>
                      <a:pt x="42312" y="9136"/>
                      <a:pt x="42418" y="9413"/>
                    </a:cubicBezTo>
                    <a:cubicBezTo>
                      <a:pt x="42664" y="9206"/>
                      <a:pt x="42910" y="9130"/>
                      <a:pt x="43157" y="9130"/>
                    </a:cubicBezTo>
                    <a:cubicBezTo>
                      <a:pt x="43571" y="9130"/>
                      <a:pt x="43984" y="9345"/>
                      <a:pt x="44398" y="9519"/>
                    </a:cubicBezTo>
                    <a:cubicBezTo>
                      <a:pt x="44398" y="10073"/>
                      <a:pt x="44292" y="10562"/>
                      <a:pt x="44226" y="11011"/>
                    </a:cubicBezTo>
                    <a:cubicBezTo>
                      <a:pt x="44062" y="10900"/>
                      <a:pt x="43947" y="10869"/>
                      <a:pt x="43848" y="10869"/>
                    </a:cubicBezTo>
                    <a:cubicBezTo>
                      <a:pt x="43727" y="10869"/>
                      <a:pt x="43630" y="10914"/>
                      <a:pt x="43495" y="10914"/>
                    </a:cubicBezTo>
                    <a:cubicBezTo>
                      <a:pt x="43411" y="10914"/>
                      <a:pt x="43312" y="10896"/>
                      <a:pt x="43183" y="10839"/>
                    </a:cubicBezTo>
                    <a:cubicBezTo>
                      <a:pt x="43355" y="10350"/>
                      <a:pt x="43078" y="10403"/>
                      <a:pt x="43236" y="9849"/>
                    </a:cubicBezTo>
                    <a:lnTo>
                      <a:pt x="43236" y="9849"/>
                    </a:lnTo>
                    <a:cubicBezTo>
                      <a:pt x="43176" y="9947"/>
                      <a:pt x="43132" y="10041"/>
                      <a:pt x="43097" y="10041"/>
                    </a:cubicBezTo>
                    <a:cubicBezTo>
                      <a:pt x="43070" y="10041"/>
                      <a:pt x="43047" y="9989"/>
                      <a:pt x="43025" y="9849"/>
                    </a:cubicBezTo>
                    <a:lnTo>
                      <a:pt x="43025" y="9849"/>
                    </a:lnTo>
                    <a:cubicBezTo>
                      <a:pt x="43131" y="11116"/>
                      <a:pt x="42088" y="10232"/>
                      <a:pt x="42035" y="11222"/>
                    </a:cubicBezTo>
                    <a:cubicBezTo>
                      <a:pt x="42027" y="11224"/>
                      <a:pt x="42020" y="11225"/>
                      <a:pt x="42013" y="11225"/>
                    </a:cubicBezTo>
                    <a:cubicBezTo>
                      <a:pt x="41817" y="11225"/>
                      <a:pt x="41914" y="10337"/>
                      <a:pt x="41863" y="9968"/>
                    </a:cubicBezTo>
                    <a:lnTo>
                      <a:pt x="41863" y="9968"/>
                    </a:lnTo>
                    <a:cubicBezTo>
                      <a:pt x="41713" y="9992"/>
                      <a:pt x="41563" y="10026"/>
                      <a:pt x="41430" y="10026"/>
                    </a:cubicBezTo>
                    <a:cubicBezTo>
                      <a:pt x="41269" y="10026"/>
                      <a:pt x="41131" y="9976"/>
                      <a:pt x="41045" y="9796"/>
                    </a:cubicBezTo>
                    <a:cubicBezTo>
                      <a:pt x="40992" y="9413"/>
                      <a:pt x="41097" y="9360"/>
                      <a:pt x="41256" y="9308"/>
                    </a:cubicBezTo>
                    <a:cubicBezTo>
                      <a:pt x="41203" y="8977"/>
                      <a:pt x="41045" y="8911"/>
                      <a:pt x="40992" y="8581"/>
                    </a:cubicBezTo>
                    <a:cubicBezTo>
                      <a:pt x="40642" y="8581"/>
                      <a:pt x="40478" y="8931"/>
                      <a:pt x="40098" y="8931"/>
                    </a:cubicBezTo>
                    <a:cubicBezTo>
                      <a:pt x="40048" y="8931"/>
                      <a:pt x="39994" y="8925"/>
                      <a:pt x="39936" y="8911"/>
                    </a:cubicBezTo>
                    <a:cubicBezTo>
                      <a:pt x="40214" y="8689"/>
                      <a:pt x="40380" y="8137"/>
                      <a:pt x="40028" y="8137"/>
                    </a:cubicBezTo>
                    <a:cubicBezTo>
                      <a:pt x="39963" y="8137"/>
                      <a:pt x="39880" y="8155"/>
                      <a:pt x="39777" y="8199"/>
                    </a:cubicBezTo>
                    <a:cubicBezTo>
                      <a:pt x="39883" y="7816"/>
                      <a:pt x="39936" y="7433"/>
                      <a:pt x="40107" y="7156"/>
                    </a:cubicBezTo>
                    <a:close/>
                    <a:moveTo>
                      <a:pt x="40596" y="10350"/>
                    </a:moveTo>
                    <a:cubicBezTo>
                      <a:pt x="40926" y="10350"/>
                      <a:pt x="41097" y="10680"/>
                      <a:pt x="41150" y="11288"/>
                    </a:cubicBezTo>
                    <a:lnTo>
                      <a:pt x="40543" y="11341"/>
                    </a:lnTo>
                    <a:cubicBezTo>
                      <a:pt x="40715" y="10839"/>
                      <a:pt x="40437" y="10892"/>
                      <a:pt x="40596" y="10350"/>
                    </a:cubicBezTo>
                    <a:close/>
                    <a:moveTo>
                      <a:pt x="37917" y="11150"/>
                    </a:moveTo>
                    <a:cubicBezTo>
                      <a:pt x="38057" y="11150"/>
                      <a:pt x="38238" y="11300"/>
                      <a:pt x="38389" y="11300"/>
                    </a:cubicBezTo>
                    <a:cubicBezTo>
                      <a:pt x="38413" y="11300"/>
                      <a:pt x="38435" y="11296"/>
                      <a:pt x="38457" y="11288"/>
                    </a:cubicBezTo>
                    <a:lnTo>
                      <a:pt x="38457" y="11288"/>
                    </a:lnTo>
                    <a:cubicBezTo>
                      <a:pt x="38457" y="11541"/>
                      <a:pt x="38336" y="11592"/>
                      <a:pt x="38185" y="11592"/>
                    </a:cubicBezTo>
                    <a:cubicBezTo>
                      <a:pt x="38083" y="11592"/>
                      <a:pt x="37969" y="11569"/>
                      <a:pt x="37870" y="11569"/>
                    </a:cubicBezTo>
                    <a:cubicBezTo>
                      <a:pt x="37800" y="11569"/>
                      <a:pt x="37738" y="11580"/>
                      <a:pt x="37691" y="11618"/>
                    </a:cubicBezTo>
                    <a:cubicBezTo>
                      <a:pt x="37713" y="11250"/>
                      <a:pt x="37801" y="11150"/>
                      <a:pt x="37917" y="11150"/>
                    </a:cubicBezTo>
                    <a:close/>
                    <a:moveTo>
                      <a:pt x="15631" y="10403"/>
                    </a:moveTo>
                    <a:cubicBezTo>
                      <a:pt x="15684" y="10733"/>
                      <a:pt x="15790" y="10892"/>
                      <a:pt x="15909" y="11618"/>
                    </a:cubicBezTo>
                    <a:lnTo>
                      <a:pt x="15579" y="11671"/>
                    </a:lnTo>
                    <a:cubicBezTo>
                      <a:pt x="15407" y="10892"/>
                      <a:pt x="15460" y="11011"/>
                      <a:pt x="15631" y="10403"/>
                    </a:cubicBezTo>
                    <a:close/>
                    <a:moveTo>
                      <a:pt x="48780" y="11229"/>
                    </a:moveTo>
                    <a:cubicBezTo>
                      <a:pt x="48866" y="11229"/>
                      <a:pt x="48942" y="11295"/>
                      <a:pt x="49131" y="11295"/>
                    </a:cubicBezTo>
                    <a:cubicBezTo>
                      <a:pt x="49165" y="11295"/>
                      <a:pt x="49202" y="11293"/>
                      <a:pt x="49243" y="11288"/>
                    </a:cubicBezTo>
                    <a:lnTo>
                      <a:pt x="49243" y="11288"/>
                    </a:lnTo>
                    <a:cubicBezTo>
                      <a:pt x="49171" y="11647"/>
                      <a:pt x="48944" y="12075"/>
                      <a:pt x="48762" y="12075"/>
                    </a:cubicBezTo>
                    <a:cubicBezTo>
                      <a:pt x="48643" y="12075"/>
                      <a:pt x="48543" y="11893"/>
                      <a:pt x="48517" y="11393"/>
                    </a:cubicBezTo>
                    <a:cubicBezTo>
                      <a:pt x="48645" y="11265"/>
                      <a:pt x="48715" y="11229"/>
                      <a:pt x="48780" y="11229"/>
                    </a:cubicBezTo>
                    <a:close/>
                    <a:moveTo>
                      <a:pt x="40543" y="9083"/>
                    </a:moveTo>
                    <a:lnTo>
                      <a:pt x="40543" y="9083"/>
                    </a:lnTo>
                    <a:cubicBezTo>
                      <a:pt x="40586" y="10010"/>
                      <a:pt x="40275" y="10550"/>
                      <a:pt x="39925" y="10550"/>
                    </a:cubicBezTo>
                    <a:cubicBezTo>
                      <a:pt x="39842" y="10550"/>
                      <a:pt x="39756" y="10520"/>
                      <a:pt x="39672" y="10456"/>
                    </a:cubicBezTo>
                    <a:lnTo>
                      <a:pt x="39672" y="10456"/>
                    </a:lnTo>
                    <a:cubicBezTo>
                      <a:pt x="39974" y="11011"/>
                      <a:pt x="40176" y="11567"/>
                      <a:pt x="40632" y="11567"/>
                    </a:cubicBezTo>
                    <a:cubicBezTo>
                      <a:pt x="40675" y="11567"/>
                      <a:pt x="40720" y="11562"/>
                      <a:pt x="40767" y="11552"/>
                    </a:cubicBezTo>
                    <a:lnTo>
                      <a:pt x="40767" y="11552"/>
                    </a:lnTo>
                    <a:cubicBezTo>
                      <a:pt x="40283" y="12087"/>
                      <a:pt x="39910" y="11540"/>
                      <a:pt x="39588" y="12344"/>
                    </a:cubicBezTo>
                    <a:lnTo>
                      <a:pt x="39588" y="12344"/>
                    </a:lnTo>
                    <a:cubicBezTo>
                      <a:pt x="39836" y="11625"/>
                      <a:pt x="39276" y="11693"/>
                      <a:pt x="39276" y="10958"/>
                    </a:cubicBezTo>
                    <a:lnTo>
                      <a:pt x="39276" y="10958"/>
                    </a:lnTo>
                    <a:cubicBezTo>
                      <a:pt x="39290" y="10959"/>
                      <a:pt x="39304" y="10960"/>
                      <a:pt x="39318" y="10960"/>
                    </a:cubicBezTo>
                    <a:cubicBezTo>
                      <a:pt x="39713" y="10960"/>
                      <a:pt x="39535" y="10232"/>
                      <a:pt x="39012" y="10232"/>
                    </a:cubicBezTo>
                    <a:cubicBezTo>
                      <a:pt x="39114" y="10026"/>
                      <a:pt x="39237" y="9987"/>
                      <a:pt x="39356" y="9987"/>
                    </a:cubicBezTo>
                    <a:cubicBezTo>
                      <a:pt x="39431" y="9987"/>
                      <a:pt x="39503" y="10002"/>
                      <a:pt x="39569" y="10002"/>
                    </a:cubicBezTo>
                    <a:cubicBezTo>
                      <a:pt x="39736" y="10002"/>
                      <a:pt x="39856" y="9902"/>
                      <a:pt x="39830" y="9189"/>
                    </a:cubicBezTo>
                    <a:lnTo>
                      <a:pt x="40543" y="9083"/>
                    </a:lnTo>
                    <a:close/>
                    <a:moveTo>
                      <a:pt x="1651" y="11446"/>
                    </a:moveTo>
                    <a:cubicBezTo>
                      <a:pt x="1981" y="11446"/>
                      <a:pt x="2153" y="11776"/>
                      <a:pt x="2205" y="12383"/>
                    </a:cubicBezTo>
                    <a:cubicBezTo>
                      <a:pt x="1928" y="12383"/>
                      <a:pt x="1717" y="12053"/>
                      <a:pt x="1651" y="11446"/>
                    </a:cubicBezTo>
                    <a:close/>
                    <a:moveTo>
                      <a:pt x="3864" y="11712"/>
                    </a:moveTo>
                    <a:cubicBezTo>
                      <a:pt x="4054" y="11712"/>
                      <a:pt x="4210" y="11867"/>
                      <a:pt x="4291" y="12436"/>
                    </a:cubicBezTo>
                    <a:cubicBezTo>
                      <a:pt x="4238" y="12460"/>
                      <a:pt x="4192" y="12470"/>
                      <a:pt x="4150" y="12470"/>
                    </a:cubicBezTo>
                    <a:cubicBezTo>
                      <a:pt x="3940" y="12470"/>
                      <a:pt x="3844" y="12224"/>
                      <a:pt x="3645" y="12224"/>
                    </a:cubicBezTo>
                    <a:cubicBezTo>
                      <a:pt x="3595" y="12224"/>
                      <a:pt x="3539" y="12239"/>
                      <a:pt x="3473" y="12278"/>
                    </a:cubicBezTo>
                    <a:cubicBezTo>
                      <a:pt x="3473" y="12489"/>
                      <a:pt x="3631" y="12436"/>
                      <a:pt x="3697" y="12489"/>
                    </a:cubicBezTo>
                    <a:cubicBezTo>
                      <a:pt x="3678" y="12599"/>
                      <a:pt x="3601" y="12650"/>
                      <a:pt x="3501" y="12650"/>
                    </a:cubicBezTo>
                    <a:cubicBezTo>
                      <a:pt x="3254" y="12650"/>
                      <a:pt x="2865" y="12337"/>
                      <a:pt x="2865" y="11829"/>
                    </a:cubicBezTo>
                    <a:lnTo>
                      <a:pt x="2865" y="11829"/>
                    </a:lnTo>
                    <a:cubicBezTo>
                      <a:pt x="2946" y="11901"/>
                      <a:pt x="3031" y="11927"/>
                      <a:pt x="3119" y="11927"/>
                    </a:cubicBezTo>
                    <a:cubicBezTo>
                      <a:pt x="3370" y="11927"/>
                      <a:pt x="3641" y="11712"/>
                      <a:pt x="3864" y="11712"/>
                    </a:cubicBezTo>
                    <a:close/>
                    <a:moveTo>
                      <a:pt x="41322" y="11011"/>
                    </a:moveTo>
                    <a:cubicBezTo>
                      <a:pt x="41705" y="11341"/>
                      <a:pt x="41982" y="11948"/>
                      <a:pt x="42140" y="12714"/>
                    </a:cubicBezTo>
                    <a:cubicBezTo>
                      <a:pt x="42059" y="12538"/>
                      <a:pt x="41972" y="12479"/>
                      <a:pt x="41882" y="12479"/>
                    </a:cubicBezTo>
                    <a:cubicBezTo>
                      <a:pt x="41691" y="12479"/>
                      <a:pt x="41488" y="12748"/>
                      <a:pt x="41312" y="12748"/>
                    </a:cubicBezTo>
                    <a:cubicBezTo>
                      <a:pt x="41235" y="12748"/>
                      <a:pt x="41162" y="12695"/>
                      <a:pt x="41097" y="12542"/>
                    </a:cubicBezTo>
                    <a:cubicBezTo>
                      <a:pt x="41097" y="11552"/>
                      <a:pt x="41428" y="11829"/>
                      <a:pt x="41322" y="11011"/>
                    </a:cubicBezTo>
                    <a:close/>
                    <a:moveTo>
                      <a:pt x="8859" y="7261"/>
                    </a:moveTo>
                    <a:cubicBezTo>
                      <a:pt x="9086" y="7496"/>
                      <a:pt x="9160" y="7629"/>
                      <a:pt x="9287" y="7629"/>
                    </a:cubicBezTo>
                    <a:cubicBezTo>
                      <a:pt x="9375" y="7629"/>
                      <a:pt x="9487" y="7567"/>
                      <a:pt x="9691" y="7433"/>
                    </a:cubicBezTo>
                    <a:lnTo>
                      <a:pt x="9691" y="7433"/>
                    </a:lnTo>
                    <a:cubicBezTo>
                      <a:pt x="9691" y="7710"/>
                      <a:pt x="9691" y="7869"/>
                      <a:pt x="9572" y="7987"/>
                    </a:cubicBezTo>
                    <a:cubicBezTo>
                      <a:pt x="9572" y="8105"/>
                      <a:pt x="9604" y="8154"/>
                      <a:pt x="9650" y="8154"/>
                    </a:cubicBezTo>
                    <a:cubicBezTo>
                      <a:pt x="9772" y="8154"/>
                      <a:pt x="9989" y="7790"/>
                      <a:pt x="9902" y="7433"/>
                    </a:cubicBezTo>
                    <a:lnTo>
                      <a:pt x="9902" y="7433"/>
                    </a:lnTo>
                    <a:cubicBezTo>
                      <a:pt x="10365" y="7530"/>
                      <a:pt x="10592" y="8335"/>
                      <a:pt x="11090" y="8335"/>
                    </a:cubicBezTo>
                    <a:cubicBezTo>
                      <a:pt x="11132" y="8335"/>
                      <a:pt x="11176" y="8330"/>
                      <a:pt x="11222" y="8317"/>
                    </a:cubicBezTo>
                    <a:lnTo>
                      <a:pt x="11222" y="8317"/>
                    </a:lnTo>
                    <a:cubicBezTo>
                      <a:pt x="11064" y="9083"/>
                      <a:pt x="10628" y="9308"/>
                      <a:pt x="10404" y="9849"/>
                    </a:cubicBezTo>
                    <a:cubicBezTo>
                      <a:pt x="10734" y="8911"/>
                      <a:pt x="9849" y="9360"/>
                      <a:pt x="9638" y="8977"/>
                    </a:cubicBezTo>
                    <a:cubicBezTo>
                      <a:pt x="9414" y="8977"/>
                      <a:pt x="9796" y="9849"/>
                      <a:pt x="9849" y="10179"/>
                    </a:cubicBezTo>
                    <a:cubicBezTo>
                      <a:pt x="10053" y="10094"/>
                      <a:pt x="10212" y="9976"/>
                      <a:pt x="10366" y="9976"/>
                    </a:cubicBezTo>
                    <a:cubicBezTo>
                      <a:pt x="10501" y="9976"/>
                      <a:pt x="10632" y="10067"/>
                      <a:pt x="10786" y="10350"/>
                    </a:cubicBezTo>
                    <a:cubicBezTo>
                      <a:pt x="11064" y="10073"/>
                      <a:pt x="10562" y="9690"/>
                      <a:pt x="10839" y="9360"/>
                    </a:cubicBezTo>
                    <a:lnTo>
                      <a:pt x="10839" y="9360"/>
                    </a:lnTo>
                    <a:cubicBezTo>
                      <a:pt x="11011" y="9519"/>
                      <a:pt x="11288" y="9519"/>
                      <a:pt x="11222" y="10298"/>
                    </a:cubicBezTo>
                    <a:cubicBezTo>
                      <a:pt x="11465" y="10262"/>
                      <a:pt x="11542" y="10149"/>
                      <a:pt x="11605" y="10149"/>
                    </a:cubicBezTo>
                    <a:cubicBezTo>
                      <a:pt x="11658" y="10149"/>
                      <a:pt x="11702" y="10230"/>
                      <a:pt x="11829" y="10509"/>
                    </a:cubicBezTo>
                    <a:cubicBezTo>
                      <a:pt x="12092" y="10223"/>
                      <a:pt x="12292" y="9991"/>
                      <a:pt x="12523" y="9991"/>
                    </a:cubicBezTo>
                    <a:cubicBezTo>
                      <a:pt x="12687" y="9991"/>
                      <a:pt x="12867" y="10108"/>
                      <a:pt x="13097" y="10403"/>
                    </a:cubicBezTo>
                    <a:cubicBezTo>
                      <a:pt x="13044" y="10733"/>
                      <a:pt x="12938" y="11011"/>
                      <a:pt x="12767" y="11169"/>
                    </a:cubicBezTo>
                    <a:cubicBezTo>
                      <a:pt x="12820" y="11341"/>
                      <a:pt x="12872" y="11393"/>
                      <a:pt x="12938" y="11671"/>
                    </a:cubicBezTo>
                    <a:cubicBezTo>
                      <a:pt x="13598" y="11499"/>
                      <a:pt x="13044" y="9413"/>
                      <a:pt x="13374" y="9083"/>
                    </a:cubicBezTo>
                    <a:lnTo>
                      <a:pt x="13374" y="9083"/>
                    </a:lnTo>
                    <a:cubicBezTo>
                      <a:pt x="13623" y="9541"/>
                      <a:pt x="13744" y="9932"/>
                      <a:pt x="14004" y="9932"/>
                    </a:cubicBezTo>
                    <a:cubicBezTo>
                      <a:pt x="14089" y="9932"/>
                      <a:pt x="14188" y="9890"/>
                      <a:pt x="14311" y="9796"/>
                    </a:cubicBezTo>
                    <a:cubicBezTo>
                      <a:pt x="14470" y="10958"/>
                      <a:pt x="15130" y="10958"/>
                      <a:pt x="15249" y="12159"/>
                    </a:cubicBezTo>
                    <a:cubicBezTo>
                      <a:pt x="14599" y="12265"/>
                      <a:pt x="14079" y="12785"/>
                      <a:pt x="13596" y="12785"/>
                    </a:cubicBezTo>
                    <a:cubicBezTo>
                      <a:pt x="13295" y="12785"/>
                      <a:pt x="13008" y="12582"/>
                      <a:pt x="12714" y="11948"/>
                    </a:cubicBezTo>
                    <a:cubicBezTo>
                      <a:pt x="12714" y="12250"/>
                      <a:pt x="12543" y="12330"/>
                      <a:pt x="12319" y="12330"/>
                    </a:cubicBezTo>
                    <a:cubicBezTo>
                      <a:pt x="12067" y="12330"/>
                      <a:pt x="11748" y="12229"/>
                      <a:pt x="11530" y="12229"/>
                    </a:cubicBezTo>
                    <a:cubicBezTo>
                      <a:pt x="11451" y="12229"/>
                      <a:pt x="11385" y="12242"/>
                      <a:pt x="11341" y="12278"/>
                    </a:cubicBezTo>
                    <a:cubicBezTo>
                      <a:pt x="11246" y="11819"/>
                      <a:pt x="11356" y="11746"/>
                      <a:pt x="11510" y="11746"/>
                    </a:cubicBezTo>
                    <a:cubicBezTo>
                      <a:pt x="11582" y="11746"/>
                      <a:pt x="11663" y="11762"/>
                      <a:pt x="11737" y="11762"/>
                    </a:cubicBezTo>
                    <a:cubicBezTo>
                      <a:pt x="11792" y="11762"/>
                      <a:pt x="11842" y="11753"/>
                      <a:pt x="11882" y="11723"/>
                    </a:cubicBezTo>
                    <a:cubicBezTo>
                      <a:pt x="11948" y="10786"/>
                      <a:pt x="11618" y="10958"/>
                      <a:pt x="11447" y="10509"/>
                    </a:cubicBezTo>
                    <a:cubicBezTo>
                      <a:pt x="11372" y="10897"/>
                      <a:pt x="11236" y="10983"/>
                      <a:pt x="11080" y="10983"/>
                    </a:cubicBezTo>
                    <a:cubicBezTo>
                      <a:pt x="10957" y="10983"/>
                      <a:pt x="10821" y="10929"/>
                      <a:pt x="10692" y="10929"/>
                    </a:cubicBezTo>
                    <a:cubicBezTo>
                      <a:pt x="10498" y="10929"/>
                      <a:pt x="10322" y="11052"/>
                      <a:pt x="10232" y="11671"/>
                    </a:cubicBezTo>
                    <a:cubicBezTo>
                      <a:pt x="9766" y="11316"/>
                      <a:pt x="9300" y="10640"/>
                      <a:pt x="8797" y="10640"/>
                    </a:cubicBezTo>
                    <a:cubicBezTo>
                      <a:pt x="8587" y="10640"/>
                      <a:pt x="8371" y="10757"/>
                      <a:pt x="8146" y="11063"/>
                    </a:cubicBezTo>
                    <a:cubicBezTo>
                      <a:pt x="7988" y="9638"/>
                      <a:pt x="9189" y="10680"/>
                      <a:pt x="9361" y="9743"/>
                    </a:cubicBezTo>
                    <a:cubicBezTo>
                      <a:pt x="9308" y="9525"/>
                      <a:pt x="9241" y="9450"/>
                      <a:pt x="9166" y="9450"/>
                    </a:cubicBezTo>
                    <a:cubicBezTo>
                      <a:pt x="9006" y="9450"/>
                      <a:pt x="8813" y="9798"/>
                      <a:pt x="8668" y="9798"/>
                    </a:cubicBezTo>
                    <a:cubicBezTo>
                      <a:pt x="8661" y="9798"/>
                      <a:pt x="8655" y="9798"/>
                      <a:pt x="8648" y="9796"/>
                    </a:cubicBezTo>
                    <a:cubicBezTo>
                      <a:pt x="8529" y="9241"/>
                      <a:pt x="8859" y="9413"/>
                      <a:pt x="8859" y="9030"/>
                    </a:cubicBezTo>
                    <a:cubicBezTo>
                      <a:pt x="8844" y="8904"/>
                      <a:pt x="8790" y="8875"/>
                      <a:pt x="8718" y="8875"/>
                    </a:cubicBezTo>
                    <a:cubicBezTo>
                      <a:pt x="8656" y="8875"/>
                      <a:pt x="8581" y="8897"/>
                      <a:pt x="8507" y="8897"/>
                    </a:cubicBezTo>
                    <a:cubicBezTo>
                      <a:pt x="8363" y="8897"/>
                      <a:pt x="8224" y="8813"/>
                      <a:pt x="8199" y="8317"/>
                    </a:cubicBezTo>
                    <a:cubicBezTo>
                      <a:pt x="8753" y="8040"/>
                      <a:pt x="8859" y="8251"/>
                      <a:pt x="8859" y="7261"/>
                    </a:cubicBezTo>
                    <a:close/>
                    <a:moveTo>
                      <a:pt x="42418" y="11446"/>
                    </a:moveTo>
                    <a:cubicBezTo>
                      <a:pt x="42910" y="11859"/>
                      <a:pt x="43372" y="12449"/>
                      <a:pt x="43915" y="12449"/>
                    </a:cubicBezTo>
                    <a:cubicBezTo>
                      <a:pt x="44100" y="12449"/>
                      <a:pt x="44295" y="12380"/>
                      <a:pt x="44503" y="12212"/>
                    </a:cubicBezTo>
                    <a:lnTo>
                      <a:pt x="44503" y="12212"/>
                    </a:lnTo>
                    <a:cubicBezTo>
                      <a:pt x="44622" y="13044"/>
                      <a:pt x="44173" y="12872"/>
                      <a:pt x="44015" y="13268"/>
                    </a:cubicBezTo>
                    <a:cubicBezTo>
                      <a:pt x="43636" y="13019"/>
                      <a:pt x="43355" y="12453"/>
                      <a:pt x="42978" y="12453"/>
                    </a:cubicBezTo>
                    <a:cubicBezTo>
                      <a:pt x="42856" y="12453"/>
                      <a:pt x="42725" y="12512"/>
                      <a:pt x="42576" y="12661"/>
                    </a:cubicBezTo>
                    <a:cubicBezTo>
                      <a:pt x="42748" y="11776"/>
                      <a:pt x="42418" y="12159"/>
                      <a:pt x="42088" y="11948"/>
                    </a:cubicBezTo>
                    <a:cubicBezTo>
                      <a:pt x="42140" y="11723"/>
                      <a:pt x="42246" y="11552"/>
                      <a:pt x="42418" y="11446"/>
                    </a:cubicBezTo>
                    <a:close/>
                    <a:moveTo>
                      <a:pt x="12483" y="12709"/>
                    </a:moveTo>
                    <a:cubicBezTo>
                      <a:pt x="12585" y="12709"/>
                      <a:pt x="12686" y="12777"/>
                      <a:pt x="12767" y="12938"/>
                    </a:cubicBezTo>
                    <a:cubicBezTo>
                      <a:pt x="12767" y="13202"/>
                      <a:pt x="12542" y="13096"/>
                      <a:pt x="12542" y="13426"/>
                    </a:cubicBezTo>
                    <a:cubicBezTo>
                      <a:pt x="12527" y="13430"/>
                      <a:pt x="12512" y="13432"/>
                      <a:pt x="12498" y="13432"/>
                    </a:cubicBezTo>
                    <a:cubicBezTo>
                      <a:pt x="12336" y="13432"/>
                      <a:pt x="12272" y="13196"/>
                      <a:pt x="12101" y="13196"/>
                    </a:cubicBezTo>
                    <a:cubicBezTo>
                      <a:pt x="12086" y="13196"/>
                      <a:pt x="12071" y="13198"/>
                      <a:pt x="12054" y="13202"/>
                    </a:cubicBezTo>
                    <a:cubicBezTo>
                      <a:pt x="12121" y="12923"/>
                      <a:pt x="12303" y="12709"/>
                      <a:pt x="12483" y="12709"/>
                    </a:cubicBezTo>
                    <a:close/>
                    <a:moveTo>
                      <a:pt x="38625" y="13009"/>
                    </a:moveTo>
                    <a:cubicBezTo>
                      <a:pt x="38694" y="13009"/>
                      <a:pt x="38755" y="13081"/>
                      <a:pt x="38787" y="13268"/>
                    </a:cubicBezTo>
                    <a:lnTo>
                      <a:pt x="38840" y="13756"/>
                    </a:lnTo>
                    <a:cubicBezTo>
                      <a:pt x="38783" y="13795"/>
                      <a:pt x="38736" y="13811"/>
                      <a:pt x="38695" y="13811"/>
                    </a:cubicBezTo>
                    <a:cubicBezTo>
                      <a:pt x="38534" y="13811"/>
                      <a:pt x="38479" y="13565"/>
                      <a:pt x="38333" y="13565"/>
                    </a:cubicBezTo>
                    <a:cubicBezTo>
                      <a:pt x="38304" y="13565"/>
                      <a:pt x="38271" y="13574"/>
                      <a:pt x="38233" y="13598"/>
                    </a:cubicBezTo>
                    <a:cubicBezTo>
                      <a:pt x="38269" y="13370"/>
                      <a:pt x="38470" y="13009"/>
                      <a:pt x="38625" y="13009"/>
                    </a:cubicBezTo>
                    <a:close/>
                    <a:moveTo>
                      <a:pt x="39830" y="13149"/>
                    </a:moveTo>
                    <a:lnTo>
                      <a:pt x="39830" y="13149"/>
                    </a:lnTo>
                    <a:cubicBezTo>
                      <a:pt x="39749" y="13495"/>
                      <a:pt x="39463" y="13865"/>
                      <a:pt x="39240" y="13865"/>
                    </a:cubicBezTo>
                    <a:cubicBezTo>
                      <a:pt x="39174" y="13865"/>
                      <a:pt x="39113" y="13832"/>
                      <a:pt x="39064" y="13756"/>
                    </a:cubicBezTo>
                    <a:cubicBezTo>
                      <a:pt x="39064" y="13044"/>
                      <a:pt x="39500" y="13268"/>
                      <a:pt x="39830" y="13149"/>
                    </a:cubicBezTo>
                    <a:close/>
                    <a:moveTo>
                      <a:pt x="25660" y="13087"/>
                    </a:moveTo>
                    <a:cubicBezTo>
                      <a:pt x="26103" y="13087"/>
                      <a:pt x="26565" y="13384"/>
                      <a:pt x="26828" y="13384"/>
                    </a:cubicBezTo>
                    <a:cubicBezTo>
                      <a:pt x="26856" y="13384"/>
                      <a:pt x="26882" y="13381"/>
                      <a:pt x="26906" y="13374"/>
                    </a:cubicBezTo>
                    <a:lnTo>
                      <a:pt x="26906" y="13374"/>
                    </a:lnTo>
                    <a:cubicBezTo>
                      <a:pt x="26734" y="14034"/>
                      <a:pt x="25744" y="13374"/>
                      <a:pt x="25533" y="14258"/>
                    </a:cubicBezTo>
                    <a:cubicBezTo>
                      <a:pt x="25283" y="13901"/>
                      <a:pt x="25795" y="13243"/>
                      <a:pt x="25337" y="13243"/>
                    </a:cubicBezTo>
                    <a:cubicBezTo>
                      <a:pt x="25287" y="13243"/>
                      <a:pt x="25225" y="13251"/>
                      <a:pt x="25150" y="13268"/>
                    </a:cubicBezTo>
                    <a:cubicBezTo>
                      <a:pt x="25308" y="13135"/>
                      <a:pt x="25482" y="13087"/>
                      <a:pt x="25660" y="13087"/>
                    </a:cubicBezTo>
                    <a:close/>
                    <a:moveTo>
                      <a:pt x="3037" y="12819"/>
                    </a:moveTo>
                    <a:cubicBezTo>
                      <a:pt x="3037" y="13044"/>
                      <a:pt x="3196" y="12991"/>
                      <a:pt x="3248" y="13044"/>
                    </a:cubicBezTo>
                    <a:cubicBezTo>
                      <a:pt x="3301" y="14087"/>
                      <a:pt x="2641" y="13809"/>
                      <a:pt x="2430" y="14364"/>
                    </a:cubicBezTo>
                    <a:cubicBezTo>
                      <a:pt x="2377" y="13704"/>
                      <a:pt x="2588" y="13862"/>
                      <a:pt x="2377" y="13374"/>
                    </a:cubicBezTo>
                    <a:cubicBezTo>
                      <a:pt x="2364" y="13372"/>
                      <a:pt x="2352" y="13371"/>
                      <a:pt x="2340" y="13371"/>
                    </a:cubicBezTo>
                    <a:cubicBezTo>
                      <a:pt x="2058" y="13371"/>
                      <a:pt x="2036" y="13931"/>
                      <a:pt x="1754" y="13931"/>
                    </a:cubicBezTo>
                    <a:cubicBezTo>
                      <a:pt x="1742" y="13931"/>
                      <a:pt x="1730" y="13930"/>
                      <a:pt x="1717" y="13928"/>
                    </a:cubicBezTo>
                    <a:cubicBezTo>
                      <a:pt x="1545" y="12938"/>
                      <a:pt x="2311" y="13756"/>
                      <a:pt x="2205" y="12872"/>
                    </a:cubicBezTo>
                    <a:lnTo>
                      <a:pt x="2205" y="12872"/>
                    </a:lnTo>
                    <a:cubicBezTo>
                      <a:pt x="2303" y="13201"/>
                      <a:pt x="2394" y="13314"/>
                      <a:pt x="2485" y="13314"/>
                    </a:cubicBezTo>
                    <a:cubicBezTo>
                      <a:pt x="2653" y="13314"/>
                      <a:pt x="2823" y="12930"/>
                      <a:pt x="3037" y="12819"/>
                    </a:cubicBezTo>
                    <a:close/>
                    <a:moveTo>
                      <a:pt x="20899" y="13810"/>
                    </a:moveTo>
                    <a:cubicBezTo>
                      <a:pt x="20997" y="13810"/>
                      <a:pt x="21076" y="13826"/>
                      <a:pt x="21123" y="13862"/>
                    </a:cubicBezTo>
                    <a:cubicBezTo>
                      <a:pt x="21023" y="14282"/>
                      <a:pt x="20794" y="14393"/>
                      <a:pt x="20541" y="14393"/>
                    </a:cubicBezTo>
                    <a:cubicBezTo>
                      <a:pt x="20261" y="14393"/>
                      <a:pt x="19951" y="14258"/>
                      <a:pt x="19750" y="14258"/>
                    </a:cubicBezTo>
                    <a:cubicBezTo>
                      <a:pt x="20006" y="14002"/>
                      <a:pt x="20563" y="13810"/>
                      <a:pt x="20899" y="13810"/>
                    </a:cubicBezTo>
                    <a:close/>
                    <a:moveTo>
                      <a:pt x="43355" y="13598"/>
                    </a:moveTo>
                    <a:cubicBezTo>
                      <a:pt x="43408" y="14522"/>
                      <a:pt x="42853" y="14364"/>
                      <a:pt x="42470" y="14417"/>
                    </a:cubicBezTo>
                    <a:cubicBezTo>
                      <a:pt x="42748" y="14139"/>
                      <a:pt x="42972" y="13704"/>
                      <a:pt x="43355" y="13598"/>
                    </a:cubicBezTo>
                    <a:close/>
                    <a:moveTo>
                      <a:pt x="14311" y="13532"/>
                    </a:moveTo>
                    <a:cubicBezTo>
                      <a:pt x="14259" y="13704"/>
                      <a:pt x="14193" y="13928"/>
                      <a:pt x="14193" y="14258"/>
                    </a:cubicBezTo>
                    <a:cubicBezTo>
                      <a:pt x="13910" y="14258"/>
                      <a:pt x="13844" y="14015"/>
                      <a:pt x="13797" y="14015"/>
                    </a:cubicBezTo>
                    <a:cubicBezTo>
                      <a:pt x="13764" y="14015"/>
                      <a:pt x="13740" y="14143"/>
                      <a:pt x="13651" y="14588"/>
                    </a:cubicBezTo>
                    <a:lnTo>
                      <a:pt x="13427" y="14588"/>
                    </a:lnTo>
                    <a:lnTo>
                      <a:pt x="13374" y="13862"/>
                    </a:lnTo>
                    <a:cubicBezTo>
                      <a:pt x="13862" y="13598"/>
                      <a:pt x="13862" y="13862"/>
                      <a:pt x="14311" y="13532"/>
                    </a:cubicBezTo>
                    <a:close/>
                    <a:moveTo>
                      <a:pt x="47527" y="12436"/>
                    </a:moveTo>
                    <a:lnTo>
                      <a:pt x="47527" y="12436"/>
                    </a:lnTo>
                    <a:cubicBezTo>
                      <a:pt x="47593" y="13149"/>
                      <a:pt x="47091" y="12938"/>
                      <a:pt x="47144" y="13756"/>
                    </a:cubicBezTo>
                    <a:cubicBezTo>
                      <a:pt x="46971" y="13651"/>
                      <a:pt x="46847" y="13607"/>
                      <a:pt x="46756" y="13607"/>
                    </a:cubicBezTo>
                    <a:cubicBezTo>
                      <a:pt x="46325" y="13607"/>
                      <a:pt x="46637" y="14588"/>
                      <a:pt x="46048" y="14588"/>
                    </a:cubicBezTo>
                    <a:cubicBezTo>
                      <a:pt x="46101" y="14417"/>
                      <a:pt x="46273" y="13598"/>
                      <a:pt x="45995" y="13598"/>
                    </a:cubicBezTo>
                    <a:lnTo>
                      <a:pt x="45771" y="13651"/>
                    </a:lnTo>
                    <a:cubicBezTo>
                      <a:pt x="45995" y="12542"/>
                      <a:pt x="47038" y="12991"/>
                      <a:pt x="47527" y="12436"/>
                    </a:cubicBezTo>
                    <a:close/>
                    <a:moveTo>
                      <a:pt x="4410" y="12661"/>
                    </a:moveTo>
                    <a:lnTo>
                      <a:pt x="4410" y="12661"/>
                    </a:lnTo>
                    <a:cubicBezTo>
                      <a:pt x="4186" y="13598"/>
                      <a:pt x="4080" y="13374"/>
                      <a:pt x="4687" y="13651"/>
                    </a:cubicBezTo>
                    <a:cubicBezTo>
                      <a:pt x="4793" y="14417"/>
                      <a:pt x="4133" y="13809"/>
                      <a:pt x="4291" y="14694"/>
                    </a:cubicBezTo>
                    <a:cubicBezTo>
                      <a:pt x="4231" y="14747"/>
                      <a:pt x="4182" y="14769"/>
                      <a:pt x="4141" y="14769"/>
                    </a:cubicBezTo>
                    <a:cubicBezTo>
                      <a:pt x="3933" y="14769"/>
                      <a:pt x="3949" y="14178"/>
                      <a:pt x="3737" y="14178"/>
                    </a:cubicBezTo>
                    <a:cubicBezTo>
                      <a:pt x="3694" y="14178"/>
                      <a:pt x="3643" y="14201"/>
                      <a:pt x="3578" y="14258"/>
                    </a:cubicBezTo>
                    <a:lnTo>
                      <a:pt x="3526" y="13268"/>
                    </a:lnTo>
                    <a:lnTo>
                      <a:pt x="3526" y="13268"/>
                    </a:lnTo>
                    <a:cubicBezTo>
                      <a:pt x="3561" y="13433"/>
                      <a:pt x="3660" y="13498"/>
                      <a:pt x="3758" y="13498"/>
                    </a:cubicBezTo>
                    <a:cubicBezTo>
                      <a:pt x="3952" y="13498"/>
                      <a:pt x="4144" y="13245"/>
                      <a:pt x="3856" y="12991"/>
                    </a:cubicBezTo>
                    <a:cubicBezTo>
                      <a:pt x="3831" y="12730"/>
                      <a:pt x="3914" y="12677"/>
                      <a:pt x="4027" y="12677"/>
                    </a:cubicBezTo>
                    <a:cubicBezTo>
                      <a:pt x="4105" y="12677"/>
                      <a:pt x="4199" y="12703"/>
                      <a:pt x="4280" y="12703"/>
                    </a:cubicBezTo>
                    <a:cubicBezTo>
                      <a:pt x="4330" y="12703"/>
                      <a:pt x="4375" y="12693"/>
                      <a:pt x="4410" y="12661"/>
                    </a:cubicBezTo>
                    <a:close/>
                    <a:moveTo>
                      <a:pt x="44622" y="14258"/>
                    </a:moveTo>
                    <a:cubicBezTo>
                      <a:pt x="44622" y="14522"/>
                      <a:pt x="44675" y="14694"/>
                      <a:pt x="44781" y="14694"/>
                    </a:cubicBezTo>
                    <a:cubicBezTo>
                      <a:pt x="44781" y="15012"/>
                      <a:pt x="44673" y="15149"/>
                      <a:pt x="44541" y="15149"/>
                    </a:cubicBezTo>
                    <a:cubicBezTo>
                      <a:pt x="44334" y="15149"/>
                      <a:pt x="44068" y="14811"/>
                      <a:pt x="44068" y="14311"/>
                    </a:cubicBezTo>
                    <a:lnTo>
                      <a:pt x="44622" y="14258"/>
                    </a:lnTo>
                    <a:close/>
                    <a:moveTo>
                      <a:pt x="33191" y="12277"/>
                    </a:moveTo>
                    <a:cubicBezTo>
                      <a:pt x="33390" y="12277"/>
                      <a:pt x="33467" y="12970"/>
                      <a:pt x="33507" y="13268"/>
                    </a:cubicBezTo>
                    <a:cubicBezTo>
                      <a:pt x="33711" y="12958"/>
                      <a:pt x="34061" y="12526"/>
                      <a:pt x="34377" y="12526"/>
                    </a:cubicBezTo>
                    <a:cubicBezTo>
                      <a:pt x="34572" y="12526"/>
                      <a:pt x="34754" y="12691"/>
                      <a:pt x="34879" y="13149"/>
                    </a:cubicBezTo>
                    <a:cubicBezTo>
                      <a:pt x="34796" y="13149"/>
                      <a:pt x="34706" y="13139"/>
                      <a:pt x="34621" y="13139"/>
                    </a:cubicBezTo>
                    <a:cubicBezTo>
                      <a:pt x="34371" y="13139"/>
                      <a:pt x="34167" y="13228"/>
                      <a:pt x="34325" y="13928"/>
                    </a:cubicBezTo>
                    <a:cubicBezTo>
                      <a:pt x="34221" y="13969"/>
                      <a:pt x="34130" y="13983"/>
                      <a:pt x="34050" y="13983"/>
                    </a:cubicBezTo>
                    <a:cubicBezTo>
                      <a:pt x="33838" y="13983"/>
                      <a:pt x="33695" y="13882"/>
                      <a:pt x="33552" y="13882"/>
                    </a:cubicBezTo>
                    <a:cubicBezTo>
                      <a:pt x="33467" y="13882"/>
                      <a:pt x="33382" y="13918"/>
                      <a:pt x="33282" y="14034"/>
                    </a:cubicBezTo>
                    <a:cubicBezTo>
                      <a:pt x="33229" y="14799"/>
                      <a:pt x="33612" y="14469"/>
                      <a:pt x="33612" y="15248"/>
                    </a:cubicBezTo>
                    <a:cubicBezTo>
                      <a:pt x="33124" y="14641"/>
                      <a:pt x="33005" y="14799"/>
                      <a:pt x="32622" y="14364"/>
                    </a:cubicBezTo>
                    <a:cubicBezTo>
                      <a:pt x="32516" y="14364"/>
                      <a:pt x="32569" y="14641"/>
                      <a:pt x="32516" y="14852"/>
                    </a:cubicBezTo>
                    <a:cubicBezTo>
                      <a:pt x="32444" y="14728"/>
                      <a:pt x="32407" y="14684"/>
                      <a:pt x="32379" y="14684"/>
                    </a:cubicBezTo>
                    <a:cubicBezTo>
                      <a:pt x="32322" y="14684"/>
                      <a:pt x="32304" y="14874"/>
                      <a:pt x="32081" y="14918"/>
                    </a:cubicBezTo>
                    <a:cubicBezTo>
                      <a:pt x="31751" y="14694"/>
                      <a:pt x="32516" y="14522"/>
                      <a:pt x="32345" y="13862"/>
                    </a:cubicBezTo>
                    <a:cubicBezTo>
                      <a:pt x="32309" y="13549"/>
                      <a:pt x="32259" y="13462"/>
                      <a:pt x="32199" y="13462"/>
                    </a:cubicBezTo>
                    <a:cubicBezTo>
                      <a:pt x="32124" y="13462"/>
                      <a:pt x="32032" y="13599"/>
                      <a:pt x="31930" y="13599"/>
                    </a:cubicBezTo>
                    <a:cubicBezTo>
                      <a:pt x="31873" y="13599"/>
                      <a:pt x="31813" y="13557"/>
                      <a:pt x="31751" y="13426"/>
                    </a:cubicBezTo>
                    <a:cubicBezTo>
                      <a:pt x="31858" y="13270"/>
                      <a:pt x="31965" y="13217"/>
                      <a:pt x="32073" y="13217"/>
                    </a:cubicBezTo>
                    <a:cubicBezTo>
                      <a:pt x="32310" y="13217"/>
                      <a:pt x="32548" y="13475"/>
                      <a:pt x="32785" y="13475"/>
                    </a:cubicBezTo>
                    <a:cubicBezTo>
                      <a:pt x="32934" y="13475"/>
                      <a:pt x="33082" y="13373"/>
                      <a:pt x="33229" y="13044"/>
                    </a:cubicBezTo>
                    <a:cubicBezTo>
                      <a:pt x="33229" y="12608"/>
                      <a:pt x="33124" y="12542"/>
                      <a:pt x="32952" y="12542"/>
                    </a:cubicBezTo>
                    <a:cubicBezTo>
                      <a:pt x="33047" y="12352"/>
                      <a:pt x="33126" y="12277"/>
                      <a:pt x="33191" y="12277"/>
                    </a:cubicBezTo>
                    <a:close/>
                    <a:moveTo>
                      <a:pt x="41718" y="14681"/>
                    </a:moveTo>
                    <a:cubicBezTo>
                      <a:pt x="41909" y="14681"/>
                      <a:pt x="42088" y="14832"/>
                      <a:pt x="42035" y="15248"/>
                    </a:cubicBezTo>
                    <a:cubicBezTo>
                      <a:pt x="41978" y="15275"/>
                      <a:pt x="41928" y="15287"/>
                      <a:pt x="41882" y="15287"/>
                    </a:cubicBezTo>
                    <a:cubicBezTo>
                      <a:pt x="41660" y="15287"/>
                      <a:pt x="41541" y="15024"/>
                      <a:pt x="41322" y="15024"/>
                    </a:cubicBezTo>
                    <a:cubicBezTo>
                      <a:pt x="41322" y="14832"/>
                      <a:pt x="41527" y="14681"/>
                      <a:pt x="41718" y="14681"/>
                    </a:cubicBezTo>
                    <a:close/>
                    <a:moveTo>
                      <a:pt x="23883" y="12872"/>
                    </a:moveTo>
                    <a:cubicBezTo>
                      <a:pt x="24059" y="13060"/>
                      <a:pt x="24208" y="13358"/>
                      <a:pt x="24507" y="13358"/>
                    </a:cubicBezTo>
                    <a:cubicBezTo>
                      <a:pt x="24565" y="13358"/>
                      <a:pt x="24630" y="13347"/>
                      <a:pt x="24701" y="13321"/>
                    </a:cubicBezTo>
                    <a:cubicBezTo>
                      <a:pt x="24701" y="13598"/>
                      <a:pt x="24754" y="13756"/>
                      <a:pt x="24820" y="13809"/>
                    </a:cubicBezTo>
                    <a:cubicBezTo>
                      <a:pt x="24424" y="14087"/>
                      <a:pt x="24371" y="14852"/>
                      <a:pt x="24595" y="15301"/>
                    </a:cubicBezTo>
                    <a:cubicBezTo>
                      <a:pt x="24543" y="15684"/>
                      <a:pt x="24318" y="15578"/>
                      <a:pt x="24160" y="15631"/>
                    </a:cubicBezTo>
                    <a:cubicBezTo>
                      <a:pt x="24232" y="14977"/>
                      <a:pt x="24088" y="14893"/>
                      <a:pt x="23917" y="14893"/>
                    </a:cubicBezTo>
                    <a:cubicBezTo>
                      <a:pt x="23857" y="14893"/>
                      <a:pt x="23794" y="14903"/>
                      <a:pt x="23736" y="14903"/>
                    </a:cubicBezTo>
                    <a:cubicBezTo>
                      <a:pt x="23592" y="14903"/>
                      <a:pt x="23474" y="14842"/>
                      <a:pt x="23500" y="14417"/>
                    </a:cubicBezTo>
                    <a:lnTo>
                      <a:pt x="23500" y="14417"/>
                    </a:lnTo>
                    <a:cubicBezTo>
                      <a:pt x="23275" y="14747"/>
                      <a:pt x="22774" y="14641"/>
                      <a:pt x="22840" y="15459"/>
                    </a:cubicBezTo>
                    <a:cubicBezTo>
                      <a:pt x="22562" y="15354"/>
                      <a:pt x="22444" y="14747"/>
                      <a:pt x="22338" y="14311"/>
                    </a:cubicBezTo>
                    <a:cubicBezTo>
                      <a:pt x="22092" y="14379"/>
                      <a:pt x="22097" y="14676"/>
                      <a:pt x="22044" y="14676"/>
                    </a:cubicBezTo>
                    <a:cubicBezTo>
                      <a:pt x="22014" y="14676"/>
                      <a:pt x="21967" y="14584"/>
                      <a:pt x="21849" y="14311"/>
                    </a:cubicBezTo>
                    <a:cubicBezTo>
                      <a:pt x="21625" y="14364"/>
                      <a:pt x="21849" y="15182"/>
                      <a:pt x="21678" y="15354"/>
                    </a:cubicBezTo>
                    <a:cubicBezTo>
                      <a:pt x="21348" y="14469"/>
                      <a:pt x="21401" y="13981"/>
                      <a:pt x="21348" y="13651"/>
                    </a:cubicBezTo>
                    <a:cubicBezTo>
                      <a:pt x="21489" y="13510"/>
                      <a:pt x="21655" y="13464"/>
                      <a:pt x="21835" y="13464"/>
                    </a:cubicBezTo>
                    <a:cubicBezTo>
                      <a:pt x="22172" y="13464"/>
                      <a:pt x="22560" y="13624"/>
                      <a:pt x="22927" y="13624"/>
                    </a:cubicBezTo>
                    <a:cubicBezTo>
                      <a:pt x="23286" y="13624"/>
                      <a:pt x="23626" y="13472"/>
                      <a:pt x="23883" y="12872"/>
                    </a:cubicBezTo>
                    <a:close/>
                    <a:moveTo>
                      <a:pt x="39674" y="14390"/>
                    </a:moveTo>
                    <a:cubicBezTo>
                      <a:pt x="39704" y="14390"/>
                      <a:pt x="39738" y="14398"/>
                      <a:pt x="39777" y="14417"/>
                    </a:cubicBezTo>
                    <a:cubicBezTo>
                      <a:pt x="40002" y="14588"/>
                      <a:pt x="39724" y="14694"/>
                      <a:pt x="39553" y="14694"/>
                    </a:cubicBezTo>
                    <a:cubicBezTo>
                      <a:pt x="39342" y="14799"/>
                      <a:pt x="39394" y="15407"/>
                      <a:pt x="39276" y="15737"/>
                    </a:cubicBezTo>
                    <a:cubicBezTo>
                      <a:pt x="39117" y="15512"/>
                      <a:pt x="39276" y="15354"/>
                      <a:pt x="39117" y="14747"/>
                    </a:cubicBezTo>
                    <a:lnTo>
                      <a:pt x="39117" y="14747"/>
                    </a:lnTo>
                    <a:cubicBezTo>
                      <a:pt x="39149" y="14755"/>
                      <a:pt x="39177" y="14759"/>
                      <a:pt x="39204" y="14759"/>
                    </a:cubicBezTo>
                    <a:cubicBezTo>
                      <a:pt x="39456" y="14759"/>
                      <a:pt x="39474" y="14390"/>
                      <a:pt x="39674" y="14390"/>
                    </a:cubicBezTo>
                    <a:close/>
                    <a:moveTo>
                      <a:pt x="45005" y="14192"/>
                    </a:moveTo>
                    <a:lnTo>
                      <a:pt x="45005" y="14192"/>
                    </a:lnTo>
                    <a:cubicBezTo>
                      <a:pt x="45216" y="14417"/>
                      <a:pt x="45612" y="14139"/>
                      <a:pt x="45612" y="14918"/>
                    </a:cubicBezTo>
                    <a:cubicBezTo>
                      <a:pt x="45487" y="14804"/>
                      <a:pt x="45394" y="14757"/>
                      <a:pt x="45325" y="14757"/>
                    </a:cubicBezTo>
                    <a:cubicBezTo>
                      <a:pt x="45005" y="14757"/>
                      <a:pt x="45155" y="15742"/>
                      <a:pt x="44683" y="15742"/>
                    </a:cubicBezTo>
                    <a:cubicBezTo>
                      <a:pt x="44664" y="15742"/>
                      <a:pt x="44644" y="15740"/>
                      <a:pt x="44622" y="15737"/>
                    </a:cubicBezTo>
                    <a:cubicBezTo>
                      <a:pt x="44834" y="15024"/>
                      <a:pt x="45058" y="14971"/>
                      <a:pt x="45005" y="14192"/>
                    </a:cubicBezTo>
                    <a:close/>
                    <a:moveTo>
                      <a:pt x="27064" y="14588"/>
                    </a:moveTo>
                    <a:cubicBezTo>
                      <a:pt x="27183" y="14852"/>
                      <a:pt x="27289" y="15248"/>
                      <a:pt x="27289" y="15842"/>
                    </a:cubicBezTo>
                    <a:cubicBezTo>
                      <a:pt x="27130" y="15842"/>
                      <a:pt x="27183" y="15512"/>
                      <a:pt x="27130" y="15354"/>
                    </a:cubicBezTo>
                    <a:cubicBezTo>
                      <a:pt x="26677" y="15560"/>
                      <a:pt x="26196" y="15855"/>
                      <a:pt x="25750" y="15855"/>
                    </a:cubicBezTo>
                    <a:cubicBezTo>
                      <a:pt x="25598" y="15855"/>
                      <a:pt x="25449" y="15821"/>
                      <a:pt x="25308" y="15737"/>
                    </a:cubicBezTo>
                    <a:cubicBezTo>
                      <a:pt x="25273" y="15374"/>
                      <a:pt x="25298" y="15263"/>
                      <a:pt x="25358" y="15263"/>
                    </a:cubicBezTo>
                    <a:cubicBezTo>
                      <a:pt x="25453" y="15263"/>
                      <a:pt x="25637" y="15538"/>
                      <a:pt x="25818" y="15538"/>
                    </a:cubicBezTo>
                    <a:cubicBezTo>
                      <a:pt x="25869" y="15538"/>
                      <a:pt x="25920" y="15516"/>
                      <a:pt x="25968" y="15459"/>
                    </a:cubicBezTo>
                    <a:cubicBezTo>
                      <a:pt x="25938" y="15268"/>
                      <a:pt x="25867" y="15227"/>
                      <a:pt x="25782" y="15227"/>
                    </a:cubicBezTo>
                    <a:cubicBezTo>
                      <a:pt x="25720" y="15227"/>
                      <a:pt x="25652" y="15248"/>
                      <a:pt x="25586" y="15248"/>
                    </a:cubicBezTo>
                    <a:cubicBezTo>
                      <a:pt x="25622" y="14996"/>
                      <a:pt x="25700" y="14905"/>
                      <a:pt x="25789" y="14905"/>
                    </a:cubicBezTo>
                    <a:cubicBezTo>
                      <a:pt x="25955" y="14905"/>
                      <a:pt x="26158" y="15226"/>
                      <a:pt x="26193" y="15407"/>
                    </a:cubicBezTo>
                    <a:cubicBezTo>
                      <a:pt x="26351" y="15301"/>
                      <a:pt x="26140" y="15129"/>
                      <a:pt x="26140" y="14694"/>
                    </a:cubicBezTo>
                    <a:lnTo>
                      <a:pt x="27064" y="14588"/>
                    </a:lnTo>
                    <a:close/>
                    <a:moveTo>
                      <a:pt x="12282" y="13721"/>
                    </a:moveTo>
                    <a:cubicBezTo>
                      <a:pt x="12398" y="13721"/>
                      <a:pt x="12462" y="14149"/>
                      <a:pt x="12660" y="14149"/>
                    </a:cubicBezTo>
                    <a:cubicBezTo>
                      <a:pt x="12677" y="14149"/>
                      <a:pt x="12695" y="14146"/>
                      <a:pt x="12714" y="14139"/>
                    </a:cubicBezTo>
                    <a:lnTo>
                      <a:pt x="12714" y="14139"/>
                    </a:lnTo>
                    <a:cubicBezTo>
                      <a:pt x="12331" y="15578"/>
                      <a:pt x="13268" y="14641"/>
                      <a:pt x="13268" y="15842"/>
                    </a:cubicBezTo>
                    <a:cubicBezTo>
                      <a:pt x="13214" y="15873"/>
                      <a:pt x="13166" y="15886"/>
                      <a:pt x="13123" y="15886"/>
                    </a:cubicBezTo>
                    <a:cubicBezTo>
                      <a:pt x="12874" y="15886"/>
                      <a:pt x="12782" y="15449"/>
                      <a:pt x="12512" y="15449"/>
                    </a:cubicBezTo>
                    <a:cubicBezTo>
                      <a:pt x="12488" y="15449"/>
                      <a:pt x="12463" y="15452"/>
                      <a:pt x="12437" y="15459"/>
                    </a:cubicBezTo>
                    <a:cubicBezTo>
                      <a:pt x="12542" y="14417"/>
                      <a:pt x="12159" y="14694"/>
                      <a:pt x="12107" y="13981"/>
                    </a:cubicBezTo>
                    <a:cubicBezTo>
                      <a:pt x="12181" y="13789"/>
                      <a:pt x="12236" y="13721"/>
                      <a:pt x="12282" y="13721"/>
                    </a:cubicBezTo>
                    <a:close/>
                    <a:moveTo>
                      <a:pt x="35420" y="13786"/>
                    </a:moveTo>
                    <a:cubicBezTo>
                      <a:pt x="35727" y="13786"/>
                      <a:pt x="36093" y="14157"/>
                      <a:pt x="36200" y="14522"/>
                    </a:cubicBezTo>
                    <a:cubicBezTo>
                      <a:pt x="35540" y="15842"/>
                      <a:pt x="37137" y="15842"/>
                      <a:pt x="37903" y="16120"/>
                    </a:cubicBezTo>
                    <a:cubicBezTo>
                      <a:pt x="37729" y="16307"/>
                      <a:pt x="37532" y="16370"/>
                      <a:pt x="37324" y="16370"/>
                    </a:cubicBezTo>
                    <a:cubicBezTo>
                      <a:pt x="36915" y="16370"/>
                      <a:pt x="36464" y="16128"/>
                      <a:pt x="36063" y="16128"/>
                    </a:cubicBezTo>
                    <a:cubicBezTo>
                      <a:pt x="35895" y="16128"/>
                      <a:pt x="35736" y="16171"/>
                      <a:pt x="35592" y="16291"/>
                    </a:cubicBezTo>
                    <a:cubicBezTo>
                      <a:pt x="36147" y="14971"/>
                      <a:pt x="35315" y="14364"/>
                      <a:pt x="35051" y="14087"/>
                    </a:cubicBezTo>
                    <a:cubicBezTo>
                      <a:pt x="35137" y="13872"/>
                      <a:pt x="35272" y="13786"/>
                      <a:pt x="35420" y="13786"/>
                    </a:cubicBezTo>
                    <a:close/>
                    <a:moveTo>
                      <a:pt x="22285" y="15301"/>
                    </a:moveTo>
                    <a:cubicBezTo>
                      <a:pt x="22415" y="15431"/>
                      <a:pt x="22555" y="15794"/>
                      <a:pt x="22813" y="15794"/>
                    </a:cubicBezTo>
                    <a:cubicBezTo>
                      <a:pt x="22869" y="15794"/>
                      <a:pt x="22930" y="15777"/>
                      <a:pt x="22998" y="15737"/>
                    </a:cubicBezTo>
                    <a:lnTo>
                      <a:pt x="22998" y="15737"/>
                    </a:lnTo>
                    <a:cubicBezTo>
                      <a:pt x="23114" y="16106"/>
                      <a:pt x="22947" y="16299"/>
                      <a:pt x="22775" y="16299"/>
                    </a:cubicBezTo>
                    <a:cubicBezTo>
                      <a:pt x="22616" y="16299"/>
                      <a:pt x="22452" y="16133"/>
                      <a:pt x="22510" y="15790"/>
                    </a:cubicBezTo>
                    <a:cubicBezTo>
                      <a:pt x="22391" y="15790"/>
                      <a:pt x="22444" y="16238"/>
                      <a:pt x="22444" y="16502"/>
                    </a:cubicBezTo>
                    <a:lnTo>
                      <a:pt x="22008" y="16568"/>
                    </a:lnTo>
                    <a:cubicBezTo>
                      <a:pt x="22180" y="15908"/>
                      <a:pt x="22285" y="16014"/>
                      <a:pt x="22285" y="15301"/>
                    </a:cubicBezTo>
                    <a:close/>
                    <a:moveTo>
                      <a:pt x="32239" y="9849"/>
                    </a:moveTo>
                    <a:cubicBezTo>
                      <a:pt x="33176" y="10680"/>
                      <a:pt x="34444" y="10456"/>
                      <a:pt x="35262" y="11618"/>
                    </a:cubicBezTo>
                    <a:cubicBezTo>
                      <a:pt x="35061" y="11448"/>
                      <a:pt x="34854" y="11387"/>
                      <a:pt x="34647" y="11387"/>
                    </a:cubicBezTo>
                    <a:cubicBezTo>
                      <a:pt x="34177" y="11387"/>
                      <a:pt x="33704" y="11703"/>
                      <a:pt x="33282" y="11776"/>
                    </a:cubicBezTo>
                    <a:cubicBezTo>
                      <a:pt x="33282" y="11499"/>
                      <a:pt x="33507" y="11552"/>
                      <a:pt x="33612" y="11499"/>
                    </a:cubicBezTo>
                    <a:cubicBezTo>
                      <a:pt x="33438" y="11218"/>
                      <a:pt x="33286" y="11109"/>
                      <a:pt x="33148" y="11109"/>
                    </a:cubicBezTo>
                    <a:cubicBezTo>
                      <a:pt x="32673" y="11109"/>
                      <a:pt x="32367" y="12405"/>
                      <a:pt x="31907" y="12405"/>
                    </a:cubicBezTo>
                    <a:cubicBezTo>
                      <a:pt x="31873" y="12405"/>
                      <a:pt x="31839" y="12398"/>
                      <a:pt x="31804" y="12383"/>
                    </a:cubicBezTo>
                    <a:cubicBezTo>
                      <a:pt x="31751" y="11499"/>
                      <a:pt x="32292" y="11776"/>
                      <a:pt x="32464" y="11341"/>
                    </a:cubicBezTo>
                    <a:cubicBezTo>
                      <a:pt x="32292" y="10456"/>
                      <a:pt x="32464" y="10839"/>
                      <a:pt x="31962" y="10628"/>
                    </a:cubicBezTo>
                    <a:lnTo>
                      <a:pt x="31962" y="10628"/>
                    </a:lnTo>
                    <a:cubicBezTo>
                      <a:pt x="32015" y="10839"/>
                      <a:pt x="32081" y="11063"/>
                      <a:pt x="32186" y="11116"/>
                    </a:cubicBezTo>
                    <a:cubicBezTo>
                      <a:pt x="32411" y="11116"/>
                      <a:pt x="31196" y="11222"/>
                      <a:pt x="31473" y="12212"/>
                    </a:cubicBezTo>
                    <a:cubicBezTo>
                      <a:pt x="31461" y="12316"/>
                      <a:pt x="31425" y="12358"/>
                      <a:pt x="31373" y="12358"/>
                    </a:cubicBezTo>
                    <a:cubicBezTo>
                      <a:pt x="31206" y="12358"/>
                      <a:pt x="30882" y="11908"/>
                      <a:pt x="30761" y="11776"/>
                    </a:cubicBezTo>
                    <a:cubicBezTo>
                      <a:pt x="30642" y="11829"/>
                      <a:pt x="30642" y="12001"/>
                      <a:pt x="30536" y="12053"/>
                    </a:cubicBezTo>
                    <a:cubicBezTo>
                      <a:pt x="30695" y="12872"/>
                      <a:pt x="31632" y="12819"/>
                      <a:pt x="31355" y="12938"/>
                    </a:cubicBezTo>
                    <a:cubicBezTo>
                      <a:pt x="31845" y="13151"/>
                      <a:pt x="31371" y="13622"/>
                      <a:pt x="30789" y="13622"/>
                    </a:cubicBezTo>
                    <a:cubicBezTo>
                      <a:pt x="30650" y="13622"/>
                      <a:pt x="30504" y="13596"/>
                      <a:pt x="30365" y="13532"/>
                    </a:cubicBezTo>
                    <a:lnTo>
                      <a:pt x="30365" y="13532"/>
                    </a:lnTo>
                    <a:cubicBezTo>
                      <a:pt x="30431" y="13981"/>
                      <a:pt x="30761" y="13651"/>
                      <a:pt x="30866" y="13981"/>
                    </a:cubicBezTo>
                    <a:cubicBezTo>
                      <a:pt x="30767" y="14339"/>
                      <a:pt x="30807" y="15034"/>
                      <a:pt x="30542" y="15034"/>
                    </a:cubicBezTo>
                    <a:cubicBezTo>
                      <a:pt x="30524" y="15034"/>
                      <a:pt x="30504" y="15031"/>
                      <a:pt x="30483" y="15024"/>
                    </a:cubicBezTo>
                    <a:lnTo>
                      <a:pt x="30483" y="15024"/>
                    </a:lnTo>
                    <a:cubicBezTo>
                      <a:pt x="30589" y="15301"/>
                      <a:pt x="30695" y="15512"/>
                      <a:pt x="30866" y="15737"/>
                    </a:cubicBezTo>
                    <a:cubicBezTo>
                      <a:pt x="30734" y="16121"/>
                      <a:pt x="30591" y="16227"/>
                      <a:pt x="30448" y="16227"/>
                    </a:cubicBezTo>
                    <a:cubicBezTo>
                      <a:pt x="30271" y="16227"/>
                      <a:pt x="30093" y="16063"/>
                      <a:pt x="29937" y="16063"/>
                    </a:cubicBezTo>
                    <a:cubicBezTo>
                      <a:pt x="29805" y="16063"/>
                      <a:pt x="29688" y="16182"/>
                      <a:pt x="29599" y="16621"/>
                    </a:cubicBezTo>
                    <a:cubicBezTo>
                      <a:pt x="29398" y="16468"/>
                      <a:pt x="29514" y="15535"/>
                      <a:pt x="29814" y="15535"/>
                    </a:cubicBezTo>
                    <a:cubicBezTo>
                      <a:pt x="29849" y="15535"/>
                      <a:pt x="29888" y="15549"/>
                      <a:pt x="29929" y="15578"/>
                    </a:cubicBezTo>
                    <a:cubicBezTo>
                      <a:pt x="29820" y="15234"/>
                      <a:pt x="29631" y="15126"/>
                      <a:pt x="29395" y="15126"/>
                    </a:cubicBezTo>
                    <a:cubicBezTo>
                      <a:pt x="29287" y="15126"/>
                      <a:pt x="29169" y="15149"/>
                      <a:pt x="29044" y="15182"/>
                    </a:cubicBezTo>
                    <a:cubicBezTo>
                      <a:pt x="29110" y="14522"/>
                      <a:pt x="29823" y="15024"/>
                      <a:pt x="29704" y="14087"/>
                    </a:cubicBezTo>
                    <a:cubicBezTo>
                      <a:pt x="29673" y="14021"/>
                      <a:pt x="29628" y="14008"/>
                      <a:pt x="29573" y="14008"/>
                    </a:cubicBezTo>
                    <a:cubicBezTo>
                      <a:pt x="29540" y="14008"/>
                      <a:pt x="29504" y="14013"/>
                      <a:pt x="29466" y="14013"/>
                    </a:cubicBezTo>
                    <a:cubicBezTo>
                      <a:pt x="29353" y="14013"/>
                      <a:pt x="29222" y="13972"/>
                      <a:pt x="29110" y="13651"/>
                    </a:cubicBezTo>
                    <a:cubicBezTo>
                      <a:pt x="28823" y="13743"/>
                      <a:pt x="28736" y="14297"/>
                      <a:pt x="28394" y="14297"/>
                    </a:cubicBezTo>
                    <a:cubicBezTo>
                      <a:pt x="28344" y="14297"/>
                      <a:pt x="28288" y="14285"/>
                      <a:pt x="28226" y="14258"/>
                    </a:cubicBezTo>
                    <a:cubicBezTo>
                      <a:pt x="28226" y="13426"/>
                      <a:pt x="27949" y="13479"/>
                      <a:pt x="28173" y="12991"/>
                    </a:cubicBezTo>
                    <a:lnTo>
                      <a:pt x="28173" y="12991"/>
                    </a:lnTo>
                    <a:cubicBezTo>
                      <a:pt x="28279" y="13202"/>
                      <a:pt x="28173" y="13532"/>
                      <a:pt x="28450" y="13981"/>
                    </a:cubicBezTo>
                    <a:cubicBezTo>
                      <a:pt x="28311" y="13398"/>
                      <a:pt x="28917" y="12922"/>
                      <a:pt x="29449" y="12922"/>
                    </a:cubicBezTo>
                    <a:cubicBezTo>
                      <a:pt x="29772" y="12922"/>
                      <a:pt x="30068" y="13098"/>
                      <a:pt x="30153" y="13532"/>
                    </a:cubicBezTo>
                    <a:cubicBezTo>
                      <a:pt x="30385" y="13532"/>
                      <a:pt x="30460" y="13228"/>
                      <a:pt x="30671" y="13228"/>
                    </a:cubicBezTo>
                    <a:cubicBezTo>
                      <a:pt x="30712" y="13228"/>
                      <a:pt x="30759" y="13240"/>
                      <a:pt x="30813" y="13268"/>
                    </a:cubicBezTo>
                    <a:cubicBezTo>
                      <a:pt x="30813" y="12331"/>
                      <a:pt x="30365" y="12542"/>
                      <a:pt x="30100" y="12331"/>
                    </a:cubicBezTo>
                    <a:cubicBezTo>
                      <a:pt x="30034" y="12106"/>
                      <a:pt x="30034" y="11882"/>
                      <a:pt x="30034" y="11776"/>
                    </a:cubicBezTo>
                    <a:cubicBezTo>
                      <a:pt x="29891" y="11900"/>
                      <a:pt x="29740" y="11952"/>
                      <a:pt x="29582" y="11952"/>
                    </a:cubicBezTo>
                    <a:cubicBezTo>
                      <a:pt x="28899" y="11952"/>
                      <a:pt x="28103" y="10969"/>
                      <a:pt x="27341" y="10562"/>
                    </a:cubicBezTo>
                    <a:cubicBezTo>
                      <a:pt x="26959" y="10179"/>
                      <a:pt x="28001" y="10350"/>
                      <a:pt x="28226" y="10232"/>
                    </a:cubicBezTo>
                    <a:cubicBezTo>
                      <a:pt x="28226" y="10786"/>
                      <a:pt x="28331" y="10892"/>
                      <a:pt x="28384" y="11222"/>
                    </a:cubicBezTo>
                    <a:cubicBezTo>
                      <a:pt x="28429" y="11186"/>
                      <a:pt x="28616" y="10901"/>
                      <a:pt x="28734" y="10901"/>
                    </a:cubicBezTo>
                    <a:cubicBezTo>
                      <a:pt x="28792" y="10901"/>
                      <a:pt x="28833" y="10969"/>
                      <a:pt x="28833" y="11169"/>
                    </a:cubicBezTo>
                    <a:cubicBezTo>
                      <a:pt x="28992" y="11116"/>
                      <a:pt x="28886" y="10958"/>
                      <a:pt x="28833" y="10958"/>
                    </a:cubicBezTo>
                    <a:cubicBezTo>
                      <a:pt x="28872" y="10752"/>
                      <a:pt x="28915" y="10675"/>
                      <a:pt x="28962" y="10675"/>
                    </a:cubicBezTo>
                    <a:cubicBezTo>
                      <a:pt x="29102" y="10675"/>
                      <a:pt x="29271" y="11393"/>
                      <a:pt x="29440" y="11393"/>
                    </a:cubicBezTo>
                    <a:cubicBezTo>
                      <a:pt x="29770" y="11222"/>
                      <a:pt x="30100" y="11169"/>
                      <a:pt x="30206" y="10786"/>
                    </a:cubicBezTo>
                    <a:cubicBezTo>
                      <a:pt x="30424" y="11095"/>
                      <a:pt x="30631" y="11216"/>
                      <a:pt x="30827" y="11216"/>
                    </a:cubicBezTo>
                    <a:cubicBezTo>
                      <a:pt x="31368" y="11216"/>
                      <a:pt x="31832" y="10294"/>
                      <a:pt x="32239" y="9849"/>
                    </a:cubicBezTo>
                    <a:close/>
                    <a:moveTo>
                      <a:pt x="13609" y="16092"/>
                    </a:moveTo>
                    <a:cubicBezTo>
                      <a:pt x="13705" y="16092"/>
                      <a:pt x="13796" y="16149"/>
                      <a:pt x="13862" y="16291"/>
                    </a:cubicBezTo>
                    <a:cubicBezTo>
                      <a:pt x="13829" y="16635"/>
                      <a:pt x="13619" y="16851"/>
                      <a:pt x="13414" y="16851"/>
                    </a:cubicBezTo>
                    <a:cubicBezTo>
                      <a:pt x="13295" y="16851"/>
                      <a:pt x="13179" y="16780"/>
                      <a:pt x="13097" y="16621"/>
                    </a:cubicBezTo>
                    <a:cubicBezTo>
                      <a:pt x="13169" y="16360"/>
                      <a:pt x="13402" y="16092"/>
                      <a:pt x="13609" y="16092"/>
                    </a:cubicBezTo>
                    <a:close/>
                    <a:moveTo>
                      <a:pt x="15579" y="15908"/>
                    </a:moveTo>
                    <a:cubicBezTo>
                      <a:pt x="15691" y="16564"/>
                      <a:pt x="15478" y="16894"/>
                      <a:pt x="15265" y="16894"/>
                    </a:cubicBezTo>
                    <a:cubicBezTo>
                      <a:pt x="15177" y="16894"/>
                      <a:pt x="15089" y="16838"/>
                      <a:pt x="15024" y="16727"/>
                    </a:cubicBezTo>
                    <a:cubicBezTo>
                      <a:pt x="14971" y="15961"/>
                      <a:pt x="15407" y="16120"/>
                      <a:pt x="15579" y="15908"/>
                    </a:cubicBezTo>
                    <a:close/>
                    <a:moveTo>
                      <a:pt x="29110" y="16172"/>
                    </a:moveTo>
                    <a:lnTo>
                      <a:pt x="29110" y="16172"/>
                    </a:lnTo>
                    <a:cubicBezTo>
                      <a:pt x="28992" y="16898"/>
                      <a:pt x="28503" y="17057"/>
                      <a:pt x="28054" y="17281"/>
                    </a:cubicBezTo>
                    <a:cubicBezTo>
                      <a:pt x="28001" y="16172"/>
                      <a:pt x="28662" y="16344"/>
                      <a:pt x="29110" y="16172"/>
                    </a:cubicBezTo>
                    <a:close/>
                    <a:moveTo>
                      <a:pt x="9308" y="15838"/>
                    </a:moveTo>
                    <a:cubicBezTo>
                      <a:pt x="9392" y="15838"/>
                      <a:pt x="9442" y="15968"/>
                      <a:pt x="9466" y="16450"/>
                    </a:cubicBezTo>
                    <a:cubicBezTo>
                      <a:pt x="9430" y="16429"/>
                      <a:pt x="9396" y="16420"/>
                      <a:pt x="9363" y="16420"/>
                    </a:cubicBezTo>
                    <a:cubicBezTo>
                      <a:pt x="9167" y="16420"/>
                      <a:pt x="9053" y="16741"/>
                      <a:pt x="9271" y="16741"/>
                    </a:cubicBezTo>
                    <a:cubicBezTo>
                      <a:pt x="9297" y="16741"/>
                      <a:pt x="9326" y="16736"/>
                      <a:pt x="9361" y="16727"/>
                    </a:cubicBezTo>
                    <a:lnTo>
                      <a:pt x="9361" y="16727"/>
                    </a:lnTo>
                    <a:cubicBezTo>
                      <a:pt x="9277" y="17189"/>
                      <a:pt x="9149" y="17379"/>
                      <a:pt x="8966" y="17379"/>
                    </a:cubicBezTo>
                    <a:cubicBezTo>
                      <a:pt x="8888" y="17379"/>
                      <a:pt x="8800" y="17345"/>
                      <a:pt x="8701" y="17281"/>
                    </a:cubicBezTo>
                    <a:cubicBezTo>
                      <a:pt x="8806" y="16568"/>
                      <a:pt x="9136" y="16951"/>
                      <a:pt x="8859" y="16014"/>
                    </a:cubicBezTo>
                    <a:cubicBezTo>
                      <a:pt x="9065" y="16014"/>
                      <a:pt x="9210" y="15838"/>
                      <a:pt x="9308" y="15838"/>
                    </a:cubicBezTo>
                    <a:close/>
                    <a:moveTo>
                      <a:pt x="26523" y="16674"/>
                    </a:moveTo>
                    <a:lnTo>
                      <a:pt x="26523" y="16674"/>
                    </a:lnTo>
                    <a:cubicBezTo>
                      <a:pt x="26906" y="16898"/>
                      <a:pt x="26193" y="16727"/>
                      <a:pt x="26404" y="17387"/>
                    </a:cubicBezTo>
                    <a:cubicBezTo>
                      <a:pt x="26354" y="17440"/>
                      <a:pt x="26313" y="17461"/>
                      <a:pt x="26278" y="17461"/>
                    </a:cubicBezTo>
                    <a:cubicBezTo>
                      <a:pt x="26153" y="17461"/>
                      <a:pt x="26103" y="17197"/>
                      <a:pt x="25956" y="17197"/>
                    </a:cubicBezTo>
                    <a:cubicBezTo>
                      <a:pt x="25929" y="17197"/>
                      <a:pt x="25898" y="17207"/>
                      <a:pt x="25863" y="17228"/>
                    </a:cubicBezTo>
                    <a:cubicBezTo>
                      <a:pt x="25863" y="16674"/>
                      <a:pt x="26470" y="17162"/>
                      <a:pt x="26523" y="16674"/>
                    </a:cubicBezTo>
                    <a:close/>
                    <a:moveTo>
                      <a:pt x="7710" y="15631"/>
                    </a:moveTo>
                    <a:lnTo>
                      <a:pt x="7710" y="15631"/>
                    </a:lnTo>
                    <a:cubicBezTo>
                      <a:pt x="7816" y="15737"/>
                      <a:pt x="7922" y="15842"/>
                      <a:pt x="8041" y="15842"/>
                    </a:cubicBezTo>
                    <a:cubicBezTo>
                      <a:pt x="7922" y="17281"/>
                      <a:pt x="8648" y="16450"/>
                      <a:pt x="8648" y="17559"/>
                    </a:cubicBezTo>
                    <a:cubicBezTo>
                      <a:pt x="8460" y="17452"/>
                      <a:pt x="8362" y="17396"/>
                      <a:pt x="8274" y="17396"/>
                    </a:cubicBezTo>
                    <a:cubicBezTo>
                      <a:pt x="8178" y="17396"/>
                      <a:pt x="8095" y="17465"/>
                      <a:pt x="7922" y="17611"/>
                    </a:cubicBezTo>
                    <a:cubicBezTo>
                      <a:pt x="7922" y="16727"/>
                      <a:pt x="7816" y="16238"/>
                      <a:pt x="7710" y="15631"/>
                    </a:cubicBezTo>
                    <a:close/>
                    <a:moveTo>
                      <a:pt x="31386" y="15607"/>
                    </a:moveTo>
                    <a:cubicBezTo>
                      <a:pt x="31698" y="15607"/>
                      <a:pt x="32038" y="16500"/>
                      <a:pt x="32271" y="16500"/>
                    </a:cubicBezTo>
                    <a:cubicBezTo>
                      <a:pt x="32324" y="16500"/>
                      <a:pt x="32371" y="16455"/>
                      <a:pt x="32411" y="16344"/>
                    </a:cubicBezTo>
                    <a:cubicBezTo>
                      <a:pt x="32417" y="16343"/>
                      <a:pt x="32422" y="16342"/>
                      <a:pt x="32427" y="16342"/>
                    </a:cubicBezTo>
                    <a:cubicBezTo>
                      <a:pt x="32614" y="16342"/>
                      <a:pt x="32466" y="17239"/>
                      <a:pt x="32569" y="17611"/>
                    </a:cubicBezTo>
                    <a:lnTo>
                      <a:pt x="31751" y="17664"/>
                    </a:lnTo>
                    <a:cubicBezTo>
                      <a:pt x="31785" y="17161"/>
                      <a:pt x="31790" y="16991"/>
                      <a:pt x="31768" y="16991"/>
                    </a:cubicBezTo>
                    <a:cubicBezTo>
                      <a:pt x="31722" y="16991"/>
                      <a:pt x="31560" y="17717"/>
                      <a:pt x="31302" y="17717"/>
                    </a:cubicBezTo>
                    <a:cubicBezTo>
                      <a:pt x="31302" y="17281"/>
                      <a:pt x="31196" y="17281"/>
                      <a:pt x="31143" y="16951"/>
                    </a:cubicBezTo>
                    <a:cubicBezTo>
                      <a:pt x="30987" y="17167"/>
                      <a:pt x="30744" y="17416"/>
                      <a:pt x="30523" y="17416"/>
                    </a:cubicBezTo>
                    <a:cubicBezTo>
                      <a:pt x="30351" y="17416"/>
                      <a:pt x="30193" y="17265"/>
                      <a:pt x="30100" y="16832"/>
                    </a:cubicBezTo>
                    <a:cubicBezTo>
                      <a:pt x="30124" y="16815"/>
                      <a:pt x="30159" y="16808"/>
                      <a:pt x="30201" y="16808"/>
                    </a:cubicBezTo>
                    <a:cubicBezTo>
                      <a:pt x="30332" y="16808"/>
                      <a:pt x="30537" y="16874"/>
                      <a:pt x="30721" y="16874"/>
                    </a:cubicBezTo>
                    <a:cubicBezTo>
                      <a:pt x="31000" y="16874"/>
                      <a:pt x="31232" y="16722"/>
                      <a:pt x="31091" y="15961"/>
                    </a:cubicBezTo>
                    <a:cubicBezTo>
                      <a:pt x="31183" y="15704"/>
                      <a:pt x="31283" y="15607"/>
                      <a:pt x="31386" y="15607"/>
                    </a:cubicBezTo>
                    <a:close/>
                    <a:moveTo>
                      <a:pt x="24424" y="16568"/>
                    </a:moveTo>
                    <a:lnTo>
                      <a:pt x="24424" y="16568"/>
                    </a:lnTo>
                    <a:cubicBezTo>
                      <a:pt x="24873" y="17057"/>
                      <a:pt x="24213" y="17387"/>
                      <a:pt x="24265" y="17823"/>
                    </a:cubicBezTo>
                    <a:cubicBezTo>
                      <a:pt x="24112" y="17728"/>
                      <a:pt x="24096" y="17371"/>
                      <a:pt x="23943" y="17371"/>
                    </a:cubicBezTo>
                    <a:cubicBezTo>
                      <a:pt x="23925" y="17371"/>
                      <a:pt x="23905" y="17376"/>
                      <a:pt x="23883" y="17387"/>
                    </a:cubicBezTo>
                    <a:cubicBezTo>
                      <a:pt x="23883" y="16832"/>
                      <a:pt x="24543" y="17387"/>
                      <a:pt x="24424" y="16568"/>
                    </a:cubicBezTo>
                    <a:close/>
                    <a:moveTo>
                      <a:pt x="35592" y="17823"/>
                    </a:moveTo>
                    <a:cubicBezTo>
                      <a:pt x="35592" y="17847"/>
                      <a:pt x="35598" y="17868"/>
                      <a:pt x="35607" y="17888"/>
                    </a:cubicBezTo>
                    <a:lnTo>
                      <a:pt x="35607" y="17888"/>
                    </a:lnTo>
                    <a:cubicBezTo>
                      <a:pt x="35602" y="17866"/>
                      <a:pt x="35597" y="17845"/>
                      <a:pt x="35592" y="17823"/>
                    </a:cubicBezTo>
                    <a:close/>
                    <a:moveTo>
                      <a:pt x="7380" y="16172"/>
                    </a:moveTo>
                    <a:cubicBezTo>
                      <a:pt x="7220" y="16544"/>
                      <a:pt x="7314" y="16903"/>
                      <a:pt x="7598" y="16903"/>
                    </a:cubicBezTo>
                    <a:cubicBezTo>
                      <a:pt x="7617" y="16903"/>
                      <a:pt x="7637" y="16902"/>
                      <a:pt x="7658" y="16898"/>
                    </a:cubicBezTo>
                    <a:lnTo>
                      <a:pt x="7658" y="16898"/>
                    </a:lnTo>
                    <a:cubicBezTo>
                      <a:pt x="7380" y="17387"/>
                      <a:pt x="6602" y="17057"/>
                      <a:pt x="6668" y="18219"/>
                    </a:cubicBezTo>
                    <a:cubicBezTo>
                      <a:pt x="6654" y="18225"/>
                      <a:pt x="6642" y="18228"/>
                      <a:pt x="6630" y="18228"/>
                    </a:cubicBezTo>
                    <a:cubicBezTo>
                      <a:pt x="6448" y="18228"/>
                      <a:pt x="6483" y="17493"/>
                      <a:pt x="6272" y="17493"/>
                    </a:cubicBezTo>
                    <a:cubicBezTo>
                      <a:pt x="6303" y="17337"/>
                      <a:pt x="6355" y="17269"/>
                      <a:pt x="6406" y="17269"/>
                    </a:cubicBezTo>
                    <a:cubicBezTo>
                      <a:pt x="6464" y="17269"/>
                      <a:pt x="6521" y="17353"/>
                      <a:pt x="6549" y="17493"/>
                    </a:cubicBezTo>
                    <a:cubicBezTo>
                      <a:pt x="6549" y="16898"/>
                      <a:pt x="7103" y="17228"/>
                      <a:pt x="6932" y="16172"/>
                    </a:cubicBezTo>
                    <a:close/>
                    <a:moveTo>
                      <a:pt x="9849" y="16674"/>
                    </a:moveTo>
                    <a:lnTo>
                      <a:pt x="9849" y="16674"/>
                    </a:lnTo>
                    <a:cubicBezTo>
                      <a:pt x="10010" y="16723"/>
                      <a:pt x="10205" y="18456"/>
                      <a:pt x="9874" y="18456"/>
                    </a:cubicBezTo>
                    <a:cubicBezTo>
                      <a:pt x="9851" y="18456"/>
                      <a:pt x="9825" y="18448"/>
                      <a:pt x="9796" y="18430"/>
                    </a:cubicBezTo>
                    <a:cubicBezTo>
                      <a:pt x="9519" y="17889"/>
                      <a:pt x="10021" y="17611"/>
                      <a:pt x="9849" y="16674"/>
                    </a:cubicBezTo>
                    <a:close/>
                    <a:moveTo>
                      <a:pt x="37520" y="17611"/>
                    </a:moveTo>
                    <a:cubicBezTo>
                      <a:pt x="37911" y="17706"/>
                      <a:pt x="37866" y="18695"/>
                      <a:pt x="37499" y="18695"/>
                    </a:cubicBezTo>
                    <a:cubicBezTo>
                      <a:pt x="37457" y="18695"/>
                      <a:pt x="37411" y="18683"/>
                      <a:pt x="37361" y="18654"/>
                    </a:cubicBezTo>
                    <a:cubicBezTo>
                      <a:pt x="37190" y="17823"/>
                      <a:pt x="37744" y="18430"/>
                      <a:pt x="37520" y="17611"/>
                    </a:cubicBezTo>
                    <a:close/>
                    <a:moveTo>
                      <a:pt x="23500" y="16951"/>
                    </a:moveTo>
                    <a:cubicBezTo>
                      <a:pt x="23711" y="18047"/>
                      <a:pt x="23222" y="17717"/>
                      <a:pt x="23381" y="18707"/>
                    </a:cubicBezTo>
                    <a:lnTo>
                      <a:pt x="22892" y="18707"/>
                    </a:lnTo>
                    <a:cubicBezTo>
                      <a:pt x="22774" y="18047"/>
                      <a:pt x="23104" y="18219"/>
                      <a:pt x="23104" y="17717"/>
                    </a:cubicBezTo>
                    <a:cubicBezTo>
                      <a:pt x="23044" y="17682"/>
                      <a:pt x="22993" y="17668"/>
                      <a:pt x="22949" y="17668"/>
                    </a:cubicBezTo>
                    <a:cubicBezTo>
                      <a:pt x="22803" y="17668"/>
                      <a:pt x="22725" y="17814"/>
                      <a:pt x="22603" y="17814"/>
                    </a:cubicBezTo>
                    <a:cubicBezTo>
                      <a:pt x="22525" y="17814"/>
                      <a:pt x="22429" y="17754"/>
                      <a:pt x="22285" y="17559"/>
                    </a:cubicBezTo>
                    <a:cubicBezTo>
                      <a:pt x="22615" y="16898"/>
                      <a:pt x="22840" y="17162"/>
                      <a:pt x="23500" y="16951"/>
                    </a:cubicBezTo>
                    <a:close/>
                    <a:moveTo>
                      <a:pt x="29697" y="17903"/>
                    </a:moveTo>
                    <a:cubicBezTo>
                      <a:pt x="29787" y="17903"/>
                      <a:pt x="29875" y="17969"/>
                      <a:pt x="29929" y="18100"/>
                    </a:cubicBezTo>
                    <a:cubicBezTo>
                      <a:pt x="29996" y="18630"/>
                      <a:pt x="29844" y="18843"/>
                      <a:pt x="29666" y="18843"/>
                    </a:cubicBezTo>
                    <a:cubicBezTo>
                      <a:pt x="29565" y="18843"/>
                      <a:pt x="29456" y="18774"/>
                      <a:pt x="29374" y="18654"/>
                    </a:cubicBezTo>
                    <a:cubicBezTo>
                      <a:pt x="29340" y="18150"/>
                      <a:pt x="29523" y="17903"/>
                      <a:pt x="29697" y="17903"/>
                    </a:cubicBezTo>
                    <a:close/>
                    <a:moveTo>
                      <a:pt x="24773" y="17746"/>
                    </a:moveTo>
                    <a:cubicBezTo>
                      <a:pt x="25021" y="17746"/>
                      <a:pt x="25015" y="18350"/>
                      <a:pt x="25203" y="18483"/>
                    </a:cubicBezTo>
                    <a:cubicBezTo>
                      <a:pt x="25166" y="18824"/>
                      <a:pt x="25126" y="18935"/>
                      <a:pt x="25076" y="18935"/>
                    </a:cubicBezTo>
                    <a:cubicBezTo>
                      <a:pt x="24984" y="18935"/>
                      <a:pt x="24859" y="18547"/>
                      <a:pt x="24668" y="18547"/>
                    </a:cubicBezTo>
                    <a:cubicBezTo>
                      <a:pt x="24629" y="18547"/>
                      <a:pt x="24587" y="18563"/>
                      <a:pt x="24543" y="18601"/>
                    </a:cubicBezTo>
                    <a:cubicBezTo>
                      <a:pt x="24490" y="18153"/>
                      <a:pt x="24595" y="18153"/>
                      <a:pt x="24595" y="17823"/>
                    </a:cubicBezTo>
                    <a:cubicBezTo>
                      <a:pt x="24666" y="17769"/>
                      <a:pt x="24724" y="17746"/>
                      <a:pt x="24773" y="17746"/>
                    </a:cubicBezTo>
                    <a:close/>
                    <a:moveTo>
                      <a:pt x="18389" y="13207"/>
                    </a:moveTo>
                    <a:cubicBezTo>
                      <a:pt x="18532" y="13207"/>
                      <a:pt x="18708" y="13255"/>
                      <a:pt x="18932" y="13374"/>
                    </a:cubicBezTo>
                    <a:cubicBezTo>
                      <a:pt x="18760" y="14087"/>
                      <a:pt x="19090" y="14417"/>
                      <a:pt x="18879" y="15077"/>
                    </a:cubicBezTo>
                    <a:cubicBezTo>
                      <a:pt x="18667" y="15027"/>
                      <a:pt x="18608" y="14637"/>
                      <a:pt x="18326" y="14637"/>
                    </a:cubicBezTo>
                    <a:cubicBezTo>
                      <a:pt x="18309" y="14637"/>
                      <a:pt x="18291" y="14638"/>
                      <a:pt x="18272" y="14641"/>
                    </a:cubicBezTo>
                    <a:cubicBezTo>
                      <a:pt x="18219" y="14747"/>
                      <a:pt x="18100" y="14918"/>
                      <a:pt x="18100" y="15182"/>
                    </a:cubicBezTo>
                    <a:cubicBezTo>
                      <a:pt x="18186" y="15520"/>
                      <a:pt x="18279" y="15609"/>
                      <a:pt x="18386" y="15609"/>
                    </a:cubicBezTo>
                    <a:cubicBezTo>
                      <a:pt x="18507" y="15609"/>
                      <a:pt x="18645" y="15495"/>
                      <a:pt x="18809" y="15495"/>
                    </a:cubicBezTo>
                    <a:cubicBezTo>
                      <a:pt x="18880" y="15495"/>
                      <a:pt x="18956" y="15517"/>
                      <a:pt x="19038" y="15578"/>
                    </a:cubicBezTo>
                    <a:cubicBezTo>
                      <a:pt x="18985" y="15961"/>
                      <a:pt x="18707" y="15842"/>
                      <a:pt x="18879" y="16621"/>
                    </a:cubicBezTo>
                    <a:cubicBezTo>
                      <a:pt x="18494" y="16398"/>
                      <a:pt x="18406" y="16117"/>
                      <a:pt x="18344" y="16117"/>
                    </a:cubicBezTo>
                    <a:cubicBezTo>
                      <a:pt x="18299" y="16117"/>
                      <a:pt x="18269" y="16261"/>
                      <a:pt x="18153" y="16674"/>
                    </a:cubicBezTo>
                    <a:cubicBezTo>
                      <a:pt x="18269" y="17066"/>
                      <a:pt x="18510" y="17149"/>
                      <a:pt x="18763" y="17149"/>
                    </a:cubicBezTo>
                    <a:cubicBezTo>
                      <a:pt x="18947" y="17149"/>
                      <a:pt x="19138" y="17105"/>
                      <a:pt x="19292" y="17105"/>
                    </a:cubicBezTo>
                    <a:cubicBezTo>
                      <a:pt x="19433" y="17105"/>
                      <a:pt x="19544" y="17142"/>
                      <a:pt x="19592" y="17281"/>
                    </a:cubicBezTo>
                    <a:cubicBezTo>
                      <a:pt x="19847" y="16868"/>
                      <a:pt x="19532" y="15818"/>
                      <a:pt x="19223" y="15818"/>
                    </a:cubicBezTo>
                    <a:cubicBezTo>
                      <a:pt x="19196" y="15818"/>
                      <a:pt x="19169" y="15826"/>
                      <a:pt x="19143" y="15842"/>
                    </a:cubicBezTo>
                    <a:cubicBezTo>
                      <a:pt x="19314" y="15455"/>
                      <a:pt x="19481" y="15323"/>
                      <a:pt x="19656" y="15323"/>
                    </a:cubicBezTo>
                    <a:cubicBezTo>
                      <a:pt x="20027" y="15323"/>
                      <a:pt x="20439" y="15914"/>
                      <a:pt x="21024" y="15914"/>
                    </a:cubicBezTo>
                    <a:cubicBezTo>
                      <a:pt x="21057" y="15914"/>
                      <a:pt x="21090" y="15912"/>
                      <a:pt x="21123" y="15908"/>
                    </a:cubicBezTo>
                    <a:cubicBezTo>
                      <a:pt x="21156" y="16400"/>
                      <a:pt x="21173" y="16537"/>
                      <a:pt x="21221" y="16537"/>
                    </a:cubicBezTo>
                    <a:cubicBezTo>
                      <a:pt x="21271" y="16537"/>
                      <a:pt x="21353" y="16397"/>
                      <a:pt x="21519" y="16344"/>
                    </a:cubicBezTo>
                    <a:lnTo>
                      <a:pt x="21519" y="16344"/>
                    </a:lnTo>
                    <a:cubicBezTo>
                      <a:pt x="21955" y="16674"/>
                      <a:pt x="21189" y="16450"/>
                      <a:pt x="21295" y="16898"/>
                    </a:cubicBezTo>
                    <a:cubicBezTo>
                      <a:pt x="21678" y="17057"/>
                      <a:pt x="22510" y="17057"/>
                      <a:pt x="21453" y="17611"/>
                    </a:cubicBezTo>
                    <a:cubicBezTo>
                      <a:pt x="21295" y="17559"/>
                      <a:pt x="21242" y="17162"/>
                      <a:pt x="21071" y="17162"/>
                    </a:cubicBezTo>
                    <a:cubicBezTo>
                      <a:pt x="20750" y="17984"/>
                      <a:pt x="20330" y="18193"/>
                      <a:pt x="19912" y="18193"/>
                    </a:cubicBezTo>
                    <a:cubicBezTo>
                      <a:pt x="19481" y="18193"/>
                      <a:pt x="19052" y="17972"/>
                      <a:pt x="18733" y="17972"/>
                    </a:cubicBezTo>
                    <a:cubicBezTo>
                      <a:pt x="18407" y="17972"/>
                      <a:pt x="18196" y="18204"/>
                      <a:pt x="18219" y="19143"/>
                    </a:cubicBezTo>
                    <a:cubicBezTo>
                      <a:pt x="18195" y="19154"/>
                      <a:pt x="18170" y="19159"/>
                      <a:pt x="18145" y="19159"/>
                    </a:cubicBezTo>
                    <a:cubicBezTo>
                      <a:pt x="17783" y="19159"/>
                      <a:pt x="17336" y="18088"/>
                      <a:pt x="16710" y="18088"/>
                    </a:cubicBezTo>
                    <a:cubicBezTo>
                      <a:pt x="16485" y="18088"/>
                      <a:pt x="16237" y="18226"/>
                      <a:pt x="15962" y="18601"/>
                    </a:cubicBezTo>
                    <a:cubicBezTo>
                      <a:pt x="15962" y="18377"/>
                      <a:pt x="16067" y="18430"/>
                      <a:pt x="16173" y="18324"/>
                    </a:cubicBezTo>
                    <a:cubicBezTo>
                      <a:pt x="16067" y="18153"/>
                      <a:pt x="16067" y="17664"/>
                      <a:pt x="15909" y="17611"/>
                    </a:cubicBezTo>
                    <a:cubicBezTo>
                      <a:pt x="16265" y="17445"/>
                      <a:pt x="16645" y="17397"/>
                      <a:pt x="17072" y="17397"/>
                    </a:cubicBezTo>
                    <a:cubicBezTo>
                      <a:pt x="17357" y="17397"/>
                      <a:pt x="17662" y="17419"/>
                      <a:pt x="17995" y="17440"/>
                    </a:cubicBezTo>
                    <a:cubicBezTo>
                      <a:pt x="18219" y="17387"/>
                      <a:pt x="17995" y="16568"/>
                      <a:pt x="18153" y="16397"/>
                    </a:cubicBezTo>
                    <a:cubicBezTo>
                      <a:pt x="17717" y="16344"/>
                      <a:pt x="17823" y="15024"/>
                      <a:pt x="17387" y="14971"/>
                    </a:cubicBezTo>
                    <a:cubicBezTo>
                      <a:pt x="17332" y="15316"/>
                      <a:pt x="17201" y="15461"/>
                      <a:pt x="17052" y="15461"/>
                    </a:cubicBezTo>
                    <a:cubicBezTo>
                      <a:pt x="16774" y="15461"/>
                      <a:pt x="16432" y="14956"/>
                      <a:pt x="16397" y="14311"/>
                    </a:cubicBezTo>
                    <a:cubicBezTo>
                      <a:pt x="16503" y="14311"/>
                      <a:pt x="16503" y="14641"/>
                      <a:pt x="16569" y="14799"/>
                    </a:cubicBezTo>
                    <a:cubicBezTo>
                      <a:pt x="16655" y="14642"/>
                      <a:pt x="16755" y="14592"/>
                      <a:pt x="16862" y="14592"/>
                    </a:cubicBezTo>
                    <a:cubicBezTo>
                      <a:pt x="17048" y="14592"/>
                      <a:pt x="17258" y="14740"/>
                      <a:pt x="17457" y="14740"/>
                    </a:cubicBezTo>
                    <a:cubicBezTo>
                      <a:pt x="17586" y="14740"/>
                      <a:pt x="17711" y="14677"/>
                      <a:pt x="17823" y="14469"/>
                    </a:cubicBezTo>
                    <a:cubicBezTo>
                      <a:pt x="17786" y="14142"/>
                      <a:pt x="17709" y="14077"/>
                      <a:pt x="17619" y="14077"/>
                    </a:cubicBezTo>
                    <a:cubicBezTo>
                      <a:pt x="17560" y="14077"/>
                      <a:pt x="17495" y="14106"/>
                      <a:pt x="17432" y="14106"/>
                    </a:cubicBezTo>
                    <a:cubicBezTo>
                      <a:pt x="17319" y="14106"/>
                      <a:pt x="17213" y="14011"/>
                      <a:pt x="17163" y="13479"/>
                    </a:cubicBezTo>
                    <a:cubicBezTo>
                      <a:pt x="17192" y="13465"/>
                      <a:pt x="17218" y="13459"/>
                      <a:pt x="17240" y="13459"/>
                    </a:cubicBezTo>
                    <a:cubicBezTo>
                      <a:pt x="17388" y="13459"/>
                      <a:pt x="17394" y="13740"/>
                      <a:pt x="17440" y="13981"/>
                    </a:cubicBezTo>
                    <a:cubicBezTo>
                      <a:pt x="17793" y="13846"/>
                      <a:pt x="17868" y="13207"/>
                      <a:pt x="18389" y="13207"/>
                    </a:cubicBezTo>
                    <a:close/>
                    <a:moveTo>
                      <a:pt x="39089" y="16725"/>
                    </a:moveTo>
                    <a:cubicBezTo>
                      <a:pt x="39098" y="16725"/>
                      <a:pt x="39107" y="16725"/>
                      <a:pt x="39117" y="16727"/>
                    </a:cubicBezTo>
                    <a:cubicBezTo>
                      <a:pt x="38893" y="17387"/>
                      <a:pt x="39223" y="18324"/>
                      <a:pt x="39447" y="18707"/>
                    </a:cubicBezTo>
                    <a:cubicBezTo>
                      <a:pt x="39390" y="19278"/>
                      <a:pt x="39247" y="19435"/>
                      <a:pt x="39075" y="19435"/>
                    </a:cubicBezTo>
                    <a:cubicBezTo>
                      <a:pt x="38866" y="19435"/>
                      <a:pt x="38612" y="19203"/>
                      <a:pt x="38413" y="19203"/>
                    </a:cubicBezTo>
                    <a:cubicBezTo>
                      <a:pt x="38288" y="19203"/>
                      <a:pt x="38185" y="19294"/>
                      <a:pt x="38127" y="19592"/>
                    </a:cubicBezTo>
                    <a:cubicBezTo>
                      <a:pt x="37903" y="19473"/>
                      <a:pt x="38180" y="19143"/>
                      <a:pt x="37955" y="19090"/>
                    </a:cubicBezTo>
                    <a:cubicBezTo>
                      <a:pt x="38074" y="18760"/>
                      <a:pt x="38352" y="18707"/>
                      <a:pt x="38404" y="18324"/>
                    </a:cubicBezTo>
                    <a:cubicBezTo>
                      <a:pt x="38372" y="18123"/>
                      <a:pt x="38256" y="18084"/>
                      <a:pt x="38132" y="18084"/>
                    </a:cubicBezTo>
                    <a:cubicBezTo>
                      <a:pt x="38053" y="18084"/>
                      <a:pt x="37970" y="18100"/>
                      <a:pt x="37903" y="18100"/>
                    </a:cubicBezTo>
                    <a:cubicBezTo>
                      <a:pt x="37955" y="17889"/>
                      <a:pt x="38021" y="17664"/>
                      <a:pt x="37903" y="17611"/>
                    </a:cubicBezTo>
                    <a:cubicBezTo>
                      <a:pt x="37990" y="17419"/>
                      <a:pt x="38068" y="17341"/>
                      <a:pt x="38139" y="17341"/>
                    </a:cubicBezTo>
                    <a:cubicBezTo>
                      <a:pt x="38445" y="17341"/>
                      <a:pt x="38629" y="18774"/>
                      <a:pt x="38957" y="18774"/>
                    </a:cubicBezTo>
                    <a:cubicBezTo>
                      <a:pt x="39036" y="18774"/>
                      <a:pt x="39123" y="18690"/>
                      <a:pt x="39223" y="18483"/>
                    </a:cubicBezTo>
                    <a:cubicBezTo>
                      <a:pt x="39170" y="17994"/>
                      <a:pt x="38893" y="17994"/>
                      <a:pt x="38734" y="17770"/>
                    </a:cubicBezTo>
                    <a:cubicBezTo>
                      <a:pt x="38940" y="17667"/>
                      <a:pt x="38745" y="16725"/>
                      <a:pt x="39089" y="16725"/>
                    </a:cubicBezTo>
                    <a:close/>
                    <a:moveTo>
                      <a:pt x="36094" y="18271"/>
                    </a:moveTo>
                    <a:cubicBezTo>
                      <a:pt x="36270" y="18691"/>
                      <a:pt x="36377" y="18865"/>
                      <a:pt x="36544" y="18865"/>
                    </a:cubicBezTo>
                    <a:cubicBezTo>
                      <a:pt x="36639" y="18865"/>
                      <a:pt x="36754" y="18808"/>
                      <a:pt x="36913" y="18707"/>
                    </a:cubicBezTo>
                    <a:lnTo>
                      <a:pt x="36913" y="18707"/>
                    </a:lnTo>
                    <a:cubicBezTo>
                      <a:pt x="37084" y="19473"/>
                      <a:pt x="36530" y="19037"/>
                      <a:pt x="36635" y="19697"/>
                    </a:cubicBezTo>
                    <a:cubicBezTo>
                      <a:pt x="36530" y="19037"/>
                      <a:pt x="36147" y="19037"/>
                      <a:pt x="36094" y="18271"/>
                    </a:cubicBezTo>
                    <a:close/>
                    <a:moveTo>
                      <a:pt x="34459" y="15179"/>
                    </a:moveTo>
                    <a:cubicBezTo>
                      <a:pt x="34471" y="15179"/>
                      <a:pt x="34484" y="15180"/>
                      <a:pt x="34497" y="15182"/>
                    </a:cubicBezTo>
                    <a:cubicBezTo>
                      <a:pt x="34272" y="15684"/>
                      <a:pt x="34497" y="16344"/>
                      <a:pt x="34827" y="16397"/>
                    </a:cubicBezTo>
                    <a:cubicBezTo>
                      <a:pt x="34811" y="16602"/>
                      <a:pt x="34782" y="16671"/>
                      <a:pt x="34742" y="16671"/>
                    </a:cubicBezTo>
                    <a:cubicBezTo>
                      <a:pt x="34663" y="16671"/>
                      <a:pt x="34544" y="16397"/>
                      <a:pt x="34416" y="16397"/>
                    </a:cubicBezTo>
                    <a:cubicBezTo>
                      <a:pt x="34386" y="16397"/>
                      <a:pt x="34356" y="16412"/>
                      <a:pt x="34325" y="16450"/>
                    </a:cubicBezTo>
                    <a:cubicBezTo>
                      <a:pt x="34721" y="17281"/>
                      <a:pt x="35645" y="16727"/>
                      <a:pt x="35922" y="17770"/>
                    </a:cubicBezTo>
                    <a:cubicBezTo>
                      <a:pt x="36132" y="17921"/>
                      <a:pt x="36013" y="18006"/>
                      <a:pt x="35863" y="18006"/>
                    </a:cubicBezTo>
                    <a:cubicBezTo>
                      <a:pt x="35762" y="18006"/>
                      <a:pt x="35648" y="17968"/>
                      <a:pt x="35607" y="17888"/>
                    </a:cubicBezTo>
                    <a:lnTo>
                      <a:pt x="35607" y="17888"/>
                    </a:lnTo>
                    <a:cubicBezTo>
                      <a:pt x="35736" y="18407"/>
                      <a:pt x="36021" y="18771"/>
                      <a:pt x="35540" y="19037"/>
                    </a:cubicBezTo>
                    <a:cubicBezTo>
                      <a:pt x="35645" y="19367"/>
                      <a:pt x="35764" y="19803"/>
                      <a:pt x="35922" y="20027"/>
                    </a:cubicBezTo>
                    <a:cubicBezTo>
                      <a:pt x="35888" y="20098"/>
                      <a:pt x="35845" y="20130"/>
                      <a:pt x="35796" y="20130"/>
                    </a:cubicBezTo>
                    <a:cubicBezTo>
                      <a:pt x="35543" y="20130"/>
                      <a:pt x="35140" y="19287"/>
                      <a:pt x="35051" y="18601"/>
                    </a:cubicBezTo>
                    <a:cubicBezTo>
                      <a:pt x="35077" y="18590"/>
                      <a:pt x="35101" y="18585"/>
                      <a:pt x="35122" y="18585"/>
                    </a:cubicBezTo>
                    <a:cubicBezTo>
                      <a:pt x="35281" y="18585"/>
                      <a:pt x="35331" y="18867"/>
                      <a:pt x="35502" y="18867"/>
                    </a:cubicBezTo>
                    <a:cubicBezTo>
                      <a:pt x="35542" y="18867"/>
                      <a:pt x="35589" y="18851"/>
                      <a:pt x="35645" y="18813"/>
                    </a:cubicBezTo>
                    <a:cubicBezTo>
                      <a:pt x="35645" y="18219"/>
                      <a:pt x="35381" y="18271"/>
                      <a:pt x="35434" y="17559"/>
                    </a:cubicBezTo>
                    <a:cubicBezTo>
                      <a:pt x="35329" y="17300"/>
                      <a:pt x="35142" y="17174"/>
                      <a:pt x="34955" y="17174"/>
                    </a:cubicBezTo>
                    <a:cubicBezTo>
                      <a:pt x="34741" y="17174"/>
                      <a:pt x="34528" y="17340"/>
                      <a:pt x="34444" y="17664"/>
                    </a:cubicBezTo>
                    <a:cubicBezTo>
                      <a:pt x="34390" y="17363"/>
                      <a:pt x="34190" y="17257"/>
                      <a:pt x="33921" y="17257"/>
                    </a:cubicBezTo>
                    <a:cubicBezTo>
                      <a:pt x="33600" y="17257"/>
                      <a:pt x="33181" y="17408"/>
                      <a:pt x="32794" y="17559"/>
                    </a:cubicBezTo>
                    <a:cubicBezTo>
                      <a:pt x="32770" y="16683"/>
                      <a:pt x="33004" y="16535"/>
                      <a:pt x="33294" y="16535"/>
                    </a:cubicBezTo>
                    <a:cubicBezTo>
                      <a:pt x="33442" y="16535"/>
                      <a:pt x="33604" y="16574"/>
                      <a:pt x="33754" y="16574"/>
                    </a:cubicBezTo>
                    <a:cubicBezTo>
                      <a:pt x="33955" y="16574"/>
                      <a:pt x="34133" y="16503"/>
                      <a:pt x="34219" y="16172"/>
                    </a:cubicBezTo>
                    <a:cubicBezTo>
                      <a:pt x="34219" y="15407"/>
                      <a:pt x="33665" y="16120"/>
                      <a:pt x="33731" y="15248"/>
                    </a:cubicBezTo>
                    <a:lnTo>
                      <a:pt x="33731" y="15248"/>
                    </a:lnTo>
                    <a:cubicBezTo>
                      <a:pt x="33809" y="15408"/>
                      <a:pt x="33878" y="15463"/>
                      <a:pt x="33946" y="15463"/>
                    </a:cubicBezTo>
                    <a:cubicBezTo>
                      <a:pt x="34101" y="15463"/>
                      <a:pt x="34247" y="15179"/>
                      <a:pt x="34459" y="15179"/>
                    </a:cubicBezTo>
                    <a:close/>
                    <a:moveTo>
                      <a:pt x="33203" y="19129"/>
                    </a:moveTo>
                    <a:cubicBezTo>
                      <a:pt x="33545" y="19129"/>
                      <a:pt x="33837" y="19309"/>
                      <a:pt x="33837" y="19697"/>
                    </a:cubicBezTo>
                    <a:cubicBezTo>
                      <a:pt x="33683" y="19722"/>
                      <a:pt x="33550" y="19726"/>
                      <a:pt x="33426" y="19726"/>
                    </a:cubicBezTo>
                    <a:cubicBezTo>
                      <a:pt x="33354" y="19726"/>
                      <a:pt x="33286" y="19725"/>
                      <a:pt x="33218" y="19725"/>
                    </a:cubicBezTo>
                    <a:cubicBezTo>
                      <a:pt x="32905" y="19725"/>
                      <a:pt x="32617" y="19758"/>
                      <a:pt x="32134" y="20133"/>
                    </a:cubicBezTo>
                    <a:cubicBezTo>
                      <a:pt x="32134" y="19491"/>
                      <a:pt x="32719" y="19129"/>
                      <a:pt x="33203" y="19129"/>
                    </a:cubicBezTo>
                    <a:close/>
                    <a:moveTo>
                      <a:pt x="34758" y="19369"/>
                    </a:moveTo>
                    <a:cubicBezTo>
                      <a:pt x="34819" y="19369"/>
                      <a:pt x="34892" y="19432"/>
                      <a:pt x="34985" y="19592"/>
                    </a:cubicBezTo>
                    <a:cubicBezTo>
                      <a:pt x="34879" y="20133"/>
                      <a:pt x="34497" y="20199"/>
                      <a:pt x="34219" y="20410"/>
                    </a:cubicBezTo>
                    <a:cubicBezTo>
                      <a:pt x="34188" y="20152"/>
                      <a:pt x="34231" y="20028"/>
                      <a:pt x="34271" y="20028"/>
                    </a:cubicBezTo>
                    <a:cubicBezTo>
                      <a:pt x="34299" y="20028"/>
                      <a:pt x="34325" y="20086"/>
                      <a:pt x="34325" y="20199"/>
                    </a:cubicBezTo>
                    <a:cubicBezTo>
                      <a:pt x="34495" y="19989"/>
                      <a:pt x="34567" y="19369"/>
                      <a:pt x="34758" y="19369"/>
                    </a:cubicBezTo>
                    <a:close/>
                    <a:moveTo>
                      <a:pt x="30710" y="17971"/>
                    </a:moveTo>
                    <a:cubicBezTo>
                      <a:pt x="30952" y="17971"/>
                      <a:pt x="30990" y="18531"/>
                      <a:pt x="31253" y="18531"/>
                    </a:cubicBezTo>
                    <a:cubicBezTo>
                      <a:pt x="31313" y="18531"/>
                      <a:pt x="31385" y="18502"/>
                      <a:pt x="31473" y="18430"/>
                    </a:cubicBezTo>
                    <a:lnTo>
                      <a:pt x="31473" y="18430"/>
                    </a:lnTo>
                    <a:cubicBezTo>
                      <a:pt x="31751" y="18760"/>
                      <a:pt x="31302" y="19209"/>
                      <a:pt x="31632" y="19420"/>
                    </a:cubicBezTo>
                    <a:cubicBezTo>
                      <a:pt x="31606" y="19614"/>
                      <a:pt x="31568" y="19688"/>
                      <a:pt x="31526" y="19688"/>
                    </a:cubicBezTo>
                    <a:cubicBezTo>
                      <a:pt x="31399" y="19688"/>
                      <a:pt x="31223" y="19024"/>
                      <a:pt x="31143" y="18984"/>
                    </a:cubicBezTo>
                    <a:cubicBezTo>
                      <a:pt x="31025" y="19090"/>
                      <a:pt x="30919" y="19209"/>
                      <a:pt x="30919" y="19473"/>
                    </a:cubicBezTo>
                    <a:cubicBezTo>
                      <a:pt x="30919" y="19687"/>
                      <a:pt x="30989" y="19734"/>
                      <a:pt x="31077" y="19734"/>
                    </a:cubicBezTo>
                    <a:cubicBezTo>
                      <a:pt x="31147" y="19734"/>
                      <a:pt x="31229" y="19705"/>
                      <a:pt x="31297" y="19705"/>
                    </a:cubicBezTo>
                    <a:cubicBezTo>
                      <a:pt x="31410" y="19705"/>
                      <a:pt x="31487" y="19784"/>
                      <a:pt x="31421" y="20199"/>
                    </a:cubicBezTo>
                    <a:cubicBezTo>
                      <a:pt x="31436" y="20201"/>
                      <a:pt x="31450" y="20202"/>
                      <a:pt x="31464" y="20202"/>
                    </a:cubicBezTo>
                    <a:cubicBezTo>
                      <a:pt x="31706" y="20202"/>
                      <a:pt x="31706" y="19836"/>
                      <a:pt x="31901" y="19836"/>
                    </a:cubicBezTo>
                    <a:cubicBezTo>
                      <a:pt x="31933" y="19836"/>
                      <a:pt x="31970" y="19846"/>
                      <a:pt x="32015" y="19869"/>
                    </a:cubicBezTo>
                    <a:cubicBezTo>
                      <a:pt x="32015" y="20383"/>
                      <a:pt x="31797" y="20487"/>
                      <a:pt x="31526" y="20487"/>
                    </a:cubicBezTo>
                    <a:cubicBezTo>
                      <a:pt x="31341" y="20487"/>
                      <a:pt x="31131" y="20439"/>
                      <a:pt x="30949" y="20439"/>
                    </a:cubicBezTo>
                    <a:cubicBezTo>
                      <a:pt x="30830" y="20439"/>
                      <a:pt x="30722" y="20460"/>
                      <a:pt x="30642" y="20529"/>
                    </a:cubicBezTo>
                    <a:cubicBezTo>
                      <a:pt x="30589" y="19592"/>
                      <a:pt x="30100" y="19592"/>
                      <a:pt x="30100" y="18549"/>
                    </a:cubicBezTo>
                    <a:lnTo>
                      <a:pt x="30100" y="18549"/>
                    </a:lnTo>
                    <a:cubicBezTo>
                      <a:pt x="30312" y="18813"/>
                      <a:pt x="30365" y="19539"/>
                      <a:pt x="30589" y="19750"/>
                    </a:cubicBezTo>
                    <a:cubicBezTo>
                      <a:pt x="30813" y="19697"/>
                      <a:pt x="30695" y="18047"/>
                      <a:pt x="30536" y="18047"/>
                    </a:cubicBezTo>
                    <a:cubicBezTo>
                      <a:pt x="30604" y="17993"/>
                      <a:pt x="30661" y="17971"/>
                      <a:pt x="30710" y="17971"/>
                    </a:cubicBezTo>
                    <a:close/>
                    <a:moveTo>
                      <a:pt x="22468" y="19971"/>
                    </a:moveTo>
                    <a:cubicBezTo>
                      <a:pt x="22624" y="19971"/>
                      <a:pt x="22838" y="20240"/>
                      <a:pt x="22974" y="20240"/>
                    </a:cubicBezTo>
                    <a:cubicBezTo>
                      <a:pt x="23042" y="20240"/>
                      <a:pt x="23091" y="20173"/>
                      <a:pt x="23104" y="19974"/>
                    </a:cubicBezTo>
                    <a:cubicBezTo>
                      <a:pt x="23262" y="20342"/>
                      <a:pt x="23220" y="20429"/>
                      <a:pt x="23107" y="20429"/>
                    </a:cubicBezTo>
                    <a:cubicBezTo>
                      <a:pt x="23005" y="20429"/>
                      <a:pt x="22844" y="20357"/>
                      <a:pt x="22720" y="20357"/>
                    </a:cubicBezTo>
                    <a:cubicBezTo>
                      <a:pt x="22593" y="20357"/>
                      <a:pt x="22506" y="20433"/>
                      <a:pt x="22562" y="20740"/>
                    </a:cubicBezTo>
                    <a:cubicBezTo>
                      <a:pt x="22541" y="20749"/>
                      <a:pt x="22524" y="20754"/>
                      <a:pt x="22510" y="20754"/>
                    </a:cubicBezTo>
                    <a:cubicBezTo>
                      <a:pt x="22444" y="20754"/>
                      <a:pt x="22444" y="20659"/>
                      <a:pt x="22444" y="20529"/>
                    </a:cubicBezTo>
                    <a:cubicBezTo>
                      <a:pt x="22444" y="20304"/>
                      <a:pt x="22391" y="20304"/>
                      <a:pt x="22285" y="20304"/>
                    </a:cubicBezTo>
                    <a:cubicBezTo>
                      <a:pt x="22313" y="20053"/>
                      <a:pt x="22382" y="19971"/>
                      <a:pt x="22468" y="19971"/>
                    </a:cubicBezTo>
                    <a:close/>
                    <a:moveTo>
                      <a:pt x="41480" y="20252"/>
                    </a:moveTo>
                    <a:lnTo>
                      <a:pt x="41480" y="20252"/>
                    </a:lnTo>
                    <a:cubicBezTo>
                      <a:pt x="41428" y="20965"/>
                      <a:pt x="41097" y="21189"/>
                      <a:pt x="40767" y="21347"/>
                    </a:cubicBezTo>
                    <a:lnTo>
                      <a:pt x="40767" y="21347"/>
                    </a:lnTo>
                    <a:cubicBezTo>
                      <a:pt x="40767" y="20529"/>
                      <a:pt x="41150" y="20410"/>
                      <a:pt x="41480" y="20252"/>
                    </a:cubicBezTo>
                    <a:close/>
                    <a:moveTo>
                      <a:pt x="46246" y="20249"/>
                    </a:moveTo>
                    <a:cubicBezTo>
                      <a:pt x="46288" y="20249"/>
                      <a:pt x="46332" y="20265"/>
                      <a:pt x="46378" y="20304"/>
                    </a:cubicBezTo>
                    <a:cubicBezTo>
                      <a:pt x="46431" y="21123"/>
                      <a:pt x="45164" y="20635"/>
                      <a:pt x="45494" y="21123"/>
                    </a:cubicBezTo>
                    <a:cubicBezTo>
                      <a:pt x="45456" y="21346"/>
                      <a:pt x="45415" y="21432"/>
                      <a:pt x="45377" y="21432"/>
                    </a:cubicBezTo>
                    <a:cubicBezTo>
                      <a:pt x="45254" y="21432"/>
                      <a:pt x="45164" y="20541"/>
                      <a:pt x="45335" y="20410"/>
                    </a:cubicBezTo>
                    <a:lnTo>
                      <a:pt x="45335" y="20410"/>
                    </a:lnTo>
                    <a:cubicBezTo>
                      <a:pt x="45459" y="20525"/>
                      <a:pt x="45564" y="20567"/>
                      <a:pt x="45656" y="20567"/>
                    </a:cubicBezTo>
                    <a:cubicBezTo>
                      <a:pt x="45907" y="20567"/>
                      <a:pt x="46060" y="20249"/>
                      <a:pt x="46246" y="20249"/>
                    </a:cubicBezTo>
                    <a:close/>
                    <a:moveTo>
                      <a:pt x="33763" y="20658"/>
                    </a:moveTo>
                    <a:cubicBezTo>
                      <a:pt x="33925" y="20658"/>
                      <a:pt x="34061" y="20800"/>
                      <a:pt x="34061" y="21189"/>
                    </a:cubicBezTo>
                    <a:cubicBezTo>
                      <a:pt x="33982" y="21049"/>
                      <a:pt x="33882" y="20986"/>
                      <a:pt x="33782" y="20986"/>
                    </a:cubicBezTo>
                    <a:cubicBezTo>
                      <a:pt x="33599" y="20986"/>
                      <a:pt x="33412" y="21195"/>
                      <a:pt x="33335" y="21519"/>
                    </a:cubicBezTo>
                    <a:cubicBezTo>
                      <a:pt x="33010" y="21220"/>
                      <a:pt x="33439" y="20658"/>
                      <a:pt x="33763" y="20658"/>
                    </a:cubicBezTo>
                    <a:close/>
                    <a:moveTo>
                      <a:pt x="26800" y="19644"/>
                    </a:moveTo>
                    <a:cubicBezTo>
                      <a:pt x="27112" y="19687"/>
                      <a:pt x="27275" y="20099"/>
                      <a:pt x="27597" y="20099"/>
                    </a:cubicBezTo>
                    <a:cubicBezTo>
                      <a:pt x="27670" y="20099"/>
                      <a:pt x="27751" y="20078"/>
                      <a:pt x="27843" y="20027"/>
                    </a:cubicBezTo>
                    <a:lnTo>
                      <a:pt x="27843" y="20027"/>
                    </a:lnTo>
                    <a:cubicBezTo>
                      <a:pt x="27724" y="20582"/>
                      <a:pt x="27566" y="21017"/>
                      <a:pt x="27460" y="21572"/>
                    </a:cubicBezTo>
                    <a:cubicBezTo>
                      <a:pt x="27449" y="21575"/>
                      <a:pt x="27438" y="21576"/>
                      <a:pt x="27428" y="21576"/>
                    </a:cubicBezTo>
                    <a:cubicBezTo>
                      <a:pt x="27125" y="21576"/>
                      <a:pt x="27314" y="20273"/>
                      <a:pt x="26976" y="20273"/>
                    </a:cubicBezTo>
                    <a:cubicBezTo>
                      <a:pt x="26929" y="20273"/>
                      <a:pt x="26871" y="20299"/>
                      <a:pt x="26800" y="20357"/>
                    </a:cubicBezTo>
                    <a:lnTo>
                      <a:pt x="26800" y="19644"/>
                    </a:lnTo>
                    <a:close/>
                    <a:moveTo>
                      <a:pt x="28714" y="18707"/>
                    </a:moveTo>
                    <a:lnTo>
                      <a:pt x="28714" y="18707"/>
                    </a:lnTo>
                    <a:cubicBezTo>
                      <a:pt x="29044" y="18879"/>
                      <a:pt x="29269" y="19314"/>
                      <a:pt x="29440" y="19869"/>
                    </a:cubicBezTo>
                    <a:cubicBezTo>
                      <a:pt x="29652" y="19750"/>
                      <a:pt x="29929" y="19750"/>
                      <a:pt x="29876" y="19090"/>
                    </a:cubicBezTo>
                    <a:lnTo>
                      <a:pt x="29876" y="19090"/>
                    </a:lnTo>
                    <a:cubicBezTo>
                      <a:pt x="30866" y="19974"/>
                      <a:pt x="29876" y="20740"/>
                      <a:pt x="29546" y="21625"/>
                    </a:cubicBezTo>
                    <a:cubicBezTo>
                      <a:pt x="29021" y="21625"/>
                      <a:pt x="28782" y="20964"/>
                      <a:pt x="28266" y="20964"/>
                    </a:cubicBezTo>
                    <a:cubicBezTo>
                      <a:pt x="28186" y="20964"/>
                      <a:pt x="28098" y="20980"/>
                      <a:pt x="28001" y="21017"/>
                    </a:cubicBezTo>
                    <a:cubicBezTo>
                      <a:pt x="27790" y="19473"/>
                      <a:pt x="28384" y="20133"/>
                      <a:pt x="28503" y="19697"/>
                    </a:cubicBezTo>
                    <a:cubicBezTo>
                      <a:pt x="28714" y="19803"/>
                      <a:pt x="28503" y="19922"/>
                      <a:pt x="28556" y="20199"/>
                    </a:cubicBezTo>
                    <a:cubicBezTo>
                      <a:pt x="28567" y="20294"/>
                      <a:pt x="28597" y="20334"/>
                      <a:pt x="28635" y="20334"/>
                    </a:cubicBezTo>
                    <a:cubicBezTo>
                      <a:pt x="28773" y="20334"/>
                      <a:pt x="29021" y="19812"/>
                      <a:pt x="28939" y="19420"/>
                    </a:cubicBezTo>
                    <a:cubicBezTo>
                      <a:pt x="28926" y="19300"/>
                      <a:pt x="28902" y="19266"/>
                      <a:pt x="28875" y="19266"/>
                    </a:cubicBezTo>
                    <a:cubicBezTo>
                      <a:pt x="28840" y="19266"/>
                      <a:pt x="28799" y="19322"/>
                      <a:pt x="28767" y="19322"/>
                    </a:cubicBezTo>
                    <a:cubicBezTo>
                      <a:pt x="28721" y="19322"/>
                      <a:pt x="28691" y="19215"/>
                      <a:pt x="28714" y="18707"/>
                    </a:cubicBezTo>
                    <a:close/>
                    <a:moveTo>
                      <a:pt x="36740" y="20249"/>
                    </a:moveTo>
                    <a:cubicBezTo>
                      <a:pt x="37051" y="20249"/>
                      <a:pt x="37440" y="20645"/>
                      <a:pt x="37826" y="20645"/>
                    </a:cubicBezTo>
                    <a:cubicBezTo>
                      <a:pt x="37909" y="20645"/>
                      <a:pt x="37992" y="20626"/>
                      <a:pt x="38074" y="20582"/>
                    </a:cubicBezTo>
                    <a:lnTo>
                      <a:pt x="38074" y="20582"/>
                    </a:lnTo>
                    <a:cubicBezTo>
                      <a:pt x="38021" y="20859"/>
                      <a:pt x="37850" y="20793"/>
                      <a:pt x="37850" y="21123"/>
                    </a:cubicBezTo>
                    <a:cubicBezTo>
                      <a:pt x="37942" y="21421"/>
                      <a:pt x="38032" y="21512"/>
                      <a:pt x="38134" y="21512"/>
                    </a:cubicBezTo>
                    <a:cubicBezTo>
                      <a:pt x="38279" y="21512"/>
                      <a:pt x="38448" y="21326"/>
                      <a:pt x="38682" y="21295"/>
                    </a:cubicBezTo>
                    <a:lnTo>
                      <a:pt x="38682" y="21295"/>
                    </a:lnTo>
                    <a:cubicBezTo>
                      <a:pt x="38682" y="21783"/>
                      <a:pt x="38233" y="21572"/>
                      <a:pt x="38233" y="22060"/>
                    </a:cubicBezTo>
                    <a:cubicBezTo>
                      <a:pt x="37797" y="21189"/>
                      <a:pt x="37137" y="20793"/>
                      <a:pt x="36424" y="20463"/>
                    </a:cubicBezTo>
                    <a:cubicBezTo>
                      <a:pt x="36515" y="20306"/>
                      <a:pt x="36622" y="20249"/>
                      <a:pt x="36740" y="20249"/>
                    </a:cubicBezTo>
                    <a:close/>
                    <a:moveTo>
                      <a:pt x="25395" y="21468"/>
                    </a:moveTo>
                    <a:cubicBezTo>
                      <a:pt x="25569" y="21468"/>
                      <a:pt x="25655" y="21728"/>
                      <a:pt x="25828" y="21728"/>
                    </a:cubicBezTo>
                    <a:cubicBezTo>
                      <a:pt x="25869" y="21728"/>
                      <a:pt x="25915" y="21714"/>
                      <a:pt x="25968" y="21677"/>
                    </a:cubicBezTo>
                    <a:lnTo>
                      <a:pt x="25968" y="21677"/>
                    </a:lnTo>
                    <a:cubicBezTo>
                      <a:pt x="25881" y="21918"/>
                      <a:pt x="25672" y="22179"/>
                      <a:pt x="25503" y="22179"/>
                    </a:cubicBezTo>
                    <a:cubicBezTo>
                      <a:pt x="25366" y="22179"/>
                      <a:pt x="25255" y="22009"/>
                      <a:pt x="25255" y="21519"/>
                    </a:cubicBezTo>
                    <a:cubicBezTo>
                      <a:pt x="25309" y="21483"/>
                      <a:pt x="25354" y="21468"/>
                      <a:pt x="25395" y="21468"/>
                    </a:cubicBezTo>
                    <a:close/>
                    <a:moveTo>
                      <a:pt x="40205" y="18761"/>
                    </a:moveTo>
                    <a:cubicBezTo>
                      <a:pt x="40327" y="18761"/>
                      <a:pt x="40474" y="18858"/>
                      <a:pt x="40662" y="19090"/>
                    </a:cubicBezTo>
                    <a:cubicBezTo>
                      <a:pt x="40601" y="19068"/>
                      <a:pt x="40548" y="19059"/>
                      <a:pt x="40500" y="19059"/>
                    </a:cubicBezTo>
                    <a:cubicBezTo>
                      <a:pt x="40197" y="19059"/>
                      <a:pt x="40139" y="19450"/>
                      <a:pt x="40002" y="19644"/>
                    </a:cubicBezTo>
                    <a:cubicBezTo>
                      <a:pt x="40016" y="19866"/>
                      <a:pt x="40095" y="19931"/>
                      <a:pt x="40201" y="19931"/>
                    </a:cubicBezTo>
                    <a:cubicBezTo>
                      <a:pt x="40352" y="19931"/>
                      <a:pt x="40559" y="19799"/>
                      <a:pt x="40714" y="19799"/>
                    </a:cubicBezTo>
                    <a:cubicBezTo>
                      <a:pt x="40852" y="19799"/>
                      <a:pt x="40949" y="19904"/>
                      <a:pt x="40926" y="20304"/>
                    </a:cubicBezTo>
                    <a:cubicBezTo>
                      <a:pt x="40848" y="20239"/>
                      <a:pt x="40774" y="20207"/>
                      <a:pt x="40705" y="20207"/>
                    </a:cubicBezTo>
                    <a:cubicBezTo>
                      <a:pt x="40482" y="20207"/>
                      <a:pt x="40316" y="20538"/>
                      <a:pt x="40266" y="21123"/>
                    </a:cubicBezTo>
                    <a:cubicBezTo>
                      <a:pt x="40285" y="21237"/>
                      <a:pt x="40307" y="21276"/>
                      <a:pt x="40333" y="21276"/>
                    </a:cubicBezTo>
                    <a:cubicBezTo>
                      <a:pt x="40392" y="21276"/>
                      <a:pt x="40471" y="21066"/>
                      <a:pt x="40572" y="21066"/>
                    </a:cubicBezTo>
                    <a:cubicBezTo>
                      <a:pt x="40580" y="21066"/>
                      <a:pt x="40588" y="21067"/>
                      <a:pt x="40596" y="21070"/>
                    </a:cubicBezTo>
                    <a:cubicBezTo>
                      <a:pt x="40519" y="21473"/>
                      <a:pt x="40150" y="22455"/>
                      <a:pt x="39827" y="22455"/>
                    </a:cubicBezTo>
                    <a:cubicBezTo>
                      <a:pt x="39705" y="22455"/>
                      <a:pt x="39590" y="22316"/>
                      <a:pt x="39500" y="21955"/>
                    </a:cubicBezTo>
                    <a:lnTo>
                      <a:pt x="39500" y="21955"/>
                    </a:lnTo>
                    <a:cubicBezTo>
                      <a:pt x="39610" y="22034"/>
                      <a:pt x="39693" y="22068"/>
                      <a:pt x="39762" y="22068"/>
                    </a:cubicBezTo>
                    <a:cubicBezTo>
                      <a:pt x="39932" y="22068"/>
                      <a:pt x="40015" y="21860"/>
                      <a:pt x="40213" y="21625"/>
                    </a:cubicBezTo>
                    <a:cubicBezTo>
                      <a:pt x="40192" y="21513"/>
                      <a:pt x="40162" y="21474"/>
                      <a:pt x="40138" y="21474"/>
                    </a:cubicBezTo>
                    <a:cubicBezTo>
                      <a:pt x="40101" y="21474"/>
                      <a:pt x="40076" y="21561"/>
                      <a:pt x="40107" y="21625"/>
                    </a:cubicBezTo>
                    <a:cubicBezTo>
                      <a:pt x="39883" y="21295"/>
                      <a:pt x="39883" y="20410"/>
                      <a:pt x="39672" y="20199"/>
                    </a:cubicBezTo>
                    <a:lnTo>
                      <a:pt x="39672" y="20199"/>
                    </a:lnTo>
                    <a:cubicBezTo>
                      <a:pt x="39566" y="20386"/>
                      <a:pt x="39731" y="20760"/>
                      <a:pt x="39384" y="20760"/>
                    </a:cubicBezTo>
                    <a:cubicBezTo>
                      <a:pt x="39339" y="20760"/>
                      <a:pt x="39286" y="20754"/>
                      <a:pt x="39223" y="20740"/>
                    </a:cubicBezTo>
                    <a:cubicBezTo>
                      <a:pt x="39660" y="20095"/>
                      <a:pt x="39752" y="18761"/>
                      <a:pt x="40205" y="18761"/>
                    </a:cubicBezTo>
                    <a:close/>
                    <a:moveTo>
                      <a:pt x="27130" y="21572"/>
                    </a:moveTo>
                    <a:cubicBezTo>
                      <a:pt x="27317" y="21572"/>
                      <a:pt x="27297" y="22089"/>
                      <a:pt x="27519" y="22089"/>
                    </a:cubicBezTo>
                    <a:cubicBezTo>
                      <a:pt x="27548" y="22089"/>
                      <a:pt x="27581" y="22080"/>
                      <a:pt x="27619" y="22060"/>
                    </a:cubicBezTo>
                    <a:lnTo>
                      <a:pt x="27619" y="22060"/>
                    </a:lnTo>
                    <a:cubicBezTo>
                      <a:pt x="27619" y="22410"/>
                      <a:pt x="27492" y="22558"/>
                      <a:pt x="27351" y="22558"/>
                    </a:cubicBezTo>
                    <a:cubicBezTo>
                      <a:pt x="27248" y="22558"/>
                      <a:pt x="27137" y="22478"/>
                      <a:pt x="27064" y="22338"/>
                    </a:cubicBezTo>
                    <a:cubicBezTo>
                      <a:pt x="27064" y="22113"/>
                      <a:pt x="27130" y="21955"/>
                      <a:pt x="27130" y="21572"/>
                    </a:cubicBezTo>
                    <a:close/>
                    <a:moveTo>
                      <a:pt x="36533" y="21270"/>
                    </a:moveTo>
                    <a:cubicBezTo>
                      <a:pt x="36612" y="21270"/>
                      <a:pt x="36764" y="21501"/>
                      <a:pt x="36922" y="21501"/>
                    </a:cubicBezTo>
                    <a:cubicBezTo>
                      <a:pt x="36976" y="21501"/>
                      <a:pt x="37031" y="21474"/>
                      <a:pt x="37084" y="21400"/>
                    </a:cubicBezTo>
                    <a:cubicBezTo>
                      <a:pt x="37084" y="21849"/>
                      <a:pt x="37243" y="21955"/>
                      <a:pt x="37243" y="22390"/>
                    </a:cubicBezTo>
                    <a:cubicBezTo>
                      <a:pt x="37084" y="22338"/>
                      <a:pt x="36965" y="22113"/>
                      <a:pt x="36965" y="21677"/>
                    </a:cubicBezTo>
                    <a:lnTo>
                      <a:pt x="36965" y="21677"/>
                    </a:lnTo>
                    <a:cubicBezTo>
                      <a:pt x="36773" y="21979"/>
                      <a:pt x="37119" y="22742"/>
                      <a:pt x="36678" y="22742"/>
                    </a:cubicBezTo>
                    <a:cubicBezTo>
                      <a:pt x="36636" y="22742"/>
                      <a:pt x="36587" y="22735"/>
                      <a:pt x="36530" y="22720"/>
                    </a:cubicBezTo>
                    <a:cubicBezTo>
                      <a:pt x="36754" y="22179"/>
                      <a:pt x="36424" y="22232"/>
                      <a:pt x="36635" y="21730"/>
                    </a:cubicBezTo>
                    <a:cubicBezTo>
                      <a:pt x="36635" y="21519"/>
                      <a:pt x="36530" y="21453"/>
                      <a:pt x="36477" y="21453"/>
                    </a:cubicBezTo>
                    <a:cubicBezTo>
                      <a:pt x="36477" y="21317"/>
                      <a:pt x="36498" y="21270"/>
                      <a:pt x="36533" y="21270"/>
                    </a:cubicBezTo>
                    <a:close/>
                    <a:moveTo>
                      <a:pt x="37740" y="21843"/>
                    </a:moveTo>
                    <a:cubicBezTo>
                      <a:pt x="37860" y="21843"/>
                      <a:pt x="37980" y="21909"/>
                      <a:pt x="38021" y="22060"/>
                    </a:cubicBezTo>
                    <a:cubicBezTo>
                      <a:pt x="38071" y="22677"/>
                      <a:pt x="38028" y="23110"/>
                      <a:pt x="37796" y="23110"/>
                    </a:cubicBezTo>
                    <a:cubicBezTo>
                      <a:pt x="37780" y="23110"/>
                      <a:pt x="37762" y="23108"/>
                      <a:pt x="37744" y="23103"/>
                    </a:cubicBezTo>
                    <a:cubicBezTo>
                      <a:pt x="37850" y="22773"/>
                      <a:pt x="37797" y="22615"/>
                      <a:pt x="37573" y="22615"/>
                    </a:cubicBezTo>
                    <a:cubicBezTo>
                      <a:pt x="37653" y="22428"/>
                      <a:pt x="37625" y="22217"/>
                      <a:pt x="37598" y="22217"/>
                    </a:cubicBezTo>
                    <a:cubicBezTo>
                      <a:pt x="37585" y="22217"/>
                      <a:pt x="37573" y="22266"/>
                      <a:pt x="37573" y="22390"/>
                    </a:cubicBezTo>
                    <a:cubicBezTo>
                      <a:pt x="37289" y="22072"/>
                      <a:pt x="37515" y="21843"/>
                      <a:pt x="37740" y="21843"/>
                    </a:cubicBezTo>
                    <a:close/>
                    <a:moveTo>
                      <a:pt x="39394" y="21955"/>
                    </a:moveTo>
                    <a:lnTo>
                      <a:pt x="39394" y="21955"/>
                    </a:lnTo>
                    <a:cubicBezTo>
                      <a:pt x="39500" y="22998"/>
                      <a:pt x="39012" y="23050"/>
                      <a:pt x="38787" y="23499"/>
                    </a:cubicBezTo>
                    <a:cubicBezTo>
                      <a:pt x="38986" y="23101"/>
                      <a:pt x="38832" y="22755"/>
                      <a:pt x="38528" y="22755"/>
                    </a:cubicBezTo>
                    <a:cubicBezTo>
                      <a:pt x="38489" y="22755"/>
                      <a:pt x="38448" y="22761"/>
                      <a:pt x="38404" y="22773"/>
                    </a:cubicBezTo>
                    <a:cubicBezTo>
                      <a:pt x="38840" y="22113"/>
                      <a:pt x="38563" y="22113"/>
                      <a:pt x="39394" y="21955"/>
                    </a:cubicBezTo>
                    <a:close/>
                    <a:moveTo>
                      <a:pt x="44728" y="20199"/>
                    </a:moveTo>
                    <a:cubicBezTo>
                      <a:pt x="44728" y="20652"/>
                      <a:pt x="44885" y="20689"/>
                      <a:pt x="45029" y="20689"/>
                    </a:cubicBezTo>
                    <a:cubicBezTo>
                      <a:pt x="45057" y="20689"/>
                      <a:pt x="45085" y="20687"/>
                      <a:pt x="45111" y="20687"/>
                    </a:cubicBezTo>
                    <a:cubicBezTo>
                      <a:pt x="44622" y="21242"/>
                      <a:pt x="44781" y="21123"/>
                      <a:pt x="44398" y="22008"/>
                    </a:cubicBezTo>
                    <a:cubicBezTo>
                      <a:pt x="44398" y="22443"/>
                      <a:pt x="44781" y="22113"/>
                      <a:pt x="44886" y="22443"/>
                    </a:cubicBezTo>
                    <a:cubicBezTo>
                      <a:pt x="44781" y="23050"/>
                      <a:pt x="44952" y="23103"/>
                      <a:pt x="44728" y="23711"/>
                    </a:cubicBezTo>
                    <a:cubicBezTo>
                      <a:pt x="44616" y="23711"/>
                      <a:pt x="44463" y="23286"/>
                      <a:pt x="44387" y="23286"/>
                    </a:cubicBezTo>
                    <a:cubicBezTo>
                      <a:pt x="44346" y="23286"/>
                      <a:pt x="44327" y="23404"/>
                      <a:pt x="44345" y="23763"/>
                    </a:cubicBezTo>
                    <a:cubicBezTo>
                      <a:pt x="44318" y="23775"/>
                      <a:pt x="44293" y="23780"/>
                      <a:pt x="44271" y="23780"/>
                    </a:cubicBezTo>
                    <a:cubicBezTo>
                      <a:pt x="44104" y="23780"/>
                      <a:pt x="44056" y="23498"/>
                      <a:pt x="43912" y="23498"/>
                    </a:cubicBezTo>
                    <a:cubicBezTo>
                      <a:pt x="43878" y="23498"/>
                      <a:pt x="43838" y="23514"/>
                      <a:pt x="43791" y="23552"/>
                    </a:cubicBezTo>
                    <a:cubicBezTo>
                      <a:pt x="43962" y="23050"/>
                      <a:pt x="43738" y="22945"/>
                      <a:pt x="43685" y="22338"/>
                    </a:cubicBezTo>
                    <a:cubicBezTo>
                      <a:pt x="43598" y="22381"/>
                      <a:pt x="43516" y="22397"/>
                      <a:pt x="43438" y="22397"/>
                    </a:cubicBezTo>
                    <a:cubicBezTo>
                      <a:pt x="43202" y="22397"/>
                      <a:pt x="43005" y="22248"/>
                      <a:pt x="42852" y="22248"/>
                    </a:cubicBezTo>
                    <a:cubicBezTo>
                      <a:pt x="42732" y="22248"/>
                      <a:pt x="42640" y="22339"/>
                      <a:pt x="42576" y="22668"/>
                    </a:cubicBezTo>
                    <a:cubicBezTo>
                      <a:pt x="42406" y="22583"/>
                      <a:pt x="42407" y="22140"/>
                      <a:pt x="42243" y="22140"/>
                    </a:cubicBezTo>
                    <a:cubicBezTo>
                      <a:pt x="42203" y="22140"/>
                      <a:pt x="42153" y="22167"/>
                      <a:pt x="42088" y="22232"/>
                    </a:cubicBezTo>
                    <a:cubicBezTo>
                      <a:pt x="42365" y="21519"/>
                      <a:pt x="41916" y="21677"/>
                      <a:pt x="41916" y="20965"/>
                    </a:cubicBezTo>
                    <a:lnTo>
                      <a:pt x="41916" y="20965"/>
                    </a:lnTo>
                    <a:cubicBezTo>
                      <a:pt x="42147" y="21311"/>
                      <a:pt x="42371" y="21434"/>
                      <a:pt x="42599" y="21434"/>
                    </a:cubicBezTo>
                    <a:cubicBezTo>
                      <a:pt x="43022" y="21434"/>
                      <a:pt x="43456" y="21008"/>
                      <a:pt x="43962" y="20793"/>
                    </a:cubicBezTo>
                    <a:lnTo>
                      <a:pt x="43962" y="20793"/>
                    </a:lnTo>
                    <a:cubicBezTo>
                      <a:pt x="44068" y="21519"/>
                      <a:pt x="43632" y="21347"/>
                      <a:pt x="43408" y="21572"/>
                    </a:cubicBezTo>
                    <a:cubicBezTo>
                      <a:pt x="43449" y="21672"/>
                      <a:pt x="43525" y="21712"/>
                      <a:pt x="43619" y="21712"/>
                    </a:cubicBezTo>
                    <a:cubicBezTo>
                      <a:pt x="43882" y="21712"/>
                      <a:pt x="44285" y="21398"/>
                      <a:pt x="44451" y="21242"/>
                    </a:cubicBezTo>
                    <a:cubicBezTo>
                      <a:pt x="44403" y="20992"/>
                      <a:pt x="44313" y="20785"/>
                      <a:pt x="44131" y="20785"/>
                    </a:cubicBezTo>
                    <a:cubicBezTo>
                      <a:pt x="44111" y="20785"/>
                      <a:pt x="44090" y="20788"/>
                      <a:pt x="44068" y="20793"/>
                    </a:cubicBezTo>
                    <a:cubicBezTo>
                      <a:pt x="44173" y="20357"/>
                      <a:pt x="44556" y="20463"/>
                      <a:pt x="44728" y="20199"/>
                    </a:cubicBezTo>
                    <a:close/>
                    <a:moveTo>
                      <a:pt x="36701" y="23433"/>
                    </a:moveTo>
                    <a:lnTo>
                      <a:pt x="36701" y="23433"/>
                    </a:lnTo>
                    <a:cubicBezTo>
                      <a:pt x="36635" y="24318"/>
                      <a:pt x="36041" y="24265"/>
                      <a:pt x="35487" y="24318"/>
                    </a:cubicBezTo>
                    <a:cubicBezTo>
                      <a:pt x="35592" y="23433"/>
                      <a:pt x="36371" y="23882"/>
                      <a:pt x="36701" y="23433"/>
                    </a:cubicBezTo>
                    <a:close/>
                    <a:moveTo>
                      <a:pt x="26193" y="23433"/>
                    </a:moveTo>
                    <a:cubicBezTo>
                      <a:pt x="26074" y="24595"/>
                      <a:pt x="25308" y="23935"/>
                      <a:pt x="24754" y="24542"/>
                    </a:cubicBezTo>
                    <a:lnTo>
                      <a:pt x="24701" y="23829"/>
                    </a:lnTo>
                    <a:cubicBezTo>
                      <a:pt x="24884" y="23625"/>
                      <a:pt x="25064" y="23587"/>
                      <a:pt x="25255" y="23587"/>
                    </a:cubicBezTo>
                    <a:cubicBezTo>
                      <a:pt x="25368" y="23587"/>
                      <a:pt x="25485" y="23601"/>
                      <a:pt x="25609" y="23601"/>
                    </a:cubicBezTo>
                    <a:cubicBezTo>
                      <a:pt x="25787" y="23601"/>
                      <a:pt x="25980" y="23572"/>
                      <a:pt x="26193" y="23433"/>
                    </a:cubicBezTo>
                    <a:close/>
                    <a:moveTo>
                      <a:pt x="27130" y="23829"/>
                    </a:moveTo>
                    <a:lnTo>
                      <a:pt x="27130" y="23829"/>
                    </a:lnTo>
                    <a:cubicBezTo>
                      <a:pt x="27513" y="24041"/>
                      <a:pt x="27011" y="24542"/>
                      <a:pt x="27064" y="24819"/>
                    </a:cubicBezTo>
                    <a:cubicBezTo>
                      <a:pt x="27175" y="24709"/>
                      <a:pt x="27316" y="24647"/>
                      <a:pt x="27462" y="24647"/>
                    </a:cubicBezTo>
                    <a:cubicBezTo>
                      <a:pt x="27752" y="24647"/>
                      <a:pt x="28059" y="24891"/>
                      <a:pt x="28173" y="25480"/>
                    </a:cubicBezTo>
                    <a:cubicBezTo>
                      <a:pt x="27671" y="25255"/>
                      <a:pt x="27064" y="25361"/>
                      <a:pt x="26523" y="24872"/>
                    </a:cubicBezTo>
                    <a:cubicBezTo>
                      <a:pt x="26523" y="24701"/>
                      <a:pt x="26576" y="24489"/>
                      <a:pt x="26576" y="24159"/>
                    </a:cubicBezTo>
                    <a:cubicBezTo>
                      <a:pt x="26738" y="24321"/>
                      <a:pt x="26812" y="24415"/>
                      <a:pt x="26865" y="24415"/>
                    </a:cubicBezTo>
                    <a:cubicBezTo>
                      <a:pt x="26938" y="24415"/>
                      <a:pt x="26970" y="24241"/>
                      <a:pt x="27130" y="23829"/>
                    </a:cubicBezTo>
                    <a:close/>
                    <a:moveTo>
                      <a:pt x="40494" y="24075"/>
                    </a:moveTo>
                    <a:cubicBezTo>
                      <a:pt x="40745" y="24075"/>
                      <a:pt x="40997" y="24127"/>
                      <a:pt x="41256" y="24265"/>
                    </a:cubicBezTo>
                    <a:cubicBezTo>
                      <a:pt x="40985" y="24492"/>
                      <a:pt x="40794" y="25529"/>
                      <a:pt x="40487" y="25529"/>
                    </a:cubicBezTo>
                    <a:cubicBezTo>
                      <a:pt x="40419" y="25529"/>
                      <a:pt x="40346" y="25479"/>
                      <a:pt x="40266" y="25361"/>
                    </a:cubicBezTo>
                    <a:cubicBezTo>
                      <a:pt x="40266" y="24978"/>
                      <a:pt x="40596" y="25202"/>
                      <a:pt x="40596" y="24872"/>
                    </a:cubicBezTo>
                    <a:lnTo>
                      <a:pt x="40596" y="24872"/>
                    </a:lnTo>
                    <a:cubicBezTo>
                      <a:pt x="40501" y="24926"/>
                      <a:pt x="40416" y="24949"/>
                      <a:pt x="40338" y="24949"/>
                    </a:cubicBezTo>
                    <a:cubicBezTo>
                      <a:pt x="40016" y="24949"/>
                      <a:pt x="39819" y="24562"/>
                      <a:pt x="39553" y="24423"/>
                    </a:cubicBezTo>
                    <a:lnTo>
                      <a:pt x="39553" y="24423"/>
                    </a:lnTo>
                    <a:cubicBezTo>
                      <a:pt x="39606" y="24978"/>
                      <a:pt x="39276" y="24819"/>
                      <a:pt x="39223" y="25149"/>
                    </a:cubicBezTo>
                    <a:cubicBezTo>
                      <a:pt x="39276" y="25202"/>
                      <a:pt x="39342" y="25255"/>
                      <a:pt x="39342" y="25308"/>
                    </a:cubicBezTo>
                    <a:cubicBezTo>
                      <a:pt x="39342" y="25308"/>
                      <a:pt x="39276" y="25255"/>
                      <a:pt x="39223" y="25202"/>
                    </a:cubicBezTo>
                    <a:lnTo>
                      <a:pt x="39223" y="25149"/>
                    </a:lnTo>
                    <a:cubicBezTo>
                      <a:pt x="38893" y="24701"/>
                      <a:pt x="38352" y="25202"/>
                      <a:pt x="38074" y="24595"/>
                    </a:cubicBezTo>
                    <a:cubicBezTo>
                      <a:pt x="38978" y="24555"/>
                      <a:pt x="39732" y="24075"/>
                      <a:pt x="40494" y="24075"/>
                    </a:cubicBezTo>
                    <a:close/>
                    <a:moveTo>
                      <a:pt x="24873" y="25031"/>
                    </a:moveTo>
                    <a:lnTo>
                      <a:pt x="24873" y="25031"/>
                    </a:lnTo>
                    <a:cubicBezTo>
                      <a:pt x="25031" y="26192"/>
                      <a:pt x="24265" y="25691"/>
                      <a:pt x="24041" y="26140"/>
                    </a:cubicBezTo>
                    <a:cubicBezTo>
                      <a:pt x="23988" y="25691"/>
                      <a:pt x="23830" y="25638"/>
                      <a:pt x="23830" y="25149"/>
                    </a:cubicBezTo>
                    <a:cubicBezTo>
                      <a:pt x="24134" y="25149"/>
                      <a:pt x="24283" y="25216"/>
                      <a:pt x="24436" y="25216"/>
                    </a:cubicBezTo>
                    <a:cubicBezTo>
                      <a:pt x="24555" y="25216"/>
                      <a:pt x="24676" y="25175"/>
                      <a:pt x="24873" y="25031"/>
                    </a:cubicBezTo>
                    <a:close/>
                    <a:moveTo>
                      <a:pt x="50719" y="25132"/>
                    </a:moveTo>
                    <a:cubicBezTo>
                      <a:pt x="50737" y="25132"/>
                      <a:pt x="50755" y="25138"/>
                      <a:pt x="50774" y="25149"/>
                    </a:cubicBezTo>
                    <a:cubicBezTo>
                      <a:pt x="51104" y="25480"/>
                      <a:pt x="50721" y="26074"/>
                      <a:pt x="50999" y="26140"/>
                    </a:cubicBezTo>
                    <a:cubicBezTo>
                      <a:pt x="51022" y="26354"/>
                      <a:pt x="50918" y="26464"/>
                      <a:pt x="50808" y="26464"/>
                    </a:cubicBezTo>
                    <a:cubicBezTo>
                      <a:pt x="50668" y="26464"/>
                      <a:pt x="50520" y="26285"/>
                      <a:pt x="50616" y="25915"/>
                    </a:cubicBezTo>
                    <a:cubicBezTo>
                      <a:pt x="50497" y="25915"/>
                      <a:pt x="50497" y="26021"/>
                      <a:pt x="50497" y="26192"/>
                    </a:cubicBezTo>
                    <a:cubicBezTo>
                      <a:pt x="50349" y="26143"/>
                      <a:pt x="50477" y="25132"/>
                      <a:pt x="50719" y="25132"/>
                    </a:cubicBezTo>
                    <a:close/>
                    <a:moveTo>
                      <a:pt x="27341" y="25810"/>
                    </a:moveTo>
                    <a:cubicBezTo>
                      <a:pt x="27394" y="26575"/>
                      <a:pt x="27064" y="26575"/>
                      <a:pt x="26681" y="26628"/>
                    </a:cubicBezTo>
                    <a:cubicBezTo>
                      <a:pt x="26681" y="26351"/>
                      <a:pt x="26628" y="26192"/>
                      <a:pt x="26576" y="26140"/>
                    </a:cubicBezTo>
                    <a:cubicBezTo>
                      <a:pt x="26634" y="25993"/>
                      <a:pt x="26709" y="25962"/>
                      <a:pt x="26798" y="25962"/>
                    </a:cubicBezTo>
                    <a:cubicBezTo>
                      <a:pt x="26861" y="25962"/>
                      <a:pt x="26931" y="25978"/>
                      <a:pt x="27006" y="25978"/>
                    </a:cubicBezTo>
                    <a:cubicBezTo>
                      <a:pt x="27109" y="25978"/>
                      <a:pt x="27222" y="25949"/>
                      <a:pt x="27341" y="25810"/>
                    </a:cubicBezTo>
                    <a:close/>
                    <a:moveTo>
                      <a:pt x="25939" y="24673"/>
                    </a:moveTo>
                    <a:cubicBezTo>
                      <a:pt x="26121" y="24673"/>
                      <a:pt x="26278" y="24732"/>
                      <a:pt x="26351" y="24925"/>
                    </a:cubicBezTo>
                    <a:cubicBezTo>
                      <a:pt x="26333" y="25079"/>
                      <a:pt x="26307" y="25131"/>
                      <a:pt x="26275" y="25131"/>
                    </a:cubicBezTo>
                    <a:cubicBezTo>
                      <a:pt x="26215" y="25131"/>
                      <a:pt x="26132" y="24959"/>
                      <a:pt x="26021" y="24925"/>
                    </a:cubicBezTo>
                    <a:lnTo>
                      <a:pt x="26021" y="24925"/>
                    </a:lnTo>
                    <a:cubicBezTo>
                      <a:pt x="25916" y="25915"/>
                      <a:pt x="26470" y="25414"/>
                      <a:pt x="26351" y="26404"/>
                    </a:cubicBezTo>
                    <a:cubicBezTo>
                      <a:pt x="26246" y="26404"/>
                      <a:pt x="26246" y="26140"/>
                      <a:pt x="26193" y="25915"/>
                    </a:cubicBezTo>
                    <a:cubicBezTo>
                      <a:pt x="26000" y="25915"/>
                      <a:pt x="25967" y="26125"/>
                      <a:pt x="25889" y="26125"/>
                    </a:cubicBezTo>
                    <a:cubicBezTo>
                      <a:pt x="25855" y="26125"/>
                      <a:pt x="25812" y="26085"/>
                      <a:pt x="25744" y="25968"/>
                    </a:cubicBezTo>
                    <a:lnTo>
                      <a:pt x="25744" y="25968"/>
                    </a:lnTo>
                    <a:cubicBezTo>
                      <a:pt x="25586" y="26074"/>
                      <a:pt x="25810" y="26298"/>
                      <a:pt x="25810" y="26681"/>
                    </a:cubicBezTo>
                    <a:cubicBezTo>
                      <a:pt x="25586" y="26734"/>
                      <a:pt x="25480" y="26905"/>
                      <a:pt x="25480" y="27235"/>
                    </a:cubicBezTo>
                    <a:cubicBezTo>
                      <a:pt x="25031" y="27064"/>
                      <a:pt x="25414" y="26628"/>
                      <a:pt x="25255" y="25744"/>
                    </a:cubicBezTo>
                    <a:lnTo>
                      <a:pt x="25255" y="25744"/>
                    </a:lnTo>
                    <a:cubicBezTo>
                      <a:pt x="25296" y="25749"/>
                      <a:pt x="25334" y="25752"/>
                      <a:pt x="25370" y="25752"/>
                    </a:cubicBezTo>
                    <a:cubicBezTo>
                      <a:pt x="25770" y="25752"/>
                      <a:pt x="25897" y="25415"/>
                      <a:pt x="25691" y="24701"/>
                    </a:cubicBezTo>
                    <a:cubicBezTo>
                      <a:pt x="25775" y="24685"/>
                      <a:pt x="25860" y="24673"/>
                      <a:pt x="25939" y="24673"/>
                    </a:cubicBezTo>
                    <a:close/>
                    <a:moveTo>
                      <a:pt x="46893" y="28793"/>
                    </a:moveTo>
                    <a:cubicBezTo>
                      <a:pt x="46942" y="28793"/>
                      <a:pt x="46985" y="28806"/>
                      <a:pt x="47038" y="28833"/>
                    </a:cubicBezTo>
                    <a:lnTo>
                      <a:pt x="46708" y="28833"/>
                    </a:lnTo>
                    <a:cubicBezTo>
                      <a:pt x="46787" y="28806"/>
                      <a:pt x="46843" y="28793"/>
                      <a:pt x="46893" y="28793"/>
                    </a:cubicBezTo>
                    <a:close/>
                    <a:moveTo>
                      <a:pt x="50286" y="28556"/>
                    </a:moveTo>
                    <a:cubicBezTo>
                      <a:pt x="50497" y="28556"/>
                      <a:pt x="50721" y="28714"/>
                      <a:pt x="50946" y="28938"/>
                    </a:cubicBezTo>
                    <a:cubicBezTo>
                      <a:pt x="50999" y="28938"/>
                      <a:pt x="50999" y="28938"/>
                      <a:pt x="50999" y="28991"/>
                    </a:cubicBezTo>
                    <a:lnTo>
                      <a:pt x="50999" y="28938"/>
                    </a:lnTo>
                    <a:cubicBezTo>
                      <a:pt x="51157" y="29044"/>
                      <a:pt x="51276" y="29163"/>
                      <a:pt x="51434" y="29268"/>
                    </a:cubicBezTo>
                    <a:cubicBezTo>
                      <a:pt x="51418" y="29271"/>
                      <a:pt x="51402" y="29272"/>
                      <a:pt x="51387" y="29272"/>
                    </a:cubicBezTo>
                    <a:cubicBezTo>
                      <a:pt x="51098" y="29272"/>
                      <a:pt x="50867" y="28918"/>
                      <a:pt x="50597" y="28918"/>
                    </a:cubicBezTo>
                    <a:cubicBezTo>
                      <a:pt x="50531" y="28918"/>
                      <a:pt x="50463" y="28939"/>
                      <a:pt x="50391" y="28991"/>
                    </a:cubicBezTo>
                    <a:cubicBezTo>
                      <a:pt x="50497" y="28991"/>
                      <a:pt x="50616" y="29163"/>
                      <a:pt x="50616" y="29268"/>
                    </a:cubicBezTo>
                    <a:cubicBezTo>
                      <a:pt x="50556" y="29216"/>
                      <a:pt x="50500" y="29189"/>
                      <a:pt x="50446" y="29189"/>
                    </a:cubicBezTo>
                    <a:cubicBezTo>
                      <a:pt x="50391" y="29189"/>
                      <a:pt x="50339" y="29216"/>
                      <a:pt x="50286" y="29268"/>
                    </a:cubicBezTo>
                    <a:cubicBezTo>
                      <a:pt x="50167" y="29163"/>
                      <a:pt x="50167" y="28938"/>
                      <a:pt x="50167" y="28608"/>
                    </a:cubicBezTo>
                    <a:cubicBezTo>
                      <a:pt x="50233" y="28608"/>
                      <a:pt x="50286" y="28608"/>
                      <a:pt x="50286" y="28556"/>
                    </a:cubicBezTo>
                    <a:close/>
                    <a:moveTo>
                      <a:pt x="51897" y="25283"/>
                    </a:moveTo>
                    <a:cubicBezTo>
                      <a:pt x="51923" y="25283"/>
                      <a:pt x="51954" y="25291"/>
                      <a:pt x="51989" y="25308"/>
                    </a:cubicBezTo>
                    <a:cubicBezTo>
                      <a:pt x="51989" y="25638"/>
                      <a:pt x="52147" y="25638"/>
                      <a:pt x="52094" y="26021"/>
                    </a:cubicBezTo>
                    <a:cubicBezTo>
                      <a:pt x="52086" y="26020"/>
                      <a:pt x="52078" y="26019"/>
                      <a:pt x="52070" y="26019"/>
                    </a:cubicBezTo>
                    <a:cubicBezTo>
                      <a:pt x="51724" y="26019"/>
                      <a:pt x="51986" y="27139"/>
                      <a:pt x="51883" y="27565"/>
                    </a:cubicBezTo>
                    <a:cubicBezTo>
                      <a:pt x="52266" y="28001"/>
                      <a:pt x="52702" y="28331"/>
                      <a:pt x="52873" y="29216"/>
                    </a:cubicBezTo>
                    <a:cubicBezTo>
                      <a:pt x="52596" y="29704"/>
                      <a:pt x="52042" y="29770"/>
                      <a:pt x="51487" y="29823"/>
                    </a:cubicBezTo>
                    <a:cubicBezTo>
                      <a:pt x="51434" y="29770"/>
                      <a:pt x="51606" y="29546"/>
                      <a:pt x="51659" y="29374"/>
                    </a:cubicBezTo>
                    <a:cubicBezTo>
                      <a:pt x="51696" y="29383"/>
                      <a:pt x="51733" y="29388"/>
                      <a:pt x="51768" y="29388"/>
                    </a:cubicBezTo>
                    <a:cubicBezTo>
                      <a:pt x="51994" y="29388"/>
                      <a:pt x="52178" y="29202"/>
                      <a:pt x="52372" y="28780"/>
                    </a:cubicBezTo>
                    <a:cubicBezTo>
                      <a:pt x="51712" y="28450"/>
                      <a:pt x="51883" y="27671"/>
                      <a:pt x="51276" y="27130"/>
                    </a:cubicBezTo>
                    <a:lnTo>
                      <a:pt x="51276" y="27130"/>
                    </a:lnTo>
                    <a:cubicBezTo>
                      <a:pt x="51329" y="27671"/>
                      <a:pt x="51223" y="27895"/>
                      <a:pt x="50946" y="27895"/>
                    </a:cubicBezTo>
                    <a:cubicBezTo>
                      <a:pt x="50774" y="27671"/>
                      <a:pt x="50563" y="27565"/>
                      <a:pt x="50563" y="26958"/>
                    </a:cubicBezTo>
                    <a:cubicBezTo>
                      <a:pt x="50893" y="26628"/>
                      <a:pt x="51434" y="26958"/>
                      <a:pt x="51764" y="26298"/>
                    </a:cubicBezTo>
                    <a:cubicBezTo>
                      <a:pt x="51659" y="26298"/>
                      <a:pt x="51606" y="26074"/>
                      <a:pt x="51553" y="25862"/>
                    </a:cubicBezTo>
                    <a:cubicBezTo>
                      <a:pt x="51742" y="25815"/>
                      <a:pt x="51678" y="25283"/>
                      <a:pt x="51897" y="25283"/>
                    </a:cubicBezTo>
                    <a:close/>
                    <a:moveTo>
                      <a:pt x="50391" y="29823"/>
                    </a:moveTo>
                    <a:cubicBezTo>
                      <a:pt x="50391" y="29876"/>
                      <a:pt x="50391" y="29876"/>
                      <a:pt x="50444" y="29876"/>
                    </a:cubicBezTo>
                    <a:lnTo>
                      <a:pt x="50339" y="29876"/>
                    </a:lnTo>
                    <a:cubicBezTo>
                      <a:pt x="50339" y="29876"/>
                      <a:pt x="50391" y="29876"/>
                      <a:pt x="50391" y="29823"/>
                    </a:cubicBezTo>
                    <a:close/>
                    <a:moveTo>
                      <a:pt x="32073" y="31351"/>
                    </a:moveTo>
                    <a:cubicBezTo>
                      <a:pt x="32076" y="31352"/>
                      <a:pt x="32078" y="31353"/>
                      <a:pt x="32081" y="31354"/>
                    </a:cubicBezTo>
                    <a:cubicBezTo>
                      <a:pt x="32078" y="31353"/>
                      <a:pt x="32076" y="31352"/>
                      <a:pt x="32073" y="31351"/>
                    </a:cubicBezTo>
                    <a:close/>
                    <a:moveTo>
                      <a:pt x="32622" y="28608"/>
                    </a:moveTo>
                    <a:lnTo>
                      <a:pt x="32622" y="28608"/>
                    </a:lnTo>
                    <a:cubicBezTo>
                      <a:pt x="32932" y="28819"/>
                      <a:pt x="32904" y="29997"/>
                      <a:pt x="33315" y="29997"/>
                    </a:cubicBezTo>
                    <a:cubicBezTo>
                      <a:pt x="33342" y="29997"/>
                      <a:pt x="33370" y="29992"/>
                      <a:pt x="33401" y="29981"/>
                    </a:cubicBezTo>
                    <a:lnTo>
                      <a:pt x="33401" y="29981"/>
                    </a:lnTo>
                    <a:cubicBezTo>
                      <a:pt x="33335" y="30364"/>
                      <a:pt x="33176" y="30483"/>
                      <a:pt x="32952" y="30536"/>
                    </a:cubicBezTo>
                    <a:cubicBezTo>
                      <a:pt x="32973" y="31035"/>
                      <a:pt x="33029" y="31176"/>
                      <a:pt x="33119" y="31176"/>
                    </a:cubicBezTo>
                    <a:cubicBezTo>
                      <a:pt x="33236" y="31176"/>
                      <a:pt x="33410" y="30942"/>
                      <a:pt x="33643" y="30942"/>
                    </a:cubicBezTo>
                    <a:cubicBezTo>
                      <a:pt x="33688" y="30942"/>
                      <a:pt x="33735" y="30951"/>
                      <a:pt x="33784" y="30971"/>
                    </a:cubicBezTo>
                    <a:cubicBezTo>
                      <a:pt x="33671" y="31333"/>
                      <a:pt x="33665" y="31755"/>
                      <a:pt x="33386" y="31755"/>
                    </a:cubicBezTo>
                    <a:cubicBezTo>
                      <a:pt x="33370" y="31755"/>
                      <a:pt x="33353" y="31753"/>
                      <a:pt x="33335" y="31750"/>
                    </a:cubicBezTo>
                    <a:cubicBezTo>
                      <a:pt x="33335" y="31438"/>
                      <a:pt x="33314" y="31338"/>
                      <a:pt x="33275" y="31338"/>
                    </a:cubicBezTo>
                    <a:cubicBezTo>
                      <a:pt x="33206" y="31338"/>
                      <a:pt x="33083" y="31640"/>
                      <a:pt x="32919" y="31640"/>
                    </a:cubicBezTo>
                    <a:cubicBezTo>
                      <a:pt x="32880" y="31640"/>
                      <a:pt x="32838" y="31623"/>
                      <a:pt x="32794" y="31579"/>
                    </a:cubicBezTo>
                    <a:cubicBezTo>
                      <a:pt x="32915" y="30822"/>
                      <a:pt x="32749" y="30733"/>
                      <a:pt x="32546" y="30733"/>
                    </a:cubicBezTo>
                    <a:cubicBezTo>
                      <a:pt x="32484" y="30733"/>
                      <a:pt x="32419" y="30741"/>
                      <a:pt x="32357" y="30741"/>
                    </a:cubicBezTo>
                    <a:cubicBezTo>
                      <a:pt x="32268" y="30741"/>
                      <a:pt x="32187" y="30724"/>
                      <a:pt x="32134" y="30641"/>
                    </a:cubicBezTo>
                    <a:lnTo>
                      <a:pt x="32134" y="30641"/>
                    </a:lnTo>
                    <a:cubicBezTo>
                      <a:pt x="31856" y="30694"/>
                      <a:pt x="32292" y="31024"/>
                      <a:pt x="32186" y="31632"/>
                    </a:cubicBezTo>
                    <a:cubicBezTo>
                      <a:pt x="31909" y="32080"/>
                      <a:pt x="31196" y="31750"/>
                      <a:pt x="31355" y="32952"/>
                    </a:cubicBezTo>
                    <a:cubicBezTo>
                      <a:pt x="30959" y="32352"/>
                      <a:pt x="30923" y="30980"/>
                      <a:pt x="30554" y="30980"/>
                    </a:cubicBezTo>
                    <a:cubicBezTo>
                      <a:pt x="30516" y="30980"/>
                      <a:pt x="30475" y="30994"/>
                      <a:pt x="30431" y="31024"/>
                    </a:cubicBezTo>
                    <a:cubicBezTo>
                      <a:pt x="30919" y="30483"/>
                      <a:pt x="31302" y="30364"/>
                      <a:pt x="31526" y="30206"/>
                    </a:cubicBezTo>
                    <a:lnTo>
                      <a:pt x="31526" y="30206"/>
                    </a:lnTo>
                    <a:cubicBezTo>
                      <a:pt x="31856" y="30364"/>
                      <a:pt x="31302" y="30760"/>
                      <a:pt x="31355" y="31196"/>
                    </a:cubicBezTo>
                    <a:cubicBezTo>
                      <a:pt x="31379" y="31401"/>
                      <a:pt x="31454" y="31462"/>
                      <a:pt x="31551" y="31462"/>
                    </a:cubicBezTo>
                    <a:cubicBezTo>
                      <a:pt x="31688" y="31462"/>
                      <a:pt x="31869" y="31339"/>
                      <a:pt x="32007" y="31339"/>
                    </a:cubicBezTo>
                    <a:cubicBezTo>
                      <a:pt x="32030" y="31339"/>
                      <a:pt x="32053" y="31343"/>
                      <a:pt x="32073" y="31351"/>
                    </a:cubicBezTo>
                    <a:lnTo>
                      <a:pt x="32073" y="31351"/>
                    </a:lnTo>
                    <a:cubicBezTo>
                      <a:pt x="31599" y="31137"/>
                      <a:pt x="31741" y="29870"/>
                      <a:pt x="32139" y="29870"/>
                    </a:cubicBezTo>
                    <a:cubicBezTo>
                      <a:pt x="32155" y="29870"/>
                      <a:pt x="32170" y="29872"/>
                      <a:pt x="32186" y="29876"/>
                    </a:cubicBezTo>
                    <a:cubicBezTo>
                      <a:pt x="32134" y="29374"/>
                      <a:pt x="31856" y="29440"/>
                      <a:pt x="32015" y="28886"/>
                    </a:cubicBezTo>
                    <a:cubicBezTo>
                      <a:pt x="32049" y="28851"/>
                      <a:pt x="32086" y="28837"/>
                      <a:pt x="32123" y="28837"/>
                    </a:cubicBezTo>
                    <a:cubicBezTo>
                      <a:pt x="32278" y="28837"/>
                      <a:pt x="32443" y="29083"/>
                      <a:pt x="32541" y="29083"/>
                    </a:cubicBezTo>
                    <a:cubicBezTo>
                      <a:pt x="32606" y="29083"/>
                      <a:pt x="32640" y="28973"/>
                      <a:pt x="32622" y="28608"/>
                    </a:cubicBezTo>
                    <a:close/>
                    <a:moveTo>
                      <a:pt x="35988" y="34162"/>
                    </a:moveTo>
                    <a:cubicBezTo>
                      <a:pt x="36188" y="34162"/>
                      <a:pt x="36438" y="34260"/>
                      <a:pt x="36754" y="34443"/>
                    </a:cubicBezTo>
                    <a:cubicBezTo>
                      <a:pt x="36371" y="35922"/>
                      <a:pt x="35645" y="35156"/>
                      <a:pt x="35210" y="35869"/>
                    </a:cubicBezTo>
                    <a:cubicBezTo>
                      <a:pt x="35329" y="34682"/>
                      <a:pt x="35526" y="34162"/>
                      <a:pt x="35988" y="34162"/>
                    </a:cubicBezTo>
                    <a:close/>
                    <a:moveTo>
                      <a:pt x="34879" y="34602"/>
                    </a:moveTo>
                    <a:lnTo>
                      <a:pt x="34879" y="34602"/>
                    </a:lnTo>
                    <a:cubicBezTo>
                      <a:pt x="34827" y="35104"/>
                      <a:pt x="34602" y="35315"/>
                      <a:pt x="34391" y="35434"/>
                    </a:cubicBezTo>
                    <a:cubicBezTo>
                      <a:pt x="34391" y="35924"/>
                      <a:pt x="34478" y="36154"/>
                      <a:pt x="34700" y="36154"/>
                    </a:cubicBezTo>
                    <a:cubicBezTo>
                      <a:pt x="34723" y="36154"/>
                      <a:pt x="34748" y="36151"/>
                      <a:pt x="34774" y="36146"/>
                    </a:cubicBezTo>
                    <a:cubicBezTo>
                      <a:pt x="34827" y="36094"/>
                      <a:pt x="34879" y="35869"/>
                      <a:pt x="34985" y="35869"/>
                    </a:cubicBezTo>
                    <a:cubicBezTo>
                      <a:pt x="34861" y="35439"/>
                      <a:pt x="34817" y="35281"/>
                      <a:pt x="34830" y="35281"/>
                    </a:cubicBezTo>
                    <a:cubicBezTo>
                      <a:pt x="34864" y="35281"/>
                      <a:pt x="35319" y="36461"/>
                      <a:pt x="35689" y="36461"/>
                    </a:cubicBezTo>
                    <a:cubicBezTo>
                      <a:pt x="35773" y="36461"/>
                      <a:pt x="35853" y="36400"/>
                      <a:pt x="35922" y="36252"/>
                    </a:cubicBezTo>
                    <a:lnTo>
                      <a:pt x="35922" y="36252"/>
                    </a:lnTo>
                    <a:cubicBezTo>
                      <a:pt x="35856" y="36665"/>
                      <a:pt x="35731" y="36733"/>
                      <a:pt x="35591" y="36733"/>
                    </a:cubicBezTo>
                    <a:cubicBezTo>
                      <a:pt x="35522" y="36733"/>
                      <a:pt x="35449" y="36716"/>
                      <a:pt x="35378" y="36716"/>
                    </a:cubicBezTo>
                    <a:cubicBezTo>
                      <a:pt x="35250" y="36716"/>
                      <a:pt x="35130" y="36772"/>
                      <a:pt x="35051" y="37084"/>
                    </a:cubicBezTo>
                    <a:cubicBezTo>
                      <a:pt x="35262" y="36041"/>
                      <a:pt x="34391" y="36807"/>
                      <a:pt x="34061" y="35922"/>
                    </a:cubicBezTo>
                    <a:cubicBezTo>
                      <a:pt x="34325" y="35486"/>
                      <a:pt x="34444" y="34774"/>
                      <a:pt x="34879" y="34602"/>
                    </a:cubicBezTo>
                    <a:close/>
                    <a:moveTo>
                      <a:pt x="39043" y="36141"/>
                    </a:moveTo>
                    <a:cubicBezTo>
                      <a:pt x="39087" y="36141"/>
                      <a:pt x="39130" y="36159"/>
                      <a:pt x="39170" y="36199"/>
                    </a:cubicBezTo>
                    <a:cubicBezTo>
                      <a:pt x="38853" y="36385"/>
                      <a:pt x="38681" y="37204"/>
                      <a:pt x="38444" y="37204"/>
                    </a:cubicBezTo>
                    <a:cubicBezTo>
                      <a:pt x="38395" y="37204"/>
                      <a:pt x="38342" y="37168"/>
                      <a:pt x="38286" y="37084"/>
                    </a:cubicBezTo>
                    <a:cubicBezTo>
                      <a:pt x="38477" y="36757"/>
                      <a:pt x="38784" y="36141"/>
                      <a:pt x="39043" y="36141"/>
                    </a:cubicBezTo>
                    <a:close/>
                    <a:moveTo>
                      <a:pt x="36124" y="37021"/>
                    </a:moveTo>
                    <a:cubicBezTo>
                      <a:pt x="36147" y="37021"/>
                      <a:pt x="36173" y="37025"/>
                      <a:pt x="36200" y="37031"/>
                    </a:cubicBezTo>
                    <a:cubicBezTo>
                      <a:pt x="36094" y="37797"/>
                      <a:pt x="36583" y="37137"/>
                      <a:pt x="36477" y="37955"/>
                    </a:cubicBezTo>
                    <a:cubicBezTo>
                      <a:pt x="36442" y="37977"/>
                      <a:pt x="36411" y="37986"/>
                      <a:pt x="36383" y="37986"/>
                    </a:cubicBezTo>
                    <a:cubicBezTo>
                      <a:pt x="36236" y="37986"/>
                      <a:pt x="36181" y="37723"/>
                      <a:pt x="36027" y="37723"/>
                    </a:cubicBezTo>
                    <a:cubicBezTo>
                      <a:pt x="35984" y="37723"/>
                      <a:pt x="35933" y="37744"/>
                      <a:pt x="35870" y="37797"/>
                    </a:cubicBezTo>
                    <a:cubicBezTo>
                      <a:pt x="35822" y="37296"/>
                      <a:pt x="35903" y="37021"/>
                      <a:pt x="36124" y="37021"/>
                    </a:cubicBezTo>
                    <a:close/>
                    <a:moveTo>
                      <a:pt x="47197" y="0"/>
                    </a:moveTo>
                    <a:lnTo>
                      <a:pt x="47197" y="0"/>
                    </a:lnTo>
                    <a:cubicBezTo>
                      <a:pt x="47263" y="555"/>
                      <a:pt x="47527" y="1056"/>
                      <a:pt x="47144" y="1268"/>
                    </a:cubicBezTo>
                    <a:cubicBezTo>
                      <a:pt x="46592" y="1107"/>
                      <a:pt x="45893" y="1051"/>
                      <a:pt x="45117" y="1051"/>
                    </a:cubicBezTo>
                    <a:cubicBezTo>
                      <a:pt x="43304" y="1051"/>
                      <a:pt x="41070" y="1358"/>
                      <a:pt x="39302" y="1358"/>
                    </a:cubicBezTo>
                    <a:cubicBezTo>
                      <a:pt x="38966" y="1358"/>
                      <a:pt x="38647" y="1347"/>
                      <a:pt x="38352" y="1320"/>
                    </a:cubicBezTo>
                    <a:lnTo>
                      <a:pt x="38352" y="1320"/>
                    </a:lnTo>
                    <a:cubicBezTo>
                      <a:pt x="38413" y="1483"/>
                      <a:pt x="38368" y="1541"/>
                      <a:pt x="38264" y="1541"/>
                    </a:cubicBezTo>
                    <a:cubicBezTo>
                      <a:pt x="38014" y="1541"/>
                      <a:pt x="37423" y="1199"/>
                      <a:pt x="37190" y="1162"/>
                    </a:cubicBezTo>
                    <a:cubicBezTo>
                      <a:pt x="37190" y="1492"/>
                      <a:pt x="37137" y="1769"/>
                      <a:pt x="37031" y="1928"/>
                    </a:cubicBezTo>
                    <a:cubicBezTo>
                      <a:pt x="36807" y="1769"/>
                      <a:pt x="36530" y="1651"/>
                      <a:pt x="36424" y="1215"/>
                    </a:cubicBezTo>
                    <a:cubicBezTo>
                      <a:pt x="36317" y="1665"/>
                      <a:pt x="36264" y="2063"/>
                      <a:pt x="35977" y="2063"/>
                    </a:cubicBezTo>
                    <a:cubicBezTo>
                      <a:pt x="35944" y="2063"/>
                      <a:pt x="35909" y="2057"/>
                      <a:pt x="35870" y="2047"/>
                    </a:cubicBezTo>
                    <a:lnTo>
                      <a:pt x="35817" y="1056"/>
                    </a:lnTo>
                    <a:cubicBezTo>
                      <a:pt x="35504" y="1240"/>
                      <a:pt x="35262" y="1340"/>
                      <a:pt x="35050" y="1340"/>
                    </a:cubicBezTo>
                    <a:cubicBezTo>
                      <a:pt x="34699" y="1340"/>
                      <a:pt x="34431" y="1067"/>
                      <a:pt x="34061" y="449"/>
                    </a:cubicBezTo>
                    <a:lnTo>
                      <a:pt x="34061" y="449"/>
                    </a:lnTo>
                    <a:cubicBezTo>
                      <a:pt x="33942" y="1109"/>
                      <a:pt x="34549" y="1215"/>
                      <a:pt x="34219" y="1439"/>
                    </a:cubicBezTo>
                    <a:cubicBezTo>
                      <a:pt x="34070" y="1338"/>
                      <a:pt x="33910" y="1250"/>
                      <a:pt x="33770" y="1250"/>
                    </a:cubicBezTo>
                    <a:cubicBezTo>
                      <a:pt x="33600" y="1250"/>
                      <a:pt x="33459" y="1379"/>
                      <a:pt x="33401" y="1769"/>
                    </a:cubicBezTo>
                    <a:cubicBezTo>
                      <a:pt x="33401" y="1439"/>
                      <a:pt x="33229" y="1545"/>
                      <a:pt x="33176" y="1268"/>
                    </a:cubicBezTo>
                    <a:cubicBezTo>
                      <a:pt x="33335" y="1268"/>
                      <a:pt x="33454" y="1056"/>
                      <a:pt x="33507" y="779"/>
                    </a:cubicBezTo>
                    <a:cubicBezTo>
                      <a:pt x="33394" y="631"/>
                      <a:pt x="33282" y="577"/>
                      <a:pt x="33169" y="577"/>
                    </a:cubicBezTo>
                    <a:cubicBezTo>
                      <a:pt x="32862" y="577"/>
                      <a:pt x="32553" y="983"/>
                      <a:pt x="32224" y="983"/>
                    </a:cubicBezTo>
                    <a:cubicBezTo>
                      <a:pt x="32138" y="983"/>
                      <a:pt x="32051" y="955"/>
                      <a:pt x="31962" y="885"/>
                    </a:cubicBezTo>
                    <a:lnTo>
                      <a:pt x="31962" y="885"/>
                    </a:lnTo>
                    <a:cubicBezTo>
                      <a:pt x="32015" y="1822"/>
                      <a:pt x="32675" y="1215"/>
                      <a:pt x="32741" y="2099"/>
                    </a:cubicBezTo>
                    <a:cubicBezTo>
                      <a:pt x="32568" y="2067"/>
                      <a:pt x="32417" y="1901"/>
                      <a:pt x="32288" y="1901"/>
                    </a:cubicBezTo>
                    <a:cubicBezTo>
                      <a:pt x="32210" y="1901"/>
                      <a:pt x="32141" y="1962"/>
                      <a:pt x="32081" y="2152"/>
                    </a:cubicBezTo>
                    <a:cubicBezTo>
                      <a:pt x="31909" y="1822"/>
                      <a:pt x="31909" y="1215"/>
                      <a:pt x="31751" y="938"/>
                    </a:cubicBezTo>
                    <a:cubicBezTo>
                      <a:pt x="31355" y="1215"/>
                      <a:pt x="30972" y="1492"/>
                      <a:pt x="30536" y="1769"/>
                    </a:cubicBezTo>
                    <a:cubicBezTo>
                      <a:pt x="30536" y="1439"/>
                      <a:pt x="30431" y="1215"/>
                      <a:pt x="30365" y="1056"/>
                    </a:cubicBezTo>
                    <a:cubicBezTo>
                      <a:pt x="29823" y="1598"/>
                      <a:pt x="29216" y="1320"/>
                      <a:pt x="28780" y="1717"/>
                    </a:cubicBezTo>
                    <a:cubicBezTo>
                      <a:pt x="28780" y="1221"/>
                      <a:pt x="28747" y="1046"/>
                      <a:pt x="28718" y="1046"/>
                    </a:cubicBezTo>
                    <a:cubicBezTo>
                      <a:pt x="28661" y="1046"/>
                      <a:pt x="28617" y="1677"/>
                      <a:pt x="28833" y="1928"/>
                    </a:cubicBezTo>
                    <a:cubicBezTo>
                      <a:pt x="28895" y="1919"/>
                      <a:pt x="28957" y="1915"/>
                      <a:pt x="29018" y="1915"/>
                    </a:cubicBezTo>
                    <a:cubicBezTo>
                      <a:pt x="29337" y="1915"/>
                      <a:pt x="29644" y="2034"/>
                      <a:pt x="29876" y="2311"/>
                    </a:cubicBezTo>
                    <a:cubicBezTo>
                      <a:pt x="29823" y="2759"/>
                      <a:pt x="29322" y="2311"/>
                      <a:pt x="29440" y="3142"/>
                    </a:cubicBezTo>
                    <a:cubicBezTo>
                      <a:pt x="29811" y="3152"/>
                      <a:pt x="30175" y="3156"/>
                      <a:pt x="30534" y="3156"/>
                    </a:cubicBezTo>
                    <a:cubicBezTo>
                      <a:pt x="34271" y="3156"/>
                      <a:pt x="37456" y="2692"/>
                      <a:pt x="41322" y="2535"/>
                    </a:cubicBezTo>
                    <a:cubicBezTo>
                      <a:pt x="41375" y="2099"/>
                      <a:pt x="41150" y="1928"/>
                      <a:pt x="41322" y="1769"/>
                    </a:cubicBezTo>
                    <a:cubicBezTo>
                      <a:pt x="41352" y="1764"/>
                      <a:pt x="41382" y="1762"/>
                      <a:pt x="41412" y="1762"/>
                    </a:cubicBezTo>
                    <a:cubicBezTo>
                      <a:pt x="41926" y="1762"/>
                      <a:pt x="42540" y="2427"/>
                      <a:pt x="43080" y="2427"/>
                    </a:cubicBezTo>
                    <a:cubicBezTo>
                      <a:pt x="43277" y="2427"/>
                      <a:pt x="43464" y="2339"/>
                      <a:pt x="43632" y="2099"/>
                    </a:cubicBezTo>
                    <a:cubicBezTo>
                      <a:pt x="43632" y="2047"/>
                      <a:pt x="43685" y="1981"/>
                      <a:pt x="43685" y="1981"/>
                    </a:cubicBezTo>
                    <a:cubicBezTo>
                      <a:pt x="43685" y="1896"/>
                      <a:pt x="43715" y="1841"/>
                      <a:pt x="43727" y="1841"/>
                    </a:cubicBezTo>
                    <a:cubicBezTo>
                      <a:pt x="43738" y="1841"/>
                      <a:pt x="43734" y="1882"/>
                      <a:pt x="43685" y="1981"/>
                    </a:cubicBezTo>
                    <a:cubicBezTo>
                      <a:pt x="43685" y="2047"/>
                      <a:pt x="43738" y="2152"/>
                      <a:pt x="43843" y="2311"/>
                    </a:cubicBezTo>
                    <a:cubicBezTo>
                      <a:pt x="44012" y="2470"/>
                      <a:pt x="44199" y="2531"/>
                      <a:pt x="44398" y="2531"/>
                    </a:cubicBezTo>
                    <a:cubicBezTo>
                      <a:pt x="45058" y="2531"/>
                      <a:pt x="45852" y="1857"/>
                      <a:pt x="46565" y="1857"/>
                    </a:cubicBezTo>
                    <a:cubicBezTo>
                      <a:pt x="46830" y="1857"/>
                      <a:pt x="47084" y="1950"/>
                      <a:pt x="47315" y="2205"/>
                    </a:cubicBezTo>
                    <a:cubicBezTo>
                      <a:pt x="47272" y="1861"/>
                      <a:pt x="47342" y="1748"/>
                      <a:pt x="47453" y="1748"/>
                    </a:cubicBezTo>
                    <a:cubicBezTo>
                      <a:pt x="47646" y="1748"/>
                      <a:pt x="47961" y="2085"/>
                      <a:pt x="48028" y="2152"/>
                    </a:cubicBezTo>
                    <a:cubicBezTo>
                      <a:pt x="47857" y="2482"/>
                      <a:pt x="48028" y="3420"/>
                      <a:pt x="47751" y="3472"/>
                    </a:cubicBezTo>
                    <a:cubicBezTo>
                      <a:pt x="47708" y="3218"/>
                      <a:pt x="47628" y="3142"/>
                      <a:pt x="47543" y="3142"/>
                    </a:cubicBezTo>
                    <a:cubicBezTo>
                      <a:pt x="47420" y="3142"/>
                      <a:pt x="47286" y="3299"/>
                      <a:pt x="47239" y="3299"/>
                    </a:cubicBezTo>
                    <a:cubicBezTo>
                      <a:pt x="47199" y="3299"/>
                      <a:pt x="47222" y="3185"/>
                      <a:pt x="47368" y="2759"/>
                    </a:cubicBezTo>
                    <a:cubicBezTo>
                      <a:pt x="47254" y="2627"/>
                      <a:pt x="47067" y="2559"/>
                      <a:pt x="46896" y="2559"/>
                    </a:cubicBezTo>
                    <a:cubicBezTo>
                      <a:pt x="46574" y="2559"/>
                      <a:pt x="46311" y="2800"/>
                      <a:pt x="46708" y="3301"/>
                    </a:cubicBezTo>
                    <a:cubicBezTo>
                      <a:pt x="46681" y="3328"/>
                      <a:pt x="46654" y="3340"/>
                      <a:pt x="46628" y="3340"/>
                    </a:cubicBezTo>
                    <a:cubicBezTo>
                      <a:pt x="46454" y="3340"/>
                      <a:pt x="46304" y="2811"/>
                      <a:pt x="46199" y="2811"/>
                    </a:cubicBezTo>
                    <a:cubicBezTo>
                      <a:pt x="46160" y="2811"/>
                      <a:pt x="46127" y="2885"/>
                      <a:pt x="46101" y="3090"/>
                    </a:cubicBezTo>
                    <a:cubicBezTo>
                      <a:pt x="46136" y="3063"/>
                      <a:pt x="46163" y="3051"/>
                      <a:pt x="46183" y="3051"/>
                    </a:cubicBezTo>
                    <a:cubicBezTo>
                      <a:pt x="46374" y="3051"/>
                      <a:pt x="45968" y="4095"/>
                      <a:pt x="45700" y="4095"/>
                    </a:cubicBezTo>
                    <a:cubicBezTo>
                      <a:pt x="45639" y="4095"/>
                      <a:pt x="45585" y="4041"/>
                      <a:pt x="45546" y="3908"/>
                    </a:cubicBezTo>
                    <a:cubicBezTo>
                      <a:pt x="45718" y="3631"/>
                      <a:pt x="45995" y="3631"/>
                      <a:pt x="45995" y="3090"/>
                    </a:cubicBezTo>
                    <a:cubicBezTo>
                      <a:pt x="45730" y="2945"/>
                      <a:pt x="45318" y="2831"/>
                      <a:pt x="44902" y="2831"/>
                    </a:cubicBezTo>
                    <a:cubicBezTo>
                      <a:pt x="44365" y="2831"/>
                      <a:pt x="43819" y="3021"/>
                      <a:pt x="43566" y="3578"/>
                    </a:cubicBezTo>
                    <a:cubicBezTo>
                      <a:pt x="43332" y="3486"/>
                      <a:pt x="43137" y="3464"/>
                      <a:pt x="42942" y="3464"/>
                    </a:cubicBezTo>
                    <a:cubicBezTo>
                      <a:pt x="42759" y="3464"/>
                      <a:pt x="42576" y="3484"/>
                      <a:pt x="42360" y="3484"/>
                    </a:cubicBezTo>
                    <a:cubicBezTo>
                      <a:pt x="42275" y="3484"/>
                      <a:pt x="42185" y="3481"/>
                      <a:pt x="42088" y="3472"/>
                    </a:cubicBezTo>
                    <a:cubicBezTo>
                      <a:pt x="41881" y="3453"/>
                      <a:pt x="41552" y="3348"/>
                      <a:pt x="41239" y="3348"/>
                    </a:cubicBezTo>
                    <a:cubicBezTo>
                      <a:pt x="40713" y="3348"/>
                      <a:pt x="40231" y="3642"/>
                      <a:pt x="40437" y="5123"/>
                    </a:cubicBezTo>
                    <a:cubicBezTo>
                      <a:pt x="40780" y="5028"/>
                      <a:pt x="40900" y="4491"/>
                      <a:pt x="41280" y="4491"/>
                    </a:cubicBezTo>
                    <a:cubicBezTo>
                      <a:pt x="41325" y="4491"/>
                      <a:pt x="41374" y="4498"/>
                      <a:pt x="41428" y="4515"/>
                    </a:cubicBezTo>
                    <a:cubicBezTo>
                      <a:pt x="41428" y="5123"/>
                      <a:pt x="41705" y="5070"/>
                      <a:pt x="41652" y="5783"/>
                    </a:cubicBezTo>
                    <a:cubicBezTo>
                      <a:pt x="41480" y="5783"/>
                      <a:pt x="41375" y="5888"/>
                      <a:pt x="41322" y="6060"/>
                    </a:cubicBezTo>
                    <a:cubicBezTo>
                      <a:pt x="41071" y="6012"/>
                      <a:pt x="41047" y="5324"/>
                      <a:pt x="40759" y="5324"/>
                    </a:cubicBezTo>
                    <a:cubicBezTo>
                      <a:pt x="40730" y="5324"/>
                      <a:pt x="40698" y="5331"/>
                      <a:pt x="40662" y="5347"/>
                    </a:cubicBezTo>
                    <a:cubicBezTo>
                      <a:pt x="40799" y="6129"/>
                      <a:pt x="40406" y="6614"/>
                      <a:pt x="40070" y="6614"/>
                    </a:cubicBezTo>
                    <a:cubicBezTo>
                      <a:pt x="39890" y="6614"/>
                      <a:pt x="39727" y="6474"/>
                      <a:pt x="39672" y="6166"/>
                    </a:cubicBezTo>
                    <a:cubicBezTo>
                      <a:pt x="39830" y="6166"/>
                      <a:pt x="39936" y="6113"/>
                      <a:pt x="39883" y="5677"/>
                    </a:cubicBezTo>
                    <a:cubicBezTo>
                      <a:pt x="39725" y="5598"/>
                      <a:pt x="39557" y="5563"/>
                      <a:pt x="39390" y="5563"/>
                    </a:cubicBezTo>
                    <a:cubicBezTo>
                      <a:pt x="38858" y="5563"/>
                      <a:pt x="38325" y="5916"/>
                      <a:pt x="38074" y="6337"/>
                    </a:cubicBezTo>
                    <a:cubicBezTo>
                      <a:pt x="39117" y="7208"/>
                      <a:pt x="40213" y="7921"/>
                      <a:pt x="39170" y="9466"/>
                    </a:cubicBezTo>
                    <a:cubicBezTo>
                      <a:pt x="39262" y="9040"/>
                      <a:pt x="39023" y="7427"/>
                      <a:pt x="38820" y="7427"/>
                    </a:cubicBezTo>
                    <a:cubicBezTo>
                      <a:pt x="38790" y="7427"/>
                      <a:pt x="38761" y="7461"/>
                      <a:pt x="38734" y="7538"/>
                    </a:cubicBezTo>
                    <a:cubicBezTo>
                      <a:pt x="38946" y="7657"/>
                      <a:pt x="38286" y="7538"/>
                      <a:pt x="38180" y="8093"/>
                    </a:cubicBezTo>
                    <a:cubicBezTo>
                      <a:pt x="37850" y="8040"/>
                      <a:pt x="37903" y="7050"/>
                      <a:pt x="37625" y="6878"/>
                    </a:cubicBezTo>
                    <a:cubicBezTo>
                      <a:pt x="37440" y="7223"/>
                      <a:pt x="37254" y="7335"/>
                      <a:pt x="37070" y="7335"/>
                    </a:cubicBezTo>
                    <a:cubicBezTo>
                      <a:pt x="36721" y="7335"/>
                      <a:pt x="36379" y="6930"/>
                      <a:pt x="36056" y="6930"/>
                    </a:cubicBezTo>
                    <a:cubicBezTo>
                      <a:pt x="35896" y="6930"/>
                      <a:pt x="35741" y="7030"/>
                      <a:pt x="35592" y="7327"/>
                    </a:cubicBezTo>
                    <a:cubicBezTo>
                      <a:pt x="35487" y="6826"/>
                      <a:pt x="35210" y="7156"/>
                      <a:pt x="35434" y="6548"/>
                    </a:cubicBezTo>
                    <a:cubicBezTo>
                      <a:pt x="35185" y="6548"/>
                      <a:pt x="34967" y="7178"/>
                      <a:pt x="34733" y="7178"/>
                    </a:cubicBezTo>
                    <a:cubicBezTo>
                      <a:pt x="34656" y="7178"/>
                      <a:pt x="34578" y="7110"/>
                      <a:pt x="34497" y="6931"/>
                    </a:cubicBezTo>
                    <a:cubicBezTo>
                      <a:pt x="34721" y="6878"/>
                      <a:pt x="34827" y="6720"/>
                      <a:pt x="34827" y="6390"/>
                    </a:cubicBezTo>
                    <a:cubicBezTo>
                      <a:pt x="34655" y="6337"/>
                      <a:pt x="34721" y="5783"/>
                      <a:pt x="34655" y="5400"/>
                    </a:cubicBezTo>
                    <a:cubicBezTo>
                      <a:pt x="33995" y="5558"/>
                      <a:pt x="34061" y="6997"/>
                      <a:pt x="33784" y="7710"/>
                    </a:cubicBezTo>
                    <a:cubicBezTo>
                      <a:pt x="33819" y="7733"/>
                      <a:pt x="33849" y="7743"/>
                      <a:pt x="33874" y="7743"/>
                    </a:cubicBezTo>
                    <a:cubicBezTo>
                      <a:pt x="34082" y="7743"/>
                      <a:pt x="33966" y="7037"/>
                      <a:pt x="34167" y="6931"/>
                    </a:cubicBezTo>
                    <a:lnTo>
                      <a:pt x="34167" y="6931"/>
                    </a:lnTo>
                    <a:cubicBezTo>
                      <a:pt x="34061" y="7591"/>
                      <a:pt x="34549" y="7921"/>
                      <a:pt x="34219" y="8199"/>
                    </a:cubicBezTo>
                    <a:cubicBezTo>
                      <a:pt x="33995" y="7869"/>
                      <a:pt x="33507" y="8251"/>
                      <a:pt x="33282" y="7763"/>
                    </a:cubicBezTo>
                    <a:lnTo>
                      <a:pt x="33282" y="7538"/>
                    </a:lnTo>
                    <a:cubicBezTo>
                      <a:pt x="33248" y="7524"/>
                      <a:pt x="33219" y="7518"/>
                      <a:pt x="33194" y="7518"/>
                    </a:cubicBezTo>
                    <a:cubicBezTo>
                      <a:pt x="32952" y="7518"/>
                      <a:pt x="33071" y="8102"/>
                      <a:pt x="32804" y="8102"/>
                    </a:cubicBezTo>
                    <a:cubicBezTo>
                      <a:pt x="32785" y="8102"/>
                      <a:pt x="32764" y="8099"/>
                      <a:pt x="32741" y="8093"/>
                    </a:cubicBezTo>
                    <a:cubicBezTo>
                      <a:pt x="32675" y="7103"/>
                      <a:pt x="32186" y="7156"/>
                      <a:pt x="31962" y="6667"/>
                    </a:cubicBezTo>
                    <a:cubicBezTo>
                      <a:pt x="31779" y="6989"/>
                      <a:pt x="31430" y="7431"/>
                      <a:pt x="31184" y="7431"/>
                    </a:cubicBezTo>
                    <a:cubicBezTo>
                      <a:pt x="31056" y="7431"/>
                      <a:pt x="30955" y="7313"/>
                      <a:pt x="30919" y="6997"/>
                    </a:cubicBezTo>
                    <a:cubicBezTo>
                      <a:pt x="30642" y="7380"/>
                      <a:pt x="30483" y="7921"/>
                      <a:pt x="30100" y="8093"/>
                    </a:cubicBezTo>
                    <a:cubicBezTo>
                      <a:pt x="30206" y="6271"/>
                      <a:pt x="30813" y="5400"/>
                      <a:pt x="31632" y="4898"/>
                    </a:cubicBezTo>
                    <a:lnTo>
                      <a:pt x="31632" y="4898"/>
                    </a:lnTo>
                    <a:cubicBezTo>
                      <a:pt x="31685" y="5347"/>
                      <a:pt x="30972" y="5453"/>
                      <a:pt x="31302" y="5730"/>
                    </a:cubicBezTo>
                    <a:cubicBezTo>
                      <a:pt x="31196" y="6113"/>
                      <a:pt x="30866" y="6166"/>
                      <a:pt x="30536" y="6271"/>
                    </a:cubicBezTo>
                    <a:cubicBezTo>
                      <a:pt x="30592" y="6621"/>
                      <a:pt x="30678" y="6717"/>
                      <a:pt x="30772" y="6717"/>
                    </a:cubicBezTo>
                    <a:cubicBezTo>
                      <a:pt x="30887" y="6717"/>
                      <a:pt x="31015" y="6575"/>
                      <a:pt x="31117" y="6575"/>
                    </a:cubicBezTo>
                    <a:cubicBezTo>
                      <a:pt x="31169" y="6575"/>
                      <a:pt x="31215" y="6611"/>
                      <a:pt x="31249" y="6720"/>
                    </a:cubicBezTo>
                    <a:cubicBezTo>
                      <a:pt x="31473" y="6496"/>
                      <a:pt x="31473" y="5941"/>
                      <a:pt x="31685" y="5677"/>
                    </a:cubicBezTo>
                    <a:cubicBezTo>
                      <a:pt x="31909" y="5888"/>
                      <a:pt x="31909" y="6548"/>
                      <a:pt x="32186" y="6601"/>
                    </a:cubicBezTo>
                    <a:cubicBezTo>
                      <a:pt x="32292" y="6548"/>
                      <a:pt x="32292" y="6390"/>
                      <a:pt x="32411" y="6337"/>
                    </a:cubicBezTo>
                    <a:cubicBezTo>
                      <a:pt x="32292" y="6060"/>
                      <a:pt x="32081" y="5888"/>
                      <a:pt x="31909" y="5677"/>
                    </a:cubicBezTo>
                    <a:cubicBezTo>
                      <a:pt x="32292" y="5347"/>
                      <a:pt x="32569" y="4898"/>
                      <a:pt x="33071" y="4793"/>
                    </a:cubicBezTo>
                    <a:lnTo>
                      <a:pt x="33071" y="4793"/>
                    </a:lnTo>
                    <a:cubicBezTo>
                      <a:pt x="32788" y="4985"/>
                      <a:pt x="32903" y="6226"/>
                      <a:pt x="32733" y="6226"/>
                    </a:cubicBezTo>
                    <a:cubicBezTo>
                      <a:pt x="32705" y="6226"/>
                      <a:pt x="32669" y="6192"/>
                      <a:pt x="32622" y="6113"/>
                    </a:cubicBezTo>
                    <a:lnTo>
                      <a:pt x="32622" y="6113"/>
                    </a:lnTo>
                    <a:cubicBezTo>
                      <a:pt x="32675" y="6878"/>
                      <a:pt x="33176" y="6496"/>
                      <a:pt x="33282" y="7208"/>
                    </a:cubicBezTo>
                    <a:cubicBezTo>
                      <a:pt x="33246" y="5655"/>
                      <a:pt x="33753" y="4833"/>
                      <a:pt x="34418" y="4833"/>
                    </a:cubicBezTo>
                    <a:cubicBezTo>
                      <a:pt x="34719" y="4833"/>
                      <a:pt x="35052" y="5001"/>
                      <a:pt x="35381" y="5347"/>
                    </a:cubicBezTo>
                    <a:cubicBezTo>
                      <a:pt x="35157" y="5505"/>
                      <a:pt x="34879" y="5505"/>
                      <a:pt x="34827" y="5888"/>
                    </a:cubicBezTo>
                    <a:cubicBezTo>
                      <a:pt x="34950" y="5848"/>
                      <a:pt x="35053" y="5828"/>
                      <a:pt x="35139" y="5828"/>
                    </a:cubicBezTo>
                    <a:cubicBezTo>
                      <a:pt x="35394" y="5828"/>
                      <a:pt x="35500" y="6002"/>
                      <a:pt x="35540" y="6337"/>
                    </a:cubicBezTo>
                    <a:cubicBezTo>
                      <a:pt x="35540" y="6060"/>
                      <a:pt x="35645" y="5941"/>
                      <a:pt x="35711" y="5783"/>
                    </a:cubicBezTo>
                    <a:lnTo>
                      <a:pt x="35711" y="5783"/>
                    </a:lnTo>
                    <a:cubicBezTo>
                      <a:pt x="35764" y="6113"/>
                      <a:pt x="35592" y="6166"/>
                      <a:pt x="35645" y="6548"/>
                    </a:cubicBezTo>
                    <a:cubicBezTo>
                      <a:pt x="35690" y="6572"/>
                      <a:pt x="35728" y="6582"/>
                      <a:pt x="35760" y="6582"/>
                    </a:cubicBezTo>
                    <a:cubicBezTo>
                      <a:pt x="35946" y="6582"/>
                      <a:pt x="35959" y="6258"/>
                      <a:pt x="36134" y="6258"/>
                    </a:cubicBezTo>
                    <a:cubicBezTo>
                      <a:pt x="36153" y="6258"/>
                      <a:pt x="36175" y="6262"/>
                      <a:pt x="36200" y="6271"/>
                    </a:cubicBezTo>
                    <a:cubicBezTo>
                      <a:pt x="35922" y="5070"/>
                      <a:pt x="35592" y="5730"/>
                      <a:pt x="35975" y="4515"/>
                    </a:cubicBezTo>
                    <a:cubicBezTo>
                      <a:pt x="34061" y="4080"/>
                      <a:pt x="33335" y="4027"/>
                      <a:pt x="31685" y="3908"/>
                    </a:cubicBezTo>
                    <a:cubicBezTo>
                      <a:pt x="31570" y="4504"/>
                      <a:pt x="31306" y="4593"/>
                      <a:pt x="31027" y="4593"/>
                    </a:cubicBezTo>
                    <a:cubicBezTo>
                      <a:pt x="30909" y="4593"/>
                      <a:pt x="30788" y="4577"/>
                      <a:pt x="30675" y="4577"/>
                    </a:cubicBezTo>
                    <a:cubicBezTo>
                      <a:pt x="30439" y="4577"/>
                      <a:pt x="30234" y="4645"/>
                      <a:pt x="30153" y="5070"/>
                    </a:cubicBezTo>
                    <a:cubicBezTo>
                      <a:pt x="30170" y="5064"/>
                      <a:pt x="30186" y="5062"/>
                      <a:pt x="30201" y="5062"/>
                    </a:cubicBezTo>
                    <a:cubicBezTo>
                      <a:pt x="30336" y="5062"/>
                      <a:pt x="30436" y="5257"/>
                      <a:pt x="30483" y="5505"/>
                    </a:cubicBezTo>
                    <a:cubicBezTo>
                      <a:pt x="30436" y="5473"/>
                      <a:pt x="30398" y="5459"/>
                      <a:pt x="30366" y="5459"/>
                    </a:cubicBezTo>
                    <a:cubicBezTo>
                      <a:pt x="30178" y="5459"/>
                      <a:pt x="30236" y="5958"/>
                      <a:pt x="30100" y="6060"/>
                    </a:cubicBezTo>
                    <a:cubicBezTo>
                      <a:pt x="30100" y="5751"/>
                      <a:pt x="29843" y="5598"/>
                      <a:pt x="29575" y="5598"/>
                    </a:cubicBezTo>
                    <a:cubicBezTo>
                      <a:pt x="29363" y="5598"/>
                      <a:pt x="29144" y="5695"/>
                      <a:pt x="29044" y="5888"/>
                    </a:cubicBezTo>
                    <a:cubicBezTo>
                      <a:pt x="29216" y="6113"/>
                      <a:pt x="29440" y="6443"/>
                      <a:pt x="29546" y="6878"/>
                    </a:cubicBezTo>
                    <a:cubicBezTo>
                      <a:pt x="29163" y="7380"/>
                      <a:pt x="29044" y="7208"/>
                      <a:pt x="28662" y="7433"/>
                    </a:cubicBezTo>
                    <a:cubicBezTo>
                      <a:pt x="28609" y="7156"/>
                      <a:pt x="28780" y="7103"/>
                      <a:pt x="28714" y="6720"/>
                    </a:cubicBezTo>
                    <a:lnTo>
                      <a:pt x="28714" y="6720"/>
                    </a:lnTo>
                    <a:cubicBezTo>
                      <a:pt x="28331" y="6773"/>
                      <a:pt x="28001" y="6878"/>
                      <a:pt x="27843" y="7261"/>
                    </a:cubicBezTo>
                    <a:cubicBezTo>
                      <a:pt x="27949" y="8040"/>
                      <a:pt x="28450" y="7816"/>
                      <a:pt x="28662" y="8199"/>
                    </a:cubicBezTo>
                    <a:cubicBezTo>
                      <a:pt x="28482" y="8300"/>
                      <a:pt x="28331" y="8554"/>
                      <a:pt x="28053" y="8554"/>
                    </a:cubicBezTo>
                    <a:cubicBezTo>
                      <a:pt x="28005" y="8554"/>
                      <a:pt x="27953" y="8546"/>
                      <a:pt x="27896" y="8529"/>
                    </a:cubicBezTo>
                    <a:cubicBezTo>
                      <a:pt x="27804" y="8345"/>
                      <a:pt x="27792" y="7773"/>
                      <a:pt x="27609" y="7773"/>
                    </a:cubicBezTo>
                    <a:cubicBezTo>
                      <a:pt x="27581" y="7773"/>
                      <a:pt x="27549" y="7786"/>
                      <a:pt x="27513" y="7816"/>
                    </a:cubicBezTo>
                    <a:cubicBezTo>
                      <a:pt x="27513" y="8093"/>
                      <a:pt x="27566" y="8529"/>
                      <a:pt x="27460" y="8581"/>
                    </a:cubicBezTo>
                    <a:cubicBezTo>
                      <a:pt x="27183" y="8529"/>
                      <a:pt x="27130" y="7921"/>
                      <a:pt x="27289" y="7591"/>
                    </a:cubicBezTo>
                    <a:lnTo>
                      <a:pt x="27289" y="7591"/>
                    </a:lnTo>
                    <a:cubicBezTo>
                      <a:pt x="27241" y="7630"/>
                      <a:pt x="27196" y="7647"/>
                      <a:pt x="27155" y="7647"/>
                    </a:cubicBezTo>
                    <a:cubicBezTo>
                      <a:pt x="26868" y="7647"/>
                      <a:pt x="26723" y="6836"/>
                      <a:pt x="26522" y="6836"/>
                    </a:cubicBezTo>
                    <a:cubicBezTo>
                      <a:pt x="26456" y="6836"/>
                      <a:pt x="26384" y="6923"/>
                      <a:pt x="26298" y="7156"/>
                    </a:cubicBezTo>
                    <a:cubicBezTo>
                      <a:pt x="26628" y="7261"/>
                      <a:pt x="26959" y="7380"/>
                      <a:pt x="26959" y="8370"/>
                    </a:cubicBezTo>
                    <a:cubicBezTo>
                      <a:pt x="26628" y="8529"/>
                      <a:pt x="25744" y="8199"/>
                      <a:pt x="25638" y="9241"/>
                    </a:cubicBezTo>
                    <a:cubicBezTo>
                      <a:pt x="25255" y="9083"/>
                      <a:pt x="24978" y="8806"/>
                      <a:pt x="24648" y="8581"/>
                    </a:cubicBezTo>
                    <a:lnTo>
                      <a:pt x="24648" y="8581"/>
                    </a:lnTo>
                    <a:cubicBezTo>
                      <a:pt x="24595" y="9189"/>
                      <a:pt x="25255" y="9413"/>
                      <a:pt x="24978" y="9796"/>
                    </a:cubicBezTo>
                    <a:cubicBezTo>
                      <a:pt x="24615" y="9433"/>
                      <a:pt x="24399" y="8832"/>
                      <a:pt x="23955" y="8832"/>
                    </a:cubicBezTo>
                    <a:cubicBezTo>
                      <a:pt x="23867" y="8832"/>
                      <a:pt x="23768" y="8856"/>
                      <a:pt x="23658" y="8911"/>
                    </a:cubicBezTo>
                    <a:cubicBezTo>
                      <a:pt x="23658" y="9245"/>
                      <a:pt x="23670" y="9348"/>
                      <a:pt x="23699" y="9348"/>
                    </a:cubicBezTo>
                    <a:cubicBezTo>
                      <a:pt x="23744" y="9348"/>
                      <a:pt x="23832" y="9087"/>
                      <a:pt x="23980" y="9087"/>
                    </a:cubicBezTo>
                    <a:cubicBezTo>
                      <a:pt x="24015" y="9087"/>
                      <a:pt x="24053" y="9101"/>
                      <a:pt x="24094" y="9136"/>
                    </a:cubicBezTo>
                    <a:cubicBezTo>
                      <a:pt x="24213" y="9796"/>
                      <a:pt x="24160" y="9690"/>
                      <a:pt x="24543" y="10073"/>
                    </a:cubicBezTo>
                    <a:cubicBezTo>
                      <a:pt x="23988" y="9902"/>
                      <a:pt x="23500" y="9572"/>
                      <a:pt x="22998" y="9466"/>
                    </a:cubicBezTo>
                    <a:cubicBezTo>
                      <a:pt x="22975" y="9981"/>
                      <a:pt x="22907" y="10138"/>
                      <a:pt x="22806" y="10138"/>
                    </a:cubicBezTo>
                    <a:cubicBezTo>
                      <a:pt x="22678" y="10138"/>
                      <a:pt x="22498" y="9891"/>
                      <a:pt x="22285" y="9796"/>
                    </a:cubicBezTo>
                    <a:lnTo>
                      <a:pt x="22285" y="9796"/>
                    </a:lnTo>
                    <a:cubicBezTo>
                      <a:pt x="22338" y="10126"/>
                      <a:pt x="22285" y="10350"/>
                      <a:pt x="22232" y="10562"/>
                    </a:cubicBezTo>
                    <a:cubicBezTo>
                      <a:pt x="22281" y="10731"/>
                      <a:pt x="22380" y="10777"/>
                      <a:pt x="22501" y="10777"/>
                    </a:cubicBezTo>
                    <a:cubicBezTo>
                      <a:pt x="22647" y="10777"/>
                      <a:pt x="22824" y="10708"/>
                      <a:pt x="22975" y="10708"/>
                    </a:cubicBezTo>
                    <a:cubicBezTo>
                      <a:pt x="23107" y="10708"/>
                      <a:pt x="23220" y="10761"/>
                      <a:pt x="23275" y="10958"/>
                    </a:cubicBezTo>
                    <a:cubicBezTo>
                      <a:pt x="23170" y="10958"/>
                      <a:pt x="23222" y="11393"/>
                      <a:pt x="23104" y="11446"/>
                    </a:cubicBezTo>
                    <a:cubicBezTo>
                      <a:pt x="22700" y="11310"/>
                      <a:pt x="22107" y="11028"/>
                      <a:pt x="21643" y="11028"/>
                    </a:cubicBezTo>
                    <a:cubicBezTo>
                      <a:pt x="21166" y="11028"/>
                      <a:pt x="20824" y="11326"/>
                      <a:pt x="20965" y="12383"/>
                    </a:cubicBezTo>
                    <a:cubicBezTo>
                      <a:pt x="21013" y="12414"/>
                      <a:pt x="21052" y="12428"/>
                      <a:pt x="21085" y="12428"/>
                    </a:cubicBezTo>
                    <a:cubicBezTo>
                      <a:pt x="21346" y="12428"/>
                      <a:pt x="21148" y="11534"/>
                      <a:pt x="21348" y="11393"/>
                    </a:cubicBezTo>
                    <a:cubicBezTo>
                      <a:pt x="21434" y="11888"/>
                      <a:pt x="21516" y="11971"/>
                      <a:pt x="21625" y="11971"/>
                    </a:cubicBezTo>
                    <a:cubicBezTo>
                      <a:pt x="21679" y="11971"/>
                      <a:pt x="21741" y="11950"/>
                      <a:pt x="21812" y="11950"/>
                    </a:cubicBezTo>
                    <a:cubicBezTo>
                      <a:pt x="21883" y="11950"/>
                      <a:pt x="21965" y="11971"/>
                      <a:pt x="22061" y="12053"/>
                    </a:cubicBezTo>
                    <a:cubicBezTo>
                      <a:pt x="22356" y="11709"/>
                      <a:pt x="22737" y="11611"/>
                      <a:pt x="23153" y="11611"/>
                    </a:cubicBezTo>
                    <a:cubicBezTo>
                      <a:pt x="23698" y="11611"/>
                      <a:pt x="24302" y="11780"/>
                      <a:pt x="24850" y="11780"/>
                    </a:cubicBezTo>
                    <a:cubicBezTo>
                      <a:pt x="24893" y="11780"/>
                      <a:pt x="24936" y="11778"/>
                      <a:pt x="24978" y="11776"/>
                    </a:cubicBezTo>
                    <a:lnTo>
                      <a:pt x="24978" y="11776"/>
                    </a:lnTo>
                    <a:cubicBezTo>
                      <a:pt x="24754" y="11948"/>
                      <a:pt x="24820" y="12542"/>
                      <a:pt x="24648" y="12819"/>
                    </a:cubicBezTo>
                    <a:cubicBezTo>
                      <a:pt x="24155" y="12474"/>
                      <a:pt x="23638" y="12330"/>
                      <a:pt x="23102" y="12330"/>
                    </a:cubicBezTo>
                    <a:cubicBezTo>
                      <a:pt x="22448" y="12330"/>
                      <a:pt x="21767" y="12545"/>
                      <a:pt x="21071" y="12872"/>
                    </a:cubicBezTo>
                    <a:cubicBezTo>
                      <a:pt x="21052" y="12687"/>
                      <a:pt x="20989" y="12622"/>
                      <a:pt x="20912" y="12622"/>
                    </a:cubicBezTo>
                    <a:cubicBezTo>
                      <a:pt x="20764" y="12622"/>
                      <a:pt x="20564" y="12860"/>
                      <a:pt x="20529" y="12938"/>
                    </a:cubicBezTo>
                    <a:cubicBezTo>
                      <a:pt x="20305" y="11723"/>
                      <a:pt x="19368" y="12001"/>
                      <a:pt x="19473" y="10786"/>
                    </a:cubicBezTo>
                    <a:lnTo>
                      <a:pt x="19473" y="10786"/>
                    </a:lnTo>
                    <a:cubicBezTo>
                      <a:pt x="18932" y="11499"/>
                      <a:pt x="18272" y="10628"/>
                      <a:pt x="18153" y="11948"/>
                    </a:cubicBezTo>
                    <a:cubicBezTo>
                      <a:pt x="18187" y="11942"/>
                      <a:pt x="18220" y="11939"/>
                      <a:pt x="18252" y="11939"/>
                    </a:cubicBezTo>
                    <a:cubicBezTo>
                      <a:pt x="18586" y="11939"/>
                      <a:pt x="18780" y="12246"/>
                      <a:pt x="18985" y="12608"/>
                    </a:cubicBezTo>
                    <a:cubicBezTo>
                      <a:pt x="18913" y="12737"/>
                      <a:pt x="18815" y="12781"/>
                      <a:pt x="18707" y="12781"/>
                    </a:cubicBezTo>
                    <a:cubicBezTo>
                      <a:pt x="18467" y="12781"/>
                      <a:pt x="18175" y="12566"/>
                      <a:pt x="17993" y="12566"/>
                    </a:cubicBezTo>
                    <a:cubicBezTo>
                      <a:pt x="17878" y="12566"/>
                      <a:pt x="17807" y="12653"/>
                      <a:pt x="17823" y="12938"/>
                    </a:cubicBezTo>
                    <a:cubicBezTo>
                      <a:pt x="17760" y="12772"/>
                      <a:pt x="17634" y="12724"/>
                      <a:pt x="17485" y="12724"/>
                    </a:cubicBezTo>
                    <a:cubicBezTo>
                      <a:pt x="17385" y="12724"/>
                      <a:pt x="17274" y="12745"/>
                      <a:pt x="17163" y="12766"/>
                    </a:cubicBezTo>
                    <a:cubicBezTo>
                      <a:pt x="17110" y="12436"/>
                      <a:pt x="17282" y="12383"/>
                      <a:pt x="17229" y="12001"/>
                    </a:cubicBezTo>
                    <a:cubicBezTo>
                      <a:pt x="16899" y="11499"/>
                      <a:pt x="15737" y="12331"/>
                      <a:pt x="16120" y="10628"/>
                    </a:cubicBezTo>
                    <a:lnTo>
                      <a:pt x="16120" y="10628"/>
                    </a:lnTo>
                    <a:cubicBezTo>
                      <a:pt x="16151" y="11018"/>
                      <a:pt x="16436" y="11348"/>
                      <a:pt x="16686" y="11348"/>
                    </a:cubicBezTo>
                    <a:cubicBezTo>
                      <a:pt x="16859" y="11348"/>
                      <a:pt x="17014" y="11191"/>
                      <a:pt x="17057" y="10786"/>
                    </a:cubicBezTo>
                    <a:cubicBezTo>
                      <a:pt x="16937" y="10524"/>
                      <a:pt x="16691" y="10353"/>
                      <a:pt x="16566" y="10353"/>
                    </a:cubicBezTo>
                    <a:cubicBezTo>
                      <a:pt x="16459" y="10353"/>
                      <a:pt x="16442" y="10480"/>
                      <a:pt x="16674" y="10786"/>
                    </a:cubicBezTo>
                    <a:cubicBezTo>
                      <a:pt x="16621" y="10814"/>
                      <a:pt x="16570" y="10827"/>
                      <a:pt x="16523" y="10827"/>
                    </a:cubicBezTo>
                    <a:cubicBezTo>
                      <a:pt x="16282" y="10827"/>
                      <a:pt x="16148" y="10482"/>
                      <a:pt x="16292" y="10073"/>
                    </a:cubicBezTo>
                    <a:cubicBezTo>
                      <a:pt x="16233" y="9967"/>
                      <a:pt x="16168" y="9928"/>
                      <a:pt x="16099" y="9928"/>
                    </a:cubicBezTo>
                    <a:cubicBezTo>
                      <a:pt x="15896" y="9928"/>
                      <a:pt x="15662" y="10269"/>
                      <a:pt x="15485" y="10269"/>
                    </a:cubicBezTo>
                    <a:cubicBezTo>
                      <a:pt x="15436" y="10269"/>
                      <a:pt x="15392" y="10244"/>
                      <a:pt x="15354" y="10179"/>
                    </a:cubicBezTo>
                    <a:cubicBezTo>
                      <a:pt x="15460" y="9638"/>
                      <a:pt x="15962" y="9902"/>
                      <a:pt x="15909" y="9136"/>
                    </a:cubicBezTo>
                    <a:lnTo>
                      <a:pt x="15909" y="9136"/>
                    </a:lnTo>
                    <a:cubicBezTo>
                      <a:pt x="15854" y="9140"/>
                      <a:pt x="15800" y="9142"/>
                      <a:pt x="15747" y="9142"/>
                    </a:cubicBezTo>
                    <a:cubicBezTo>
                      <a:pt x="15095" y="9142"/>
                      <a:pt x="14568" y="8825"/>
                      <a:pt x="14311" y="7763"/>
                    </a:cubicBezTo>
                    <a:cubicBezTo>
                      <a:pt x="14274" y="7754"/>
                      <a:pt x="14240" y="7750"/>
                      <a:pt x="14209" y="7750"/>
                    </a:cubicBezTo>
                    <a:cubicBezTo>
                      <a:pt x="13905" y="7750"/>
                      <a:pt x="13840" y="8120"/>
                      <a:pt x="13565" y="8120"/>
                    </a:cubicBezTo>
                    <a:cubicBezTo>
                      <a:pt x="13524" y="8120"/>
                      <a:pt x="13479" y="8112"/>
                      <a:pt x="13427" y="8093"/>
                    </a:cubicBezTo>
                    <a:cubicBezTo>
                      <a:pt x="13374" y="7763"/>
                      <a:pt x="13202" y="7710"/>
                      <a:pt x="13150" y="7380"/>
                    </a:cubicBezTo>
                    <a:cubicBezTo>
                      <a:pt x="13651" y="6878"/>
                      <a:pt x="14311" y="7486"/>
                      <a:pt x="14747" y="6720"/>
                    </a:cubicBezTo>
                    <a:cubicBezTo>
                      <a:pt x="15027" y="7116"/>
                      <a:pt x="15223" y="8581"/>
                      <a:pt x="15457" y="8581"/>
                    </a:cubicBezTo>
                    <a:cubicBezTo>
                      <a:pt x="15543" y="8581"/>
                      <a:pt x="15635" y="8385"/>
                      <a:pt x="15737" y="7869"/>
                    </a:cubicBezTo>
                    <a:cubicBezTo>
                      <a:pt x="15737" y="8647"/>
                      <a:pt x="16292" y="8700"/>
                      <a:pt x="16014" y="9360"/>
                    </a:cubicBezTo>
                    <a:cubicBezTo>
                      <a:pt x="16952" y="9308"/>
                      <a:pt x="16833" y="9136"/>
                      <a:pt x="17612" y="8977"/>
                    </a:cubicBezTo>
                    <a:cubicBezTo>
                      <a:pt x="17335" y="7763"/>
                      <a:pt x="16239" y="8581"/>
                      <a:pt x="16239" y="6601"/>
                    </a:cubicBezTo>
                    <a:lnTo>
                      <a:pt x="16239" y="6601"/>
                    </a:lnTo>
                    <a:cubicBezTo>
                      <a:pt x="16305" y="6641"/>
                      <a:pt x="16359" y="6658"/>
                      <a:pt x="16401" y="6658"/>
                    </a:cubicBezTo>
                    <a:cubicBezTo>
                      <a:pt x="16693" y="6658"/>
                      <a:pt x="16466" y="5841"/>
                      <a:pt x="16296" y="5841"/>
                    </a:cubicBezTo>
                    <a:cubicBezTo>
                      <a:pt x="16244" y="5841"/>
                      <a:pt x="16198" y="5916"/>
                      <a:pt x="16173" y="6113"/>
                    </a:cubicBezTo>
                    <a:cubicBezTo>
                      <a:pt x="16278" y="6279"/>
                      <a:pt x="16144" y="6382"/>
                      <a:pt x="15966" y="6382"/>
                    </a:cubicBezTo>
                    <a:cubicBezTo>
                      <a:pt x="15676" y="6382"/>
                      <a:pt x="15268" y="6111"/>
                      <a:pt x="15579" y="5400"/>
                    </a:cubicBezTo>
                    <a:lnTo>
                      <a:pt x="15579" y="5400"/>
                    </a:lnTo>
                    <a:cubicBezTo>
                      <a:pt x="15024" y="6496"/>
                      <a:pt x="14747" y="5453"/>
                      <a:pt x="14259" y="6548"/>
                    </a:cubicBezTo>
                    <a:cubicBezTo>
                      <a:pt x="14034" y="6007"/>
                      <a:pt x="13981" y="5835"/>
                      <a:pt x="14034" y="5070"/>
                    </a:cubicBezTo>
                    <a:cubicBezTo>
                      <a:pt x="13982" y="5024"/>
                      <a:pt x="13944" y="5004"/>
                      <a:pt x="13915" y="5004"/>
                    </a:cubicBezTo>
                    <a:cubicBezTo>
                      <a:pt x="13707" y="5004"/>
                      <a:pt x="14034" y="6061"/>
                      <a:pt x="13774" y="6061"/>
                    </a:cubicBezTo>
                    <a:cubicBezTo>
                      <a:pt x="13769" y="6061"/>
                      <a:pt x="13763" y="6061"/>
                      <a:pt x="13757" y="6060"/>
                    </a:cubicBezTo>
                    <a:cubicBezTo>
                      <a:pt x="13150" y="5070"/>
                      <a:pt x="11829" y="5347"/>
                      <a:pt x="11288" y="5070"/>
                    </a:cubicBezTo>
                    <a:cubicBezTo>
                      <a:pt x="11447" y="5017"/>
                      <a:pt x="11341" y="4621"/>
                      <a:pt x="11499" y="4515"/>
                    </a:cubicBezTo>
                    <a:cubicBezTo>
                      <a:pt x="11561" y="4635"/>
                      <a:pt x="11602" y="4677"/>
                      <a:pt x="11636" y="4677"/>
                    </a:cubicBezTo>
                    <a:cubicBezTo>
                      <a:pt x="11717" y="4677"/>
                      <a:pt x="11764" y="4450"/>
                      <a:pt x="11966" y="4450"/>
                    </a:cubicBezTo>
                    <a:cubicBezTo>
                      <a:pt x="11992" y="4450"/>
                      <a:pt x="12022" y="4454"/>
                      <a:pt x="12054" y="4462"/>
                    </a:cubicBezTo>
                    <a:cubicBezTo>
                      <a:pt x="12054" y="4740"/>
                      <a:pt x="12001" y="4793"/>
                      <a:pt x="11948" y="5017"/>
                    </a:cubicBezTo>
                    <a:cubicBezTo>
                      <a:pt x="12211" y="4747"/>
                      <a:pt x="12413" y="4527"/>
                      <a:pt x="12611" y="4527"/>
                    </a:cubicBezTo>
                    <a:cubicBezTo>
                      <a:pt x="12781" y="4527"/>
                      <a:pt x="12948" y="4689"/>
                      <a:pt x="13150" y="5123"/>
                    </a:cubicBezTo>
                    <a:cubicBezTo>
                      <a:pt x="13044" y="4568"/>
                      <a:pt x="13097" y="4185"/>
                      <a:pt x="13321" y="4132"/>
                    </a:cubicBezTo>
                    <a:cubicBezTo>
                      <a:pt x="13477" y="4417"/>
                      <a:pt x="13670" y="4502"/>
                      <a:pt x="13881" y="4502"/>
                    </a:cubicBezTo>
                    <a:cubicBezTo>
                      <a:pt x="14193" y="4502"/>
                      <a:pt x="14546" y="4317"/>
                      <a:pt x="14880" y="4317"/>
                    </a:cubicBezTo>
                    <a:cubicBezTo>
                      <a:pt x="15106" y="4317"/>
                      <a:pt x="15323" y="4402"/>
                      <a:pt x="15513" y="4687"/>
                    </a:cubicBezTo>
                    <a:cubicBezTo>
                      <a:pt x="15781" y="4418"/>
                      <a:pt x="15690" y="3628"/>
                      <a:pt x="16033" y="3628"/>
                    </a:cubicBezTo>
                    <a:cubicBezTo>
                      <a:pt x="16044" y="3628"/>
                      <a:pt x="16055" y="3629"/>
                      <a:pt x="16067" y="3631"/>
                    </a:cubicBezTo>
                    <a:cubicBezTo>
                      <a:pt x="16067" y="4027"/>
                      <a:pt x="16173" y="4238"/>
                      <a:pt x="16344" y="4357"/>
                    </a:cubicBezTo>
                    <a:cubicBezTo>
                      <a:pt x="16376" y="4358"/>
                      <a:pt x="16409" y="4359"/>
                      <a:pt x="16443" y="4359"/>
                    </a:cubicBezTo>
                    <a:cubicBezTo>
                      <a:pt x="17744" y="4359"/>
                      <a:pt x="20177" y="3454"/>
                      <a:pt x="21933" y="3454"/>
                    </a:cubicBezTo>
                    <a:cubicBezTo>
                      <a:pt x="22072" y="3454"/>
                      <a:pt x="22208" y="3460"/>
                      <a:pt x="22338" y="3472"/>
                    </a:cubicBezTo>
                    <a:cubicBezTo>
                      <a:pt x="22338" y="3472"/>
                      <a:pt x="22285" y="3420"/>
                      <a:pt x="22285" y="3301"/>
                    </a:cubicBezTo>
                    <a:cubicBezTo>
                      <a:pt x="23034" y="3173"/>
                      <a:pt x="23600" y="3120"/>
                      <a:pt x="24108" y="3120"/>
                    </a:cubicBezTo>
                    <a:cubicBezTo>
                      <a:pt x="24908" y="3120"/>
                      <a:pt x="25567" y="3250"/>
                      <a:pt x="26576" y="3420"/>
                    </a:cubicBezTo>
                    <a:cubicBezTo>
                      <a:pt x="26681" y="2865"/>
                      <a:pt x="26681" y="2311"/>
                      <a:pt x="26959" y="2099"/>
                    </a:cubicBezTo>
                    <a:lnTo>
                      <a:pt x="26959" y="2099"/>
                    </a:lnTo>
                    <a:cubicBezTo>
                      <a:pt x="27064" y="2759"/>
                      <a:pt x="26734" y="2641"/>
                      <a:pt x="26800" y="3142"/>
                    </a:cubicBezTo>
                    <a:cubicBezTo>
                      <a:pt x="26844" y="3142"/>
                      <a:pt x="27001" y="3155"/>
                      <a:pt x="27197" y="3155"/>
                    </a:cubicBezTo>
                    <a:cubicBezTo>
                      <a:pt x="27704" y="3155"/>
                      <a:pt x="28479" y="3072"/>
                      <a:pt x="28279" y="2482"/>
                    </a:cubicBezTo>
                    <a:lnTo>
                      <a:pt x="28279" y="2482"/>
                    </a:lnTo>
                    <a:cubicBezTo>
                      <a:pt x="28111" y="2623"/>
                      <a:pt x="27857" y="2806"/>
                      <a:pt x="27618" y="2806"/>
                    </a:cubicBezTo>
                    <a:cubicBezTo>
                      <a:pt x="27389" y="2806"/>
                      <a:pt x="27174" y="2637"/>
                      <a:pt x="27064" y="2099"/>
                    </a:cubicBezTo>
                    <a:lnTo>
                      <a:pt x="27064" y="2099"/>
                    </a:lnTo>
                    <a:cubicBezTo>
                      <a:pt x="27264" y="2175"/>
                      <a:pt x="27408" y="2484"/>
                      <a:pt x="27533" y="2484"/>
                    </a:cubicBezTo>
                    <a:cubicBezTo>
                      <a:pt x="27581" y="2484"/>
                      <a:pt x="27627" y="2437"/>
                      <a:pt x="27671" y="2311"/>
                    </a:cubicBezTo>
                    <a:cubicBezTo>
                      <a:pt x="27183" y="938"/>
                      <a:pt x="26576" y="2099"/>
                      <a:pt x="26074" y="938"/>
                    </a:cubicBezTo>
                    <a:cubicBezTo>
                      <a:pt x="26065" y="936"/>
                      <a:pt x="26057" y="935"/>
                      <a:pt x="26049" y="935"/>
                    </a:cubicBezTo>
                    <a:cubicBezTo>
                      <a:pt x="25824" y="935"/>
                      <a:pt x="26014" y="1653"/>
                      <a:pt x="25810" y="1717"/>
                    </a:cubicBezTo>
                    <a:cubicBezTo>
                      <a:pt x="25361" y="1651"/>
                      <a:pt x="24424" y="660"/>
                      <a:pt x="24094" y="396"/>
                    </a:cubicBezTo>
                    <a:cubicBezTo>
                      <a:pt x="23605" y="1109"/>
                      <a:pt x="23104" y="555"/>
                      <a:pt x="22721" y="1268"/>
                    </a:cubicBezTo>
                    <a:cubicBezTo>
                      <a:pt x="22629" y="903"/>
                      <a:pt x="22501" y="806"/>
                      <a:pt x="22358" y="806"/>
                    </a:cubicBezTo>
                    <a:cubicBezTo>
                      <a:pt x="22194" y="806"/>
                      <a:pt x="22009" y="934"/>
                      <a:pt x="21831" y="934"/>
                    </a:cubicBezTo>
                    <a:cubicBezTo>
                      <a:pt x="21697" y="934"/>
                      <a:pt x="21567" y="861"/>
                      <a:pt x="21453" y="608"/>
                    </a:cubicBezTo>
                    <a:lnTo>
                      <a:pt x="21453" y="608"/>
                    </a:lnTo>
                    <a:cubicBezTo>
                      <a:pt x="21401" y="1439"/>
                      <a:pt x="21783" y="1109"/>
                      <a:pt x="21849" y="1598"/>
                    </a:cubicBezTo>
                    <a:cubicBezTo>
                      <a:pt x="21790" y="1552"/>
                      <a:pt x="21745" y="1532"/>
                      <a:pt x="21710" y="1532"/>
                    </a:cubicBezTo>
                    <a:cubicBezTo>
                      <a:pt x="21461" y="1532"/>
                      <a:pt x="21802" y="2589"/>
                      <a:pt x="21587" y="2589"/>
                    </a:cubicBezTo>
                    <a:cubicBezTo>
                      <a:pt x="21582" y="2589"/>
                      <a:pt x="21577" y="2589"/>
                      <a:pt x="21572" y="2588"/>
                    </a:cubicBezTo>
                    <a:cubicBezTo>
                      <a:pt x="21317" y="2447"/>
                      <a:pt x="21109" y="2201"/>
                      <a:pt x="20885" y="2201"/>
                    </a:cubicBezTo>
                    <a:cubicBezTo>
                      <a:pt x="20773" y="2201"/>
                      <a:pt x="20657" y="2262"/>
                      <a:pt x="20529" y="2429"/>
                    </a:cubicBezTo>
                    <a:cubicBezTo>
                      <a:pt x="20463" y="1928"/>
                      <a:pt x="20199" y="2152"/>
                      <a:pt x="20199" y="1492"/>
                    </a:cubicBezTo>
                    <a:cubicBezTo>
                      <a:pt x="20098" y="1518"/>
                      <a:pt x="20007" y="1528"/>
                      <a:pt x="19921" y="1528"/>
                    </a:cubicBezTo>
                    <a:cubicBezTo>
                      <a:pt x="19660" y="1528"/>
                      <a:pt x="19461" y="1435"/>
                      <a:pt x="19250" y="1435"/>
                    </a:cubicBezTo>
                    <a:cubicBezTo>
                      <a:pt x="19115" y="1435"/>
                      <a:pt x="18976" y="1473"/>
                      <a:pt x="18813" y="1598"/>
                    </a:cubicBezTo>
                    <a:cubicBezTo>
                      <a:pt x="18549" y="1320"/>
                      <a:pt x="19038" y="660"/>
                      <a:pt x="18655" y="396"/>
                    </a:cubicBezTo>
                    <a:lnTo>
                      <a:pt x="18655" y="396"/>
                    </a:lnTo>
                    <a:cubicBezTo>
                      <a:pt x="18430" y="726"/>
                      <a:pt x="18153" y="990"/>
                      <a:pt x="17889" y="1215"/>
                    </a:cubicBezTo>
                    <a:cubicBezTo>
                      <a:pt x="17770" y="1822"/>
                      <a:pt x="18430" y="2047"/>
                      <a:pt x="18047" y="2429"/>
                    </a:cubicBezTo>
                    <a:cubicBezTo>
                      <a:pt x="17995" y="2205"/>
                      <a:pt x="17942" y="1822"/>
                      <a:pt x="17665" y="1492"/>
                    </a:cubicBezTo>
                    <a:lnTo>
                      <a:pt x="17665" y="1492"/>
                    </a:lnTo>
                    <a:cubicBezTo>
                      <a:pt x="17440" y="1822"/>
                      <a:pt x="17823" y="2047"/>
                      <a:pt x="17612" y="2205"/>
                    </a:cubicBezTo>
                    <a:cubicBezTo>
                      <a:pt x="17387" y="2205"/>
                      <a:pt x="17229" y="2099"/>
                      <a:pt x="17110" y="1769"/>
                    </a:cubicBezTo>
                    <a:cubicBezTo>
                      <a:pt x="17229" y="1651"/>
                      <a:pt x="17335" y="1492"/>
                      <a:pt x="17440" y="1215"/>
                    </a:cubicBezTo>
                    <a:cubicBezTo>
                      <a:pt x="17369" y="1174"/>
                      <a:pt x="17310" y="1156"/>
                      <a:pt x="17261" y="1156"/>
                    </a:cubicBezTo>
                    <a:cubicBezTo>
                      <a:pt x="16977" y="1156"/>
                      <a:pt x="17034" y="1765"/>
                      <a:pt x="16899" y="2047"/>
                    </a:cubicBezTo>
                    <a:cubicBezTo>
                      <a:pt x="16095" y="1760"/>
                      <a:pt x="15297" y="1636"/>
                      <a:pt x="14523" y="1636"/>
                    </a:cubicBezTo>
                    <a:cubicBezTo>
                      <a:pt x="12908" y="1636"/>
                      <a:pt x="11394" y="2177"/>
                      <a:pt x="10126" y="2918"/>
                    </a:cubicBezTo>
                    <a:cubicBezTo>
                      <a:pt x="10168" y="2918"/>
                      <a:pt x="10227" y="2902"/>
                      <a:pt x="10284" y="2902"/>
                    </a:cubicBezTo>
                    <a:cubicBezTo>
                      <a:pt x="10373" y="2902"/>
                      <a:pt x="10456" y="2941"/>
                      <a:pt x="10456" y="3142"/>
                    </a:cubicBezTo>
                    <a:cubicBezTo>
                      <a:pt x="10431" y="3144"/>
                      <a:pt x="10406" y="3145"/>
                      <a:pt x="10382" y="3145"/>
                    </a:cubicBezTo>
                    <a:cubicBezTo>
                      <a:pt x="9895" y="3145"/>
                      <a:pt x="9716" y="2744"/>
                      <a:pt x="9146" y="2744"/>
                    </a:cubicBezTo>
                    <a:cubicBezTo>
                      <a:pt x="9020" y="2744"/>
                      <a:pt x="8874" y="2764"/>
                      <a:pt x="8701" y="2812"/>
                    </a:cubicBezTo>
                    <a:cubicBezTo>
                      <a:pt x="8476" y="3142"/>
                      <a:pt x="8912" y="3367"/>
                      <a:pt x="8648" y="3525"/>
                    </a:cubicBezTo>
                    <a:cubicBezTo>
                      <a:pt x="8578" y="2814"/>
                      <a:pt x="8067" y="2670"/>
                      <a:pt x="7520" y="2670"/>
                    </a:cubicBezTo>
                    <a:cubicBezTo>
                      <a:pt x="7149" y="2670"/>
                      <a:pt x="6761" y="2736"/>
                      <a:pt x="6484" y="2736"/>
                    </a:cubicBezTo>
                    <a:cubicBezTo>
                      <a:pt x="6161" y="2736"/>
                      <a:pt x="5988" y="2647"/>
                      <a:pt x="6166" y="2258"/>
                    </a:cubicBezTo>
                    <a:lnTo>
                      <a:pt x="6166" y="2258"/>
                    </a:lnTo>
                    <a:cubicBezTo>
                      <a:pt x="6122" y="2278"/>
                      <a:pt x="6080" y="2286"/>
                      <a:pt x="6041" y="2286"/>
                    </a:cubicBezTo>
                    <a:cubicBezTo>
                      <a:pt x="5869" y="2286"/>
                      <a:pt x="5747" y="2133"/>
                      <a:pt x="5719" y="2133"/>
                    </a:cubicBezTo>
                    <a:cubicBezTo>
                      <a:pt x="5697" y="2133"/>
                      <a:pt x="5730" y="2222"/>
                      <a:pt x="5836" y="2535"/>
                    </a:cubicBezTo>
                    <a:cubicBezTo>
                      <a:pt x="5746" y="2564"/>
                      <a:pt x="5657" y="2585"/>
                      <a:pt x="5574" y="2585"/>
                    </a:cubicBezTo>
                    <a:cubicBezTo>
                      <a:pt x="5351" y="2585"/>
                      <a:pt x="5176" y="2433"/>
                      <a:pt x="5176" y="1875"/>
                    </a:cubicBezTo>
                    <a:cubicBezTo>
                      <a:pt x="5357" y="1736"/>
                      <a:pt x="5524" y="1684"/>
                      <a:pt x="5687" y="1684"/>
                    </a:cubicBezTo>
                    <a:cubicBezTo>
                      <a:pt x="5975" y="1684"/>
                      <a:pt x="6256" y="1846"/>
                      <a:pt x="6602" y="1981"/>
                    </a:cubicBezTo>
                    <a:cubicBezTo>
                      <a:pt x="6190" y="1258"/>
                      <a:pt x="5639" y="1118"/>
                      <a:pt x="5120" y="1118"/>
                    </a:cubicBezTo>
                    <a:cubicBezTo>
                      <a:pt x="4890" y="1118"/>
                      <a:pt x="4666" y="1146"/>
                      <a:pt x="4463" y="1162"/>
                    </a:cubicBezTo>
                    <a:cubicBezTo>
                      <a:pt x="3924" y="1248"/>
                      <a:pt x="3605" y="1670"/>
                      <a:pt x="3175" y="1670"/>
                    </a:cubicBezTo>
                    <a:cubicBezTo>
                      <a:pt x="3078" y="1670"/>
                      <a:pt x="2977" y="1648"/>
                      <a:pt x="2865" y="1598"/>
                    </a:cubicBezTo>
                    <a:cubicBezTo>
                      <a:pt x="2602" y="1466"/>
                      <a:pt x="2292" y="1338"/>
                      <a:pt x="1985" y="1338"/>
                    </a:cubicBezTo>
                    <a:cubicBezTo>
                      <a:pt x="1647" y="1338"/>
                      <a:pt x="1313" y="1495"/>
                      <a:pt x="1057" y="1981"/>
                    </a:cubicBezTo>
                    <a:cubicBezTo>
                      <a:pt x="991" y="1717"/>
                      <a:pt x="991" y="1268"/>
                      <a:pt x="885" y="1268"/>
                    </a:cubicBezTo>
                    <a:cubicBezTo>
                      <a:pt x="832" y="1928"/>
                      <a:pt x="832" y="2099"/>
                      <a:pt x="727" y="2535"/>
                    </a:cubicBezTo>
                    <a:cubicBezTo>
                      <a:pt x="709" y="2539"/>
                      <a:pt x="692" y="2541"/>
                      <a:pt x="675" y="2541"/>
                    </a:cubicBezTo>
                    <a:cubicBezTo>
                      <a:pt x="494" y="2541"/>
                      <a:pt x="450" y="2271"/>
                      <a:pt x="450" y="1822"/>
                    </a:cubicBezTo>
                    <a:cubicBezTo>
                      <a:pt x="420" y="1815"/>
                      <a:pt x="392" y="1812"/>
                      <a:pt x="366" y="1812"/>
                    </a:cubicBezTo>
                    <a:cubicBezTo>
                      <a:pt x="197" y="1812"/>
                      <a:pt x="104" y="1951"/>
                      <a:pt x="1" y="2099"/>
                    </a:cubicBezTo>
                    <a:lnTo>
                      <a:pt x="278" y="7869"/>
                    </a:lnTo>
                    <a:cubicBezTo>
                      <a:pt x="278" y="7816"/>
                      <a:pt x="331" y="7816"/>
                      <a:pt x="331" y="7816"/>
                    </a:cubicBezTo>
                    <a:lnTo>
                      <a:pt x="397" y="8529"/>
                    </a:lnTo>
                    <a:lnTo>
                      <a:pt x="331" y="8529"/>
                    </a:lnTo>
                    <a:lnTo>
                      <a:pt x="397" y="10298"/>
                    </a:lnTo>
                    <a:cubicBezTo>
                      <a:pt x="832" y="10456"/>
                      <a:pt x="1387" y="10628"/>
                      <a:pt x="780" y="11499"/>
                    </a:cubicBezTo>
                    <a:cubicBezTo>
                      <a:pt x="808" y="11508"/>
                      <a:pt x="838" y="11511"/>
                      <a:pt x="869" y="11511"/>
                    </a:cubicBezTo>
                    <a:cubicBezTo>
                      <a:pt x="912" y="11511"/>
                      <a:pt x="957" y="11506"/>
                      <a:pt x="1000" y="11506"/>
                    </a:cubicBezTo>
                    <a:cubicBezTo>
                      <a:pt x="1098" y="11506"/>
                      <a:pt x="1185" y="11534"/>
                      <a:pt x="1215" y="11723"/>
                    </a:cubicBezTo>
                    <a:lnTo>
                      <a:pt x="780" y="11776"/>
                    </a:lnTo>
                    <a:lnTo>
                      <a:pt x="885" y="13268"/>
                    </a:lnTo>
                    <a:cubicBezTo>
                      <a:pt x="898" y="13271"/>
                      <a:pt x="909" y="13272"/>
                      <a:pt x="920" y="13272"/>
                    </a:cubicBezTo>
                    <a:cubicBezTo>
                      <a:pt x="1104" y="13272"/>
                      <a:pt x="1063" y="12863"/>
                      <a:pt x="1162" y="12714"/>
                    </a:cubicBezTo>
                    <a:cubicBezTo>
                      <a:pt x="1440" y="13704"/>
                      <a:pt x="1493" y="13862"/>
                      <a:pt x="1717" y="14417"/>
                    </a:cubicBezTo>
                    <a:cubicBezTo>
                      <a:pt x="991" y="14522"/>
                      <a:pt x="1545" y="14522"/>
                      <a:pt x="1651" y="14918"/>
                    </a:cubicBezTo>
                    <a:cubicBezTo>
                      <a:pt x="1823" y="15684"/>
                      <a:pt x="1215" y="15578"/>
                      <a:pt x="1440" y="15684"/>
                    </a:cubicBezTo>
                    <a:cubicBezTo>
                      <a:pt x="1531" y="15776"/>
                      <a:pt x="1773" y="15907"/>
                      <a:pt x="2014" y="15907"/>
                    </a:cubicBezTo>
                    <a:cubicBezTo>
                      <a:pt x="2190" y="15907"/>
                      <a:pt x="2366" y="15837"/>
                      <a:pt x="2483" y="15631"/>
                    </a:cubicBezTo>
                    <a:lnTo>
                      <a:pt x="2483" y="15631"/>
                    </a:lnTo>
                    <a:cubicBezTo>
                      <a:pt x="2410" y="15652"/>
                      <a:pt x="2352" y="15662"/>
                      <a:pt x="2307" y="15662"/>
                    </a:cubicBezTo>
                    <a:cubicBezTo>
                      <a:pt x="2010" y="15662"/>
                      <a:pt x="2265" y="15242"/>
                      <a:pt x="2311" y="14852"/>
                    </a:cubicBezTo>
                    <a:cubicBezTo>
                      <a:pt x="2238" y="14852"/>
                      <a:pt x="2116" y="14923"/>
                      <a:pt x="2012" y="14923"/>
                    </a:cubicBezTo>
                    <a:cubicBezTo>
                      <a:pt x="1891" y="14923"/>
                      <a:pt x="1794" y="14828"/>
                      <a:pt x="1823" y="14417"/>
                    </a:cubicBezTo>
                    <a:lnTo>
                      <a:pt x="1823" y="14417"/>
                    </a:lnTo>
                    <a:cubicBezTo>
                      <a:pt x="2734" y="14453"/>
                      <a:pt x="3382" y="15541"/>
                      <a:pt x="3895" y="15541"/>
                    </a:cubicBezTo>
                    <a:cubicBezTo>
                      <a:pt x="4125" y="15541"/>
                      <a:pt x="4328" y="15323"/>
                      <a:pt x="4516" y="14694"/>
                    </a:cubicBezTo>
                    <a:cubicBezTo>
                      <a:pt x="4846" y="14971"/>
                      <a:pt x="4621" y="15182"/>
                      <a:pt x="4793" y="15407"/>
                    </a:cubicBezTo>
                    <a:cubicBezTo>
                      <a:pt x="5070" y="14971"/>
                      <a:pt x="4899" y="14192"/>
                      <a:pt x="4793" y="13651"/>
                    </a:cubicBezTo>
                    <a:cubicBezTo>
                      <a:pt x="5017" y="13598"/>
                      <a:pt x="5176" y="13426"/>
                      <a:pt x="5229" y="13096"/>
                    </a:cubicBezTo>
                    <a:lnTo>
                      <a:pt x="5229" y="13096"/>
                    </a:lnTo>
                    <a:cubicBezTo>
                      <a:pt x="5153" y="13115"/>
                      <a:pt x="5095" y="13123"/>
                      <a:pt x="5052" y="13123"/>
                    </a:cubicBezTo>
                    <a:cubicBezTo>
                      <a:pt x="4848" y="13123"/>
                      <a:pt x="4981" y="12924"/>
                      <a:pt x="5123" y="12608"/>
                    </a:cubicBezTo>
                    <a:cubicBezTo>
                      <a:pt x="4899" y="12278"/>
                      <a:pt x="4516" y="12436"/>
                      <a:pt x="4357" y="11948"/>
                    </a:cubicBezTo>
                    <a:lnTo>
                      <a:pt x="4357" y="11948"/>
                    </a:lnTo>
                    <a:cubicBezTo>
                      <a:pt x="4586" y="12075"/>
                      <a:pt x="4842" y="12104"/>
                      <a:pt x="5089" y="12104"/>
                    </a:cubicBezTo>
                    <a:cubicBezTo>
                      <a:pt x="5301" y="12104"/>
                      <a:pt x="5506" y="12083"/>
                      <a:pt x="5682" y="12083"/>
                    </a:cubicBezTo>
                    <a:cubicBezTo>
                      <a:pt x="5835" y="12083"/>
                      <a:pt x="5966" y="12099"/>
                      <a:pt x="6060" y="12159"/>
                    </a:cubicBezTo>
                    <a:cubicBezTo>
                      <a:pt x="5941" y="11948"/>
                      <a:pt x="6007" y="11552"/>
                      <a:pt x="6113" y="11499"/>
                    </a:cubicBezTo>
                    <a:cubicBezTo>
                      <a:pt x="6145" y="11717"/>
                      <a:pt x="6199" y="11792"/>
                      <a:pt x="6264" y="11792"/>
                    </a:cubicBezTo>
                    <a:cubicBezTo>
                      <a:pt x="6404" y="11792"/>
                      <a:pt x="6599" y="11444"/>
                      <a:pt x="6752" y="11444"/>
                    </a:cubicBezTo>
                    <a:cubicBezTo>
                      <a:pt x="6759" y="11444"/>
                      <a:pt x="6766" y="11444"/>
                      <a:pt x="6773" y="11446"/>
                    </a:cubicBezTo>
                    <a:cubicBezTo>
                      <a:pt x="7070" y="12173"/>
                      <a:pt x="6708" y="12995"/>
                      <a:pt x="6296" y="12995"/>
                    </a:cubicBezTo>
                    <a:cubicBezTo>
                      <a:pt x="6177" y="12995"/>
                      <a:pt x="6054" y="12926"/>
                      <a:pt x="5941" y="12766"/>
                    </a:cubicBezTo>
                    <a:lnTo>
                      <a:pt x="5941" y="12766"/>
                    </a:lnTo>
                    <a:cubicBezTo>
                      <a:pt x="6007" y="13374"/>
                      <a:pt x="5941" y="13704"/>
                      <a:pt x="5730" y="13809"/>
                    </a:cubicBezTo>
                    <a:cubicBezTo>
                      <a:pt x="5730" y="13681"/>
                      <a:pt x="5730" y="13579"/>
                      <a:pt x="5668" y="13579"/>
                    </a:cubicBezTo>
                    <a:cubicBezTo>
                      <a:pt x="5653" y="13579"/>
                      <a:pt x="5634" y="13585"/>
                      <a:pt x="5611" y="13598"/>
                    </a:cubicBezTo>
                    <a:cubicBezTo>
                      <a:pt x="5677" y="13149"/>
                      <a:pt x="5941" y="13321"/>
                      <a:pt x="5783" y="12542"/>
                    </a:cubicBezTo>
                    <a:lnTo>
                      <a:pt x="5783" y="12542"/>
                    </a:lnTo>
                    <a:cubicBezTo>
                      <a:pt x="5763" y="12548"/>
                      <a:pt x="5743" y="12551"/>
                      <a:pt x="5726" y="12551"/>
                    </a:cubicBezTo>
                    <a:cubicBezTo>
                      <a:pt x="5563" y="12551"/>
                      <a:pt x="5501" y="12325"/>
                      <a:pt x="5381" y="12325"/>
                    </a:cubicBezTo>
                    <a:cubicBezTo>
                      <a:pt x="5370" y="12325"/>
                      <a:pt x="5359" y="12327"/>
                      <a:pt x="5347" y="12331"/>
                    </a:cubicBezTo>
                    <a:cubicBezTo>
                      <a:pt x="5783" y="13268"/>
                      <a:pt x="5176" y="13268"/>
                      <a:pt x="5400" y="14087"/>
                    </a:cubicBezTo>
                    <a:cubicBezTo>
                      <a:pt x="5488" y="14160"/>
                      <a:pt x="5568" y="14179"/>
                      <a:pt x="5645" y="14179"/>
                    </a:cubicBezTo>
                    <a:cubicBezTo>
                      <a:pt x="5724" y="14179"/>
                      <a:pt x="5801" y="14160"/>
                      <a:pt x="5884" y="14160"/>
                    </a:cubicBezTo>
                    <a:cubicBezTo>
                      <a:pt x="6025" y="14160"/>
                      <a:pt x="6182" y="14216"/>
                      <a:pt x="6390" y="14522"/>
                    </a:cubicBezTo>
                    <a:cubicBezTo>
                      <a:pt x="6390" y="14311"/>
                      <a:pt x="6338" y="14034"/>
                      <a:pt x="6443" y="13981"/>
                    </a:cubicBezTo>
                    <a:lnTo>
                      <a:pt x="6443" y="13981"/>
                    </a:lnTo>
                    <a:cubicBezTo>
                      <a:pt x="6668" y="15182"/>
                      <a:pt x="5941" y="14641"/>
                      <a:pt x="5941" y="15512"/>
                    </a:cubicBezTo>
                    <a:cubicBezTo>
                      <a:pt x="6496" y="14918"/>
                      <a:pt x="6826" y="14694"/>
                      <a:pt x="7156" y="14192"/>
                    </a:cubicBezTo>
                    <a:cubicBezTo>
                      <a:pt x="7131" y="14184"/>
                      <a:pt x="7103" y="14181"/>
                      <a:pt x="7073" y="14181"/>
                    </a:cubicBezTo>
                    <a:cubicBezTo>
                      <a:pt x="7017" y="14181"/>
                      <a:pt x="6954" y="14191"/>
                      <a:pt x="6895" y="14191"/>
                    </a:cubicBezTo>
                    <a:cubicBezTo>
                      <a:pt x="6790" y="14191"/>
                      <a:pt x="6696" y="14159"/>
                      <a:pt x="6668" y="13981"/>
                    </a:cubicBezTo>
                    <a:cubicBezTo>
                      <a:pt x="6826" y="13981"/>
                      <a:pt x="6773" y="13532"/>
                      <a:pt x="6879" y="13426"/>
                    </a:cubicBezTo>
                    <a:cubicBezTo>
                      <a:pt x="6937" y="13413"/>
                      <a:pt x="6998" y="13405"/>
                      <a:pt x="7058" y="13405"/>
                    </a:cubicBezTo>
                    <a:cubicBezTo>
                      <a:pt x="7464" y="13405"/>
                      <a:pt x="7898" y="13727"/>
                      <a:pt x="8093" y="14588"/>
                    </a:cubicBezTo>
                    <a:cubicBezTo>
                      <a:pt x="8118" y="14328"/>
                      <a:pt x="8265" y="14274"/>
                      <a:pt x="8443" y="14274"/>
                    </a:cubicBezTo>
                    <a:cubicBezTo>
                      <a:pt x="8568" y="14274"/>
                      <a:pt x="8707" y="14300"/>
                      <a:pt x="8829" y="14300"/>
                    </a:cubicBezTo>
                    <a:cubicBezTo>
                      <a:pt x="8905" y="14300"/>
                      <a:pt x="8975" y="14290"/>
                      <a:pt x="9031" y="14258"/>
                    </a:cubicBezTo>
                    <a:cubicBezTo>
                      <a:pt x="8753" y="12661"/>
                      <a:pt x="9638" y="13479"/>
                      <a:pt x="9414" y="12714"/>
                    </a:cubicBezTo>
                    <a:lnTo>
                      <a:pt x="9414" y="12714"/>
                    </a:lnTo>
                    <a:cubicBezTo>
                      <a:pt x="9401" y="12844"/>
                      <a:pt x="9373" y="12895"/>
                      <a:pt x="9337" y="12895"/>
                    </a:cubicBezTo>
                    <a:cubicBezTo>
                      <a:pt x="9217" y="12895"/>
                      <a:pt x="9003" y="12359"/>
                      <a:pt x="8912" y="12278"/>
                    </a:cubicBezTo>
                    <a:lnTo>
                      <a:pt x="9691" y="12212"/>
                    </a:lnTo>
                    <a:cubicBezTo>
                      <a:pt x="9796" y="12766"/>
                      <a:pt x="9968" y="13321"/>
                      <a:pt x="9902" y="14192"/>
                    </a:cubicBezTo>
                    <a:cubicBezTo>
                      <a:pt x="10562" y="14139"/>
                      <a:pt x="10958" y="14034"/>
                      <a:pt x="11552" y="13756"/>
                    </a:cubicBezTo>
                    <a:cubicBezTo>
                      <a:pt x="11394" y="13651"/>
                      <a:pt x="11288" y="13532"/>
                      <a:pt x="11169" y="13321"/>
                    </a:cubicBezTo>
                    <a:cubicBezTo>
                      <a:pt x="11370" y="13274"/>
                      <a:pt x="11307" y="12742"/>
                      <a:pt x="11526" y="12742"/>
                    </a:cubicBezTo>
                    <a:cubicBezTo>
                      <a:pt x="11553" y="12742"/>
                      <a:pt x="11583" y="12749"/>
                      <a:pt x="11618" y="12766"/>
                    </a:cubicBezTo>
                    <a:cubicBezTo>
                      <a:pt x="11671" y="13928"/>
                      <a:pt x="11618" y="14747"/>
                      <a:pt x="11499" y="15512"/>
                    </a:cubicBezTo>
                    <a:cubicBezTo>
                      <a:pt x="11882" y="15737"/>
                      <a:pt x="12542" y="15301"/>
                      <a:pt x="12714" y="16172"/>
                    </a:cubicBezTo>
                    <a:cubicBezTo>
                      <a:pt x="12278" y="15790"/>
                      <a:pt x="11499" y="16172"/>
                      <a:pt x="11169" y="15578"/>
                    </a:cubicBezTo>
                    <a:cubicBezTo>
                      <a:pt x="11169" y="15182"/>
                      <a:pt x="11447" y="15354"/>
                      <a:pt x="11341" y="14799"/>
                    </a:cubicBezTo>
                    <a:cubicBezTo>
                      <a:pt x="11341" y="14456"/>
                      <a:pt x="11176" y="14290"/>
                      <a:pt x="11010" y="14290"/>
                    </a:cubicBezTo>
                    <a:cubicBezTo>
                      <a:pt x="10832" y="14290"/>
                      <a:pt x="10653" y="14483"/>
                      <a:pt x="10681" y="14852"/>
                    </a:cubicBezTo>
                    <a:cubicBezTo>
                      <a:pt x="10786" y="15354"/>
                      <a:pt x="10958" y="15842"/>
                      <a:pt x="11117" y="16344"/>
                    </a:cubicBezTo>
                    <a:cubicBezTo>
                      <a:pt x="10684" y="15976"/>
                      <a:pt x="10451" y="15870"/>
                      <a:pt x="10214" y="15870"/>
                    </a:cubicBezTo>
                    <a:cubicBezTo>
                      <a:pt x="10060" y="15870"/>
                      <a:pt x="9904" y="15914"/>
                      <a:pt x="9691" y="15961"/>
                    </a:cubicBezTo>
                    <a:cubicBezTo>
                      <a:pt x="9638" y="15631"/>
                      <a:pt x="10021" y="14971"/>
                      <a:pt x="9744" y="14918"/>
                    </a:cubicBezTo>
                    <a:lnTo>
                      <a:pt x="9744" y="14918"/>
                    </a:lnTo>
                    <a:cubicBezTo>
                      <a:pt x="9729" y="15142"/>
                      <a:pt x="9698" y="15227"/>
                      <a:pt x="9659" y="15227"/>
                    </a:cubicBezTo>
                    <a:cubicBezTo>
                      <a:pt x="9556" y="15227"/>
                      <a:pt x="9399" y="14632"/>
                      <a:pt x="9361" y="14469"/>
                    </a:cubicBezTo>
                    <a:cubicBezTo>
                      <a:pt x="8663" y="14860"/>
                      <a:pt x="8129" y="15113"/>
                      <a:pt x="7529" y="15113"/>
                    </a:cubicBezTo>
                    <a:cubicBezTo>
                      <a:pt x="7277" y="15113"/>
                      <a:pt x="7013" y="15069"/>
                      <a:pt x="6720" y="14971"/>
                    </a:cubicBezTo>
                    <a:cubicBezTo>
                      <a:pt x="6549" y="16568"/>
                      <a:pt x="5941" y="16397"/>
                      <a:pt x="5453" y="17057"/>
                    </a:cubicBezTo>
                    <a:cubicBezTo>
                      <a:pt x="5677" y="17110"/>
                      <a:pt x="5836" y="17228"/>
                      <a:pt x="5941" y="17559"/>
                    </a:cubicBezTo>
                    <a:cubicBezTo>
                      <a:pt x="5836" y="17559"/>
                      <a:pt x="5836" y="17770"/>
                      <a:pt x="5730" y="17823"/>
                    </a:cubicBezTo>
                    <a:cubicBezTo>
                      <a:pt x="5594" y="17352"/>
                      <a:pt x="5118" y="16765"/>
                      <a:pt x="4815" y="16765"/>
                    </a:cubicBezTo>
                    <a:cubicBezTo>
                      <a:pt x="4736" y="16765"/>
                      <a:pt x="4668" y="16805"/>
                      <a:pt x="4621" y="16898"/>
                    </a:cubicBezTo>
                    <a:cubicBezTo>
                      <a:pt x="4793" y="16951"/>
                      <a:pt x="4740" y="17162"/>
                      <a:pt x="4687" y="17387"/>
                    </a:cubicBezTo>
                    <a:cubicBezTo>
                      <a:pt x="4951" y="18047"/>
                      <a:pt x="6113" y="18601"/>
                      <a:pt x="5559" y="18813"/>
                    </a:cubicBezTo>
                    <a:cubicBezTo>
                      <a:pt x="5658" y="18993"/>
                      <a:pt x="5787" y="19059"/>
                      <a:pt x="5924" y="19059"/>
                    </a:cubicBezTo>
                    <a:cubicBezTo>
                      <a:pt x="6166" y="19059"/>
                      <a:pt x="6433" y="18851"/>
                      <a:pt x="6602" y="18707"/>
                    </a:cubicBezTo>
                    <a:lnTo>
                      <a:pt x="6602" y="18707"/>
                    </a:lnTo>
                    <a:cubicBezTo>
                      <a:pt x="6602" y="19367"/>
                      <a:pt x="6443" y="19539"/>
                      <a:pt x="6668" y="19974"/>
                    </a:cubicBezTo>
                    <a:cubicBezTo>
                      <a:pt x="7209" y="19803"/>
                      <a:pt x="6773" y="19143"/>
                      <a:pt x="7156" y="18654"/>
                    </a:cubicBezTo>
                    <a:cubicBezTo>
                      <a:pt x="7188" y="18651"/>
                      <a:pt x="7218" y="18649"/>
                      <a:pt x="7248" y="18649"/>
                    </a:cubicBezTo>
                    <a:cubicBezTo>
                      <a:pt x="7691" y="18649"/>
                      <a:pt x="7942" y="19005"/>
                      <a:pt x="8252" y="19314"/>
                    </a:cubicBezTo>
                    <a:cubicBezTo>
                      <a:pt x="8224" y="19489"/>
                      <a:pt x="8184" y="19545"/>
                      <a:pt x="8139" y="19545"/>
                    </a:cubicBezTo>
                    <a:cubicBezTo>
                      <a:pt x="8062" y="19545"/>
                      <a:pt x="7972" y="19383"/>
                      <a:pt x="7905" y="19383"/>
                    </a:cubicBezTo>
                    <a:cubicBezTo>
                      <a:pt x="7863" y="19383"/>
                      <a:pt x="7831" y="19444"/>
                      <a:pt x="7816" y="19644"/>
                    </a:cubicBezTo>
                    <a:cubicBezTo>
                      <a:pt x="8041" y="20080"/>
                      <a:pt x="8371" y="20463"/>
                      <a:pt x="8582" y="21070"/>
                    </a:cubicBezTo>
                    <a:cubicBezTo>
                      <a:pt x="8529" y="21400"/>
                      <a:pt x="8476" y="21453"/>
                      <a:pt x="8648" y="21783"/>
                    </a:cubicBezTo>
                    <a:cubicBezTo>
                      <a:pt x="8318" y="21783"/>
                      <a:pt x="8041" y="21783"/>
                      <a:pt x="8093" y="22338"/>
                    </a:cubicBezTo>
                    <a:cubicBezTo>
                      <a:pt x="8115" y="22332"/>
                      <a:pt x="8135" y="22330"/>
                      <a:pt x="8153" y="22330"/>
                    </a:cubicBezTo>
                    <a:cubicBezTo>
                      <a:pt x="8317" y="22330"/>
                      <a:pt x="8306" y="22542"/>
                      <a:pt x="8199" y="22839"/>
                    </a:cubicBezTo>
                    <a:cubicBezTo>
                      <a:pt x="8227" y="22850"/>
                      <a:pt x="8257" y="22854"/>
                      <a:pt x="8289" y="22854"/>
                    </a:cubicBezTo>
                    <a:cubicBezTo>
                      <a:pt x="8456" y="22854"/>
                      <a:pt x="8666" y="22732"/>
                      <a:pt x="8821" y="22732"/>
                    </a:cubicBezTo>
                    <a:cubicBezTo>
                      <a:pt x="8930" y="22732"/>
                      <a:pt x="9011" y="22792"/>
                      <a:pt x="9031" y="22998"/>
                    </a:cubicBezTo>
                    <a:lnTo>
                      <a:pt x="9083" y="23763"/>
                    </a:lnTo>
                    <a:cubicBezTo>
                      <a:pt x="9031" y="23796"/>
                      <a:pt x="8966" y="23807"/>
                      <a:pt x="8896" y="23807"/>
                    </a:cubicBezTo>
                    <a:cubicBezTo>
                      <a:pt x="8762" y="23807"/>
                      <a:pt x="8606" y="23768"/>
                      <a:pt x="8471" y="23768"/>
                    </a:cubicBezTo>
                    <a:cubicBezTo>
                      <a:pt x="8305" y="23768"/>
                      <a:pt x="8170" y="23827"/>
                      <a:pt x="8146" y="24093"/>
                    </a:cubicBezTo>
                    <a:cubicBezTo>
                      <a:pt x="8288" y="24431"/>
                      <a:pt x="8571" y="24627"/>
                      <a:pt x="8749" y="24627"/>
                    </a:cubicBezTo>
                    <a:cubicBezTo>
                      <a:pt x="8919" y="24627"/>
                      <a:pt x="8992" y="24447"/>
                      <a:pt x="8753" y="24041"/>
                    </a:cubicBezTo>
                    <a:cubicBezTo>
                      <a:pt x="8818" y="24013"/>
                      <a:pt x="8880" y="24002"/>
                      <a:pt x="8939" y="24002"/>
                    </a:cubicBezTo>
                    <a:cubicBezTo>
                      <a:pt x="9146" y="24002"/>
                      <a:pt x="9320" y="24137"/>
                      <a:pt x="9459" y="24137"/>
                    </a:cubicBezTo>
                    <a:cubicBezTo>
                      <a:pt x="9580" y="24137"/>
                      <a:pt x="9674" y="24035"/>
                      <a:pt x="9744" y="23658"/>
                    </a:cubicBezTo>
                    <a:cubicBezTo>
                      <a:pt x="9242" y="23552"/>
                      <a:pt x="9519" y="23050"/>
                      <a:pt x="9308" y="21955"/>
                    </a:cubicBezTo>
                    <a:cubicBezTo>
                      <a:pt x="9744" y="21783"/>
                      <a:pt x="9638" y="21783"/>
                      <a:pt x="9691" y="20463"/>
                    </a:cubicBezTo>
                    <a:cubicBezTo>
                      <a:pt x="9083" y="20357"/>
                      <a:pt x="8529" y="20027"/>
                      <a:pt x="8371" y="18813"/>
                    </a:cubicBezTo>
                    <a:cubicBezTo>
                      <a:pt x="8476" y="17941"/>
                      <a:pt x="9414" y="18984"/>
                      <a:pt x="9572" y="17717"/>
                    </a:cubicBezTo>
                    <a:lnTo>
                      <a:pt x="9572" y="17717"/>
                    </a:lnTo>
                    <a:cubicBezTo>
                      <a:pt x="9744" y="18654"/>
                      <a:pt x="9242" y="18324"/>
                      <a:pt x="9308" y="18984"/>
                    </a:cubicBezTo>
                    <a:cubicBezTo>
                      <a:pt x="9366" y="18951"/>
                      <a:pt x="9414" y="18936"/>
                      <a:pt x="9454" y="18936"/>
                    </a:cubicBezTo>
                    <a:cubicBezTo>
                      <a:pt x="9746" y="18936"/>
                      <a:pt x="9572" y="19757"/>
                      <a:pt x="9572" y="20199"/>
                    </a:cubicBezTo>
                    <a:cubicBezTo>
                      <a:pt x="9922" y="20024"/>
                      <a:pt x="10128" y="19116"/>
                      <a:pt x="10465" y="19116"/>
                    </a:cubicBezTo>
                    <a:cubicBezTo>
                      <a:pt x="10560" y="19116"/>
                      <a:pt x="10665" y="19188"/>
                      <a:pt x="10786" y="19367"/>
                    </a:cubicBezTo>
                    <a:cubicBezTo>
                      <a:pt x="10628" y="18324"/>
                      <a:pt x="11394" y="17717"/>
                      <a:pt x="11394" y="17057"/>
                    </a:cubicBezTo>
                    <a:cubicBezTo>
                      <a:pt x="11474" y="17074"/>
                      <a:pt x="11555" y="17078"/>
                      <a:pt x="11635" y="17078"/>
                    </a:cubicBezTo>
                    <a:cubicBezTo>
                      <a:pt x="11709" y="17078"/>
                      <a:pt x="11783" y="17075"/>
                      <a:pt x="11855" y="17075"/>
                    </a:cubicBezTo>
                    <a:cubicBezTo>
                      <a:pt x="12182" y="17075"/>
                      <a:pt x="12488" y="17147"/>
                      <a:pt x="12714" y="17941"/>
                    </a:cubicBezTo>
                    <a:cubicBezTo>
                      <a:pt x="12659" y="17989"/>
                      <a:pt x="12605" y="18008"/>
                      <a:pt x="12552" y="18008"/>
                    </a:cubicBezTo>
                    <a:cubicBezTo>
                      <a:pt x="12343" y="18008"/>
                      <a:pt x="12158" y="17707"/>
                      <a:pt x="12029" y="17707"/>
                    </a:cubicBezTo>
                    <a:cubicBezTo>
                      <a:pt x="11966" y="17707"/>
                      <a:pt x="11916" y="17779"/>
                      <a:pt x="11882" y="17994"/>
                    </a:cubicBezTo>
                    <a:cubicBezTo>
                      <a:pt x="12542" y="18153"/>
                      <a:pt x="12212" y="19697"/>
                      <a:pt x="12489" y="20410"/>
                    </a:cubicBezTo>
                    <a:cubicBezTo>
                      <a:pt x="12608" y="19209"/>
                      <a:pt x="12489" y="17941"/>
                      <a:pt x="13480" y="17611"/>
                    </a:cubicBezTo>
                    <a:cubicBezTo>
                      <a:pt x="13480" y="17976"/>
                      <a:pt x="13788" y="18465"/>
                      <a:pt x="13967" y="18465"/>
                    </a:cubicBezTo>
                    <a:cubicBezTo>
                      <a:pt x="14028" y="18465"/>
                      <a:pt x="14073" y="18409"/>
                      <a:pt x="14087" y="18271"/>
                    </a:cubicBezTo>
                    <a:cubicBezTo>
                      <a:pt x="13981" y="18271"/>
                      <a:pt x="14193" y="17440"/>
                      <a:pt x="14140" y="17281"/>
                    </a:cubicBezTo>
                    <a:lnTo>
                      <a:pt x="14140" y="17281"/>
                    </a:lnTo>
                    <a:cubicBezTo>
                      <a:pt x="14523" y="18047"/>
                      <a:pt x="15249" y="17941"/>
                      <a:pt x="15737" y="18377"/>
                    </a:cubicBezTo>
                    <a:cubicBezTo>
                      <a:pt x="15662" y="18885"/>
                      <a:pt x="15385" y="19058"/>
                      <a:pt x="15113" y="19058"/>
                    </a:cubicBezTo>
                    <a:cubicBezTo>
                      <a:pt x="15004" y="19058"/>
                      <a:pt x="14895" y="19030"/>
                      <a:pt x="14800" y="18984"/>
                    </a:cubicBezTo>
                    <a:lnTo>
                      <a:pt x="14800" y="18984"/>
                    </a:lnTo>
                    <a:cubicBezTo>
                      <a:pt x="14905" y="19400"/>
                      <a:pt x="15095" y="19559"/>
                      <a:pt x="15306" y="19559"/>
                    </a:cubicBezTo>
                    <a:cubicBezTo>
                      <a:pt x="15545" y="19559"/>
                      <a:pt x="15811" y="19356"/>
                      <a:pt x="16014" y="19090"/>
                    </a:cubicBezTo>
                    <a:cubicBezTo>
                      <a:pt x="16014" y="19592"/>
                      <a:pt x="16173" y="19592"/>
                      <a:pt x="16292" y="19869"/>
                    </a:cubicBezTo>
                    <a:cubicBezTo>
                      <a:pt x="16067" y="20463"/>
                      <a:pt x="15684" y="20859"/>
                      <a:pt x="15301" y="21189"/>
                    </a:cubicBezTo>
                    <a:cubicBezTo>
                      <a:pt x="15324" y="20688"/>
                      <a:pt x="15153" y="20545"/>
                      <a:pt x="14902" y="20545"/>
                    </a:cubicBezTo>
                    <a:cubicBezTo>
                      <a:pt x="14571" y="20545"/>
                      <a:pt x="14102" y="20793"/>
                      <a:pt x="13757" y="20793"/>
                    </a:cubicBezTo>
                    <a:cubicBezTo>
                      <a:pt x="13704" y="21625"/>
                      <a:pt x="13480" y="22113"/>
                      <a:pt x="13532" y="22615"/>
                    </a:cubicBezTo>
                    <a:cubicBezTo>
                      <a:pt x="13321" y="22390"/>
                      <a:pt x="13150" y="21730"/>
                      <a:pt x="13321" y="21347"/>
                    </a:cubicBezTo>
                    <a:lnTo>
                      <a:pt x="13321" y="21347"/>
                    </a:lnTo>
                    <a:cubicBezTo>
                      <a:pt x="13157" y="21459"/>
                      <a:pt x="13033" y="21567"/>
                      <a:pt x="12982" y="21567"/>
                    </a:cubicBezTo>
                    <a:cubicBezTo>
                      <a:pt x="12931" y="21567"/>
                      <a:pt x="12957" y="21456"/>
                      <a:pt x="13097" y="21123"/>
                    </a:cubicBezTo>
                    <a:cubicBezTo>
                      <a:pt x="12849" y="21093"/>
                      <a:pt x="12703" y="20990"/>
                      <a:pt x="12553" y="20990"/>
                    </a:cubicBezTo>
                    <a:cubicBezTo>
                      <a:pt x="12440" y="20990"/>
                      <a:pt x="12324" y="21049"/>
                      <a:pt x="12159" y="21242"/>
                    </a:cubicBezTo>
                    <a:cubicBezTo>
                      <a:pt x="12331" y="22113"/>
                      <a:pt x="12278" y="22390"/>
                      <a:pt x="12384" y="22945"/>
                    </a:cubicBezTo>
                    <a:cubicBezTo>
                      <a:pt x="12562" y="22672"/>
                      <a:pt x="12733" y="22569"/>
                      <a:pt x="12904" y="22569"/>
                    </a:cubicBezTo>
                    <a:cubicBezTo>
                      <a:pt x="13420" y="22569"/>
                      <a:pt x="13938" y="23499"/>
                      <a:pt x="14641" y="23499"/>
                    </a:cubicBezTo>
                    <a:cubicBezTo>
                      <a:pt x="14736" y="22705"/>
                      <a:pt x="15363" y="21868"/>
                      <a:pt x="15691" y="21868"/>
                    </a:cubicBezTo>
                    <a:cubicBezTo>
                      <a:pt x="15728" y="21868"/>
                      <a:pt x="15762" y="21879"/>
                      <a:pt x="15790" y="21902"/>
                    </a:cubicBezTo>
                    <a:cubicBezTo>
                      <a:pt x="15631" y="21902"/>
                      <a:pt x="15513" y="22113"/>
                      <a:pt x="15460" y="22390"/>
                    </a:cubicBezTo>
                    <a:cubicBezTo>
                      <a:pt x="15909" y="22562"/>
                      <a:pt x="15962" y="22509"/>
                      <a:pt x="16450" y="22839"/>
                    </a:cubicBezTo>
                    <a:cubicBezTo>
                      <a:pt x="16450" y="21677"/>
                      <a:pt x="15962" y="22008"/>
                      <a:pt x="15843" y="21123"/>
                    </a:cubicBezTo>
                    <a:lnTo>
                      <a:pt x="15843" y="21123"/>
                    </a:lnTo>
                    <a:cubicBezTo>
                      <a:pt x="16026" y="21306"/>
                      <a:pt x="16107" y="21473"/>
                      <a:pt x="16173" y="21473"/>
                    </a:cubicBezTo>
                    <a:cubicBezTo>
                      <a:pt x="16225" y="21473"/>
                      <a:pt x="16268" y="21365"/>
                      <a:pt x="16344" y="21070"/>
                    </a:cubicBezTo>
                    <a:cubicBezTo>
                      <a:pt x="16436" y="21265"/>
                      <a:pt x="16408" y="21826"/>
                      <a:pt x="16614" y="21826"/>
                    </a:cubicBezTo>
                    <a:cubicBezTo>
                      <a:pt x="16646" y="21826"/>
                      <a:pt x="16683" y="21813"/>
                      <a:pt x="16727" y="21783"/>
                    </a:cubicBezTo>
                    <a:cubicBezTo>
                      <a:pt x="17110" y="21730"/>
                      <a:pt x="17057" y="20912"/>
                      <a:pt x="17335" y="20740"/>
                    </a:cubicBezTo>
                    <a:cubicBezTo>
                      <a:pt x="17274" y="20622"/>
                      <a:pt x="17233" y="20581"/>
                      <a:pt x="17199" y="20581"/>
                    </a:cubicBezTo>
                    <a:cubicBezTo>
                      <a:pt x="17118" y="20581"/>
                      <a:pt x="17072" y="20809"/>
                      <a:pt x="16875" y="20809"/>
                    </a:cubicBezTo>
                    <a:cubicBezTo>
                      <a:pt x="16847" y="20809"/>
                      <a:pt x="16815" y="20804"/>
                      <a:pt x="16780" y="20793"/>
                    </a:cubicBezTo>
                    <a:cubicBezTo>
                      <a:pt x="16674" y="19974"/>
                      <a:pt x="16292" y="19803"/>
                      <a:pt x="16450" y="19090"/>
                    </a:cubicBezTo>
                    <a:lnTo>
                      <a:pt x="16450" y="19090"/>
                    </a:lnTo>
                    <a:cubicBezTo>
                      <a:pt x="16533" y="19595"/>
                      <a:pt x="16756" y="19701"/>
                      <a:pt x="16995" y="19701"/>
                    </a:cubicBezTo>
                    <a:cubicBezTo>
                      <a:pt x="17166" y="19701"/>
                      <a:pt x="17346" y="19647"/>
                      <a:pt x="17488" y="19647"/>
                    </a:cubicBezTo>
                    <a:cubicBezTo>
                      <a:pt x="17557" y="19647"/>
                      <a:pt x="17618" y="19659"/>
                      <a:pt x="17665" y="19697"/>
                    </a:cubicBezTo>
                    <a:cubicBezTo>
                      <a:pt x="17665" y="20199"/>
                      <a:pt x="17282" y="19922"/>
                      <a:pt x="17335" y="20463"/>
                    </a:cubicBezTo>
                    <a:cubicBezTo>
                      <a:pt x="17386" y="20475"/>
                      <a:pt x="17434" y="20481"/>
                      <a:pt x="17478" y="20481"/>
                    </a:cubicBezTo>
                    <a:cubicBezTo>
                      <a:pt x="17670" y="20481"/>
                      <a:pt x="17792" y="20371"/>
                      <a:pt x="17889" y="20199"/>
                    </a:cubicBezTo>
                    <a:lnTo>
                      <a:pt x="17889" y="20199"/>
                    </a:lnTo>
                    <a:cubicBezTo>
                      <a:pt x="17717" y="20635"/>
                      <a:pt x="17995" y="20965"/>
                      <a:pt x="18219" y="21189"/>
                    </a:cubicBezTo>
                    <a:cubicBezTo>
                      <a:pt x="18325" y="20529"/>
                      <a:pt x="17770" y="20133"/>
                      <a:pt x="18100" y="19922"/>
                    </a:cubicBezTo>
                    <a:cubicBezTo>
                      <a:pt x="18549" y="19922"/>
                      <a:pt x="18655" y="20582"/>
                      <a:pt x="19090" y="20582"/>
                    </a:cubicBezTo>
                    <a:cubicBezTo>
                      <a:pt x="19143" y="19473"/>
                      <a:pt x="18707" y="19803"/>
                      <a:pt x="18549" y="19367"/>
                    </a:cubicBezTo>
                    <a:cubicBezTo>
                      <a:pt x="18657" y="19071"/>
                      <a:pt x="18924" y="19049"/>
                      <a:pt x="19204" y="19049"/>
                    </a:cubicBezTo>
                    <a:cubicBezTo>
                      <a:pt x="19251" y="19049"/>
                      <a:pt x="19298" y="19050"/>
                      <a:pt x="19345" y="19050"/>
                    </a:cubicBezTo>
                    <a:cubicBezTo>
                      <a:pt x="19430" y="19050"/>
                      <a:pt x="19513" y="19048"/>
                      <a:pt x="19592" y="19037"/>
                    </a:cubicBezTo>
                    <a:lnTo>
                      <a:pt x="19592" y="19037"/>
                    </a:lnTo>
                    <a:cubicBezTo>
                      <a:pt x="19869" y="19922"/>
                      <a:pt x="19539" y="20304"/>
                      <a:pt x="19698" y="20793"/>
                    </a:cubicBezTo>
                    <a:cubicBezTo>
                      <a:pt x="19750" y="20582"/>
                      <a:pt x="20199" y="20635"/>
                      <a:pt x="20199" y="19750"/>
                    </a:cubicBezTo>
                    <a:lnTo>
                      <a:pt x="20199" y="19750"/>
                    </a:lnTo>
                    <a:cubicBezTo>
                      <a:pt x="20184" y="19753"/>
                      <a:pt x="20169" y="19754"/>
                      <a:pt x="20154" y="19754"/>
                    </a:cubicBezTo>
                    <a:cubicBezTo>
                      <a:pt x="19909" y="19754"/>
                      <a:pt x="19797" y="19349"/>
                      <a:pt x="19698" y="19037"/>
                    </a:cubicBezTo>
                    <a:cubicBezTo>
                      <a:pt x="19770" y="18909"/>
                      <a:pt x="19869" y="18852"/>
                      <a:pt x="19978" y="18852"/>
                    </a:cubicBezTo>
                    <a:cubicBezTo>
                      <a:pt x="20286" y="18852"/>
                      <a:pt x="20676" y="19308"/>
                      <a:pt x="20793" y="19922"/>
                    </a:cubicBezTo>
                    <a:cubicBezTo>
                      <a:pt x="20028" y="20199"/>
                      <a:pt x="20582" y="21625"/>
                      <a:pt x="20080" y="22232"/>
                    </a:cubicBezTo>
                    <a:cubicBezTo>
                      <a:pt x="20320" y="22232"/>
                      <a:pt x="20704" y="22579"/>
                      <a:pt x="20938" y="22579"/>
                    </a:cubicBezTo>
                    <a:cubicBezTo>
                      <a:pt x="21027" y="22579"/>
                      <a:pt x="21094" y="22528"/>
                      <a:pt x="21123" y="22390"/>
                    </a:cubicBezTo>
                    <a:cubicBezTo>
                      <a:pt x="20688" y="20965"/>
                      <a:pt x="21123" y="19592"/>
                      <a:pt x="20965" y="18932"/>
                    </a:cubicBezTo>
                    <a:cubicBezTo>
                      <a:pt x="21034" y="18917"/>
                      <a:pt x="21098" y="18909"/>
                      <a:pt x="21156" y="18909"/>
                    </a:cubicBezTo>
                    <a:cubicBezTo>
                      <a:pt x="21975" y="18909"/>
                      <a:pt x="21771" y="20303"/>
                      <a:pt x="22338" y="21017"/>
                    </a:cubicBezTo>
                    <a:cubicBezTo>
                      <a:pt x="22282" y="21287"/>
                      <a:pt x="22164" y="21408"/>
                      <a:pt x="22044" y="21408"/>
                    </a:cubicBezTo>
                    <a:cubicBezTo>
                      <a:pt x="21823" y="21408"/>
                      <a:pt x="21594" y="20999"/>
                      <a:pt x="21731" y="20357"/>
                    </a:cubicBezTo>
                    <a:cubicBezTo>
                      <a:pt x="21606" y="20295"/>
                      <a:pt x="21477" y="20173"/>
                      <a:pt x="21356" y="20173"/>
                    </a:cubicBezTo>
                    <a:cubicBezTo>
                      <a:pt x="21273" y="20173"/>
                      <a:pt x="21194" y="20232"/>
                      <a:pt x="21123" y="20410"/>
                    </a:cubicBezTo>
                    <a:cubicBezTo>
                      <a:pt x="21348" y="20582"/>
                      <a:pt x="21453" y="20965"/>
                      <a:pt x="21453" y="21625"/>
                    </a:cubicBezTo>
                    <a:cubicBezTo>
                      <a:pt x="22232" y="21955"/>
                      <a:pt x="22721" y="21295"/>
                      <a:pt x="22998" y="22720"/>
                    </a:cubicBezTo>
                    <a:cubicBezTo>
                      <a:pt x="22930" y="22686"/>
                      <a:pt x="22834" y="22514"/>
                      <a:pt x="22761" y="22514"/>
                    </a:cubicBezTo>
                    <a:cubicBezTo>
                      <a:pt x="22720" y="22514"/>
                      <a:pt x="22687" y="22566"/>
                      <a:pt x="22668" y="22720"/>
                    </a:cubicBezTo>
                    <a:cubicBezTo>
                      <a:pt x="22942" y="22881"/>
                      <a:pt x="23528" y="23407"/>
                      <a:pt x="23857" y="23407"/>
                    </a:cubicBezTo>
                    <a:cubicBezTo>
                      <a:pt x="23988" y="23407"/>
                      <a:pt x="24079" y="23324"/>
                      <a:pt x="24094" y="23103"/>
                    </a:cubicBezTo>
                    <a:cubicBezTo>
                      <a:pt x="23935" y="23103"/>
                      <a:pt x="23935" y="22720"/>
                      <a:pt x="23935" y="22390"/>
                    </a:cubicBezTo>
                    <a:cubicBezTo>
                      <a:pt x="23898" y="22401"/>
                      <a:pt x="23862" y="22405"/>
                      <a:pt x="23829" y="22405"/>
                    </a:cubicBezTo>
                    <a:cubicBezTo>
                      <a:pt x="23478" y="22405"/>
                      <a:pt x="23363" y="21863"/>
                      <a:pt x="23170" y="21453"/>
                    </a:cubicBezTo>
                    <a:lnTo>
                      <a:pt x="23170" y="21453"/>
                    </a:lnTo>
                    <a:cubicBezTo>
                      <a:pt x="23471" y="21712"/>
                      <a:pt x="23739" y="22249"/>
                      <a:pt x="24026" y="22249"/>
                    </a:cubicBezTo>
                    <a:cubicBezTo>
                      <a:pt x="24104" y="22249"/>
                      <a:pt x="24183" y="22209"/>
                      <a:pt x="24265" y="22113"/>
                    </a:cubicBezTo>
                    <a:lnTo>
                      <a:pt x="24265" y="22113"/>
                    </a:lnTo>
                    <a:cubicBezTo>
                      <a:pt x="23988" y="22773"/>
                      <a:pt x="24318" y="23605"/>
                      <a:pt x="24595" y="23829"/>
                    </a:cubicBezTo>
                    <a:cubicBezTo>
                      <a:pt x="24558" y="24180"/>
                      <a:pt x="24262" y="24591"/>
                      <a:pt x="24039" y="24591"/>
                    </a:cubicBezTo>
                    <a:cubicBezTo>
                      <a:pt x="23951" y="24591"/>
                      <a:pt x="23874" y="24527"/>
                      <a:pt x="23830" y="24371"/>
                    </a:cubicBezTo>
                    <a:lnTo>
                      <a:pt x="23830" y="24371"/>
                    </a:lnTo>
                    <a:cubicBezTo>
                      <a:pt x="23873" y="24390"/>
                      <a:pt x="23908" y="24399"/>
                      <a:pt x="23937" y="24399"/>
                    </a:cubicBezTo>
                    <a:cubicBezTo>
                      <a:pt x="24163" y="24399"/>
                      <a:pt x="23976" y="23857"/>
                      <a:pt x="23883" y="23658"/>
                    </a:cubicBezTo>
                    <a:cubicBezTo>
                      <a:pt x="23864" y="23656"/>
                      <a:pt x="23847" y="23655"/>
                      <a:pt x="23831" y="23655"/>
                    </a:cubicBezTo>
                    <a:cubicBezTo>
                      <a:pt x="23364" y="23655"/>
                      <a:pt x="23873" y="24380"/>
                      <a:pt x="23605" y="24648"/>
                    </a:cubicBezTo>
                    <a:cubicBezTo>
                      <a:pt x="23161" y="24648"/>
                      <a:pt x="22927" y="24330"/>
                      <a:pt x="22696" y="24330"/>
                    </a:cubicBezTo>
                    <a:cubicBezTo>
                      <a:pt x="22555" y="24330"/>
                      <a:pt x="22416" y="24446"/>
                      <a:pt x="22232" y="24819"/>
                    </a:cubicBezTo>
                    <a:cubicBezTo>
                      <a:pt x="22510" y="25202"/>
                      <a:pt x="23051" y="25083"/>
                      <a:pt x="23275" y="25691"/>
                    </a:cubicBezTo>
                    <a:cubicBezTo>
                      <a:pt x="23101" y="25551"/>
                      <a:pt x="22941" y="25495"/>
                      <a:pt x="22788" y="25495"/>
                    </a:cubicBezTo>
                    <a:cubicBezTo>
                      <a:pt x="22408" y="25495"/>
                      <a:pt x="22073" y="25838"/>
                      <a:pt x="21678" y="26074"/>
                    </a:cubicBezTo>
                    <a:cubicBezTo>
                      <a:pt x="21678" y="26522"/>
                      <a:pt x="21902" y="26681"/>
                      <a:pt x="21731" y="26853"/>
                    </a:cubicBezTo>
                    <a:cubicBezTo>
                      <a:pt x="21509" y="26853"/>
                      <a:pt x="21431" y="26565"/>
                      <a:pt x="21212" y="26565"/>
                    </a:cubicBezTo>
                    <a:cubicBezTo>
                      <a:pt x="21158" y="26565"/>
                      <a:pt x="21094" y="26583"/>
                      <a:pt x="21018" y="26628"/>
                    </a:cubicBezTo>
                    <a:cubicBezTo>
                      <a:pt x="21071" y="27130"/>
                      <a:pt x="20965" y="27235"/>
                      <a:pt x="20965" y="27671"/>
                    </a:cubicBezTo>
                    <a:cubicBezTo>
                      <a:pt x="21001" y="27666"/>
                      <a:pt x="21037" y="27664"/>
                      <a:pt x="21070" y="27664"/>
                    </a:cubicBezTo>
                    <a:cubicBezTo>
                      <a:pt x="21613" y="27664"/>
                      <a:pt x="21825" y="28236"/>
                      <a:pt x="22141" y="28236"/>
                    </a:cubicBezTo>
                    <a:cubicBezTo>
                      <a:pt x="22247" y="28236"/>
                      <a:pt x="22364" y="28172"/>
                      <a:pt x="22510" y="28001"/>
                    </a:cubicBezTo>
                    <a:cubicBezTo>
                      <a:pt x="22444" y="26905"/>
                      <a:pt x="22285" y="27460"/>
                      <a:pt x="22061" y="26575"/>
                    </a:cubicBezTo>
                    <a:cubicBezTo>
                      <a:pt x="22615" y="26245"/>
                      <a:pt x="22721" y="26575"/>
                      <a:pt x="23104" y="25968"/>
                    </a:cubicBezTo>
                    <a:lnTo>
                      <a:pt x="23104" y="25968"/>
                    </a:lnTo>
                    <a:cubicBezTo>
                      <a:pt x="22840" y="26734"/>
                      <a:pt x="23605" y="26681"/>
                      <a:pt x="23275" y="27671"/>
                    </a:cubicBezTo>
                    <a:cubicBezTo>
                      <a:pt x="23433" y="27671"/>
                      <a:pt x="23552" y="27566"/>
                      <a:pt x="23605" y="27395"/>
                    </a:cubicBezTo>
                    <a:lnTo>
                      <a:pt x="23605" y="27395"/>
                    </a:lnTo>
                    <a:cubicBezTo>
                      <a:pt x="23440" y="27930"/>
                      <a:pt x="23741" y="28611"/>
                      <a:pt x="24118" y="28611"/>
                    </a:cubicBezTo>
                    <a:cubicBezTo>
                      <a:pt x="24132" y="28611"/>
                      <a:pt x="24146" y="28610"/>
                      <a:pt x="24160" y="28608"/>
                    </a:cubicBezTo>
                    <a:cubicBezTo>
                      <a:pt x="24364" y="28340"/>
                      <a:pt x="24272" y="27563"/>
                      <a:pt x="24614" y="27563"/>
                    </a:cubicBezTo>
                    <a:cubicBezTo>
                      <a:pt x="24625" y="27563"/>
                      <a:pt x="24636" y="27564"/>
                      <a:pt x="24648" y="27565"/>
                    </a:cubicBezTo>
                    <a:lnTo>
                      <a:pt x="24754" y="28556"/>
                    </a:lnTo>
                    <a:cubicBezTo>
                      <a:pt x="24900" y="28410"/>
                      <a:pt x="24984" y="28340"/>
                      <a:pt x="25078" y="28340"/>
                    </a:cubicBezTo>
                    <a:cubicBezTo>
                      <a:pt x="25163" y="28340"/>
                      <a:pt x="25258" y="28396"/>
                      <a:pt x="25414" y="28503"/>
                    </a:cubicBezTo>
                    <a:cubicBezTo>
                      <a:pt x="25414" y="28225"/>
                      <a:pt x="25361" y="27790"/>
                      <a:pt x="25480" y="27724"/>
                    </a:cubicBezTo>
                    <a:cubicBezTo>
                      <a:pt x="25500" y="27939"/>
                      <a:pt x="25578" y="27997"/>
                      <a:pt x="25679" y="27997"/>
                    </a:cubicBezTo>
                    <a:cubicBezTo>
                      <a:pt x="25799" y="27997"/>
                      <a:pt x="25951" y="27915"/>
                      <a:pt x="26077" y="27915"/>
                    </a:cubicBezTo>
                    <a:cubicBezTo>
                      <a:pt x="26119" y="27915"/>
                      <a:pt x="26158" y="27924"/>
                      <a:pt x="26193" y="27948"/>
                    </a:cubicBezTo>
                    <a:cubicBezTo>
                      <a:pt x="26140" y="28225"/>
                      <a:pt x="26074" y="28608"/>
                      <a:pt x="26140" y="29163"/>
                    </a:cubicBezTo>
                    <a:cubicBezTo>
                      <a:pt x="26168" y="29157"/>
                      <a:pt x="26193" y="29155"/>
                      <a:pt x="26216" y="29155"/>
                    </a:cubicBezTo>
                    <a:cubicBezTo>
                      <a:pt x="26656" y="29155"/>
                      <a:pt x="26277" y="30114"/>
                      <a:pt x="26701" y="30114"/>
                    </a:cubicBezTo>
                    <a:cubicBezTo>
                      <a:pt x="26730" y="30114"/>
                      <a:pt x="26763" y="30110"/>
                      <a:pt x="26800" y="30100"/>
                    </a:cubicBezTo>
                    <a:cubicBezTo>
                      <a:pt x="27324" y="29957"/>
                      <a:pt x="28231" y="29408"/>
                      <a:pt x="28990" y="29408"/>
                    </a:cubicBezTo>
                    <a:cubicBezTo>
                      <a:pt x="29417" y="29408"/>
                      <a:pt x="29797" y="29582"/>
                      <a:pt x="30034" y="30100"/>
                    </a:cubicBezTo>
                    <a:cubicBezTo>
                      <a:pt x="29754" y="29864"/>
                      <a:pt x="29521" y="29628"/>
                      <a:pt x="29148" y="29628"/>
                    </a:cubicBezTo>
                    <a:cubicBezTo>
                      <a:pt x="29083" y="29628"/>
                      <a:pt x="29014" y="29636"/>
                      <a:pt x="28939" y="29651"/>
                    </a:cubicBezTo>
                    <a:cubicBezTo>
                      <a:pt x="28886" y="30483"/>
                      <a:pt x="29269" y="30153"/>
                      <a:pt x="29374" y="30641"/>
                    </a:cubicBezTo>
                    <a:cubicBezTo>
                      <a:pt x="29194" y="30542"/>
                      <a:pt x="29098" y="30489"/>
                      <a:pt x="29013" y="30489"/>
                    </a:cubicBezTo>
                    <a:cubicBezTo>
                      <a:pt x="28918" y="30489"/>
                      <a:pt x="28836" y="30555"/>
                      <a:pt x="28662" y="30694"/>
                    </a:cubicBezTo>
                    <a:cubicBezTo>
                      <a:pt x="28662" y="30259"/>
                      <a:pt x="28556" y="30034"/>
                      <a:pt x="28384" y="29981"/>
                    </a:cubicBezTo>
                    <a:cubicBezTo>
                      <a:pt x="28101" y="30456"/>
                      <a:pt x="27758" y="30550"/>
                      <a:pt x="27399" y="30550"/>
                    </a:cubicBezTo>
                    <a:cubicBezTo>
                      <a:pt x="27162" y="30550"/>
                      <a:pt x="26917" y="30509"/>
                      <a:pt x="26678" y="30509"/>
                    </a:cubicBezTo>
                    <a:cubicBezTo>
                      <a:pt x="26233" y="30509"/>
                      <a:pt x="25806" y="30652"/>
                      <a:pt x="25480" y="31473"/>
                    </a:cubicBezTo>
                    <a:cubicBezTo>
                      <a:pt x="25599" y="31457"/>
                      <a:pt x="25717" y="31439"/>
                      <a:pt x="25830" y="31439"/>
                    </a:cubicBezTo>
                    <a:cubicBezTo>
                      <a:pt x="26079" y="31439"/>
                      <a:pt x="26295" y="31526"/>
                      <a:pt x="26404" y="31909"/>
                    </a:cubicBezTo>
                    <a:cubicBezTo>
                      <a:pt x="26298" y="32014"/>
                      <a:pt x="26193" y="32186"/>
                      <a:pt x="26074" y="32410"/>
                    </a:cubicBezTo>
                    <a:cubicBezTo>
                      <a:pt x="26207" y="32492"/>
                      <a:pt x="26300" y="32676"/>
                      <a:pt x="26439" y="32676"/>
                    </a:cubicBezTo>
                    <a:cubicBezTo>
                      <a:pt x="26480" y="32676"/>
                      <a:pt x="26525" y="32661"/>
                      <a:pt x="26576" y="32622"/>
                    </a:cubicBezTo>
                    <a:cubicBezTo>
                      <a:pt x="26853" y="32292"/>
                      <a:pt x="26404" y="31143"/>
                      <a:pt x="26628" y="31143"/>
                    </a:cubicBezTo>
                    <a:cubicBezTo>
                      <a:pt x="26959" y="31301"/>
                      <a:pt x="27394" y="31143"/>
                      <a:pt x="27566" y="31803"/>
                    </a:cubicBezTo>
                    <a:cubicBezTo>
                      <a:pt x="27460" y="32080"/>
                      <a:pt x="27183" y="31909"/>
                      <a:pt x="27289" y="32569"/>
                    </a:cubicBezTo>
                    <a:cubicBezTo>
                      <a:pt x="27548" y="32460"/>
                      <a:pt x="27714" y="32394"/>
                      <a:pt x="27847" y="32394"/>
                    </a:cubicBezTo>
                    <a:cubicBezTo>
                      <a:pt x="28051" y="32394"/>
                      <a:pt x="28178" y="32551"/>
                      <a:pt x="28450" y="32952"/>
                    </a:cubicBezTo>
                    <a:cubicBezTo>
                      <a:pt x="28780" y="32740"/>
                      <a:pt x="28173" y="32622"/>
                      <a:pt x="28279" y="31962"/>
                    </a:cubicBezTo>
                    <a:cubicBezTo>
                      <a:pt x="28518" y="31870"/>
                      <a:pt x="28630" y="31611"/>
                      <a:pt x="28903" y="31611"/>
                    </a:cubicBezTo>
                    <a:cubicBezTo>
                      <a:pt x="28946" y="31611"/>
                      <a:pt x="28993" y="31617"/>
                      <a:pt x="29044" y="31632"/>
                    </a:cubicBezTo>
                    <a:cubicBezTo>
                      <a:pt x="29110" y="32952"/>
                      <a:pt x="29704" y="32899"/>
                      <a:pt x="30100" y="33335"/>
                    </a:cubicBezTo>
                    <a:cubicBezTo>
                      <a:pt x="29652" y="33335"/>
                      <a:pt x="29322" y="33506"/>
                      <a:pt x="29322" y="34391"/>
                    </a:cubicBezTo>
                    <a:cubicBezTo>
                      <a:pt x="29349" y="34397"/>
                      <a:pt x="29376" y="34400"/>
                      <a:pt x="29402" y="34400"/>
                    </a:cubicBezTo>
                    <a:cubicBezTo>
                      <a:pt x="29687" y="34400"/>
                      <a:pt x="29896" y="34048"/>
                      <a:pt x="30105" y="34048"/>
                    </a:cubicBezTo>
                    <a:cubicBezTo>
                      <a:pt x="30190" y="34048"/>
                      <a:pt x="30275" y="34107"/>
                      <a:pt x="30365" y="34272"/>
                    </a:cubicBezTo>
                    <a:cubicBezTo>
                      <a:pt x="30206" y="33282"/>
                      <a:pt x="30642" y="33335"/>
                      <a:pt x="30761" y="32740"/>
                    </a:cubicBezTo>
                    <a:cubicBezTo>
                      <a:pt x="30813" y="33229"/>
                      <a:pt x="31025" y="33401"/>
                      <a:pt x="31143" y="33731"/>
                    </a:cubicBezTo>
                    <a:cubicBezTo>
                      <a:pt x="30431" y="33783"/>
                      <a:pt x="30365" y="35051"/>
                      <a:pt x="29704" y="35315"/>
                    </a:cubicBezTo>
                    <a:cubicBezTo>
                      <a:pt x="29535" y="34851"/>
                      <a:pt x="29366" y="34687"/>
                      <a:pt x="29196" y="34687"/>
                    </a:cubicBezTo>
                    <a:cubicBezTo>
                      <a:pt x="28782" y="34687"/>
                      <a:pt x="28362" y="35660"/>
                      <a:pt x="27925" y="35660"/>
                    </a:cubicBezTo>
                    <a:cubicBezTo>
                      <a:pt x="27841" y="35660"/>
                      <a:pt x="27757" y="35624"/>
                      <a:pt x="27671" y="35539"/>
                    </a:cubicBezTo>
                    <a:cubicBezTo>
                      <a:pt x="27671" y="34549"/>
                      <a:pt x="28450" y="35051"/>
                      <a:pt x="28503" y="34219"/>
                    </a:cubicBezTo>
                    <a:cubicBezTo>
                      <a:pt x="28001" y="33942"/>
                      <a:pt x="27896" y="32952"/>
                      <a:pt x="27619" y="32793"/>
                    </a:cubicBezTo>
                    <a:lnTo>
                      <a:pt x="27619" y="32793"/>
                    </a:lnTo>
                    <a:lnTo>
                      <a:pt x="27671" y="33282"/>
                    </a:lnTo>
                    <a:cubicBezTo>
                      <a:pt x="27566" y="33282"/>
                      <a:pt x="27513" y="33506"/>
                      <a:pt x="27671" y="33559"/>
                    </a:cubicBezTo>
                    <a:cubicBezTo>
                      <a:pt x="27656" y="33382"/>
                      <a:pt x="27678" y="33313"/>
                      <a:pt x="27715" y="33313"/>
                    </a:cubicBezTo>
                    <a:cubicBezTo>
                      <a:pt x="27805" y="33313"/>
                      <a:pt x="27986" y="33723"/>
                      <a:pt x="27949" y="33995"/>
                    </a:cubicBezTo>
                    <a:cubicBezTo>
                      <a:pt x="27865" y="33851"/>
                      <a:pt x="27802" y="33796"/>
                      <a:pt x="27750" y="33796"/>
                    </a:cubicBezTo>
                    <a:cubicBezTo>
                      <a:pt x="27584" y="33796"/>
                      <a:pt x="27525" y="34353"/>
                      <a:pt x="27246" y="34353"/>
                    </a:cubicBezTo>
                    <a:cubicBezTo>
                      <a:pt x="27211" y="34353"/>
                      <a:pt x="27172" y="34344"/>
                      <a:pt x="27130" y="34325"/>
                    </a:cubicBezTo>
                    <a:lnTo>
                      <a:pt x="27130" y="34325"/>
                    </a:lnTo>
                    <a:cubicBezTo>
                      <a:pt x="27064" y="35051"/>
                      <a:pt x="27394" y="34826"/>
                      <a:pt x="27394" y="35315"/>
                    </a:cubicBezTo>
                    <a:cubicBezTo>
                      <a:pt x="27290" y="35472"/>
                      <a:pt x="27202" y="35527"/>
                      <a:pt x="27123" y="35527"/>
                    </a:cubicBezTo>
                    <a:cubicBezTo>
                      <a:pt x="26944" y="35527"/>
                      <a:pt x="26810" y="35250"/>
                      <a:pt x="26640" y="35250"/>
                    </a:cubicBezTo>
                    <a:cubicBezTo>
                      <a:pt x="26569" y="35250"/>
                      <a:pt x="26493" y="35298"/>
                      <a:pt x="26404" y="35434"/>
                    </a:cubicBezTo>
                    <a:cubicBezTo>
                      <a:pt x="26883" y="35745"/>
                      <a:pt x="27431" y="36205"/>
                      <a:pt x="27884" y="36205"/>
                    </a:cubicBezTo>
                    <a:cubicBezTo>
                      <a:pt x="28217" y="36205"/>
                      <a:pt x="28499" y="35955"/>
                      <a:pt x="28662" y="35209"/>
                    </a:cubicBezTo>
                    <a:cubicBezTo>
                      <a:pt x="29017" y="35353"/>
                      <a:pt x="29688" y="35948"/>
                      <a:pt x="30284" y="35948"/>
                    </a:cubicBezTo>
                    <a:cubicBezTo>
                      <a:pt x="30617" y="35948"/>
                      <a:pt x="30926" y="35763"/>
                      <a:pt x="31143" y="35209"/>
                    </a:cubicBezTo>
                    <a:lnTo>
                      <a:pt x="31143" y="35209"/>
                    </a:lnTo>
                    <a:cubicBezTo>
                      <a:pt x="31076" y="35258"/>
                      <a:pt x="31020" y="35279"/>
                      <a:pt x="30974" y="35279"/>
                    </a:cubicBezTo>
                    <a:cubicBezTo>
                      <a:pt x="30755" y="35279"/>
                      <a:pt x="30730" y="34812"/>
                      <a:pt x="30589" y="34496"/>
                    </a:cubicBezTo>
                    <a:lnTo>
                      <a:pt x="30589" y="34496"/>
                    </a:lnTo>
                    <a:cubicBezTo>
                      <a:pt x="30629" y="34530"/>
                      <a:pt x="30668" y="34544"/>
                      <a:pt x="30706" y="34544"/>
                    </a:cubicBezTo>
                    <a:cubicBezTo>
                      <a:pt x="30892" y="34544"/>
                      <a:pt x="31042" y="34189"/>
                      <a:pt x="31162" y="34189"/>
                    </a:cubicBezTo>
                    <a:cubicBezTo>
                      <a:pt x="31214" y="34189"/>
                      <a:pt x="31260" y="34255"/>
                      <a:pt x="31302" y="34443"/>
                    </a:cubicBezTo>
                    <a:cubicBezTo>
                      <a:pt x="31196" y="34496"/>
                      <a:pt x="31091" y="34496"/>
                      <a:pt x="31091" y="34721"/>
                    </a:cubicBezTo>
                    <a:cubicBezTo>
                      <a:pt x="31149" y="34745"/>
                      <a:pt x="31198" y="34755"/>
                      <a:pt x="31241" y="34755"/>
                    </a:cubicBezTo>
                    <a:cubicBezTo>
                      <a:pt x="31480" y="34755"/>
                      <a:pt x="31516" y="34435"/>
                      <a:pt x="31751" y="34391"/>
                    </a:cubicBezTo>
                    <a:cubicBezTo>
                      <a:pt x="31751" y="35044"/>
                      <a:pt x="32152" y="35460"/>
                      <a:pt x="32374" y="35460"/>
                    </a:cubicBezTo>
                    <a:cubicBezTo>
                      <a:pt x="32449" y="35460"/>
                      <a:pt x="32503" y="35414"/>
                      <a:pt x="32516" y="35315"/>
                    </a:cubicBezTo>
                    <a:cubicBezTo>
                      <a:pt x="32292" y="34985"/>
                      <a:pt x="32411" y="34655"/>
                      <a:pt x="32675" y="34325"/>
                    </a:cubicBezTo>
                    <a:cubicBezTo>
                      <a:pt x="32345" y="33889"/>
                      <a:pt x="31962" y="33506"/>
                      <a:pt x="31909" y="32410"/>
                    </a:cubicBezTo>
                    <a:cubicBezTo>
                      <a:pt x="32147" y="32206"/>
                      <a:pt x="32323" y="31975"/>
                      <a:pt x="32515" y="31975"/>
                    </a:cubicBezTo>
                    <a:cubicBezTo>
                      <a:pt x="32632" y="31975"/>
                      <a:pt x="32754" y="32061"/>
                      <a:pt x="32899" y="32292"/>
                    </a:cubicBezTo>
                    <a:cubicBezTo>
                      <a:pt x="32899" y="32674"/>
                      <a:pt x="32794" y="32952"/>
                      <a:pt x="32741" y="33335"/>
                    </a:cubicBezTo>
                    <a:cubicBezTo>
                      <a:pt x="32796" y="33280"/>
                      <a:pt x="32838" y="33256"/>
                      <a:pt x="32872" y="33256"/>
                    </a:cubicBezTo>
                    <a:cubicBezTo>
                      <a:pt x="33070" y="33256"/>
                      <a:pt x="32947" y="34077"/>
                      <a:pt x="33113" y="34077"/>
                    </a:cubicBezTo>
                    <a:cubicBezTo>
                      <a:pt x="33142" y="34077"/>
                      <a:pt x="33180" y="34053"/>
                      <a:pt x="33229" y="33995"/>
                    </a:cubicBezTo>
                    <a:cubicBezTo>
                      <a:pt x="33176" y="33665"/>
                      <a:pt x="33229" y="32899"/>
                      <a:pt x="33176" y="32292"/>
                    </a:cubicBezTo>
                    <a:lnTo>
                      <a:pt x="33176" y="32292"/>
                    </a:lnTo>
                    <a:cubicBezTo>
                      <a:pt x="33257" y="32440"/>
                      <a:pt x="33318" y="32496"/>
                      <a:pt x="33369" y="32496"/>
                    </a:cubicBezTo>
                    <a:cubicBezTo>
                      <a:pt x="33526" y="32496"/>
                      <a:pt x="33587" y="31962"/>
                      <a:pt x="33837" y="31962"/>
                    </a:cubicBezTo>
                    <a:cubicBezTo>
                      <a:pt x="33837" y="32463"/>
                      <a:pt x="33995" y="32463"/>
                      <a:pt x="34114" y="32674"/>
                    </a:cubicBezTo>
                    <a:cubicBezTo>
                      <a:pt x="33942" y="32846"/>
                      <a:pt x="33837" y="33004"/>
                      <a:pt x="33784" y="33229"/>
                    </a:cubicBezTo>
                    <a:cubicBezTo>
                      <a:pt x="34061" y="33559"/>
                      <a:pt x="34325" y="33889"/>
                      <a:pt x="34655" y="34166"/>
                    </a:cubicBezTo>
                    <a:cubicBezTo>
                      <a:pt x="34646" y="34164"/>
                      <a:pt x="34638" y="34164"/>
                      <a:pt x="34630" y="34164"/>
                    </a:cubicBezTo>
                    <a:cubicBezTo>
                      <a:pt x="34401" y="34164"/>
                      <a:pt x="34542" y="34881"/>
                      <a:pt x="34325" y="34932"/>
                    </a:cubicBezTo>
                    <a:cubicBezTo>
                      <a:pt x="34203" y="34550"/>
                      <a:pt x="34001" y="34279"/>
                      <a:pt x="33802" y="34279"/>
                    </a:cubicBezTo>
                    <a:cubicBezTo>
                      <a:pt x="33656" y="34279"/>
                      <a:pt x="33512" y="34423"/>
                      <a:pt x="33401" y="34774"/>
                    </a:cubicBezTo>
                    <a:cubicBezTo>
                      <a:pt x="33423" y="34784"/>
                      <a:pt x="33447" y="34789"/>
                      <a:pt x="33473" y="34789"/>
                    </a:cubicBezTo>
                    <a:cubicBezTo>
                      <a:pt x="33607" y="34789"/>
                      <a:pt x="33787" y="34672"/>
                      <a:pt x="33923" y="34672"/>
                    </a:cubicBezTo>
                    <a:cubicBezTo>
                      <a:pt x="34020" y="34672"/>
                      <a:pt x="34094" y="34731"/>
                      <a:pt x="34114" y="34932"/>
                    </a:cubicBezTo>
                    <a:cubicBezTo>
                      <a:pt x="33934" y="35070"/>
                      <a:pt x="33754" y="35947"/>
                      <a:pt x="33519" y="35947"/>
                    </a:cubicBezTo>
                    <a:cubicBezTo>
                      <a:pt x="33461" y="35947"/>
                      <a:pt x="33400" y="35894"/>
                      <a:pt x="33335" y="35764"/>
                    </a:cubicBezTo>
                    <a:cubicBezTo>
                      <a:pt x="33370" y="35501"/>
                      <a:pt x="33332" y="35402"/>
                      <a:pt x="33246" y="35402"/>
                    </a:cubicBezTo>
                    <a:cubicBezTo>
                      <a:pt x="32975" y="35402"/>
                      <a:pt x="32232" y="36371"/>
                      <a:pt x="31780" y="36371"/>
                    </a:cubicBezTo>
                    <a:cubicBezTo>
                      <a:pt x="31678" y="36371"/>
                      <a:pt x="31590" y="36321"/>
                      <a:pt x="31526" y="36199"/>
                    </a:cubicBezTo>
                    <a:lnTo>
                      <a:pt x="31526" y="36199"/>
                    </a:lnTo>
                    <a:cubicBezTo>
                      <a:pt x="31751" y="37361"/>
                      <a:pt x="31025" y="36859"/>
                      <a:pt x="31249" y="37691"/>
                    </a:cubicBezTo>
                    <a:cubicBezTo>
                      <a:pt x="31355" y="37519"/>
                      <a:pt x="31632" y="37519"/>
                      <a:pt x="32015" y="37361"/>
                    </a:cubicBezTo>
                    <a:cubicBezTo>
                      <a:pt x="32081" y="37744"/>
                      <a:pt x="32134" y="37902"/>
                      <a:pt x="32186" y="38127"/>
                    </a:cubicBezTo>
                    <a:cubicBezTo>
                      <a:pt x="32075" y="38042"/>
                      <a:pt x="31925" y="37934"/>
                      <a:pt x="31808" y="37934"/>
                    </a:cubicBezTo>
                    <a:cubicBezTo>
                      <a:pt x="31689" y="37934"/>
                      <a:pt x="31605" y="38045"/>
                      <a:pt x="31632" y="38404"/>
                    </a:cubicBezTo>
                    <a:cubicBezTo>
                      <a:pt x="31816" y="38545"/>
                      <a:pt x="31992" y="38611"/>
                      <a:pt x="32157" y="38611"/>
                    </a:cubicBezTo>
                    <a:cubicBezTo>
                      <a:pt x="32440" y="38611"/>
                      <a:pt x="32691" y="38416"/>
                      <a:pt x="32899" y="38074"/>
                    </a:cubicBezTo>
                    <a:cubicBezTo>
                      <a:pt x="32741" y="37744"/>
                      <a:pt x="32345" y="38021"/>
                      <a:pt x="32292" y="37361"/>
                    </a:cubicBezTo>
                    <a:cubicBezTo>
                      <a:pt x="32411" y="37361"/>
                      <a:pt x="32345" y="36912"/>
                      <a:pt x="32464" y="36859"/>
                    </a:cubicBezTo>
                    <a:cubicBezTo>
                      <a:pt x="32541" y="36820"/>
                      <a:pt x="32610" y="36802"/>
                      <a:pt x="32674" y="36802"/>
                    </a:cubicBezTo>
                    <a:cubicBezTo>
                      <a:pt x="33054" y="36802"/>
                      <a:pt x="33199" y="37455"/>
                      <a:pt x="33335" y="38021"/>
                    </a:cubicBezTo>
                    <a:cubicBezTo>
                      <a:pt x="33376" y="38026"/>
                      <a:pt x="33414" y="38028"/>
                      <a:pt x="33450" y="38028"/>
                    </a:cubicBezTo>
                    <a:cubicBezTo>
                      <a:pt x="34184" y="38028"/>
                      <a:pt x="33973" y="37119"/>
                      <a:pt x="34736" y="37119"/>
                    </a:cubicBezTo>
                    <a:cubicBezTo>
                      <a:pt x="34795" y="37119"/>
                      <a:pt x="34860" y="37125"/>
                      <a:pt x="34932" y="37137"/>
                    </a:cubicBezTo>
                    <a:cubicBezTo>
                      <a:pt x="35040" y="37758"/>
                      <a:pt x="35080" y="37948"/>
                      <a:pt x="35229" y="37948"/>
                    </a:cubicBezTo>
                    <a:cubicBezTo>
                      <a:pt x="35317" y="37948"/>
                      <a:pt x="35443" y="37880"/>
                      <a:pt x="35645" y="37797"/>
                    </a:cubicBezTo>
                    <a:lnTo>
                      <a:pt x="35645" y="37797"/>
                    </a:lnTo>
                    <a:cubicBezTo>
                      <a:pt x="35645" y="38180"/>
                      <a:pt x="35487" y="38232"/>
                      <a:pt x="35487" y="38562"/>
                    </a:cubicBezTo>
                    <a:cubicBezTo>
                      <a:pt x="35508" y="38565"/>
                      <a:pt x="35529" y="38567"/>
                      <a:pt x="35551" y="38567"/>
                    </a:cubicBezTo>
                    <a:cubicBezTo>
                      <a:pt x="35713" y="38567"/>
                      <a:pt x="35903" y="38499"/>
                      <a:pt x="36065" y="38499"/>
                    </a:cubicBezTo>
                    <a:cubicBezTo>
                      <a:pt x="36285" y="38499"/>
                      <a:pt x="36453" y="38625"/>
                      <a:pt x="36424" y="39222"/>
                    </a:cubicBezTo>
                    <a:cubicBezTo>
                      <a:pt x="36411" y="39219"/>
                      <a:pt x="36399" y="39218"/>
                      <a:pt x="36388" y="39218"/>
                    </a:cubicBezTo>
                    <a:cubicBezTo>
                      <a:pt x="36199" y="39218"/>
                      <a:pt x="36194" y="39615"/>
                      <a:pt x="36094" y="39777"/>
                    </a:cubicBezTo>
                    <a:cubicBezTo>
                      <a:pt x="35949" y="39732"/>
                      <a:pt x="35889" y="39529"/>
                      <a:pt x="35740" y="39529"/>
                    </a:cubicBezTo>
                    <a:cubicBezTo>
                      <a:pt x="35712" y="39529"/>
                      <a:pt x="35681" y="39536"/>
                      <a:pt x="35645" y="39553"/>
                    </a:cubicBezTo>
                    <a:cubicBezTo>
                      <a:pt x="35592" y="40054"/>
                      <a:pt x="35434" y="40384"/>
                      <a:pt x="35381" y="40820"/>
                    </a:cubicBezTo>
                    <a:cubicBezTo>
                      <a:pt x="36371" y="40384"/>
                      <a:pt x="37084" y="40265"/>
                      <a:pt x="38180" y="39830"/>
                    </a:cubicBezTo>
                    <a:cubicBezTo>
                      <a:pt x="38127" y="39830"/>
                      <a:pt x="38074" y="39605"/>
                      <a:pt x="38180" y="39553"/>
                    </a:cubicBezTo>
                    <a:cubicBezTo>
                      <a:pt x="38264" y="39522"/>
                      <a:pt x="38356" y="39510"/>
                      <a:pt x="38455" y="39510"/>
                    </a:cubicBezTo>
                    <a:cubicBezTo>
                      <a:pt x="38910" y="39510"/>
                      <a:pt x="39501" y="39773"/>
                      <a:pt x="40007" y="39773"/>
                    </a:cubicBezTo>
                    <a:cubicBezTo>
                      <a:pt x="40397" y="39773"/>
                      <a:pt x="40737" y="39617"/>
                      <a:pt x="40926" y="39064"/>
                    </a:cubicBezTo>
                    <a:cubicBezTo>
                      <a:pt x="40657" y="39064"/>
                      <a:pt x="40428" y="39336"/>
                      <a:pt x="40228" y="39336"/>
                    </a:cubicBezTo>
                    <a:cubicBezTo>
                      <a:pt x="40103" y="39336"/>
                      <a:pt x="39989" y="39231"/>
                      <a:pt x="39883" y="38892"/>
                    </a:cubicBezTo>
                    <a:cubicBezTo>
                      <a:pt x="40160" y="38840"/>
                      <a:pt x="40332" y="38510"/>
                      <a:pt x="40266" y="37849"/>
                    </a:cubicBezTo>
                    <a:cubicBezTo>
                      <a:pt x="40225" y="37849"/>
                      <a:pt x="40165" y="37866"/>
                      <a:pt x="40108" y="37866"/>
                    </a:cubicBezTo>
                    <a:cubicBezTo>
                      <a:pt x="40019" y="37866"/>
                      <a:pt x="39936" y="37826"/>
                      <a:pt x="39936" y="37625"/>
                    </a:cubicBezTo>
                    <a:cubicBezTo>
                      <a:pt x="40385" y="37295"/>
                      <a:pt x="39936" y="37031"/>
                      <a:pt x="39883" y="36424"/>
                    </a:cubicBezTo>
                    <a:lnTo>
                      <a:pt x="39883" y="36424"/>
                    </a:lnTo>
                    <a:cubicBezTo>
                      <a:pt x="39910" y="36434"/>
                      <a:pt x="39935" y="36439"/>
                      <a:pt x="39959" y="36439"/>
                    </a:cubicBezTo>
                    <a:cubicBezTo>
                      <a:pt x="40335" y="36439"/>
                      <a:pt x="40291" y="35214"/>
                      <a:pt x="40093" y="35214"/>
                    </a:cubicBezTo>
                    <a:cubicBezTo>
                      <a:pt x="40047" y="35214"/>
                      <a:pt x="39994" y="35277"/>
                      <a:pt x="39936" y="35434"/>
                    </a:cubicBezTo>
                    <a:cubicBezTo>
                      <a:pt x="40002" y="35434"/>
                      <a:pt x="40055" y="35592"/>
                      <a:pt x="40055" y="35869"/>
                    </a:cubicBezTo>
                    <a:cubicBezTo>
                      <a:pt x="39969" y="35756"/>
                      <a:pt x="39837" y="35663"/>
                      <a:pt x="39686" y="35663"/>
                    </a:cubicBezTo>
                    <a:cubicBezTo>
                      <a:pt x="39626" y="35663"/>
                      <a:pt x="39564" y="35677"/>
                      <a:pt x="39500" y="35711"/>
                    </a:cubicBezTo>
                    <a:cubicBezTo>
                      <a:pt x="39394" y="36199"/>
                      <a:pt x="39883" y="36477"/>
                      <a:pt x="39553" y="36701"/>
                    </a:cubicBezTo>
                    <a:cubicBezTo>
                      <a:pt x="39170" y="36252"/>
                      <a:pt x="39447" y="35922"/>
                      <a:pt x="39342" y="34985"/>
                    </a:cubicBezTo>
                    <a:lnTo>
                      <a:pt x="39342" y="34985"/>
                    </a:lnTo>
                    <a:cubicBezTo>
                      <a:pt x="39035" y="35030"/>
                      <a:pt x="38993" y="35142"/>
                      <a:pt x="38872" y="35142"/>
                    </a:cubicBezTo>
                    <a:cubicBezTo>
                      <a:pt x="38815" y="35142"/>
                      <a:pt x="38741" y="35118"/>
                      <a:pt x="38616" y="35051"/>
                    </a:cubicBezTo>
                    <a:cubicBezTo>
                      <a:pt x="38588" y="35980"/>
                      <a:pt x="38283" y="36155"/>
                      <a:pt x="37968" y="36155"/>
                    </a:cubicBezTo>
                    <a:cubicBezTo>
                      <a:pt x="37778" y="36155"/>
                      <a:pt x="37584" y="36091"/>
                      <a:pt x="37446" y="36091"/>
                    </a:cubicBezTo>
                    <a:cubicBezTo>
                      <a:pt x="37389" y="36091"/>
                      <a:pt x="37341" y="36102"/>
                      <a:pt x="37307" y="36134"/>
                    </a:cubicBezTo>
                    <a:lnTo>
                      <a:pt x="37307" y="36134"/>
                    </a:lnTo>
                    <a:cubicBezTo>
                      <a:pt x="37467" y="35947"/>
                      <a:pt x="37469" y="35374"/>
                      <a:pt x="37573" y="35104"/>
                    </a:cubicBezTo>
                    <a:cubicBezTo>
                      <a:pt x="37640" y="34981"/>
                      <a:pt x="37711" y="34941"/>
                      <a:pt x="37782" y="34941"/>
                    </a:cubicBezTo>
                    <a:cubicBezTo>
                      <a:pt x="37917" y="34941"/>
                      <a:pt x="38055" y="35082"/>
                      <a:pt x="38180" y="35082"/>
                    </a:cubicBezTo>
                    <a:cubicBezTo>
                      <a:pt x="38261" y="35082"/>
                      <a:pt x="38337" y="35023"/>
                      <a:pt x="38404" y="34826"/>
                    </a:cubicBezTo>
                    <a:cubicBezTo>
                      <a:pt x="38218" y="34675"/>
                      <a:pt x="38109" y="34626"/>
                      <a:pt x="37888" y="34626"/>
                    </a:cubicBezTo>
                    <a:cubicBezTo>
                      <a:pt x="37781" y="34626"/>
                      <a:pt x="37648" y="34637"/>
                      <a:pt x="37467" y="34655"/>
                    </a:cubicBezTo>
                    <a:cubicBezTo>
                      <a:pt x="37295" y="35209"/>
                      <a:pt x="37137" y="35645"/>
                      <a:pt x="36807" y="35922"/>
                    </a:cubicBezTo>
                    <a:cubicBezTo>
                      <a:pt x="36913" y="34774"/>
                      <a:pt x="36754" y="33889"/>
                      <a:pt x="37520" y="33401"/>
                    </a:cubicBezTo>
                    <a:cubicBezTo>
                      <a:pt x="37520" y="33731"/>
                      <a:pt x="37520" y="34325"/>
                      <a:pt x="37691" y="34391"/>
                    </a:cubicBezTo>
                    <a:cubicBezTo>
                      <a:pt x="37603" y="33526"/>
                      <a:pt x="38100" y="33063"/>
                      <a:pt x="38518" y="33063"/>
                    </a:cubicBezTo>
                    <a:cubicBezTo>
                      <a:pt x="38661" y="33063"/>
                      <a:pt x="38795" y="33118"/>
                      <a:pt x="38893" y="33229"/>
                    </a:cubicBezTo>
                    <a:cubicBezTo>
                      <a:pt x="38858" y="33218"/>
                      <a:pt x="38820" y="33213"/>
                      <a:pt x="38780" y="33213"/>
                    </a:cubicBezTo>
                    <a:cubicBezTo>
                      <a:pt x="38435" y="33213"/>
                      <a:pt x="37937" y="33588"/>
                      <a:pt x="38233" y="33836"/>
                    </a:cubicBezTo>
                    <a:cubicBezTo>
                      <a:pt x="38341" y="33740"/>
                      <a:pt x="38395" y="33500"/>
                      <a:pt x="38615" y="33500"/>
                    </a:cubicBezTo>
                    <a:cubicBezTo>
                      <a:pt x="38636" y="33500"/>
                      <a:pt x="38658" y="33502"/>
                      <a:pt x="38682" y="33506"/>
                    </a:cubicBezTo>
                    <a:cubicBezTo>
                      <a:pt x="38682" y="33942"/>
                      <a:pt x="38682" y="34272"/>
                      <a:pt x="38616" y="34549"/>
                    </a:cubicBezTo>
                    <a:cubicBezTo>
                      <a:pt x="38645" y="34562"/>
                      <a:pt x="38671" y="34568"/>
                      <a:pt x="38694" y="34568"/>
                    </a:cubicBezTo>
                    <a:cubicBezTo>
                      <a:pt x="38964" y="34568"/>
                      <a:pt x="38769" y="33728"/>
                      <a:pt x="38988" y="33728"/>
                    </a:cubicBezTo>
                    <a:cubicBezTo>
                      <a:pt x="38995" y="33728"/>
                      <a:pt x="39003" y="33729"/>
                      <a:pt x="39012" y="33731"/>
                    </a:cubicBezTo>
                    <a:cubicBezTo>
                      <a:pt x="39012" y="34196"/>
                      <a:pt x="39128" y="34466"/>
                      <a:pt x="39304" y="34466"/>
                    </a:cubicBezTo>
                    <a:cubicBezTo>
                      <a:pt x="39332" y="34466"/>
                      <a:pt x="39363" y="34458"/>
                      <a:pt x="39394" y="34443"/>
                    </a:cubicBezTo>
                    <a:cubicBezTo>
                      <a:pt x="39724" y="33995"/>
                      <a:pt x="39064" y="33731"/>
                      <a:pt x="39342" y="33453"/>
                    </a:cubicBezTo>
                    <a:cubicBezTo>
                      <a:pt x="39398" y="33415"/>
                      <a:pt x="39445" y="33399"/>
                      <a:pt x="39485" y="33399"/>
                    </a:cubicBezTo>
                    <a:cubicBezTo>
                      <a:pt x="39656" y="33399"/>
                      <a:pt x="39706" y="33681"/>
                      <a:pt x="39865" y="33681"/>
                    </a:cubicBezTo>
                    <a:cubicBezTo>
                      <a:pt x="39886" y="33681"/>
                      <a:pt x="39910" y="33676"/>
                      <a:pt x="39936" y="33665"/>
                    </a:cubicBezTo>
                    <a:cubicBezTo>
                      <a:pt x="39936" y="33277"/>
                      <a:pt x="39811" y="32587"/>
                      <a:pt x="40015" y="32587"/>
                    </a:cubicBezTo>
                    <a:cubicBezTo>
                      <a:pt x="40040" y="32587"/>
                      <a:pt x="40071" y="32598"/>
                      <a:pt x="40107" y="32622"/>
                    </a:cubicBezTo>
                    <a:cubicBezTo>
                      <a:pt x="40160" y="33004"/>
                      <a:pt x="40107" y="33176"/>
                      <a:pt x="40055" y="33401"/>
                    </a:cubicBezTo>
                    <a:cubicBezTo>
                      <a:pt x="40662" y="33229"/>
                      <a:pt x="40596" y="33123"/>
                      <a:pt x="41150" y="32793"/>
                    </a:cubicBezTo>
                    <a:lnTo>
                      <a:pt x="41150" y="32793"/>
                    </a:lnTo>
                    <a:cubicBezTo>
                      <a:pt x="41150" y="33070"/>
                      <a:pt x="41097" y="33123"/>
                      <a:pt x="41097" y="33282"/>
                    </a:cubicBezTo>
                    <a:cubicBezTo>
                      <a:pt x="41480" y="32674"/>
                      <a:pt x="41982" y="33229"/>
                      <a:pt x="42035" y="31684"/>
                    </a:cubicBezTo>
                    <a:lnTo>
                      <a:pt x="42035" y="31684"/>
                    </a:lnTo>
                    <a:cubicBezTo>
                      <a:pt x="41862" y="31749"/>
                      <a:pt x="41695" y="31769"/>
                      <a:pt x="41540" y="31769"/>
                    </a:cubicBezTo>
                    <a:cubicBezTo>
                      <a:pt x="41264" y="31769"/>
                      <a:pt x="41021" y="31705"/>
                      <a:pt x="40834" y="31705"/>
                    </a:cubicBezTo>
                    <a:cubicBezTo>
                      <a:pt x="40587" y="31705"/>
                      <a:pt x="40437" y="31818"/>
                      <a:pt x="40437" y="32344"/>
                    </a:cubicBezTo>
                    <a:cubicBezTo>
                      <a:pt x="40196" y="32197"/>
                      <a:pt x="39940" y="32169"/>
                      <a:pt x="39691" y="32169"/>
                    </a:cubicBezTo>
                    <a:cubicBezTo>
                      <a:pt x="39541" y="32169"/>
                      <a:pt x="39393" y="32179"/>
                      <a:pt x="39253" y="32179"/>
                    </a:cubicBezTo>
                    <a:cubicBezTo>
                      <a:pt x="38937" y="32179"/>
                      <a:pt x="38656" y="32129"/>
                      <a:pt x="38457" y="31803"/>
                    </a:cubicBezTo>
                    <a:cubicBezTo>
                      <a:pt x="38217" y="32209"/>
                      <a:pt x="37771" y="32521"/>
                      <a:pt x="37392" y="32521"/>
                    </a:cubicBezTo>
                    <a:cubicBezTo>
                      <a:pt x="36897" y="32521"/>
                      <a:pt x="36515" y="31987"/>
                      <a:pt x="36860" y="30430"/>
                    </a:cubicBezTo>
                    <a:lnTo>
                      <a:pt x="36860" y="30430"/>
                    </a:lnTo>
                    <a:cubicBezTo>
                      <a:pt x="36804" y="30443"/>
                      <a:pt x="36756" y="30450"/>
                      <a:pt x="36714" y="30450"/>
                    </a:cubicBezTo>
                    <a:cubicBezTo>
                      <a:pt x="36583" y="30450"/>
                      <a:pt x="36504" y="30388"/>
                      <a:pt x="36424" y="30259"/>
                    </a:cubicBezTo>
                    <a:lnTo>
                      <a:pt x="36424" y="30259"/>
                    </a:lnTo>
                    <a:cubicBezTo>
                      <a:pt x="36558" y="30756"/>
                      <a:pt x="36551" y="30900"/>
                      <a:pt x="36484" y="30900"/>
                    </a:cubicBezTo>
                    <a:cubicBezTo>
                      <a:pt x="36391" y="30900"/>
                      <a:pt x="36183" y="30629"/>
                      <a:pt x="36062" y="30629"/>
                    </a:cubicBezTo>
                    <a:cubicBezTo>
                      <a:pt x="36019" y="30629"/>
                      <a:pt x="35987" y="30665"/>
                      <a:pt x="35975" y="30760"/>
                    </a:cubicBezTo>
                    <a:cubicBezTo>
                      <a:pt x="36371" y="30919"/>
                      <a:pt x="35764" y="31962"/>
                      <a:pt x="36147" y="32014"/>
                    </a:cubicBezTo>
                    <a:cubicBezTo>
                      <a:pt x="36147" y="31820"/>
                      <a:pt x="36194" y="31747"/>
                      <a:pt x="36259" y="31747"/>
                    </a:cubicBezTo>
                    <a:cubicBezTo>
                      <a:pt x="36391" y="31747"/>
                      <a:pt x="36600" y="32052"/>
                      <a:pt x="36635" y="32239"/>
                    </a:cubicBezTo>
                    <a:cubicBezTo>
                      <a:pt x="36533" y="32562"/>
                      <a:pt x="36420" y="32650"/>
                      <a:pt x="36289" y="32650"/>
                    </a:cubicBezTo>
                    <a:cubicBezTo>
                      <a:pt x="36131" y="32650"/>
                      <a:pt x="35945" y="32524"/>
                      <a:pt x="35716" y="32524"/>
                    </a:cubicBezTo>
                    <a:cubicBezTo>
                      <a:pt x="35644" y="32524"/>
                      <a:pt x="35568" y="32536"/>
                      <a:pt x="35487" y="32569"/>
                    </a:cubicBezTo>
                    <a:cubicBezTo>
                      <a:pt x="35381" y="33229"/>
                      <a:pt x="35975" y="33282"/>
                      <a:pt x="35645" y="33559"/>
                    </a:cubicBezTo>
                    <a:cubicBezTo>
                      <a:pt x="35600" y="33593"/>
                      <a:pt x="35559" y="33608"/>
                      <a:pt x="35520" y="33608"/>
                    </a:cubicBezTo>
                    <a:cubicBezTo>
                      <a:pt x="35261" y="33608"/>
                      <a:pt x="35112" y="32953"/>
                      <a:pt x="34769" y="32953"/>
                    </a:cubicBezTo>
                    <a:cubicBezTo>
                      <a:pt x="34664" y="32953"/>
                      <a:pt x="34541" y="33015"/>
                      <a:pt x="34391" y="33176"/>
                    </a:cubicBezTo>
                    <a:cubicBezTo>
                      <a:pt x="34325" y="32410"/>
                      <a:pt x="33995" y="32344"/>
                      <a:pt x="33942" y="31684"/>
                    </a:cubicBezTo>
                    <a:lnTo>
                      <a:pt x="33942" y="31684"/>
                    </a:lnTo>
                    <a:cubicBezTo>
                      <a:pt x="33963" y="31690"/>
                      <a:pt x="33981" y="31693"/>
                      <a:pt x="33998" y="31693"/>
                    </a:cubicBezTo>
                    <a:cubicBezTo>
                      <a:pt x="34168" y="31693"/>
                      <a:pt x="34187" y="31420"/>
                      <a:pt x="34391" y="31420"/>
                    </a:cubicBezTo>
                    <a:cubicBezTo>
                      <a:pt x="34602" y="31909"/>
                      <a:pt x="34325" y="31909"/>
                      <a:pt x="34549" y="32410"/>
                    </a:cubicBezTo>
                    <a:cubicBezTo>
                      <a:pt x="35051" y="32239"/>
                      <a:pt x="35764" y="32410"/>
                      <a:pt x="35764" y="31301"/>
                    </a:cubicBezTo>
                    <a:cubicBezTo>
                      <a:pt x="35721" y="31281"/>
                      <a:pt x="35685" y="31272"/>
                      <a:pt x="35654" y="31272"/>
                    </a:cubicBezTo>
                    <a:cubicBezTo>
                      <a:pt x="35464" y="31272"/>
                      <a:pt x="35451" y="31592"/>
                      <a:pt x="35277" y="31592"/>
                    </a:cubicBezTo>
                    <a:cubicBezTo>
                      <a:pt x="35257" y="31592"/>
                      <a:pt x="35235" y="31588"/>
                      <a:pt x="35210" y="31579"/>
                    </a:cubicBezTo>
                    <a:cubicBezTo>
                      <a:pt x="35051" y="30813"/>
                      <a:pt x="35104" y="30919"/>
                      <a:pt x="35262" y="30311"/>
                    </a:cubicBezTo>
                    <a:cubicBezTo>
                      <a:pt x="35211" y="30297"/>
                      <a:pt x="35163" y="30291"/>
                      <a:pt x="35119" y="30291"/>
                    </a:cubicBezTo>
                    <a:cubicBezTo>
                      <a:pt x="34835" y="30291"/>
                      <a:pt x="34684" y="30550"/>
                      <a:pt x="34444" y="30641"/>
                    </a:cubicBezTo>
                    <a:cubicBezTo>
                      <a:pt x="34325" y="29876"/>
                      <a:pt x="33889" y="29823"/>
                      <a:pt x="33559" y="29493"/>
                    </a:cubicBezTo>
                    <a:cubicBezTo>
                      <a:pt x="33665" y="29440"/>
                      <a:pt x="33784" y="29493"/>
                      <a:pt x="33784" y="29216"/>
                    </a:cubicBezTo>
                    <a:cubicBezTo>
                      <a:pt x="33665" y="29216"/>
                      <a:pt x="33507" y="29163"/>
                      <a:pt x="33559" y="28714"/>
                    </a:cubicBezTo>
                    <a:cubicBezTo>
                      <a:pt x="33641" y="28691"/>
                      <a:pt x="33716" y="28681"/>
                      <a:pt x="33787" y="28681"/>
                    </a:cubicBezTo>
                    <a:cubicBezTo>
                      <a:pt x="34043" y="28681"/>
                      <a:pt x="34237" y="28814"/>
                      <a:pt x="34497" y="28938"/>
                    </a:cubicBezTo>
                    <a:cubicBezTo>
                      <a:pt x="34549" y="27671"/>
                      <a:pt x="33784" y="28714"/>
                      <a:pt x="33837" y="27724"/>
                    </a:cubicBezTo>
                    <a:lnTo>
                      <a:pt x="33837" y="27724"/>
                    </a:lnTo>
                    <a:cubicBezTo>
                      <a:pt x="33507" y="28001"/>
                      <a:pt x="33229" y="28450"/>
                      <a:pt x="32846" y="28556"/>
                    </a:cubicBezTo>
                    <a:cubicBezTo>
                      <a:pt x="32741" y="27671"/>
                      <a:pt x="32622" y="27790"/>
                      <a:pt x="32741" y="27064"/>
                    </a:cubicBezTo>
                    <a:cubicBezTo>
                      <a:pt x="32732" y="27063"/>
                      <a:pt x="32724" y="27062"/>
                      <a:pt x="32715" y="27062"/>
                    </a:cubicBezTo>
                    <a:cubicBezTo>
                      <a:pt x="32396" y="27062"/>
                      <a:pt x="32562" y="27938"/>
                      <a:pt x="32228" y="27938"/>
                    </a:cubicBezTo>
                    <a:cubicBezTo>
                      <a:pt x="32187" y="27938"/>
                      <a:pt x="32139" y="27925"/>
                      <a:pt x="32081" y="27895"/>
                    </a:cubicBezTo>
                    <a:cubicBezTo>
                      <a:pt x="32186" y="27565"/>
                      <a:pt x="32186" y="27183"/>
                      <a:pt x="32134" y="26628"/>
                    </a:cubicBezTo>
                    <a:lnTo>
                      <a:pt x="32134" y="26628"/>
                    </a:lnTo>
                    <a:cubicBezTo>
                      <a:pt x="31685" y="26681"/>
                      <a:pt x="31751" y="27671"/>
                      <a:pt x="31526" y="28173"/>
                    </a:cubicBezTo>
                    <a:cubicBezTo>
                      <a:pt x="31685" y="28225"/>
                      <a:pt x="31856" y="28120"/>
                      <a:pt x="31909" y="28384"/>
                    </a:cubicBezTo>
                    <a:cubicBezTo>
                      <a:pt x="31579" y="28608"/>
                      <a:pt x="31143" y="28714"/>
                      <a:pt x="31579" y="29163"/>
                    </a:cubicBezTo>
                    <a:cubicBezTo>
                      <a:pt x="31249" y="29110"/>
                      <a:pt x="30972" y="28833"/>
                      <a:pt x="30761" y="28503"/>
                    </a:cubicBezTo>
                    <a:lnTo>
                      <a:pt x="30761" y="28503"/>
                    </a:lnTo>
                    <a:cubicBezTo>
                      <a:pt x="30553" y="28698"/>
                      <a:pt x="30864" y="29794"/>
                      <a:pt x="30570" y="29794"/>
                    </a:cubicBezTo>
                    <a:cubicBezTo>
                      <a:pt x="30545" y="29794"/>
                      <a:pt x="30517" y="29786"/>
                      <a:pt x="30483" y="29770"/>
                    </a:cubicBezTo>
                    <a:cubicBezTo>
                      <a:pt x="30431" y="29321"/>
                      <a:pt x="30431" y="28991"/>
                      <a:pt x="30536" y="28780"/>
                    </a:cubicBezTo>
                    <a:lnTo>
                      <a:pt x="30536" y="28780"/>
                    </a:lnTo>
                    <a:cubicBezTo>
                      <a:pt x="30311" y="28800"/>
                      <a:pt x="30072" y="28841"/>
                      <a:pt x="29848" y="28841"/>
                    </a:cubicBezTo>
                    <a:cubicBezTo>
                      <a:pt x="29468" y="28841"/>
                      <a:pt x="29133" y="28721"/>
                      <a:pt x="28992" y="28173"/>
                    </a:cubicBezTo>
                    <a:cubicBezTo>
                      <a:pt x="29067" y="27962"/>
                      <a:pt x="29159" y="27886"/>
                      <a:pt x="29244" y="27886"/>
                    </a:cubicBezTo>
                    <a:cubicBezTo>
                      <a:pt x="29291" y="27886"/>
                      <a:pt x="29336" y="27910"/>
                      <a:pt x="29374" y="27948"/>
                    </a:cubicBezTo>
                    <a:cubicBezTo>
                      <a:pt x="29269" y="28001"/>
                      <a:pt x="29216" y="28120"/>
                      <a:pt x="29163" y="28278"/>
                    </a:cubicBezTo>
                    <a:cubicBezTo>
                      <a:pt x="29322" y="28278"/>
                      <a:pt x="29493" y="28278"/>
                      <a:pt x="29652" y="28331"/>
                    </a:cubicBezTo>
                    <a:cubicBezTo>
                      <a:pt x="29704" y="28384"/>
                      <a:pt x="29770" y="28503"/>
                      <a:pt x="29823" y="28608"/>
                    </a:cubicBezTo>
                    <a:cubicBezTo>
                      <a:pt x="29876" y="28503"/>
                      <a:pt x="29876" y="28384"/>
                      <a:pt x="29876" y="28278"/>
                    </a:cubicBezTo>
                    <a:cubicBezTo>
                      <a:pt x="30034" y="28278"/>
                      <a:pt x="30206" y="28173"/>
                      <a:pt x="30206" y="27948"/>
                    </a:cubicBezTo>
                    <a:cubicBezTo>
                      <a:pt x="30153" y="27895"/>
                      <a:pt x="29982" y="27843"/>
                      <a:pt x="29823" y="27843"/>
                    </a:cubicBezTo>
                    <a:cubicBezTo>
                      <a:pt x="29652" y="27513"/>
                      <a:pt x="29110" y="27565"/>
                      <a:pt x="29163" y="26628"/>
                    </a:cubicBezTo>
                    <a:lnTo>
                      <a:pt x="29163" y="26628"/>
                    </a:lnTo>
                    <a:cubicBezTo>
                      <a:pt x="28886" y="26734"/>
                      <a:pt x="28662" y="27011"/>
                      <a:pt x="28503" y="27235"/>
                    </a:cubicBezTo>
                    <a:cubicBezTo>
                      <a:pt x="28503" y="26734"/>
                      <a:pt x="28279" y="26734"/>
                      <a:pt x="28226" y="26470"/>
                    </a:cubicBezTo>
                    <a:cubicBezTo>
                      <a:pt x="28759" y="26374"/>
                      <a:pt x="28577" y="25459"/>
                      <a:pt x="28947" y="25459"/>
                    </a:cubicBezTo>
                    <a:cubicBezTo>
                      <a:pt x="29035" y="25459"/>
                      <a:pt x="29154" y="25511"/>
                      <a:pt x="29322" y="25638"/>
                    </a:cubicBezTo>
                    <a:cubicBezTo>
                      <a:pt x="29295" y="25199"/>
                      <a:pt x="29051" y="25075"/>
                      <a:pt x="28799" y="25075"/>
                    </a:cubicBezTo>
                    <a:cubicBezTo>
                      <a:pt x="28543" y="25075"/>
                      <a:pt x="28279" y="25202"/>
                      <a:pt x="28226" y="25255"/>
                    </a:cubicBezTo>
                    <a:cubicBezTo>
                      <a:pt x="28609" y="24701"/>
                      <a:pt x="28120" y="24318"/>
                      <a:pt x="28279" y="23988"/>
                    </a:cubicBezTo>
                    <a:cubicBezTo>
                      <a:pt x="28310" y="23977"/>
                      <a:pt x="28336" y="23971"/>
                      <a:pt x="28358" y="23971"/>
                    </a:cubicBezTo>
                    <a:cubicBezTo>
                      <a:pt x="28626" y="23971"/>
                      <a:pt x="28324" y="24720"/>
                      <a:pt x="28671" y="24720"/>
                    </a:cubicBezTo>
                    <a:cubicBezTo>
                      <a:pt x="28702" y="24720"/>
                      <a:pt x="28738" y="24714"/>
                      <a:pt x="28780" y="24701"/>
                    </a:cubicBezTo>
                    <a:cubicBezTo>
                      <a:pt x="28662" y="23328"/>
                      <a:pt x="27843" y="23882"/>
                      <a:pt x="27724" y="22509"/>
                    </a:cubicBezTo>
                    <a:lnTo>
                      <a:pt x="27724" y="22509"/>
                    </a:lnTo>
                    <a:cubicBezTo>
                      <a:pt x="27911" y="22574"/>
                      <a:pt x="28088" y="22601"/>
                      <a:pt x="28256" y="22601"/>
                    </a:cubicBezTo>
                    <a:cubicBezTo>
                      <a:pt x="29300" y="22601"/>
                      <a:pt x="30026" y="21539"/>
                      <a:pt x="30677" y="21539"/>
                    </a:cubicBezTo>
                    <a:cubicBezTo>
                      <a:pt x="30891" y="21539"/>
                      <a:pt x="31096" y="21653"/>
                      <a:pt x="31302" y="21955"/>
                    </a:cubicBezTo>
                    <a:cubicBezTo>
                      <a:pt x="31143" y="22008"/>
                      <a:pt x="30919" y="21955"/>
                      <a:pt x="30972" y="22509"/>
                    </a:cubicBezTo>
                    <a:cubicBezTo>
                      <a:pt x="31006" y="22491"/>
                      <a:pt x="31037" y="22483"/>
                      <a:pt x="31065" y="22483"/>
                    </a:cubicBezTo>
                    <a:cubicBezTo>
                      <a:pt x="31203" y="22483"/>
                      <a:pt x="31271" y="22673"/>
                      <a:pt x="31426" y="22673"/>
                    </a:cubicBezTo>
                    <a:cubicBezTo>
                      <a:pt x="31441" y="22673"/>
                      <a:pt x="31457" y="22672"/>
                      <a:pt x="31473" y="22668"/>
                    </a:cubicBezTo>
                    <a:cubicBezTo>
                      <a:pt x="31318" y="22055"/>
                      <a:pt x="31536" y="21632"/>
                      <a:pt x="31755" y="21632"/>
                    </a:cubicBezTo>
                    <a:cubicBezTo>
                      <a:pt x="31853" y="21632"/>
                      <a:pt x="31950" y="21715"/>
                      <a:pt x="32015" y="21902"/>
                    </a:cubicBezTo>
                    <a:cubicBezTo>
                      <a:pt x="32015" y="22285"/>
                      <a:pt x="31685" y="22113"/>
                      <a:pt x="31804" y="22668"/>
                    </a:cubicBezTo>
                    <a:cubicBezTo>
                      <a:pt x="31962" y="22615"/>
                      <a:pt x="32239" y="22720"/>
                      <a:pt x="32239" y="22390"/>
                    </a:cubicBezTo>
                    <a:cubicBezTo>
                      <a:pt x="32088" y="22025"/>
                      <a:pt x="32671" y="21677"/>
                      <a:pt x="33269" y="21677"/>
                    </a:cubicBezTo>
                    <a:cubicBezTo>
                      <a:pt x="33556" y="21677"/>
                      <a:pt x="33847" y="21758"/>
                      <a:pt x="34061" y="21955"/>
                    </a:cubicBezTo>
                    <a:cubicBezTo>
                      <a:pt x="34017" y="22197"/>
                      <a:pt x="33936" y="22274"/>
                      <a:pt x="33841" y="22274"/>
                    </a:cubicBezTo>
                    <a:cubicBezTo>
                      <a:pt x="33679" y="22274"/>
                      <a:pt x="33476" y="22054"/>
                      <a:pt x="33337" y="22054"/>
                    </a:cubicBezTo>
                    <a:cubicBezTo>
                      <a:pt x="33242" y="22054"/>
                      <a:pt x="33176" y="22158"/>
                      <a:pt x="33176" y="22509"/>
                    </a:cubicBezTo>
                    <a:cubicBezTo>
                      <a:pt x="33223" y="22470"/>
                      <a:pt x="33261" y="22453"/>
                      <a:pt x="33293" y="22453"/>
                    </a:cubicBezTo>
                    <a:cubicBezTo>
                      <a:pt x="33493" y="22453"/>
                      <a:pt x="33454" y="23113"/>
                      <a:pt x="33454" y="23499"/>
                    </a:cubicBezTo>
                    <a:cubicBezTo>
                      <a:pt x="34391" y="23380"/>
                      <a:pt x="34827" y="22285"/>
                      <a:pt x="35434" y="21572"/>
                    </a:cubicBezTo>
                    <a:lnTo>
                      <a:pt x="35434" y="21572"/>
                    </a:lnTo>
                    <a:cubicBezTo>
                      <a:pt x="35256" y="22135"/>
                      <a:pt x="35381" y="22217"/>
                      <a:pt x="35535" y="22217"/>
                    </a:cubicBezTo>
                    <a:cubicBezTo>
                      <a:pt x="35598" y="22217"/>
                      <a:pt x="35666" y="22203"/>
                      <a:pt x="35720" y="22203"/>
                    </a:cubicBezTo>
                    <a:cubicBezTo>
                      <a:pt x="35777" y="22203"/>
                      <a:pt x="35817" y="22219"/>
                      <a:pt x="35817" y="22285"/>
                    </a:cubicBezTo>
                    <a:cubicBezTo>
                      <a:pt x="35434" y="22720"/>
                      <a:pt x="34721" y="22179"/>
                      <a:pt x="34655" y="23658"/>
                    </a:cubicBezTo>
                    <a:cubicBezTo>
                      <a:pt x="34932" y="23658"/>
                      <a:pt x="35210" y="23658"/>
                      <a:pt x="35262" y="24318"/>
                    </a:cubicBezTo>
                    <a:cubicBezTo>
                      <a:pt x="35067" y="24107"/>
                      <a:pt x="34815" y="24041"/>
                      <a:pt x="34537" y="24041"/>
                    </a:cubicBezTo>
                    <a:cubicBezTo>
                      <a:pt x="34071" y="24041"/>
                      <a:pt x="33531" y="24228"/>
                      <a:pt x="33059" y="24228"/>
                    </a:cubicBezTo>
                    <a:cubicBezTo>
                      <a:pt x="32562" y="24228"/>
                      <a:pt x="32141" y="24020"/>
                      <a:pt x="31962" y="23169"/>
                    </a:cubicBezTo>
                    <a:cubicBezTo>
                      <a:pt x="31795" y="23124"/>
                      <a:pt x="31644" y="23072"/>
                      <a:pt x="31511" y="23072"/>
                    </a:cubicBezTo>
                    <a:cubicBezTo>
                      <a:pt x="31297" y="23072"/>
                      <a:pt x="31130" y="23206"/>
                      <a:pt x="31025" y="23711"/>
                    </a:cubicBezTo>
                    <a:cubicBezTo>
                      <a:pt x="31040" y="23703"/>
                      <a:pt x="31056" y="23700"/>
                      <a:pt x="31074" y="23700"/>
                    </a:cubicBezTo>
                    <a:cubicBezTo>
                      <a:pt x="31306" y="23700"/>
                      <a:pt x="31670" y="24325"/>
                      <a:pt x="31473" y="24423"/>
                    </a:cubicBezTo>
                    <a:cubicBezTo>
                      <a:pt x="31427" y="24254"/>
                      <a:pt x="31333" y="24226"/>
                      <a:pt x="31232" y="24226"/>
                    </a:cubicBezTo>
                    <a:cubicBezTo>
                      <a:pt x="31183" y="24226"/>
                      <a:pt x="31133" y="24233"/>
                      <a:pt x="31086" y="24233"/>
                    </a:cubicBezTo>
                    <a:cubicBezTo>
                      <a:pt x="30979" y="24233"/>
                      <a:pt x="30889" y="24200"/>
                      <a:pt x="30866" y="23988"/>
                    </a:cubicBezTo>
                    <a:cubicBezTo>
                      <a:pt x="30813" y="23499"/>
                      <a:pt x="31143" y="23658"/>
                      <a:pt x="31025" y="22998"/>
                    </a:cubicBezTo>
                    <a:lnTo>
                      <a:pt x="31025" y="22998"/>
                    </a:lnTo>
                    <a:cubicBezTo>
                      <a:pt x="30695" y="23222"/>
                      <a:pt x="30431" y="23050"/>
                      <a:pt x="30312" y="23275"/>
                    </a:cubicBezTo>
                    <a:cubicBezTo>
                      <a:pt x="30428" y="23535"/>
                      <a:pt x="30258" y="23875"/>
                      <a:pt x="30054" y="23875"/>
                    </a:cubicBezTo>
                    <a:cubicBezTo>
                      <a:pt x="29958" y="23875"/>
                      <a:pt x="29855" y="23799"/>
                      <a:pt x="29770" y="23605"/>
                    </a:cubicBezTo>
                    <a:lnTo>
                      <a:pt x="29770" y="23605"/>
                    </a:lnTo>
                    <a:cubicBezTo>
                      <a:pt x="30153" y="24648"/>
                      <a:pt x="29546" y="24041"/>
                      <a:pt x="29493" y="24872"/>
                    </a:cubicBezTo>
                    <a:cubicBezTo>
                      <a:pt x="29929" y="25691"/>
                      <a:pt x="30259" y="25031"/>
                      <a:pt x="30695" y="25744"/>
                    </a:cubicBezTo>
                    <a:cubicBezTo>
                      <a:pt x="30761" y="24819"/>
                      <a:pt x="30153" y="25532"/>
                      <a:pt x="30206" y="24542"/>
                    </a:cubicBezTo>
                    <a:lnTo>
                      <a:pt x="30206" y="24542"/>
                    </a:lnTo>
                    <a:cubicBezTo>
                      <a:pt x="30901" y="25103"/>
                      <a:pt x="32029" y="25222"/>
                      <a:pt x="33018" y="25222"/>
                    </a:cubicBezTo>
                    <a:cubicBezTo>
                      <a:pt x="33288" y="25222"/>
                      <a:pt x="33547" y="25214"/>
                      <a:pt x="33784" y="25202"/>
                    </a:cubicBezTo>
                    <a:cubicBezTo>
                      <a:pt x="34027" y="25202"/>
                      <a:pt x="34341" y="24753"/>
                      <a:pt x="34563" y="24753"/>
                    </a:cubicBezTo>
                    <a:cubicBezTo>
                      <a:pt x="34691" y="24753"/>
                      <a:pt x="34788" y="24900"/>
                      <a:pt x="34827" y="25361"/>
                    </a:cubicBezTo>
                    <a:cubicBezTo>
                      <a:pt x="34804" y="25398"/>
                      <a:pt x="34762" y="25409"/>
                      <a:pt x="34711" y="25409"/>
                    </a:cubicBezTo>
                    <a:cubicBezTo>
                      <a:pt x="34638" y="25409"/>
                      <a:pt x="34546" y="25386"/>
                      <a:pt x="34465" y="25386"/>
                    </a:cubicBezTo>
                    <a:cubicBezTo>
                      <a:pt x="34344" y="25386"/>
                      <a:pt x="34247" y="25437"/>
                      <a:pt x="34272" y="25691"/>
                    </a:cubicBezTo>
                    <a:cubicBezTo>
                      <a:pt x="34444" y="25744"/>
                      <a:pt x="34549" y="25968"/>
                      <a:pt x="34549" y="26404"/>
                    </a:cubicBezTo>
                    <a:cubicBezTo>
                      <a:pt x="34701" y="26270"/>
                      <a:pt x="34844" y="26218"/>
                      <a:pt x="34983" y="26218"/>
                    </a:cubicBezTo>
                    <a:cubicBezTo>
                      <a:pt x="35352" y="26218"/>
                      <a:pt x="35691" y="26580"/>
                      <a:pt x="36094" y="26734"/>
                    </a:cubicBezTo>
                    <a:cubicBezTo>
                      <a:pt x="36041" y="25968"/>
                      <a:pt x="36371" y="25968"/>
                      <a:pt x="36754" y="25968"/>
                    </a:cubicBezTo>
                    <a:cubicBezTo>
                      <a:pt x="36735" y="26490"/>
                      <a:pt x="36781" y="26630"/>
                      <a:pt x="36852" y="26630"/>
                    </a:cubicBezTo>
                    <a:cubicBezTo>
                      <a:pt x="36935" y="26630"/>
                      <a:pt x="37051" y="26442"/>
                      <a:pt x="37139" y="26442"/>
                    </a:cubicBezTo>
                    <a:cubicBezTo>
                      <a:pt x="37183" y="26442"/>
                      <a:pt x="37220" y="26489"/>
                      <a:pt x="37243" y="26628"/>
                    </a:cubicBezTo>
                    <a:cubicBezTo>
                      <a:pt x="37243" y="26958"/>
                      <a:pt x="37031" y="26905"/>
                      <a:pt x="37031" y="27183"/>
                    </a:cubicBezTo>
                    <a:cubicBezTo>
                      <a:pt x="37097" y="27041"/>
                      <a:pt x="37163" y="26990"/>
                      <a:pt x="37227" y="26990"/>
                    </a:cubicBezTo>
                    <a:cubicBezTo>
                      <a:pt x="37391" y="26990"/>
                      <a:pt x="37545" y="27319"/>
                      <a:pt x="37669" y="27319"/>
                    </a:cubicBezTo>
                    <a:cubicBezTo>
                      <a:pt x="37741" y="27319"/>
                      <a:pt x="37803" y="27207"/>
                      <a:pt x="37850" y="26853"/>
                    </a:cubicBezTo>
                    <a:cubicBezTo>
                      <a:pt x="37573" y="26575"/>
                      <a:pt x="37190" y="26628"/>
                      <a:pt x="37084" y="25915"/>
                    </a:cubicBezTo>
                    <a:lnTo>
                      <a:pt x="37084" y="25915"/>
                    </a:lnTo>
                    <a:cubicBezTo>
                      <a:pt x="37595" y="25997"/>
                      <a:pt x="38060" y="26110"/>
                      <a:pt x="38474" y="26110"/>
                    </a:cubicBezTo>
                    <a:cubicBezTo>
                      <a:pt x="38862" y="26110"/>
                      <a:pt x="39206" y="26010"/>
                      <a:pt x="39500" y="25691"/>
                    </a:cubicBezTo>
                    <a:cubicBezTo>
                      <a:pt x="39447" y="25532"/>
                      <a:pt x="39394" y="25414"/>
                      <a:pt x="39342" y="25308"/>
                    </a:cubicBezTo>
                    <a:lnTo>
                      <a:pt x="39342" y="25308"/>
                    </a:lnTo>
                    <a:cubicBezTo>
                      <a:pt x="39753" y="25699"/>
                      <a:pt x="40189" y="25859"/>
                      <a:pt x="40601" y="25859"/>
                    </a:cubicBezTo>
                    <a:cubicBezTo>
                      <a:pt x="41232" y="25859"/>
                      <a:pt x="41805" y="25481"/>
                      <a:pt x="42140" y="24978"/>
                    </a:cubicBezTo>
                    <a:cubicBezTo>
                      <a:pt x="42035" y="24265"/>
                      <a:pt x="41533" y="24753"/>
                      <a:pt x="41375" y="24265"/>
                    </a:cubicBezTo>
                    <a:cubicBezTo>
                      <a:pt x="41517" y="23980"/>
                      <a:pt x="41715" y="23855"/>
                      <a:pt x="41927" y="23855"/>
                    </a:cubicBezTo>
                    <a:cubicBezTo>
                      <a:pt x="42126" y="23855"/>
                      <a:pt x="42337" y="23967"/>
                      <a:pt x="42523" y="24159"/>
                    </a:cubicBezTo>
                    <a:cubicBezTo>
                      <a:pt x="42449" y="24390"/>
                      <a:pt x="42401" y="24673"/>
                      <a:pt x="42284" y="24673"/>
                    </a:cubicBezTo>
                    <a:cubicBezTo>
                      <a:pt x="42234" y="24673"/>
                      <a:pt x="42171" y="24620"/>
                      <a:pt x="42088" y="24489"/>
                    </a:cubicBezTo>
                    <a:lnTo>
                      <a:pt x="42088" y="24489"/>
                    </a:lnTo>
                    <a:cubicBezTo>
                      <a:pt x="42193" y="25202"/>
                      <a:pt x="42193" y="24925"/>
                      <a:pt x="42140" y="25691"/>
                    </a:cubicBezTo>
                    <a:cubicBezTo>
                      <a:pt x="42163" y="25688"/>
                      <a:pt x="42184" y="25686"/>
                      <a:pt x="42205" y="25686"/>
                    </a:cubicBezTo>
                    <a:cubicBezTo>
                      <a:pt x="42473" y="25686"/>
                      <a:pt x="42637" y="25921"/>
                      <a:pt x="42872" y="25921"/>
                    </a:cubicBezTo>
                    <a:cubicBezTo>
                      <a:pt x="42935" y="25921"/>
                      <a:pt x="43002" y="25904"/>
                      <a:pt x="43078" y="25862"/>
                    </a:cubicBezTo>
                    <a:cubicBezTo>
                      <a:pt x="43143" y="25454"/>
                      <a:pt x="43069" y="25374"/>
                      <a:pt x="42960" y="25374"/>
                    </a:cubicBezTo>
                    <a:cubicBezTo>
                      <a:pt x="42889" y="25374"/>
                      <a:pt x="42802" y="25408"/>
                      <a:pt x="42729" y="25408"/>
                    </a:cubicBezTo>
                    <a:cubicBezTo>
                      <a:pt x="42643" y="25408"/>
                      <a:pt x="42576" y="25360"/>
                      <a:pt x="42576" y="25149"/>
                    </a:cubicBezTo>
                    <a:cubicBezTo>
                      <a:pt x="42853" y="24819"/>
                      <a:pt x="42642" y="23829"/>
                      <a:pt x="42748" y="23658"/>
                    </a:cubicBezTo>
                    <a:cubicBezTo>
                      <a:pt x="42886" y="23623"/>
                      <a:pt x="43003" y="23605"/>
                      <a:pt x="43103" y="23605"/>
                    </a:cubicBezTo>
                    <a:cubicBezTo>
                      <a:pt x="43637" y="23605"/>
                      <a:pt x="43665" y="24107"/>
                      <a:pt x="43843" y="25031"/>
                    </a:cubicBezTo>
                    <a:cubicBezTo>
                      <a:pt x="43666" y="25031"/>
                      <a:pt x="43559" y="24852"/>
                      <a:pt x="43463" y="24852"/>
                    </a:cubicBezTo>
                    <a:cubicBezTo>
                      <a:pt x="43409" y="24852"/>
                      <a:pt x="43359" y="24908"/>
                      <a:pt x="43302" y="25083"/>
                    </a:cubicBezTo>
                    <a:cubicBezTo>
                      <a:pt x="43408" y="25968"/>
                      <a:pt x="43843" y="26140"/>
                      <a:pt x="44173" y="26522"/>
                    </a:cubicBezTo>
                    <a:cubicBezTo>
                      <a:pt x="44292" y="25915"/>
                      <a:pt x="43843" y="25638"/>
                      <a:pt x="44121" y="25532"/>
                    </a:cubicBezTo>
                    <a:cubicBezTo>
                      <a:pt x="44535" y="25343"/>
                      <a:pt x="44918" y="25206"/>
                      <a:pt x="45233" y="25206"/>
                    </a:cubicBezTo>
                    <a:cubicBezTo>
                      <a:pt x="45840" y="25206"/>
                      <a:pt x="46196" y="25715"/>
                      <a:pt x="46048" y="27341"/>
                    </a:cubicBezTo>
                    <a:cubicBezTo>
                      <a:pt x="47315" y="26140"/>
                      <a:pt x="47474" y="27011"/>
                      <a:pt x="48517" y="26140"/>
                    </a:cubicBezTo>
                    <a:lnTo>
                      <a:pt x="48517" y="26140"/>
                    </a:lnTo>
                    <a:cubicBezTo>
                      <a:pt x="48464" y="26734"/>
                      <a:pt x="48306" y="27011"/>
                      <a:pt x="48636" y="27341"/>
                    </a:cubicBezTo>
                    <a:cubicBezTo>
                      <a:pt x="48517" y="27394"/>
                      <a:pt x="48358" y="27394"/>
                      <a:pt x="48411" y="27618"/>
                    </a:cubicBezTo>
                    <a:cubicBezTo>
                      <a:pt x="48636" y="27341"/>
                      <a:pt x="49348" y="26853"/>
                      <a:pt x="49124" y="26575"/>
                    </a:cubicBezTo>
                    <a:lnTo>
                      <a:pt x="49124" y="26575"/>
                    </a:lnTo>
                    <a:cubicBezTo>
                      <a:pt x="49033" y="26621"/>
                      <a:pt x="48981" y="26873"/>
                      <a:pt x="48790" y="26873"/>
                    </a:cubicBezTo>
                    <a:cubicBezTo>
                      <a:pt x="48760" y="26873"/>
                      <a:pt x="48726" y="26867"/>
                      <a:pt x="48688" y="26853"/>
                    </a:cubicBezTo>
                    <a:cubicBezTo>
                      <a:pt x="49018" y="26404"/>
                      <a:pt x="48306" y="25744"/>
                      <a:pt x="48636" y="25361"/>
                    </a:cubicBezTo>
                    <a:lnTo>
                      <a:pt x="48636" y="25361"/>
                    </a:lnTo>
                    <a:cubicBezTo>
                      <a:pt x="48645" y="25486"/>
                      <a:pt x="48668" y="25533"/>
                      <a:pt x="48701" y="25533"/>
                    </a:cubicBezTo>
                    <a:cubicBezTo>
                      <a:pt x="48805" y="25533"/>
                      <a:pt x="49013" y="25068"/>
                      <a:pt x="49237" y="25068"/>
                    </a:cubicBezTo>
                    <a:cubicBezTo>
                      <a:pt x="49348" y="25068"/>
                      <a:pt x="49464" y="25184"/>
                      <a:pt x="49573" y="25532"/>
                    </a:cubicBezTo>
                    <a:cubicBezTo>
                      <a:pt x="49243" y="25532"/>
                      <a:pt x="48966" y="25532"/>
                      <a:pt x="49018" y="26074"/>
                    </a:cubicBezTo>
                    <a:cubicBezTo>
                      <a:pt x="49117" y="26230"/>
                      <a:pt x="49223" y="26292"/>
                      <a:pt x="49325" y="26292"/>
                    </a:cubicBezTo>
                    <a:cubicBezTo>
                      <a:pt x="49618" y="26292"/>
                      <a:pt x="49872" y="25777"/>
                      <a:pt x="49784" y="25532"/>
                    </a:cubicBezTo>
                    <a:lnTo>
                      <a:pt x="49784" y="25532"/>
                    </a:lnTo>
                    <a:cubicBezTo>
                      <a:pt x="49816" y="25552"/>
                      <a:pt x="49845" y="25561"/>
                      <a:pt x="49874" y="25561"/>
                    </a:cubicBezTo>
                    <a:cubicBezTo>
                      <a:pt x="50068" y="25561"/>
                      <a:pt x="50202" y="25161"/>
                      <a:pt x="50315" y="25161"/>
                    </a:cubicBezTo>
                    <a:cubicBezTo>
                      <a:pt x="50360" y="25161"/>
                      <a:pt x="50403" y="25227"/>
                      <a:pt x="50444" y="25414"/>
                    </a:cubicBezTo>
                    <a:cubicBezTo>
                      <a:pt x="50332" y="25610"/>
                      <a:pt x="50239" y="25946"/>
                      <a:pt x="50101" y="25946"/>
                    </a:cubicBezTo>
                    <a:cubicBezTo>
                      <a:pt x="50044" y="25946"/>
                      <a:pt x="49980" y="25890"/>
                      <a:pt x="49903" y="25744"/>
                    </a:cubicBezTo>
                    <a:lnTo>
                      <a:pt x="49903" y="25744"/>
                    </a:lnTo>
                    <a:cubicBezTo>
                      <a:pt x="49847" y="26162"/>
                      <a:pt x="49929" y="26211"/>
                      <a:pt x="50032" y="26211"/>
                    </a:cubicBezTo>
                    <a:cubicBezTo>
                      <a:pt x="50064" y="26211"/>
                      <a:pt x="50097" y="26206"/>
                      <a:pt x="50130" y="26206"/>
                    </a:cubicBezTo>
                    <a:cubicBezTo>
                      <a:pt x="50213" y="26206"/>
                      <a:pt x="50286" y="26238"/>
                      <a:pt x="50286" y="26470"/>
                    </a:cubicBezTo>
                    <a:cubicBezTo>
                      <a:pt x="50426" y="26909"/>
                      <a:pt x="50281" y="27272"/>
                      <a:pt x="50136" y="27272"/>
                    </a:cubicBezTo>
                    <a:cubicBezTo>
                      <a:pt x="50064" y="27272"/>
                      <a:pt x="49991" y="27179"/>
                      <a:pt x="49956" y="26958"/>
                    </a:cubicBezTo>
                    <a:cubicBezTo>
                      <a:pt x="50114" y="26958"/>
                      <a:pt x="50233" y="26905"/>
                      <a:pt x="50167" y="26470"/>
                    </a:cubicBezTo>
                    <a:lnTo>
                      <a:pt x="50167" y="26470"/>
                    </a:lnTo>
                    <a:cubicBezTo>
                      <a:pt x="49348" y="27895"/>
                      <a:pt x="48636" y="27895"/>
                      <a:pt x="47474" y="27948"/>
                    </a:cubicBezTo>
                    <a:cubicBezTo>
                      <a:pt x="47474" y="27618"/>
                      <a:pt x="47645" y="27513"/>
                      <a:pt x="47698" y="27183"/>
                    </a:cubicBezTo>
                    <a:lnTo>
                      <a:pt x="47698" y="27183"/>
                    </a:lnTo>
                    <a:lnTo>
                      <a:pt x="47197" y="27235"/>
                    </a:lnTo>
                    <a:cubicBezTo>
                      <a:pt x="47091" y="27895"/>
                      <a:pt x="47527" y="28661"/>
                      <a:pt x="47315" y="28714"/>
                    </a:cubicBezTo>
                    <a:cubicBezTo>
                      <a:pt x="47052" y="28513"/>
                      <a:pt x="46884" y="28050"/>
                      <a:pt x="46584" y="28050"/>
                    </a:cubicBezTo>
                    <a:cubicBezTo>
                      <a:pt x="46569" y="28050"/>
                      <a:pt x="46553" y="28051"/>
                      <a:pt x="46537" y="28054"/>
                    </a:cubicBezTo>
                    <a:cubicBezTo>
                      <a:pt x="46655" y="27948"/>
                      <a:pt x="46761" y="27843"/>
                      <a:pt x="46814" y="27724"/>
                    </a:cubicBezTo>
                    <a:lnTo>
                      <a:pt x="46814" y="27724"/>
                    </a:lnTo>
                    <a:cubicBezTo>
                      <a:pt x="46737" y="27771"/>
                      <a:pt x="46665" y="27790"/>
                      <a:pt x="46598" y="27790"/>
                    </a:cubicBezTo>
                    <a:cubicBezTo>
                      <a:pt x="46296" y="27790"/>
                      <a:pt x="46083" y="27400"/>
                      <a:pt x="45876" y="27400"/>
                    </a:cubicBezTo>
                    <a:cubicBezTo>
                      <a:pt x="45806" y="27400"/>
                      <a:pt x="45737" y="27445"/>
                      <a:pt x="45665" y="27565"/>
                    </a:cubicBezTo>
                    <a:cubicBezTo>
                      <a:pt x="45824" y="27618"/>
                      <a:pt x="45995" y="27565"/>
                      <a:pt x="45995" y="27724"/>
                    </a:cubicBezTo>
                    <a:cubicBezTo>
                      <a:pt x="45781" y="27921"/>
                      <a:pt x="45584" y="27973"/>
                      <a:pt x="45400" y="27973"/>
                    </a:cubicBezTo>
                    <a:cubicBezTo>
                      <a:pt x="45190" y="27973"/>
                      <a:pt x="44997" y="27905"/>
                      <a:pt x="44817" y="27905"/>
                    </a:cubicBezTo>
                    <a:cubicBezTo>
                      <a:pt x="44669" y="27905"/>
                      <a:pt x="44531" y="27951"/>
                      <a:pt x="44398" y="28120"/>
                    </a:cubicBezTo>
                    <a:cubicBezTo>
                      <a:pt x="44504" y="27678"/>
                      <a:pt x="44273" y="27384"/>
                      <a:pt x="44073" y="27384"/>
                    </a:cubicBezTo>
                    <a:cubicBezTo>
                      <a:pt x="43974" y="27384"/>
                      <a:pt x="43883" y="27456"/>
                      <a:pt x="43843" y="27618"/>
                    </a:cubicBezTo>
                    <a:cubicBezTo>
                      <a:pt x="43890" y="27591"/>
                      <a:pt x="43928" y="27578"/>
                      <a:pt x="43959" y="27578"/>
                    </a:cubicBezTo>
                    <a:cubicBezTo>
                      <a:pt x="44178" y="27578"/>
                      <a:pt x="44022" y="28213"/>
                      <a:pt x="44068" y="28503"/>
                    </a:cubicBezTo>
                    <a:cubicBezTo>
                      <a:pt x="44146" y="28606"/>
                      <a:pt x="44231" y="28639"/>
                      <a:pt x="44316" y="28639"/>
                    </a:cubicBezTo>
                    <a:cubicBezTo>
                      <a:pt x="44463" y="28639"/>
                      <a:pt x="44613" y="28542"/>
                      <a:pt x="44740" y="28542"/>
                    </a:cubicBezTo>
                    <a:cubicBezTo>
                      <a:pt x="44851" y="28542"/>
                      <a:pt x="44944" y="28615"/>
                      <a:pt x="45005" y="28886"/>
                    </a:cubicBezTo>
                    <a:cubicBezTo>
                      <a:pt x="44989" y="28890"/>
                      <a:pt x="44971" y="28893"/>
                      <a:pt x="44951" y="28893"/>
                    </a:cubicBezTo>
                    <a:cubicBezTo>
                      <a:pt x="44848" y="28893"/>
                      <a:pt x="44699" y="28838"/>
                      <a:pt x="44581" y="28838"/>
                    </a:cubicBezTo>
                    <a:cubicBezTo>
                      <a:pt x="44477" y="28838"/>
                      <a:pt x="44398" y="28881"/>
                      <a:pt x="44398" y="29044"/>
                    </a:cubicBezTo>
                    <a:cubicBezTo>
                      <a:pt x="44781" y="29163"/>
                      <a:pt x="44292" y="29440"/>
                      <a:pt x="44451" y="29770"/>
                    </a:cubicBezTo>
                    <a:cubicBezTo>
                      <a:pt x="44675" y="29044"/>
                      <a:pt x="46101" y="29268"/>
                      <a:pt x="46154" y="28833"/>
                    </a:cubicBezTo>
                    <a:cubicBezTo>
                      <a:pt x="46123" y="28829"/>
                      <a:pt x="46091" y="28827"/>
                      <a:pt x="46058" y="28827"/>
                    </a:cubicBezTo>
                    <a:cubicBezTo>
                      <a:pt x="45884" y="28827"/>
                      <a:pt x="45682" y="28876"/>
                      <a:pt x="45508" y="28876"/>
                    </a:cubicBezTo>
                    <a:cubicBezTo>
                      <a:pt x="45302" y="28876"/>
                      <a:pt x="45137" y="28806"/>
                      <a:pt x="45111" y="28503"/>
                    </a:cubicBezTo>
                    <a:cubicBezTo>
                      <a:pt x="45665" y="28503"/>
                      <a:pt x="46101" y="28384"/>
                      <a:pt x="46431" y="28120"/>
                    </a:cubicBezTo>
                    <a:cubicBezTo>
                      <a:pt x="46484" y="28714"/>
                      <a:pt x="46655" y="28556"/>
                      <a:pt x="46484" y="29044"/>
                    </a:cubicBezTo>
                    <a:cubicBezTo>
                      <a:pt x="46603" y="28938"/>
                      <a:pt x="46655" y="28886"/>
                      <a:pt x="46708" y="28833"/>
                    </a:cubicBezTo>
                    <a:lnTo>
                      <a:pt x="46708" y="28833"/>
                    </a:lnTo>
                    <a:cubicBezTo>
                      <a:pt x="46596" y="29354"/>
                      <a:pt x="46279" y="29381"/>
                      <a:pt x="45949" y="29381"/>
                    </a:cubicBezTo>
                    <a:cubicBezTo>
                      <a:pt x="45912" y="29381"/>
                      <a:pt x="45875" y="29380"/>
                      <a:pt x="45837" y="29380"/>
                    </a:cubicBezTo>
                    <a:cubicBezTo>
                      <a:pt x="45544" y="29380"/>
                      <a:pt x="45257" y="29401"/>
                      <a:pt x="45111" y="29770"/>
                    </a:cubicBezTo>
                    <a:cubicBezTo>
                      <a:pt x="45210" y="29838"/>
                      <a:pt x="45331" y="29860"/>
                      <a:pt x="45470" y="29860"/>
                    </a:cubicBezTo>
                    <a:cubicBezTo>
                      <a:pt x="45704" y="29860"/>
                      <a:pt x="45989" y="29799"/>
                      <a:pt x="46301" y="29799"/>
                    </a:cubicBezTo>
                    <a:cubicBezTo>
                      <a:pt x="46518" y="29799"/>
                      <a:pt x="46749" y="29828"/>
                      <a:pt x="46985" y="29928"/>
                    </a:cubicBezTo>
                    <a:cubicBezTo>
                      <a:pt x="46985" y="29598"/>
                      <a:pt x="46814" y="29546"/>
                      <a:pt x="46708" y="29374"/>
                    </a:cubicBezTo>
                    <a:cubicBezTo>
                      <a:pt x="46753" y="29306"/>
                      <a:pt x="46821" y="29287"/>
                      <a:pt x="46895" y="29287"/>
                    </a:cubicBezTo>
                    <a:cubicBezTo>
                      <a:pt x="46994" y="29287"/>
                      <a:pt x="47106" y="29321"/>
                      <a:pt x="47197" y="29321"/>
                    </a:cubicBezTo>
                    <a:lnTo>
                      <a:pt x="47197" y="29493"/>
                    </a:lnTo>
                    <a:cubicBezTo>
                      <a:pt x="47263" y="29374"/>
                      <a:pt x="47263" y="29321"/>
                      <a:pt x="47263" y="29268"/>
                    </a:cubicBezTo>
                    <a:lnTo>
                      <a:pt x="47368" y="29268"/>
                    </a:lnTo>
                    <a:cubicBezTo>
                      <a:pt x="47368" y="29321"/>
                      <a:pt x="47421" y="29374"/>
                      <a:pt x="47474" y="29493"/>
                    </a:cubicBezTo>
                    <a:lnTo>
                      <a:pt x="47197" y="29493"/>
                    </a:lnTo>
                    <a:cubicBezTo>
                      <a:pt x="47144" y="29493"/>
                      <a:pt x="47091" y="29546"/>
                      <a:pt x="47091" y="29546"/>
                    </a:cubicBezTo>
                    <a:cubicBezTo>
                      <a:pt x="47091" y="29869"/>
                      <a:pt x="47409" y="30039"/>
                      <a:pt x="47675" y="30039"/>
                    </a:cubicBezTo>
                    <a:cubicBezTo>
                      <a:pt x="47865" y="30039"/>
                      <a:pt x="48028" y="29952"/>
                      <a:pt x="48028" y="29770"/>
                    </a:cubicBezTo>
                    <a:cubicBezTo>
                      <a:pt x="47923" y="29704"/>
                      <a:pt x="47857" y="29651"/>
                      <a:pt x="47751" y="29598"/>
                    </a:cubicBezTo>
                    <a:cubicBezTo>
                      <a:pt x="47857" y="29493"/>
                      <a:pt x="47923" y="29268"/>
                      <a:pt x="47923" y="29110"/>
                    </a:cubicBezTo>
                    <a:cubicBezTo>
                      <a:pt x="48002" y="29136"/>
                      <a:pt x="48098" y="29150"/>
                      <a:pt x="48200" y="29150"/>
                    </a:cubicBezTo>
                    <a:cubicBezTo>
                      <a:pt x="48302" y="29150"/>
                      <a:pt x="48411" y="29136"/>
                      <a:pt x="48517" y="29110"/>
                    </a:cubicBezTo>
                    <a:cubicBezTo>
                      <a:pt x="48636" y="29216"/>
                      <a:pt x="48741" y="29268"/>
                      <a:pt x="48847" y="29321"/>
                    </a:cubicBezTo>
                    <a:cubicBezTo>
                      <a:pt x="48847" y="29876"/>
                      <a:pt x="48636" y="30034"/>
                      <a:pt x="48517" y="30364"/>
                    </a:cubicBezTo>
                    <a:cubicBezTo>
                      <a:pt x="48568" y="30385"/>
                      <a:pt x="48613" y="30395"/>
                      <a:pt x="48653" y="30395"/>
                    </a:cubicBezTo>
                    <a:cubicBezTo>
                      <a:pt x="49025" y="30395"/>
                      <a:pt x="48896" y="29544"/>
                      <a:pt x="49265" y="29544"/>
                    </a:cubicBezTo>
                    <a:cubicBezTo>
                      <a:pt x="49275" y="29544"/>
                      <a:pt x="49285" y="29544"/>
                      <a:pt x="49296" y="29546"/>
                    </a:cubicBezTo>
                    <a:cubicBezTo>
                      <a:pt x="49348" y="29704"/>
                      <a:pt x="49348" y="29770"/>
                      <a:pt x="49401" y="29876"/>
                    </a:cubicBezTo>
                    <a:lnTo>
                      <a:pt x="49401" y="29928"/>
                    </a:lnTo>
                    <a:lnTo>
                      <a:pt x="49454" y="29928"/>
                    </a:lnTo>
                    <a:cubicBezTo>
                      <a:pt x="49573" y="30034"/>
                      <a:pt x="49626" y="30153"/>
                      <a:pt x="49626" y="30536"/>
                    </a:cubicBezTo>
                    <a:cubicBezTo>
                      <a:pt x="49555" y="30763"/>
                      <a:pt x="49447" y="30833"/>
                      <a:pt x="49326" y="30833"/>
                    </a:cubicBezTo>
                    <a:cubicBezTo>
                      <a:pt x="49125" y="30833"/>
                      <a:pt x="48887" y="30642"/>
                      <a:pt x="48712" y="30642"/>
                    </a:cubicBezTo>
                    <a:cubicBezTo>
                      <a:pt x="48578" y="30642"/>
                      <a:pt x="48481" y="30753"/>
                      <a:pt x="48464" y="31143"/>
                    </a:cubicBezTo>
                    <a:cubicBezTo>
                      <a:pt x="48570" y="31201"/>
                      <a:pt x="48659" y="31214"/>
                      <a:pt x="48741" y="31214"/>
                    </a:cubicBezTo>
                    <a:cubicBezTo>
                      <a:pt x="48808" y="31214"/>
                      <a:pt x="48871" y="31206"/>
                      <a:pt x="48933" y="31206"/>
                    </a:cubicBezTo>
                    <a:cubicBezTo>
                      <a:pt x="49071" y="31206"/>
                      <a:pt x="49210" y="31249"/>
                      <a:pt x="49401" y="31526"/>
                    </a:cubicBezTo>
                    <a:cubicBezTo>
                      <a:pt x="49301" y="31567"/>
                      <a:pt x="49211" y="31582"/>
                      <a:pt x="49130" y="31582"/>
                    </a:cubicBezTo>
                    <a:cubicBezTo>
                      <a:pt x="48899" y="31582"/>
                      <a:pt x="48735" y="31459"/>
                      <a:pt x="48566" y="31459"/>
                    </a:cubicBezTo>
                    <a:cubicBezTo>
                      <a:pt x="48468" y="31459"/>
                      <a:pt x="48368" y="31500"/>
                      <a:pt x="48253" y="31632"/>
                    </a:cubicBezTo>
                    <a:cubicBezTo>
                      <a:pt x="48462" y="32230"/>
                      <a:pt x="48740" y="32432"/>
                      <a:pt x="49026" y="32432"/>
                    </a:cubicBezTo>
                    <a:cubicBezTo>
                      <a:pt x="49480" y="32432"/>
                      <a:pt x="49958" y="31927"/>
                      <a:pt x="50233" y="31684"/>
                    </a:cubicBezTo>
                    <a:cubicBezTo>
                      <a:pt x="51138" y="31684"/>
                      <a:pt x="51888" y="32670"/>
                      <a:pt x="52801" y="32670"/>
                    </a:cubicBezTo>
                    <a:cubicBezTo>
                      <a:pt x="53220" y="32670"/>
                      <a:pt x="53674" y="32462"/>
                      <a:pt x="54193" y="31856"/>
                    </a:cubicBezTo>
                    <a:cubicBezTo>
                      <a:pt x="53692" y="31579"/>
                      <a:pt x="54075" y="31090"/>
                      <a:pt x="54246" y="30866"/>
                    </a:cubicBezTo>
                    <a:cubicBezTo>
                      <a:pt x="54023" y="30779"/>
                      <a:pt x="53784" y="30725"/>
                      <a:pt x="53560" y="30725"/>
                    </a:cubicBezTo>
                    <a:cubicBezTo>
                      <a:pt x="53067" y="30725"/>
                      <a:pt x="52649" y="30988"/>
                      <a:pt x="52649" y="31750"/>
                    </a:cubicBezTo>
                    <a:cubicBezTo>
                      <a:pt x="52372" y="31750"/>
                      <a:pt x="52094" y="31750"/>
                      <a:pt x="51989" y="32080"/>
                    </a:cubicBezTo>
                    <a:cubicBezTo>
                      <a:pt x="52042" y="31350"/>
                      <a:pt x="51688" y="31133"/>
                      <a:pt x="51232" y="31133"/>
                    </a:cubicBezTo>
                    <a:cubicBezTo>
                      <a:pt x="50790" y="31133"/>
                      <a:pt x="50254" y="31337"/>
                      <a:pt x="49903" y="31473"/>
                    </a:cubicBezTo>
                    <a:cubicBezTo>
                      <a:pt x="49903" y="31354"/>
                      <a:pt x="49956" y="31249"/>
                      <a:pt x="49956" y="31143"/>
                    </a:cubicBezTo>
                    <a:cubicBezTo>
                      <a:pt x="50061" y="31143"/>
                      <a:pt x="50114" y="31090"/>
                      <a:pt x="50114" y="30971"/>
                    </a:cubicBezTo>
                    <a:lnTo>
                      <a:pt x="50009" y="30971"/>
                    </a:lnTo>
                    <a:cubicBezTo>
                      <a:pt x="50061" y="30589"/>
                      <a:pt x="49903" y="30430"/>
                      <a:pt x="49679" y="29981"/>
                    </a:cubicBezTo>
                    <a:lnTo>
                      <a:pt x="49956" y="29981"/>
                    </a:lnTo>
                    <a:cubicBezTo>
                      <a:pt x="49903" y="30034"/>
                      <a:pt x="49837" y="30153"/>
                      <a:pt x="49837" y="30259"/>
                    </a:cubicBezTo>
                    <a:cubicBezTo>
                      <a:pt x="50009" y="30311"/>
                      <a:pt x="50167" y="30364"/>
                      <a:pt x="50339" y="30364"/>
                    </a:cubicBezTo>
                    <a:cubicBezTo>
                      <a:pt x="50286" y="30483"/>
                      <a:pt x="50233" y="30589"/>
                      <a:pt x="50167" y="30694"/>
                    </a:cubicBezTo>
                    <a:cubicBezTo>
                      <a:pt x="50336" y="30660"/>
                      <a:pt x="50488" y="30648"/>
                      <a:pt x="50627" y="30648"/>
                    </a:cubicBezTo>
                    <a:cubicBezTo>
                      <a:pt x="51066" y="30648"/>
                      <a:pt x="51376" y="30776"/>
                      <a:pt x="51694" y="30776"/>
                    </a:cubicBezTo>
                    <a:cubicBezTo>
                      <a:pt x="51904" y="30776"/>
                      <a:pt x="52116" y="30721"/>
                      <a:pt x="52372" y="30536"/>
                    </a:cubicBezTo>
                    <a:lnTo>
                      <a:pt x="52372" y="30536"/>
                    </a:lnTo>
                    <a:cubicBezTo>
                      <a:pt x="52424" y="30919"/>
                      <a:pt x="52266" y="31196"/>
                      <a:pt x="52424" y="31249"/>
                    </a:cubicBezTo>
                    <a:cubicBezTo>
                      <a:pt x="53137" y="29704"/>
                      <a:pt x="54246" y="28661"/>
                      <a:pt x="55949" y="27948"/>
                    </a:cubicBezTo>
                    <a:lnTo>
                      <a:pt x="55949" y="27948"/>
                    </a:lnTo>
                    <a:cubicBezTo>
                      <a:pt x="55844" y="28173"/>
                      <a:pt x="56227" y="28833"/>
                      <a:pt x="56557" y="29110"/>
                    </a:cubicBezTo>
                    <a:cubicBezTo>
                      <a:pt x="56519" y="29096"/>
                      <a:pt x="56483" y="29088"/>
                      <a:pt x="56449" y="29088"/>
                    </a:cubicBezTo>
                    <a:cubicBezTo>
                      <a:pt x="56329" y="29088"/>
                      <a:pt x="56249" y="29193"/>
                      <a:pt x="56332" y="29493"/>
                    </a:cubicBezTo>
                    <a:cubicBezTo>
                      <a:pt x="56311" y="29643"/>
                      <a:pt x="56366" y="29684"/>
                      <a:pt x="56450" y="29684"/>
                    </a:cubicBezTo>
                    <a:cubicBezTo>
                      <a:pt x="56548" y="29684"/>
                      <a:pt x="56686" y="29629"/>
                      <a:pt x="56793" y="29629"/>
                    </a:cubicBezTo>
                    <a:cubicBezTo>
                      <a:pt x="56829" y="29629"/>
                      <a:pt x="56861" y="29635"/>
                      <a:pt x="56887" y="29651"/>
                    </a:cubicBezTo>
                    <a:lnTo>
                      <a:pt x="56887" y="29163"/>
                    </a:lnTo>
                    <a:cubicBezTo>
                      <a:pt x="56992" y="29110"/>
                      <a:pt x="57098" y="28938"/>
                      <a:pt x="57098" y="28556"/>
                    </a:cubicBezTo>
                    <a:lnTo>
                      <a:pt x="57098" y="28556"/>
                    </a:lnTo>
                    <a:cubicBezTo>
                      <a:pt x="56995" y="28576"/>
                      <a:pt x="56871" y="28631"/>
                      <a:pt x="56763" y="28631"/>
                    </a:cubicBezTo>
                    <a:cubicBezTo>
                      <a:pt x="56595" y="28631"/>
                      <a:pt x="56464" y="28498"/>
                      <a:pt x="56504" y="27895"/>
                    </a:cubicBezTo>
                    <a:cubicBezTo>
                      <a:pt x="56487" y="27892"/>
                      <a:pt x="56472" y="27890"/>
                      <a:pt x="56457" y="27890"/>
                    </a:cubicBezTo>
                    <a:cubicBezTo>
                      <a:pt x="56278" y="27890"/>
                      <a:pt x="56263" y="28173"/>
                      <a:pt x="56055" y="28173"/>
                    </a:cubicBezTo>
                    <a:cubicBezTo>
                      <a:pt x="56227" y="27011"/>
                      <a:pt x="55619" y="27790"/>
                      <a:pt x="55566" y="27235"/>
                    </a:cubicBezTo>
                    <a:cubicBezTo>
                      <a:pt x="55672" y="26522"/>
                      <a:pt x="55184" y="25968"/>
                      <a:pt x="55448" y="25744"/>
                    </a:cubicBezTo>
                    <a:lnTo>
                      <a:pt x="55448" y="25744"/>
                    </a:lnTo>
                    <a:cubicBezTo>
                      <a:pt x="55514" y="26404"/>
                      <a:pt x="55844" y="26298"/>
                      <a:pt x="56002" y="26681"/>
                    </a:cubicBezTo>
                    <a:lnTo>
                      <a:pt x="55897" y="25414"/>
                    </a:lnTo>
                    <a:cubicBezTo>
                      <a:pt x="55751" y="25323"/>
                      <a:pt x="55624" y="25288"/>
                      <a:pt x="55510" y="25288"/>
                    </a:cubicBezTo>
                    <a:cubicBezTo>
                      <a:pt x="55163" y="25288"/>
                      <a:pt x="54933" y="25601"/>
                      <a:pt x="54674" y="25601"/>
                    </a:cubicBezTo>
                    <a:cubicBezTo>
                      <a:pt x="54559" y="25601"/>
                      <a:pt x="54438" y="25539"/>
                      <a:pt x="54299" y="25361"/>
                    </a:cubicBezTo>
                    <a:cubicBezTo>
                      <a:pt x="54299" y="26072"/>
                      <a:pt x="54164" y="26266"/>
                      <a:pt x="53975" y="26266"/>
                    </a:cubicBezTo>
                    <a:cubicBezTo>
                      <a:pt x="53749" y="26266"/>
                      <a:pt x="53446" y="25992"/>
                      <a:pt x="53201" y="25992"/>
                    </a:cubicBezTo>
                    <a:cubicBezTo>
                      <a:pt x="53095" y="25992"/>
                      <a:pt x="52999" y="26043"/>
                      <a:pt x="52926" y="26192"/>
                    </a:cubicBezTo>
                    <a:cubicBezTo>
                      <a:pt x="53137" y="26245"/>
                      <a:pt x="53085" y="26800"/>
                      <a:pt x="53085" y="27183"/>
                    </a:cubicBezTo>
                    <a:cubicBezTo>
                      <a:pt x="53377" y="27183"/>
                      <a:pt x="53617" y="27259"/>
                      <a:pt x="53830" y="27259"/>
                    </a:cubicBezTo>
                    <a:cubicBezTo>
                      <a:pt x="54060" y="27259"/>
                      <a:pt x="54259" y="27170"/>
                      <a:pt x="54458" y="26800"/>
                    </a:cubicBezTo>
                    <a:cubicBezTo>
                      <a:pt x="54443" y="26800"/>
                      <a:pt x="54420" y="26804"/>
                      <a:pt x="54395" y="26804"/>
                    </a:cubicBezTo>
                    <a:cubicBezTo>
                      <a:pt x="54329" y="26804"/>
                      <a:pt x="54246" y="26776"/>
                      <a:pt x="54246" y="26575"/>
                    </a:cubicBezTo>
                    <a:lnTo>
                      <a:pt x="54246" y="26575"/>
                    </a:lnTo>
                    <a:cubicBezTo>
                      <a:pt x="54291" y="26596"/>
                      <a:pt x="54331" y="26605"/>
                      <a:pt x="54366" y="26605"/>
                    </a:cubicBezTo>
                    <a:cubicBezTo>
                      <a:pt x="54702" y="26605"/>
                      <a:pt x="54621" y="25742"/>
                      <a:pt x="54982" y="25742"/>
                    </a:cubicBezTo>
                    <a:cubicBezTo>
                      <a:pt x="54992" y="25742"/>
                      <a:pt x="55002" y="25742"/>
                      <a:pt x="55012" y="25744"/>
                    </a:cubicBezTo>
                    <a:cubicBezTo>
                      <a:pt x="55461" y="27515"/>
                      <a:pt x="55039" y="28112"/>
                      <a:pt x="54398" y="28112"/>
                    </a:cubicBezTo>
                    <a:cubicBezTo>
                      <a:pt x="53625" y="28112"/>
                      <a:pt x="52533" y="27244"/>
                      <a:pt x="52266" y="26522"/>
                    </a:cubicBezTo>
                    <a:cubicBezTo>
                      <a:pt x="52319" y="26245"/>
                      <a:pt x="52372" y="25968"/>
                      <a:pt x="52477" y="25744"/>
                    </a:cubicBezTo>
                    <a:cubicBezTo>
                      <a:pt x="52511" y="25712"/>
                      <a:pt x="52557" y="25702"/>
                      <a:pt x="52609" y="25702"/>
                    </a:cubicBezTo>
                    <a:cubicBezTo>
                      <a:pt x="52708" y="25702"/>
                      <a:pt x="52829" y="25739"/>
                      <a:pt x="52930" y="25739"/>
                    </a:cubicBezTo>
                    <a:cubicBezTo>
                      <a:pt x="53047" y="25739"/>
                      <a:pt x="53137" y="25690"/>
                      <a:pt x="53137" y="25480"/>
                    </a:cubicBezTo>
                    <a:cubicBezTo>
                      <a:pt x="53226" y="25141"/>
                      <a:pt x="53530" y="25069"/>
                      <a:pt x="53928" y="25069"/>
                    </a:cubicBezTo>
                    <a:cubicBezTo>
                      <a:pt x="54214" y="25069"/>
                      <a:pt x="54550" y="25107"/>
                      <a:pt x="54889" y="25107"/>
                    </a:cubicBezTo>
                    <a:cubicBezTo>
                      <a:pt x="55543" y="25107"/>
                      <a:pt x="56208" y="24968"/>
                      <a:pt x="56557" y="24159"/>
                    </a:cubicBezTo>
                    <a:cubicBezTo>
                      <a:pt x="55065" y="24159"/>
                      <a:pt x="53533" y="24318"/>
                      <a:pt x="51989" y="24423"/>
                    </a:cubicBezTo>
                    <a:cubicBezTo>
                      <a:pt x="52042" y="24371"/>
                      <a:pt x="52042" y="24371"/>
                      <a:pt x="52042" y="24318"/>
                    </a:cubicBezTo>
                    <a:cubicBezTo>
                      <a:pt x="51487" y="23380"/>
                      <a:pt x="52926" y="24212"/>
                      <a:pt x="52755" y="23222"/>
                    </a:cubicBezTo>
                    <a:cubicBezTo>
                      <a:pt x="52637" y="23101"/>
                      <a:pt x="52511" y="23045"/>
                      <a:pt x="52388" y="23045"/>
                    </a:cubicBezTo>
                    <a:cubicBezTo>
                      <a:pt x="52053" y="23045"/>
                      <a:pt x="51736" y="23457"/>
                      <a:pt x="51659" y="24093"/>
                    </a:cubicBezTo>
                    <a:cubicBezTo>
                      <a:pt x="51664" y="24088"/>
                      <a:pt x="51670" y="24085"/>
                      <a:pt x="51675" y="24085"/>
                    </a:cubicBezTo>
                    <a:cubicBezTo>
                      <a:pt x="51723" y="24085"/>
                      <a:pt x="51776" y="24281"/>
                      <a:pt x="51883" y="24423"/>
                    </a:cubicBezTo>
                    <a:cubicBezTo>
                      <a:pt x="51327" y="24471"/>
                      <a:pt x="50804" y="24511"/>
                      <a:pt x="50310" y="24511"/>
                    </a:cubicBezTo>
                    <a:cubicBezTo>
                      <a:pt x="50113" y="24511"/>
                      <a:pt x="49920" y="24505"/>
                      <a:pt x="49731" y="24489"/>
                    </a:cubicBezTo>
                    <a:cubicBezTo>
                      <a:pt x="49837" y="24159"/>
                      <a:pt x="50167" y="24159"/>
                      <a:pt x="50114" y="23499"/>
                    </a:cubicBezTo>
                    <a:cubicBezTo>
                      <a:pt x="49875" y="23293"/>
                      <a:pt x="49614" y="23241"/>
                      <a:pt x="49361" y="23241"/>
                    </a:cubicBezTo>
                    <a:cubicBezTo>
                      <a:pt x="49108" y="23241"/>
                      <a:pt x="48863" y="23293"/>
                      <a:pt x="48657" y="23293"/>
                    </a:cubicBezTo>
                    <a:cubicBezTo>
                      <a:pt x="48410" y="23293"/>
                      <a:pt x="48218" y="23219"/>
                      <a:pt x="48134" y="22892"/>
                    </a:cubicBezTo>
                    <a:lnTo>
                      <a:pt x="48134" y="22892"/>
                    </a:lnTo>
                    <a:cubicBezTo>
                      <a:pt x="48247" y="22945"/>
                      <a:pt x="48359" y="22972"/>
                      <a:pt x="48469" y="22972"/>
                    </a:cubicBezTo>
                    <a:cubicBezTo>
                      <a:pt x="48796" y="22972"/>
                      <a:pt x="49102" y="22739"/>
                      <a:pt x="49348" y="22285"/>
                    </a:cubicBezTo>
                    <a:cubicBezTo>
                      <a:pt x="49018" y="22060"/>
                      <a:pt x="49071" y="21519"/>
                      <a:pt x="49071" y="21070"/>
                    </a:cubicBezTo>
                    <a:lnTo>
                      <a:pt x="48847" y="21070"/>
                    </a:lnTo>
                    <a:cubicBezTo>
                      <a:pt x="48741" y="21123"/>
                      <a:pt x="48688" y="21400"/>
                      <a:pt x="48636" y="21625"/>
                    </a:cubicBezTo>
                    <a:cubicBezTo>
                      <a:pt x="48741" y="21677"/>
                      <a:pt x="48847" y="21572"/>
                      <a:pt x="48913" y="21849"/>
                    </a:cubicBezTo>
                    <a:cubicBezTo>
                      <a:pt x="48253" y="23380"/>
                      <a:pt x="45546" y="21347"/>
                      <a:pt x="45441" y="24159"/>
                    </a:cubicBezTo>
                    <a:cubicBezTo>
                      <a:pt x="45592" y="24322"/>
                      <a:pt x="45814" y="24382"/>
                      <a:pt x="46083" y="24382"/>
                    </a:cubicBezTo>
                    <a:cubicBezTo>
                      <a:pt x="46808" y="24382"/>
                      <a:pt x="47866" y="23947"/>
                      <a:pt x="48740" y="23947"/>
                    </a:cubicBezTo>
                    <a:cubicBezTo>
                      <a:pt x="48957" y="23947"/>
                      <a:pt x="49162" y="23974"/>
                      <a:pt x="49348" y="24041"/>
                    </a:cubicBezTo>
                    <a:cubicBezTo>
                      <a:pt x="48481" y="25263"/>
                      <a:pt x="47613" y="25591"/>
                      <a:pt x="46315" y="25591"/>
                    </a:cubicBezTo>
                    <a:cubicBezTo>
                      <a:pt x="46211" y="25591"/>
                      <a:pt x="46105" y="25589"/>
                      <a:pt x="45995" y="25585"/>
                    </a:cubicBezTo>
                    <a:cubicBezTo>
                      <a:pt x="45942" y="24925"/>
                      <a:pt x="45612" y="25031"/>
                      <a:pt x="45546" y="24371"/>
                    </a:cubicBezTo>
                    <a:cubicBezTo>
                      <a:pt x="45239" y="24498"/>
                      <a:pt x="44928" y="24677"/>
                      <a:pt x="44645" y="24677"/>
                    </a:cubicBezTo>
                    <a:cubicBezTo>
                      <a:pt x="44431" y="24677"/>
                      <a:pt x="44233" y="24573"/>
                      <a:pt x="44068" y="24265"/>
                    </a:cubicBezTo>
                    <a:lnTo>
                      <a:pt x="44068" y="24265"/>
                    </a:lnTo>
                    <a:cubicBezTo>
                      <a:pt x="44152" y="24349"/>
                      <a:pt x="44218" y="24379"/>
                      <a:pt x="44279" y="24379"/>
                    </a:cubicBezTo>
                    <a:cubicBezTo>
                      <a:pt x="44428" y="24379"/>
                      <a:pt x="44541" y="24194"/>
                      <a:pt x="44802" y="24194"/>
                    </a:cubicBezTo>
                    <a:cubicBezTo>
                      <a:pt x="44848" y="24194"/>
                      <a:pt x="44897" y="24199"/>
                      <a:pt x="44952" y="24212"/>
                    </a:cubicBezTo>
                    <a:cubicBezTo>
                      <a:pt x="44675" y="22839"/>
                      <a:pt x="45335" y="23275"/>
                      <a:pt x="45335" y="22390"/>
                    </a:cubicBezTo>
                    <a:cubicBezTo>
                      <a:pt x="45324" y="22388"/>
                      <a:pt x="45313" y="22386"/>
                      <a:pt x="45302" y="22386"/>
                    </a:cubicBezTo>
                    <a:cubicBezTo>
                      <a:pt x="45165" y="22386"/>
                      <a:pt x="45099" y="22597"/>
                      <a:pt x="45055" y="22597"/>
                    </a:cubicBezTo>
                    <a:cubicBezTo>
                      <a:pt x="45036" y="22597"/>
                      <a:pt x="45020" y="22557"/>
                      <a:pt x="45005" y="22443"/>
                    </a:cubicBezTo>
                    <a:cubicBezTo>
                      <a:pt x="45718" y="21625"/>
                      <a:pt x="47144" y="21955"/>
                      <a:pt x="47923" y="21400"/>
                    </a:cubicBezTo>
                    <a:cubicBezTo>
                      <a:pt x="47368" y="21400"/>
                      <a:pt x="47804" y="20199"/>
                      <a:pt x="47976" y="20199"/>
                    </a:cubicBezTo>
                    <a:cubicBezTo>
                      <a:pt x="47751" y="19857"/>
                      <a:pt x="47550" y="19338"/>
                      <a:pt x="47445" y="19338"/>
                    </a:cubicBezTo>
                    <a:cubicBezTo>
                      <a:pt x="47396" y="19338"/>
                      <a:pt x="47368" y="19451"/>
                      <a:pt x="47368" y="19750"/>
                    </a:cubicBezTo>
                    <a:cubicBezTo>
                      <a:pt x="46814" y="18984"/>
                      <a:pt x="46537" y="19037"/>
                      <a:pt x="46048" y="18601"/>
                    </a:cubicBezTo>
                    <a:cubicBezTo>
                      <a:pt x="46048" y="18271"/>
                      <a:pt x="46207" y="18377"/>
                      <a:pt x="46273" y="18100"/>
                    </a:cubicBezTo>
                    <a:cubicBezTo>
                      <a:pt x="46197" y="17953"/>
                      <a:pt x="46109" y="17893"/>
                      <a:pt x="46019" y="17893"/>
                    </a:cubicBezTo>
                    <a:cubicBezTo>
                      <a:pt x="45843" y="17893"/>
                      <a:pt x="45660" y="18123"/>
                      <a:pt x="45546" y="18377"/>
                    </a:cubicBezTo>
                    <a:cubicBezTo>
                      <a:pt x="45582" y="18377"/>
                      <a:pt x="45618" y="18376"/>
                      <a:pt x="45653" y="18376"/>
                    </a:cubicBezTo>
                    <a:cubicBezTo>
                      <a:pt x="45836" y="18376"/>
                      <a:pt x="45987" y="18413"/>
                      <a:pt x="45942" y="18879"/>
                    </a:cubicBezTo>
                    <a:cubicBezTo>
                      <a:pt x="45771" y="19697"/>
                      <a:pt x="45441" y="19750"/>
                      <a:pt x="45164" y="19922"/>
                    </a:cubicBezTo>
                    <a:lnTo>
                      <a:pt x="45164" y="19209"/>
                    </a:lnTo>
                    <a:cubicBezTo>
                      <a:pt x="44693" y="19229"/>
                      <a:pt x="44213" y="19284"/>
                      <a:pt x="43720" y="19284"/>
                    </a:cubicBezTo>
                    <a:cubicBezTo>
                      <a:pt x="42954" y="19284"/>
                      <a:pt x="42158" y="19151"/>
                      <a:pt x="41322" y="18549"/>
                    </a:cubicBezTo>
                    <a:cubicBezTo>
                      <a:pt x="41356" y="18511"/>
                      <a:pt x="41407" y="18500"/>
                      <a:pt x="41466" y="18500"/>
                    </a:cubicBezTo>
                    <a:cubicBezTo>
                      <a:pt x="41550" y="18500"/>
                      <a:pt x="41650" y="18523"/>
                      <a:pt x="41739" y="18523"/>
                    </a:cubicBezTo>
                    <a:cubicBezTo>
                      <a:pt x="41872" y="18523"/>
                      <a:pt x="41982" y="18472"/>
                      <a:pt x="41982" y="18219"/>
                    </a:cubicBezTo>
                    <a:cubicBezTo>
                      <a:pt x="41586" y="18219"/>
                      <a:pt x="41916" y="17559"/>
                      <a:pt x="41705" y="17493"/>
                    </a:cubicBezTo>
                    <a:lnTo>
                      <a:pt x="41705" y="17493"/>
                    </a:lnTo>
                    <a:cubicBezTo>
                      <a:pt x="41586" y="18153"/>
                      <a:pt x="40332" y="17440"/>
                      <a:pt x="41045" y="18324"/>
                    </a:cubicBezTo>
                    <a:cubicBezTo>
                      <a:pt x="40953" y="18367"/>
                      <a:pt x="40859" y="18387"/>
                      <a:pt x="40767" y="18387"/>
                    </a:cubicBezTo>
                    <a:cubicBezTo>
                      <a:pt x="40146" y="18387"/>
                      <a:pt x="39568" y="17490"/>
                      <a:pt x="39672" y="16674"/>
                    </a:cubicBezTo>
                    <a:cubicBezTo>
                      <a:pt x="39675" y="16673"/>
                      <a:pt x="39679" y="16672"/>
                      <a:pt x="39683" y="16672"/>
                    </a:cubicBezTo>
                    <a:cubicBezTo>
                      <a:pt x="39795" y="16672"/>
                      <a:pt x="39911" y="17203"/>
                      <a:pt x="39987" y="17203"/>
                    </a:cubicBezTo>
                    <a:cubicBezTo>
                      <a:pt x="40017" y="17203"/>
                      <a:pt x="40040" y="17123"/>
                      <a:pt x="40055" y="16898"/>
                    </a:cubicBezTo>
                    <a:cubicBezTo>
                      <a:pt x="39883" y="16674"/>
                      <a:pt x="39672" y="16502"/>
                      <a:pt x="39553" y="16172"/>
                    </a:cubicBezTo>
                    <a:lnTo>
                      <a:pt x="39553" y="16172"/>
                    </a:lnTo>
                    <a:cubicBezTo>
                      <a:pt x="39616" y="16182"/>
                      <a:pt x="39671" y="16186"/>
                      <a:pt x="39718" y="16186"/>
                    </a:cubicBezTo>
                    <a:cubicBezTo>
                      <a:pt x="40009" y="16186"/>
                      <a:pt x="40008" y="16013"/>
                      <a:pt x="39724" y="15684"/>
                    </a:cubicBezTo>
                    <a:cubicBezTo>
                      <a:pt x="39819" y="15671"/>
                      <a:pt x="39911" y="15661"/>
                      <a:pt x="39997" y="15661"/>
                    </a:cubicBezTo>
                    <a:cubicBezTo>
                      <a:pt x="40260" y="15661"/>
                      <a:pt x="40477" y="15752"/>
                      <a:pt x="40596" y="16120"/>
                    </a:cubicBezTo>
                    <a:cubicBezTo>
                      <a:pt x="40437" y="16238"/>
                      <a:pt x="40332" y="16502"/>
                      <a:pt x="40266" y="16898"/>
                    </a:cubicBezTo>
                    <a:cubicBezTo>
                      <a:pt x="40926" y="16397"/>
                      <a:pt x="42748" y="16898"/>
                      <a:pt x="43025" y="15908"/>
                    </a:cubicBezTo>
                    <a:cubicBezTo>
                      <a:pt x="43183" y="16014"/>
                      <a:pt x="43461" y="15961"/>
                      <a:pt x="43632" y="16344"/>
                    </a:cubicBezTo>
                    <a:cubicBezTo>
                      <a:pt x="43582" y="16319"/>
                      <a:pt x="43541" y="16308"/>
                      <a:pt x="43509" y="16308"/>
                    </a:cubicBezTo>
                    <a:cubicBezTo>
                      <a:pt x="43255" y="16308"/>
                      <a:pt x="43527" y="17010"/>
                      <a:pt x="43632" y="17057"/>
                    </a:cubicBezTo>
                    <a:cubicBezTo>
                      <a:pt x="43791" y="16621"/>
                      <a:pt x="43685" y="15684"/>
                      <a:pt x="43896" y="15301"/>
                    </a:cubicBezTo>
                    <a:cubicBezTo>
                      <a:pt x="44224" y="15530"/>
                      <a:pt x="44316" y="16283"/>
                      <a:pt x="44712" y="16283"/>
                    </a:cubicBezTo>
                    <a:cubicBezTo>
                      <a:pt x="44795" y="16283"/>
                      <a:pt x="44891" y="16250"/>
                      <a:pt x="45005" y="16172"/>
                    </a:cubicBezTo>
                    <a:lnTo>
                      <a:pt x="45005" y="16172"/>
                    </a:lnTo>
                    <a:cubicBezTo>
                      <a:pt x="44729" y="16810"/>
                      <a:pt x="45193" y="17419"/>
                      <a:pt x="45578" y="17419"/>
                    </a:cubicBezTo>
                    <a:cubicBezTo>
                      <a:pt x="45728" y="17419"/>
                      <a:pt x="45865" y="17327"/>
                      <a:pt x="45942" y="17110"/>
                    </a:cubicBezTo>
                    <a:cubicBezTo>
                      <a:pt x="45718" y="16450"/>
                      <a:pt x="46484" y="15737"/>
                      <a:pt x="46537" y="14799"/>
                    </a:cubicBezTo>
                    <a:cubicBezTo>
                      <a:pt x="46603" y="15301"/>
                      <a:pt x="46814" y="15459"/>
                      <a:pt x="46933" y="15790"/>
                    </a:cubicBezTo>
                    <a:cubicBezTo>
                      <a:pt x="46967" y="15800"/>
                      <a:pt x="46998" y="15805"/>
                      <a:pt x="47026" y="15805"/>
                    </a:cubicBezTo>
                    <a:cubicBezTo>
                      <a:pt x="47273" y="15805"/>
                      <a:pt x="47292" y="15433"/>
                      <a:pt x="47491" y="15433"/>
                    </a:cubicBezTo>
                    <a:cubicBezTo>
                      <a:pt x="47521" y="15433"/>
                      <a:pt x="47554" y="15441"/>
                      <a:pt x="47593" y="15459"/>
                    </a:cubicBezTo>
                    <a:cubicBezTo>
                      <a:pt x="47593" y="13756"/>
                      <a:pt x="48187" y="15129"/>
                      <a:pt x="48187" y="13928"/>
                    </a:cubicBezTo>
                    <a:cubicBezTo>
                      <a:pt x="48253" y="14139"/>
                      <a:pt x="48306" y="14192"/>
                      <a:pt x="48358" y="14364"/>
                    </a:cubicBezTo>
                    <a:cubicBezTo>
                      <a:pt x="48464" y="15077"/>
                      <a:pt x="47923" y="14641"/>
                      <a:pt x="47923" y="15182"/>
                    </a:cubicBezTo>
                    <a:cubicBezTo>
                      <a:pt x="48583" y="15354"/>
                      <a:pt x="48583" y="15790"/>
                      <a:pt x="48794" y="16621"/>
                    </a:cubicBezTo>
                    <a:cubicBezTo>
                      <a:pt x="48882" y="16693"/>
                      <a:pt x="48958" y="16724"/>
                      <a:pt x="49025" y="16724"/>
                    </a:cubicBezTo>
                    <a:cubicBezTo>
                      <a:pt x="49380" y="16724"/>
                      <a:pt x="49466" y="15867"/>
                      <a:pt x="49617" y="15867"/>
                    </a:cubicBezTo>
                    <a:cubicBezTo>
                      <a:pt x="49651" y="15867"/>
                      <a:pt x="49688" y="15910"/>
                      <a:pt x="49731" y="16014"/>
                    </a:cubicBezTo>
                    <a:cubicBezTo>
                      <a:pt x="49401" y="16397"/>
                      <a:pt x="49124" y="17717"/>
                      <a:pt x="49731" y="17994"/>
                    </a:cubicBezTo>
                    <a:cubicBezTo>
                      <a:pt x="49817" y="17603"/>
                      <a:pt x="49971" y="17490"/>
                      <a:pt x="50162" y="17490"/>
                    </a:cubicBezTo>
                    <a:cubicBezTo>
                      <a:pt x="50423" y="17490"/>
                      <a:pt x="50753" y="17700"/>
                      <a:pt x="51075" y="17700"/>
                    </a:cubicBezTo>
                    <a:cubicBezTo>
                      <a:pt x="51280" y="17700"/>
                      <a:pt x="51481" y="17615"/>
                      <a:pt x="51659" y="17334"/>
                    </a:cubicBezTo>
                    <a:cubicBezTo>
                      <a:pt x="51052" y="16832"/>
                      <a:pt x="50114" y="17162"/>
                      <a:pt x="49507" y="16780"/>
                    </a:cubicBezTo>
                    <a:cubicBezTo>
                      <a:pt x="49903" y="16450"/>
                      <a:pt x="50391" y="16238"/>
                      <a:pt x="50774" y="15908"/>
                    </a:cubicBezTo>
                    <a:cubicBezTo>
                      <a:pt x="50114" y="15129"/>
                      <a:pt x="49573" y="14469"/>
                      <a:pt x="48913" y="14311"/>
                    </a:cubicBezTo>
                    <a:cubicBezTo>
                      <a:pt x="48966" y="13809"/>
                      <a:pt x="49507" y="14192"/>
                      <a:pt x="49348" y="13321"/>
                    </a:cubicBezTo>
                    <a:lnTo>
                      <a:pt x="49348" y="13321"/>
                    </a:lnTo>
                    <a:cubicBezTo>
                      <a:pt x="49267" y="13454"/>
                      <a:pt x="49172" y="13495"/>
                      <a:pt x="49073" y="13495"/>
                    </a:cubicBezTo>
                    <a:cubicBezTo>
                      <a:pt x="48920" y="13495"/>
                      <a:pt x="48757" y="13398"/>
                      <a:pt x="48617" y="13398"/>
                    </a:cubicBezTo>
                    <a:cubicBezTo>
                      <a:pt x="48480" y="13398"/>
                      <a:pt x="48365" y="13492"/>
                      <a:pt x="48306" y="13862"/>
                    </a:cubicBezTo>
                    <a:cubicBezTo>
                      <a:pt x="48270" y="13420"/>
                      <a:pt x="48216" y="13287"/>
                      <a:pt x="48146" y="13287"/>
                    </a:cubicBezTo>
                    <a:cubicBezTo>
                      <a:pt x="48043" y="13287"/>
                      <a:pt x="47906" y="13587"/>
                      <a:pt x="47750" y="13587"/>
                    </a:cubicBezTo>
                    <a:cubicBezTo>
                      <a:pt x="47663" y="13587"/>
                      <a:pt x="47570" y="13494"/>
                      <a:pt x="47474" y="13202"/>
                    </a:cubicBezTo>
                    <a:cubicBezTo>
                      <a:pt x="47786" y="13202"/>
                      <a:pt x="47708" y="12375"/>
                      <a:pt x="48068" y="12375"/>
                    </a:cubicBezTo>
                    <a:cubicBezTo>
                      <a:pt x="48088" y="12375"/>
                      <a:pt x="48110" y="12378"/>
                      <a:pt x="48134" y="12383"/>
                    </a:cubicBezTo>
                    <a:lnTo>
                      <a:pt x="48187" y="13149"/>
                    </a:lnTo>
                    <a:cubicBezTo>
                      <a:pt x="48380" y="12854"/>
                      <a:pt x="48589" y="12812"/>
                      <a:pt x="48798" y="12812"/>
                    </a:cubicBezTo>
                    <a:cubicBezTo>
                      <a:pt x="48881" y="12812"/>
                      <a:pt x="48965" y="12819"/>
                      <a:pt x="49047" y="12819"/>
                    </a:cubicBezTo>
                    <a:cubicBezTo>
                      <a:pt x="49293" y="12819"/>
                      <a:pt x="49531" y="12759"/>
                      <a:pt x="49731" y="12278"/>
                    </a:cubicBezTo>
                    <a:cubicBezTo>
                      <a:pt x="49401" y="11948"/>
                      <a:pt x="49243" y="11116"/>
                      <a:pt x="48966" y="10562"/>
                    </a:cubicBezTo>
                    <a:cubicBezTo>
                      <a:pt x="49073" y="10520"/>
                      <a:pt x="49167" y="10503"/>
                      <a:pt x="49254" y="10503"/>
                    </a:cubicBezTo>
                    <a:cubicBezTo>
                      <a:pt x="49581" y="10503"/>
                      <a:pt x="49797" y="10738"/>
                      <a:pt x="50148" y="10738"/>
                    </a:cubicBezTo>
                    <a:cubicBezTo>
                      <a:pt x="50176" y="10738"/>
                      <a:pt x="50204" y="10736"/>
                      <a:pt x="50233" y="10733"/>
                    </a:cubicBezTo>
                    <a:cubicBezTo>
                      <a:pt x="50233" y="10350"/>
                      <a:pt x="50233" y="10179"/>
                      <a:pt x="50286" y="9968"/>
                    </a:cubicBezTo>
                    <a:lnTo>
                      <a:pt x="50286" y="9968"/>
                    </a:lnTo>
                    <a:cubicBezTo>
                      <a:pt x="50157" y="10168"/>
                      <a:pt x="50020" y="10239"/>
                      <a:pt x="49871" y="10239"/>
                    </a:cubicBezTo>
                    <a:cubicBezTo>
                      <a:pt x="49577" y="10239"/>
                      <a:pt x="49232" y="9963"/>
                      <a:pt x="48794" y="9849"/>
                    </a:cubicBezTo>
                    <a:lnTo>
                      <a:pt x="48794" y="9849"/>
                    </a:lnTo>
                    <a:cubicBezTo>
                      <a:pt x="48873" y="10474"/>
                      <a:pt x="48788" y="10644"/>
                      <a:pt x="48639" y="10644"/>
                    </a:cubicBezTo>
                    <a:cubicBezTo>
                      <a:pt x="48461" y="10644"/>
                      <a:pt x="48192" y="10401"/>
                      <a:pt x="48006" y="10401"/>
                    </a:cubicBezTo>
                    <a:cubicBezTo>
                      <a:pt x="47907" y="10401"/>
                      <a:pt x="47831" y="10470"/>
                      <a:pt x="47804" y="10680"/>
                    </a:cubicBezTo>
                    <a:cubicBezTo>
                      <a:pt x="47847" y="10672"/>
                      <a:pt x="47887" y="10668"/>
                      <a:pt x="47924" y="10668"/>
                    </a:cubicBezTo>
                    <a:cubicBezTo>
                      <a:pt x="48131" y="10668"/>
                      <a:pt x="48261" y="10800"/>
                      <a:pt x="48306" y="11169"/>
                    </a:cubicBezTo>
                    <a:cubicBezTo>
                      <a:pt x="48243" y="11180"/>
                      <a:pt x="48182" y="11185"/>
                      <a:pt x="48122" y="11185"/>
                    </a:cubicBezTo>
                    <a:cubicBezTo>
                      <a:pt x="47559" y="11185"/>
                      <a:pt x="47145" y="10717"/>
                      <a:pt x="46655" y="10562"/>
                    </a:cubicBezTo>
                    <a:cubicBezTo>
                      <a:pt x="47038" y="10562"/>
                      <a:pt x="47923" y="10403"/>
                      <a:pt x="47645" y="9968"/>
                    </a:cubicBezTo>
                    <a:cubicBezTo>
                      <a:pt x="47489" y="9968"/>
                      <a:pt x="47475" y="10240"/>
                      <a:pt x="47355" y="10240"/>
                    </a:cubicBezTo>
                    <a:cubicBezTo>
                      <a:pt x="47343" y="10240"/>
                      <a:pt x="47330" y="10238"/>
                      <a:pt x="47315" y="10232"/>
                    </a:cubicBezTo>
                    <a:cubicBezTo>
                      <a:pt x="47263" y="9413"/>
                      <a:pt x="47527" y="9030"/>
                      <a:pt x="47038" y="9030"/>
                    </a:cubicBezTo>
                    <a:cubicBezTo>
                      <a:pt x="46814" y="9572"/>
                      <a:pt x="47368" y="9796"/>
                      <a:pt x="47091" y="10232"/>
                    </a:cubicBezTo>
                    <a:cubicBezTo>
                      <a:pt x="46814" y="9638"/>
                      <a:pt x="46708" y="9968"/>
                      <a:pt x="46325" y="9308"/>
                    </a:cubicBezTo>
                    <a:lnTo>
                      <a:pt x="46325" y="9308"/>
                    </a:lnTo>
                    <a:cubicBezTo>
                      <a:pt x="46354" y="9326"/>
                      <a:pt x="46395" y="9335"/>
                      <a:pt x="46441" y="9335"/>
                    </a:cubicBezTo>
                    <a:cubicBezTo>
                      <a:pt x="46652" y="9335"/>
                      <a:pt x="46970" y="9160"/>
                      <a:pt x="46655" y="9030"/>
                    </a:cubicBezTo>
                    <a:cubicBezTo>
                      <a:pt x="46446" y="8966"/>
                      <a:pt x="46309" y="8910"/>
                      <a:pt x="46215" y="8910"/>
                    </a:cubicBezTo>
                    <a:cubicBezTo>
                      <a:pt x="46061" y="8910"/>
                      <a:pt x="46028" y="9061"/>
                      <a:pt x="45995" y="9572"/>
                    </a:cubicBezTo>
                    <a:cubicBezTo>
                      <a:pt x="45862" y="9361"/>
                      <a:pt x="45829" y="9253"/>
                      <a:pt x="45808" y="9253"/>
                    </a:cubicBezTo>
                    <a:cubicBezTo>
                      <a:pt x="45785" y="9253"/>
                      <a:pt x="45775" y="9378"/>
                      <a:pt x="45665" y="9638"/>
                    </a:cubicBezTo>
                    <a:cubicBezTo>
                      <a:pt x="45494" y="9308"/>
                      <a:pt x="45335" y="8977"/>
                      <a:pt x="45164" y="8700"/>
                    </a:cubicBezTo>
                    <a:cubicBezTo>
                      <a:pt x="45316" y="8521"/>
                      <a:pt x="45504" y="8470"/>
                      <a:pt x="45706" y="8470"/>
                    </a:cubicBezTo>
                    <a:cubicBezTo>
                      <a:pt x="45968" y="8470"/>
                      <a:pt x="46254" y="8556"/>
                      <a:pt x="46516" y="8556"/>
                    </a:cubicBezTo>
                    <a:cubicBezTo>
                      <a:pt x="46855" y="8556"/>
                      <a:pt x="47154" y="8414"/>
                      <a:pt x="47315" y="7763"/>
                    </a:cubicBezTo>
                    <a:cubicBezTo>
                      <a:pt x="47091" y="7433"/>
                      <a:pt x="46603" y="7763"/>
                      <a:pt x="46431" y="7327"/>
                    </a:cubicBezTo>
                    <a:cubicBezTo>
                      <a:pt x="46463" y="7325"/>
                      <a:pt x="46495" y="7325"/>
                      <a:pt x="46527" y="7325"/>
                    </a:cubicBezTo>
                    <a:cubicBezTo>
                      <a:pt x="47312" y="7325"/>
                      <a:pt x="47835" y="7872"/>
                      <a:pt x="48403" y="7872"/>
                    </a:cubicBezTo>
                    <a:cubicBezTo>
                      <a:pt x="48630" y="7872"/>
                      <a:pt x="48864" y="7784"/>
                      <a:pt x="49124" y="7538"/>
                    </a:cubicBezTo>
                    <a:cubicBezTo>
                      <a:pt x="48966" y="7380"/>
                      <a:pt x="48741" y="7208"/>
                      <a:pt x="48741" y="6601"/>
                    </a:cubicBezTo>
                    <a:lnTo>
                      <a:pt x="48741" y="6601"/>
                    </a:lnTo>
                    <a:cubicBezTo>
                      <a:pt x="48827" y="6634"/>
                      <a:pt x="48923" y="6651"/>
                      <a:pt x="49018" y="6651"/>
                    </a:cubicBezTo>
                    <a:cubicBezTo>
                      <a:pt x="49114" y="6651"/>
                      <a:pt x="49210" y="6634"/>
                      <a:pt x="49296" y="6601"/>
                    </a:cubicBezTo>
                    <a:lnTo>
                      <a:pt x="49296" y="6601"/>
                    </a:lnTo>
                    <a:cubicBezTo>
                      <a:pt x="49177" y="7050"/>
                      <a:pt x="49401" y="7050"/>
                      <a:pt x="49243" y="7538"/>
                    </a:cubicBezTo>
                    <a:cubicBezTo>
                      <a:pt x="49454" y="7156"/>
                      <a:pt x="50009" y="7103"/>
                      <a:pt x="49784" y="6997"/>
                    </a:cubicBezTo>
                    <a:cubicBezTo>
                      <a:pt x="49731" y="6601"/>
                      <a:pt x="49454" y="6826"/>
                      <a:pt x="49348" y="6601"/>
                    </a:cubicBezTo>
                    <a:cubicBezTo>
                      <a:pt x="50294" y="6483"/>
                      <a:pt x="50989" y="5660"/>
                      <a:pt x="51786" y="5660"/>
                    </a:cubicBezTo>
                    <a:cubicBezTo>
                      <a:pt x="52057" y="5660"/>
                      <a:pt x="52340" y="5755"/>
                      <a:pt x="52649" y="6007"/>
                    </a:cubicBezTo>
                    <a:cubicBezTo>
                      <a:pt x="52200" y="6093"/>
                      <a:pt x="52115" y="6394"/>
                      <a:pt x="51839" y="6394"/>
                    </a:cubicBezTo>
                    <a:cubicBezTo>
                      <a:pt x="51775" y="6394"/>
                      <a:pt x="51699" y="6377"/>
                      <a:pt x="51606" y="6337"/>
                    </a:cubicBezTo>
                    <a:lnTo>
                      <a:pt x="51606" y="6337"/>
                    </a:lnTo>
                    <a:cubicBezTo>
                      <a:pt x="51606" y="6736"/>
                      <a:pt x="51843" y="7294"/>
                      <a:pt x="51989" y="7294"/>
                    </a:cubicBezTo>
                    <a:cubicBezTo>
                      <a:pt x="52040" y="7294"/>
                      <a:pt x="52081" y="7223"/>
                      <a:pt x="52094" y="7050"/>
                    </a:cubicBezTo>
                    <a:cubicBezTo>
                      <a:pt x="52066" y="7013"/>
                      <a:pt x="52057" y="6998"/>
                      <a:pt x="52063" y="6998"/>
                    </a:cubicBezTo>
                    <a:cubicBezTo>
                      <a:pt x="52081" y="6998"/>
                      <a:pt x="52260" y="7159"/>
                      <a:pt x="52401" y="7159"/>
                    </a:cubicBezTo>
                    <a:cubicBezTo>
                      <a:pt x="52532" y="7159"/>
                      <a:pt x="52631" y="7022"/>
                      <a:pt x="52543" y="6496"/>
                    </a:cubicBezTo>
                    <a:cubicBezTo>
                      <a:pt x="52568" y="6490"/>
                      <a:pt x="52591" y="6487"/>
                      <a:pt x="52613" y="6487"/>
                    </a:cubicBezTo>
                    <a:cubicBezTo>
                      <a:pt x="52978" y="6487"/>
                      <a:pt x="52963" y="7274"/>
                      <a:pt x="52702" y="7486"/>
                    </a:cubicBezTo>
                    <a:cubicBezTo>
                      <a:pt x="53586" y="7050"/>
                      <a:pt x="54075" y="7657"/>
                      <a:pt x="54735" y="6773"/>
                    </a:cubicBezTo>
                    <a:lnTo>
                      <a:pt x="54735" y="6773"/>
                    </a:lnTo>
                    <a:cubicBezTo>
                      <a:pt x="54705" y="6788"/>
                      <a:pt x="54678" y="6795"/>
                      <a:pt x="54654" y="6795"/>
                    </a:cubicBezTo>
                    <a:cubicBezTo>
                      <a:pt x="54370" y="6795"/>
                      <a:pt x="54454" y="5810"/>
                      <a:pt x="54178" y="5810"/>
                    </a:cubicBezTo>
                    <a:cubicBezTo>
                      <a:pt x="54136" y="5810"/>
                      <a:pt x="54084" y="5834"/>
                      <a:pt x="54022" y="5888"/>
                    </a:cubicBezTo>
                    <a:cubicBezTo>
                      <a:pt x="53948" y="6301"/>
                      <a:pt x="54026" y="6354"/>
                      <a:pt x="54131" y="6354"/>
                    </a:cubicBezTo>
                    <a:cubicBezTo>
                      <a:pt x="54168" y="6354"/>
                      <a:pt x="54208" y="6348"/>
                      <a:pt x="54245" y="6348"/>
                    </a:cubicBezTo>
                    <a:cubicBezTo>
                      <a:pt x="54331" y="6348"/>
                      <a:pt x="54405" y="6381"/>
                      <a:pt x="54405" y="6601"/>
                    </a:cubicBezTo>
                    <a:cubicBezTo>
                      <a:pt x="54246" y="6601"/>
                      <a:pt x="54299" y="7050"/>
                      <a:pt x="54193" y="7103"/>
                    </a:cubicBezTo>
                    <a:cubicBezTo>
                      <a:pt x="53966" y="6883"/>
                      <a:pt x="53835" y="6790"/>
                      <a:pt x="53681" y="6790"/>
                    </a:cubicBezTo>
                    <a:cubicBezTo>
                      <a:pt x="53568" y="6790"/>
                      <a:pt x="53442" y="6841"/>
                      <a:pt x="53256" y="6931"/>
                    </a:cubicBezTo>
                    <a:cubicBezTo>
                      <a:pt x="53639" y="5835"/>
                      <a:pt x="53137" y="6337"/>
                      <a:pt x="53032" y="5228"/>
                    </a:cubicBezTo>
                    <a:lnTo>
                      <a:pt x="53032" y="5228"/>
                    </a:lnTo>
                    <a:cubicBezTo>
                      <a:pt x="53091" y="5255"/>
                      <a:pt x="53142" y="5266"/>
                      <a:pt x="53186" y="5266"/>
                    </a:cubicBezTo>
                    <a:cubicBezTo>
                      <a:pt x="53432" y="5266"/>
                      <a:pt x="53486" y="4910"/>
                      <a:pt x="53586" y="4687"/>
                    </a:cubicBezTo>
                    <a:cubicBezTo>
                      <a:pt x="53660" y="4821"/>
                      <a:pt x="53770" y="4880"/>
                      <a:pt x="53885" y="4880"/>
                    </a:cubicBezTo>
                    <a:cubicBezTo>
                      <a:pt x="54100" y="4880"/>
                      <a:pt x="54336" y="4674"/>
                      <a:pt x="54405" y="4357"/>
                    </a:cubicBezTo>
                    <a:lnTo>
                      <a:pt x="54405" y="4357"/>
                    </a:lnTo>
                    <a:cubicBezTo>
                      <a:pt x="54357" y="4365"/>
                      <a:pt x="54314" y="4369"/>
                      <a:pt x="54275" y="4369"/>
                    </a:cubicBezTo>
                    <a:cubicBezTo>
                      <a:pt x="54050" y="4369"/>
                      <a:pt x="53992" y="4228"/>
                      <a:pt x="54127" y="3855"/>
                    </a:cubicBezTo>
                    <a:lnTo>
                      <a:pt x="54127" y="3855"/>
                    </a:lnTo>
                    <a:cubicBezTo>
                      <a:pt x="53415" y="4462"/>
                      <a:pt x="52807" y="4291"/>
                      <a:pt x="52319" y="5017"/>
                    </a:cubicBezTo>
                    <a:cubicBezTo>
                      <a:pt x="52154" y="4613"/>
                      <a:pt x="51896" y="4445"/>
                      <a:pt x="51629" y="4445"/>
                    </a:cubicBezTo>
                    <a:cubicBezTo>
                      <a:pt x="51277" y="4445"/>
                      <a:pt x="50909" y="4739"/>
                      <a:pt x="50721" y="5175"/>
                    </a:cubicBezTo>
                    <a:cubicBezTo>
                      <a:pt x="50721" y="4291"/>
                      <a:pt x="50339" y="4462"/>
                      <a:pt x="50233" y="3961"/>
                    </a:cubicBezTo>
                    <a:cubicBezTo>
                      <a:pt x="50473" y="3961"/>
                      <a:pt x="50542" y="4070"/>
                      <a:pt x="50641" y="4070"/>
                    </a:cubicBezTo>
                    <a:cubicBezTo>
                      <a:pt x="50700" y="4070"/>
                      <a:pt x="50770" y="4031"/>
                      <a:pt x="50893" y="3908"/>
                    </a:cubicBezTo>
                    <a:cubicBezTo>
                      <a:pt x="50861" y="3295"/>
                      <a:pt x="50731" y="3263"/>
                      <a:pt x="50579" y="3263"/>
                    </a:cubicBezTo>
                    <a:cubicBezTo>
                      <a:pt x="50561" y="3263"/>
                      <a:pt x="50542" y="3263"/>
                      <a:pt x="50524" y="3263"/>
                    </a:cubicBezTo>
                    <a:cubicBezTo>
                      <a:pt x="50376" y="3263"/>
                      <a:pt x="50217" y="3234"/>
                      <a:pt x="50114" y="2707"/>
                    </a:cubicBezTo>
                    <a:cubicBezTo>
                      <a:pt x="50101" y="2704"/>
                      <a:pt x="50088" y="2703"/>
                      <a:pt x="50076" y="2703"/>
                    </a:cubicBezTo>
                    <a:cubicBezTo>
                      <a:pt x="49788" y="2703"/>
                      <a:pt x="49828" y="3424"/>
                      <a:pt x="49626" y="3525"/>
                    </a:cubicBezTo>
                    <a:cubicBezTo>
                      <a:pt x="49490" y="3254"/>
                      <a:pt x="49330" y="3116"/>
                      <a:pt x="49181" y="3116"/>
                    </a:cubicBezTo>
                    <a:cubicBezTo>
                      <a:pt x="49025" y="3116"/>
                      <a:pt x="48882" y="3267"/>
                      <a:pt x="48794" y="3578"/>
                    </a:cubicBezTo>
                    <a:cubicBezTo>
                      <a:pt x="48794" y="3248"/>
                      <a:pt x="48913" y="3090"/>
                      <a:pt x="48847" y="2588"/>
                    </a:cubicBezTo>
                    <a:lnTo>
                      <a:pt x="48636" y="2588"/>
                    </a:lnTo>
                    <a:cubicBezTo>
                      <a:pt x="48517" y="2707"/>
                      <a:pt x="48411" y="2641"/>
                      <a:pt x="48411" y="2865"/>
                    </a:cubicBezTo>
                    <a:cubicBezTo>
                      <a:pt x="48517" y="2918"/>
                      <a:pt x="48583" y="3090"/>
                      <a:pt x="48583" y="3367"/>
                    </a:cubicBezTo>
                    <a:cubicBezTo>
                      <a:pt x="48568" y="3359"/>
                      <a:pt x="48554" y="3356"/>
                      <a:pt x="48539" y="3356"/>
                    </a:cubicBezTo>
                    <a:cubicBezTo>
                      <a:pt x="48395" y="3356"/>
                      <a:pt x="48253" y="3700"/>
                      <a:pt x="48130" y="3700"/>
                    </a:cubicBezTo>
                    <a:cubicBezTo>
                      <a:pt x="48074" y="3700"/>
                      <a:pt x="48022" y="3628"/>
                      <a:pt x="47976" y="3420"/>
                    </a:cubicBezTo>
                    <a:cubicBezTo>
                      <a:pt x="48358" y="2971"/>
                      <a:pt x="48028" y="2205"/>
                      <a:pt x="48358" y="1875"/>
                    </a:cubicBezTo>
                    <a:cubicBezTo>
                      <a:pt x="48511" y="1744"/>
                      <a:pt x="48665" y="1695"/>
                      <a:pt x="48826" y="1695"/>
                    </a:cubicBezTo>
                    <a:cubicBezTo>
                      <a:pt x="49292" y="1695"/>
                      <a:pt x="49804" y="2108"/>
                      <a:pt x="50435" y="2108"/>
                    </a:cubicBezTo>
                    <a:cubicBezTo>
                      <a:pt x="50679" y="2108"/>
                      <a:pt x="50940" y="2046"/>
                      <a:pt x="51223" y="1875"/>
                    </a:cubicBezTo>
                    <a:lnTo>
                      <a:pt x="51223" y="1875"/>
                    </a:lnTo>
                    <a:cubicBezTo>
                      <a:pt x="51181" y="1885"/>
                      <a:pt x="51147" y="1890"/>
                      <a:pt x="51119" y="1890"/>
                    </a:cubicBezTo>
                    <a:cubicBezTo>
                      <a:pt x="50855" y="1890"/>
                      <a:pt x="51223" y="1456"/>
                      <a:pt x="51223" y="1109"/>
                    </a:cubicBezTo>
                    <a:cubicBezTo>
                      <a:pt x="50828" y="1109"/>
                      <a:pt x="50268" y="666"/>
                      <a:pt x="49913" y="666"/>
                    </a:cubicBezTo>
                    <a:cubicBezTo>
                      <a:pt x="49818" y="666"/>
                      <a:pt x="49737" y="698"/>
                      <a:pt x="49679" y="779"/>
                    </a:cubicBezTo>
                    <a:cubicBezTo>
                      <a:pt x="49837" y="779"/>
                      <a:pt x="49837" y="1439"/>
                      <a:pt x="49731" y="1492"/>
                    </a:cubicBezTo>
                    <a:cubicBezTo>
                      <a:pt x="49450" y="1065"/>
                      <a:pt x="49115" y="1004"/>
                      <a:pt x="48774" y="1004"/>
                    </a:cubicBezTo>
                    <a:cubicBezTo>
                      <a:pt x="48636" y="1004"/>
                      <a:pt x="48497" y="1014"/>
                      <a:pt x="48360" y="1014"/>
                    </a:cubicBezTo>
                    <a:cubicBezTo>
                      <a:pt x="47914" y="1014"/>
                      <a:pt x="47490" y="907"/>
                      <a:pt x="47197" y="0"/>
                    </a:cubicBezTo>
                    <a:close/>
                  </a:path>
                </a:pathLst>
              </a:custGeom>
              <a:solidFill>
                <a:srgbClr val="000000">
                  <a:alpha val="6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" name="Google Shape;224;p15"/>
            <p:cNvSpPr/>
            <p:nvPr/>
          </p:nvSpPr>
          <p:spPr>
            <a:xfrm rot="498323">
              <a:off x="6337574" y="3400140"/>
              <a:ext cx="1838747" cy="767281"/>
            </a:xfrm>
            <a:custGeom>
              <a:avLst/>
              <a:gdLst/>
              <a:ahLst/>
              <a:cxnLst/>
              <a:rect l="l" t="t" r="r" b="b"/>
              <a:pathLst>
                <a:path w="106776" h="44556" extrusionOk="0">
                  <a:moveTo>
                    <a:pt x="225" y="0"/>
                  </a:moveTo>
                  <a:cubicBezTo>
                    <a:pt x="120" y="0"/>
                    <a:pt x="1" y="119"/>
                    <a:pt x="1" y="225"/>
                  </a:cubicBezTo>
                  <a:lnTo>
                    <a:pt x="1" y="44345"/>
                  </a:lnTo>
                  <a:cubicBezTo>
                    <a:pt x="1" y="44450"/>
                    <a:pt x="120" y="44556"/>
                    <a:pt x="225" y="44556"/>
                  </a:cubicBezTo>
                  <a:cubicBezTo>
                    <a:pt x="384" y="44556"/>
                    <a:pt x="503" y="44450"/>
                    <a:pt x="503" y="44345"/>
                  </a:cubicBezTo>
                  <a:lnTo>
                    <a:pt x="503" y="41704"/>
                  </a:lnTo>
                  <a:lnTo>
                    <a:pt x="106776" y="41704"/>
                  </a:lnTo>
                  <a:cubicBezTo>
                    <a:pt x="106604" y="41585"/>
                    <a:pt x="106446" y="41480"/>
                    <a:pt x="106274" y="41321"/>
                  </a:cubicBezTo>
                  <a:lnTo>
                    <a:pt x="503" y="41321"/>
                  </a:lnTo>
                  <a:lnTo>
                    <a:pt x="503" y="36199"/>
                  </a:lnTo>
                  <a:lnTo>
                    <a:pt x="102036" y="36199"/>
                  </a:lnTo>
                  <a:cubicBezTo>
                    <a:pt x="101984" y="36093"/>
                    <a:pt x="101984" y="35922"/>
                    <a:pt x="101984" y="35816"/>
                  </a:cubicBezTo>
                  <a:lnTo>
                    <a:pt x="503" y="35816"/>
                  </a:lnTo>
                  <a:lnTo>
                    <a:pt x="503" y="30694"/>
                  </a:lnTo>
                  <a:lnTo>
                    <a:pt x="99621" y="30694"/>
                  </a:lnTo>
                  <a:cubicBezTo>
                    <a:pt x="99568" y="30588"/>
                    <a:pt x="99462" y="30483"/>
                    <a:pt x="99396" y="30311"/>
                  </a:cubicBezTo>
                  <a:lnTo>
                    <a:pt x="503" y="30311"/>
                  </a:lnTo>
                  <a:lnTo>
                    <a:pt x="503" y="25202"/>
                  </a:lnTo>
                  <a:lnTo>
                    <a:pt x="95660" y="25202"/>
                  </a:lnTo>
                  <a:cubicBezTo>
                    <a:pt x="95554" y="25149"/>
                    <a:pt x="95383" y="25083"/>
                    <a:pt x="95277" y="25030"/>
                  </a:cubicBezTo>
                  <a:cubicBezTo>
                    <a:pt x="95106" y="24978"/>
                    <a:pt x="94947" y="24925"/>
                    <a:pt x="94776" y="24872"/>
                  </a:cubicBezTo>
                  <a:lnTo>
                    <a:pt x="503" y="24872"/>
                  </a:lnTo>
                  <a:lnTo>
                    <a:pt x="503" y="19697"/>
                  </a:lnTo>
                  <a:lnTo>
                    <a:pt x="92201" y="19697"/>
                  </a:lnTo>
                  <a:cubicBezTo>
                    <a:pt x="92465" y="19591"/>
                    <a:pt x="92637" y="19591"/>
                    <a:pt x="92637" y="19367"/>
                  </a:cubicBezTo>
                  <a:lnTo>
                    <a:pt x="503" y="19367"/>
                  </a:lnTo>
                  <a:lnTo>
                    <a:pt x="503" y="14192"/>
                  </a:lnTo>
                  <a:lnTo>
                    <a:pt x="92967" y="14192"/>
                  </a:lnTo>
                  <a:cubicBezTo>
                    <a:pt x="92795" y="14086"/>
                    <a:pt x="92690" y="13981"/>
                    <a:pt x="92531" y="13862"/>
                  </a:cubicBezTo>
                  <a:lnTo>
                    <a:pt x="503" y="13862"/>
                  </a:lnTo>
                  <a:lnTo>
                    <a:pt x="503" y="8753"/>
                  </a:lnTo>
                  <a:lnTo>
                    <a:pt x="85864" y="8753"/>
                  </a:lnTo>
                  <a:lnTo>
                    <a:pt x="85706" y="8581"/>
                  </a:lnTo>
                  <a:cubicBezTo>
                    <a:pt x="85653" y="8528"/>
                    <a:pt x="85600" y="8476"/>
                    <a:pt x="85534" y="8370"/>
                  </a:cubicBezTo>
                  <a:lnTo>
                    <a:pt x="503" y="8370"/>
                  </a:lnTo>
                  <a:lnTo>
                    <a:pt x="503" y="3248"/>
                  </a:lnTo>
                  <a:lnTo>
                    <a:pt x="82076" y="3248"/>
                  </a:lnTo>
                  <a:cubicBezTo>
                    <a:pt x="82181" y="3142"/>
                    <a:pt x="82234" y="2970"/>
                    <a:pt x="82300" y="2865"/>
                  </a:cubicBezTo>
                  <a:lnTo>
                    <a:pt x="503" y="2865"/>
                  </a:lnTo>
                  <a:lnTo>
                    <a:pt x="503" y="225"/>
                  </a:lnTo>
                  <a:cubicBezTo>
                    <a:pt x="503" y="119"/>
                    <a:pt x="384" y="0"/>
                    <a:pt x="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15"/>
          <p:cNvSpPr/>
          <p:nvPr/>
        </p:nvSpPr>
        <p:spPr>
          <a:xfrm rot="1077332">
            <a:off x="1434588" y="3257530"/>
            <a:ext cx="1582906" cy="278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SG" dirty="0">
                <a:solidFill>
                  <a:schemeClr val="accent3"/>
                </a:solidFill>
                <a:latin typeface="Beth Ellen"/>
              </a:rPr>
              <a:t>Crime Track</a:t>
            </a:r>
            <a:endParaRPr b="0" i="0" dirty="0">
              <a:ln>
                <a:noFill/>
              </a:ln>
              <a:solidFill>
                <a:schemeClr val="accent3"/>
              </a:solidFill>
              <a:latin typeface="Beth Ellen"/>
            </a:endParaRPr>
          </a:p>
        </p:txBody>
      </p:sp>
      <p:grpSp>
        <p:nvGrpSpPr>
          <p:cNvPr id="226" name="Google Shape;226;p15"/>
          <p:cNvGrpSpPr/>
          <p:nvPr/>
        </p:nvGrpSpPr>
        <p:grpSpPr>
          <a:xfrm flipH="1">
            <a:off x="880247" y="414082"/>
            <a:ext cx="8116231" cy="4574331"/>
            <a:chOff x="116366" y="137632"/>
            <a:chExt cx="8116231" cy="4574331"/>
          </a:xfrm>
        </p:grpSpPr>
        <p:sp>
          <p:nvSpPr>
            <p:cNvPr id="227" name="Google Shape;227;p15"/>
            <p:cNvSpPr/>
            <p:nvPr/>
          </p:nvSpPr>
          <p:spPr>
            <a:xfrm rot="16987966">
              <a:off x="96734" y="4217304"/>
              <a:ext cx="514291" cy="475027"/>
            </a:xfrm>
            <a:custGeom>
              <a:avLst/>
              <a:gdLst/>
              <a:ahLst/>
              <a:cxnLst/>
              <a:rect l="l" t="t" r="r" b="b"/>
              <a:pathLst>
                <a:path w="17460" h="16127" extrusionOk="0">
                  <a:moveTo>
                    <a:pt x="12806" y="0"/>
                  </a:moveTo>
                  <a:cubicBezTo>
                    <a:pt x="12473" y="0"/>
                    <a:pt x="12270" y="516"/>
                    <a:pt x="12656" y="697"/>
                  </a:cubicBezTo>
                  <a:cubicBezTo>
                    <a:pt x="13417" y="1012"/>
                    <a:pt x="14178" y="1354"/>
                    <a:pt x="14939" y="1800"/>
                  </a:cubicBezTo>
                  <a:cubicBezTo>
                    <a:pt x="7826" y="3427"/>
                    <a:pt x="1053" y="8126"/>
                    <a:pt x="82" y="15896"/>
                  </a:cubicBezTo>
                  <a:cubicBezTo>
                    <a:pt x="0" y="16026"/>
                    <a:pt x="142" y="16127"/>
                    <a:pt x="261" y="16127"/>
                  </a:cubicBezTo>
                  <a:cubicBezTo>
                    <a:pt x="333" y="16127"/>
                    <a:pt x="397" y="16090"/>
                    <a:pt x="397" y="16001"/>
                  </a:cubicBezTo>
                  <a:cubicBezTo>
                    <a:pt x="2051" y="8126"/>
                    <a:pt x="8823" y="3532"/>
                    <a:pt x="16252" y="2220"/>
                  </a:cubicBezTo>
                  <a:lnTo>
                    <a:pt x="16252" y="2220"/>
                  </a:lnTo>
                  <a:cubicBezTo>
                    <a:pt x="15595" y="2876"/>
                    <a:pt x="14939" y="3427"/>
                    <a:pt x="14283" y="4083"/>
                  </a:cubicBezTo>
                  <a:cubicBezTo>
                    <a:pt x="13941" y="4361"/>
                    <a:pt x="14225" y="4691"/>
                    <a:pt x="14527" y="4691"/>
                  </a:cubicBezTo>
                  <a:cubicBezTo>
                    <a:pt x="14596" y="4691"/>
                    <a:pt x="14666" y="4674"/>
                    <a:pt x="14729" y="4635"/>
                  </a:cubicBezTo>
                  <a:cubicBezTo>
                    <a:pt x="15595" y="3873"/>
                    <a:pt x="16488" y="3112"/>
                    <a:pt x="17354" y="2456"/>
                  </a:cubicBezTo>
                  <a:cubicBezTo>
                    <a:pt x="17459" y="2220"/>
                    <a:pt x="17459" y="1905"/>
                    <a:pt x="17249" y="1800"/>
                  </a:cubicBezTo>
                  <a:cubicBezTo>
                    <a:pt x="15832" y="1249"/>
                    <a:pt x="14388" y="592"/>
                    <a:pt x="12971" y="41"/>
                  </a:cubicBezTo>
                  <a:cubicBezTo>
                    <a:pt x="12914" y="13"/>
                    <a:pt x="12859" y="0"/>
                    <a:pt x="128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7740825" y="137632"/>
              <a:ext cx="491772" cy="510764"/>
            </a:xfrm>
            <a:custGeom>
              <a:avLst/>
              <a:gdLst/>
              <a:ahLst/>
              <a:cxnLst/>
              <a:rect l="l" t="t" r="r" b="b"/>
              <a:pathLst>
                <a:path w="12765" h="13258" extrusionOk="0">
                  <a:moveTo>
                    <a:pt x="12539" y="0"/>
                  </a:moveTo>
                  <a:cubicBezTo>
                    <a:pt x="12514" y="0"/>
                    <a:pt x="12489" y="9"/>
                    <a:pt x="12469" y="29"/>
                  </a:cubicBezTo>
                  <a:cubicBezTo>
                    <a:pt x="7455" y="2208"/>
                    <a:pt x="3623" y="6381"/>
                    <a:pt x="1103" y="11185"/>
                  </a:cubicBezTo>
                  <a:cubicBezTo>
                    <a:pt x="1103" y="11080"/>
                    <a:pt x="998" y="10975"/>
                    <a:pt x="998" y="10975"/>
                  </a:cubicBezTo>
                  <a:cubicBezTo>
                    <a:pt x="1103" y="9426"/>
                    <a:pt x="1103" y="8009"/>
                    <a:pt x="1208" y="6591"/>
                  </a:cubicBezTo>
                  <a:cubicBezTo>
                    <a:pt x="1208" y="6342"/>
                    <a:pt x="1003" y="6200"/>
                    <a:pt x="804" y="6200"/>
                  </a:cubicBezTo>
                  <a:cubicBezTo>
                    <a:pt x="647" y="6200"/>
                    <a:pt x="493" y="6289"/>
                    <a:pt x="446" y="6486"/>
                  </a:cubicBezTo>
                  <a:cubicBezTo>
                    <a:pt x="0" y="8009"/>
                    <a:pt x="0" y="9426"/>
                    <a:pt x="341" y="10975"/>
                  </a:cubicBezTo>
                  <a:cubicBezTo>
                    <a:pt x="236" y="11631"/>
                    <a:pt x="236" y="12288"/>
                    <a:pt x="236" y="12812"/>
                  </a:cubicBezTo>
                  <a:cubicBezTo>
                    <a:pt x="236" y="13112"/>
                    <a:pt x="426" y="13258"/>
                    <a:pt x="621" y="13258"/>
                  </a:cubicBezTo>
                  <a:cubicBezTo>
                    <a:pt x="717" y="13258"/>
                    <a:pt x="815" y="13223"/>
                    <a:pt x="893" y="13154"/>
                  </a:cubicBezTo>
                  <a:cubicBezTo>
                    <a:pt x="2625" y="11736"/>
                    <a:pt x="4279" y="10083"/>
                    <a:pt x="5696" y="8219"/>
                  </a:cubicBezTo>
                  <a:cubicBezTo>
                    <a:pt x="5927" y="7988"/>
                    <a:pt x="5707" y="7631"/>
                    <a:pt x="5439" y="7631"/>
                  </a:cubicBezTo>
                  <a:cubicBezTo>
                    <a:pt x="5341" y="7631"/>
                    <a:pt x="5237" y="7679"/>
                    <a:pt x="5145" y="7799"/>
                  </a:cubicBezTo>
                  <a:cubicBezTo>
                    <a:pt x="4043" y="9111"/>
                    <a:pt x="2861" y="10319"/>
                    <a:pt x="1654" y="11500"/>
                  </a:cubicBezTo>
                  <a:cubicBezTo>
                    <a:pt x="4043" y="6591"/>
                    <a:pt x="7980" y="3100"/>
                    <a:pt x="12574" y="239"/>
                  </a:cubicBezTo>
                  <a:cubicBezTo>
                    <a:pt x="12765" y="154"/>
                    <a:pt x="12647" y="0"/>
                    <a:pt x="12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5"/>
          <p:cNvSpPr/>
          <p:nvPr/>
        </p:nvSpPr>
        <p:spPr>
          <a:xfrm rot="-5400000">
            <a:off x="-16236" y="1147322"/>
            <a:ext cx="1144337" cy="151468"/>
          </a:xfrm>
          <a:custGeom>
            <a:avLst/>
            <a:gdLst/>
            <a:ahLst/>
            <a:cxnLst/>
            <a:rect l="l" t="t" r="r" b="b"/>
            <a:pathLst>
              <a:path w="86414" h="11438" extrusionOk="0">
                <a:moveTo>
                  <a:pt x="16317" y="204"/>
                </a:moveTo>
                <a:lnTo>
                  <a:pt x="16419" y="306"/>
                </a:lnTo>
                <a:cubicBezTo>
                  <a:pt x="16317" y="306"/>
                  <a:pt x="16317" y="306"/>
                  <a:pt x="16317" y="433"/>
                </a:cubicBezTo>
                <a:lnTo>
                  <a:pt x="16215" y="306"/>
                </a:lnTo>
                <a:lnTo>
                  <a:pt x="16317" y="204"/>
                </a:lnTo>
                <a:close/>
                <a:moveTo>
                  <a:pt x="17385" y="839"/>
                </a:moveTo>
                <a:lnTo>
                  <a:pt x="17385" y="941"/>
                </a:lnTo>
                <a:lnTo>
                  <a:pt x="17385" y="1068"/>
                </a:lnTo>
                <a:cubicBezTo>
                  <a:pt x="17257" y="941"/>
                  <a:pt x="17257" y="941"/>
                  <a:pt x="17257" y="839"/>
                </a:cubicBezTo>
                <a:close/>
                <a:moveTo>
                  <a:pt x="56779" y="1068"/>
                </a:moveTo>
                <a:cubicBezTo>
                  <a:pt x="56779" y="1068"/>
                  <a:pt x="56881" y="1068"/>
                  <a:pt x="56881" y="1170"/>
                </a:cubicBezTo>
                <a:lnTo>
                  <a:pt x="56652" y="1170"/>
                </a:lnTo>
                <a:cubicBezTo>
                  <a:pt x="56652" y="1068"/>
                  <a:pt x="56652" y="1068"/>
                  <a:pt x="56779" y="1068"/>
                </a:cubicBezTo>
                <a:close/>
                <a:moveTo>
                  <a:pt x="17486" y="1703"/>
                </a:moveTo>
                <a:lnTo>
                  <a:pt x="17486" y="1703"/>
                </a:lnTo>
                <a:cubicBezTo>
                  <a:pt x="17588" y="1805"/>
                  <a:pt x="17588" y="1805"/>
                  <a:pt x="17588" y="2339"/>
                </a:cubicBezTo>
                <a:cubicBezTo>
                  <a:pt x="17385" y="2008"/>
                  <a:pt x="17385" y="1805"/>
                  <a:pt x="17486" y="1703"/>
                </a:cubicBezTo>
                <a:close/>
                <a:moveTo>
                  <a:pt x="37669" y="2502"/>
                </a:moveTo>
                <a:cubicBezTo>
                  <a:pt x="37684" y="2502"/>
                  <a:pt x="37696" y="2509"/>
                  <a:pt x="37707" y="2521"/>
                </a:cubicBezTo>
                <a:lnTo>
                  <a:pt x="37707" y="2521"/>
                </a:lnTo>
                <a:cubicBezTo>
                  <a:pt x="37695" y="2557"/>
                  <a:pt x="37674" y="2568"/>
                  <a:pt x="37654" y="2568"/>
                </a:cubicBezTo>
                <a:cubicBezTo>
                  <a:pt x="37622" y="2568"/>
                  <a:pt x="37590" y="2542"/>
                  <a:pt x="37590" y="2542"/>
                </a:cubicBezTo>
                <a:cubicBezTo>
                  <a:pt x="37624" y="2515"/>
                  <a:pt x="37649" y="2502"/>
                  <a:pt x="37669" y="2502"/>
                </a:cubicBezTo>
                <a:close/>
                <a:moveTo>
                  <a:pt x="56982" y="2110"/>
                </a:moveTo>
                <a:cubicBezTo>
                  <a:pt x="57084" y="2212"/>
                  <a:pt x="57084" y="2212"/>
                  <a:pt x="56982" y="3076"/>
                </a:cubicBezTo>
                <a:cubicBezTo>
                  <a:pt x="56779" y="2847"/>
                  <a:pt x="56881" y="2745"/>
                  <a:pt x="56881" y="2542"/>
                </a:cubicBezTo>
                <a:cubicBezTo>
                  <a:pt x="56881" y="2440"/>
                  <a:pt x="56779" y="2212"/>
                  <a:pt x="56982" y="2110"/>
                </a:cubicBezTo>
                <a:close/>
                <a:moveTo>
                  <a:pt x="79526" y="2847"/>
                </a:moveTo>
                <a:lnTo>
                  <a:pt x="79653" y="2974"/>
                </a:lnTo>
                <a:cubicBezTo>
                  <a:pt x="79653" y="2974"/>
                  <a:pt x="79526" y="2974"/>
                  <a:pt x="79526" y="3076"/>
                </a:cubicBezTo>
                <a:lnTo>
                  <a:pt x="79425" y="2974"/>
                </a:lnTo>
                <a:cubicBezTo>
                  <a:pt x="79526" y="2974"/>
                  <a:pt x="79526" y="2847"/>
                  <a:pt x="79526" y="2847"/>
                </a:cubicBezTo>
                <a:close/>
                <a:moveTo>
                  <a:pt x="79993" y="3090"/>
                </a:moveTo>
                <a:cubicBezTo>
                  <a:pt x="80033" y="3090"/>
                  <a:pt x="80049" y="3133"/>
                  <a:pt x="80056" y="3182"/>
                </a:cubicBezTo>
                <a:lnTo>
                  <a:pt x="80056" y="3182"/>
                </a:lnTo>
                <a:cubicBezTo>
                  <a:pt x="80024" y="3212"/>
                  <a:pt x="80003" y="3223"/>
                  <a:pt x="79985" y="3223"/>
                </a:cubicBezTo>
                <a:cubicBezTo>
                  <a:pt x="79947" y="3223"/>
                  <a:pt x="79924" y="3177"/>
                  <a:pt x="79857" y="3177"/>
                </a:cubicBezTo>
                <a:cubicBezTo>
                  <a:pt x="79920" y="3114"/>
                  <a:pt x="79963" y="3090"/>
                  <a:pt x="79993" y="3090"/>
                </a:cubicBezTo>
                <a:close/>
                <a:moveTo>
                  <a:pt x="80061" y="3279"/>
                </a:moveTo>
                <a:cubicBezTo>
                  <a:pt x="80162" y="3279"/>
                  <a:pt x="80162" y="3280"/>
                  <a:pt x="80289" y="3381"/>
                </a:cubicBezTo>
                <a:cubicBezTo>
                  <a:pt x="80227" y="3408"/>
                  <a:pt x="80183" y="3421"/>
                  <a:pt x="80150" y="3421"/>
                </a:cubicBezTo>
                <a:cubicBezTo>
                  <a:pt x="80083" y="3421"/>
                  <a:pt x="80066" y="3368"/>
                  <a:pt x="80061" y="3279"/>
                </a:cubicBezTo>
                <a:close/>
                <a:moveTo>
                  <a:pt x="37285" y="3711"/>
                </a:moveTo>
                <a:lnTo>
                  <a:pt x="37285" y="3813"/>
                </a:lnTo>
                <a:lnTo>
                  <a:pt x="37285" y="3915"/>
                </a:lnTo>
                <a:cubicBezTo>
                  <a:pt x="37183" y="3813"/>
                  <a:pt x="37183" y="3813"/>
                  <a:pt x="37183" y="3711"/>
                </a:cubicBezTo>
                <a:close/>
                <a:moveTo>
                  <a:pt x="37717" y="2534"/>
                </a:moveTo>
                <a:lnTo>
                  <a:pt x="37717" y="2534"/>
                </a:lnTo>
                <a:cubicBezTo>
                  <a:pt x="37745" y="2573"/>
                  <a:pt x="37770" y="2648"/>
                  <a:pt x="37819" y="2745"/>
                </a:cubicBezTo>
                <a:cubicBezTo>
                  <a:pt x="37921" y="2745"/>
                  <a:pt x="37921" y="2745"/>
                  <a:pt x="37921" y="2847"/>
                </a:cubicBezTo>
                <a:lnTo>
                  <a:pt x="37921" y="5617"/>
                </a:lnTo>
                <a:cubicBezTo>
                  <a:pt x="37921" y="5617"/>
                  <a:pt x="37921" y="5719"/>
                  <a:pt x="37819" y="5719"/>
                </a:cubicBezTo>
                <a:lnTo>
                  <a:pt x="37819" y="5617"/>
                </a:lnTo>
                <a:lnTo>
                  <a:pt x="37819" y="4652"/>
                </a:lnTo>
                <a:cubicBezTo>
                  <a:pt x="37717" y="4550"/>
                  <a:pt x="37590" y="4448"/>
                  <a:pt x="37590" y="4347"/>
                </a:cubicBezTo>
                <a:cubicBezTo>
                  <a:pt x="37590" y="4347"/>
                  <a:pt x="37717" y="4245"/>
                  <a:pt x="37717" y="4118"/>
                </a:cubicBezTo>
                <a:lnTo>
                  <a:pt x="37717" y="2534"/>
                </a:lnTo>
                <a:close/>
                <a:moveTo>
                  <a:pt x="37488" y="5719"/>
                </a:moveTo>
                <a:lnTo>
                  <a:pt x="37488" y="5821"/>
                </a:lnTo>
                <a:lnTo>
                  <a:pt x="37488" y="5922"/>
                </a:lnTo>
                <a:cubicBezTo>
                  <a:pt x="37387" y="5821"/>
                  <a:pt x="37387" y="5821"/>
                  <a:pt x="37387" y="5719"/>
                </a:cubicBezTo>
                <a:close/>
                <a:moveTo>
                  <a:pt x="85474" y="7727"/>
                </a:moveTo>
                <a:lnTo>
                  <a:pt x="85474" y="7829"/>
                </a:lnTo>
                <a:lnTo>
                  <a:pt x="85474" y="7930"/>
                </a:lnTo>
                <a:lnTo>
                  <a:pt x="85372" y="7829"/>
                </a:lnTo>
                <a:cubicBezTo>
                  <a:pt x="85372" y="7727"/>
                  <a:pt x="85474" y="7727"/>
                  <a:pt x="85474" y="7727"/>
                </a:cubicBezTo>
                <a:close/>
                <a:moveTo>
                  <a:pt x="15783" y="7930"/>
                </a:moveTo>
                <a:lnTo>
                  <a:pt x="15783" y="8261"/>
                </a:lnTo>
                <a:lnTo>
                  <a:pt x="15580" y="8261"/>
                </a:lnTo>
                <a:cubicBezTo>
                  <a:pt x="15580" y="8159"/>
                  <a:pt x="15580" y="8057"/>
                  <a:pt x="15682" y="7930"/>
                </a:cubicBezTo>
                <a:close/>
                <a:moveTo>
                  <a:pt x="15987" y="8566"/>
                </a:moveTo>
                <a:cubicBezTo>
                  <a:pt x="15987" y="8693"/>
                  <a:pt x="15885" y="8693"/>
                  <a:pt x="15885" y="8794"/>
                </a:cubicBezTo>
                <a:cubicBezTo>
                  <a:pt x="15885" y="8693"/>
                  <a:pt x="15885" y="8693"/>
                  <a:pt x="15783" y="8693"/>
                </a:cubicBezTo>
                <a:cubicBezTo>
                  <a:pt x="15885" y="8693"/>
                  <a:pt x="15885" y="8566"/>
                  <a:pt x="15885" y="8566"/>
                </a:cubicBezTo>
                <a:close/>
                <a:moveTo>
                  <a:pt x="14945" y="1"/>
                </a:moveTo>
                <a:cubicBezTo>
                  <a:pt x="14843" y="102"/>
                  <a:pt x="14716" y="102"/>
                  <a:pt x="14614" y="204"/>
                </a:cubicBezTo>
                <a:lnTo>
                  <a:pt x="13674" y="204"/>
                </a:lnTo>
                <a:cubicBezTo>
                  <a:pt x="13445" y="306"/>
                  <a:pt x="13242" y="433"/>
                  <a:pt x="13140" y="534"/>
                </a:cubicBezTo>
                <a:cubicBezTo>
                  <a:pt x="13038" y="636"/>
                  <a:pt x="12937" y="636"/>
                  <a:pt x="12810" y="636"/>
                </a:cubicBezTo>
                <a:cubicBezTo>
                  <a:pt x="12505" y="636"/>
                  <a:pt x="12301" y="839"/>
                  <a:pt x="11971" y="839"/>
                </a:cubicBezTo>
                <a:cubicBezTo>
                  <a:pt x="11869" y="839"/>
                  <a:pt x="11666" y="1068"/>
                  <a:pt x="11539" y="1170"/>
                </a:cubicBezTo>
                <a:cubicBezTo>
                  <a:pt x="11666" y="1170"/>
                  <a:pt x="11666" y="1271"/>
                  <a:pt x="11768" y="1373"/>
                </a:cubicBezTo>
                <a:cubicBezTo>
                  <a:pt x="11437" y="1475"/>
                  <a:pt x="11234" y="1576"/>
                  <a:pt x="10904" y="1703"/>
                </a:cubicBezTo>
                <a:cubicBezTo>
                  <a:pt x="10904" y="1805"/>
                  <a:pt x="10904" y="1907"/>
                  <a:pt x="10802" y="2008"/>
                </a:cubicBezTo>
                <a:cubicBezTo>
                  <a:pt x="10761" y="2029"/>
                  <a:pt x="10725" y="2037"/>
                  <a:pt x="10692" y="2037"/>
                </a:cubicBezTo>
                <a:cubicBezTo>
                  <a:pt x="10562" y="2037"/>
                  <a:pt x="10497" y="1907"/>
                  <a:pt x="10497" y="1907"/>
                </a:cubicBezTo>
                <a:cubicBezTo>
                  <a:pt x="10268" y="1907"/>
                  <a:pt x="10065" y="2008"/>
                  <a:pt x="9963" y="2110"/>
                </a:cubicBezTo>
                <a:cubicBezTo>
                  <a:pt x="9963" y="2110"/>
                  <a:pt x="9963" y="2212"/>
                  <a:pt x="9861" y="2212"/>
                </a:cubicBezTo>
                <a:cubicBezTo>
                  <a:pt x="9963" y="2212"/>
                  <a:pt x="10065" y="2212"/>
                  <a:pt x="10065" y="2339"/>
                </a:cubicBezTo>
                <a:cubicBezTo>
                  <a:pt x="10065" y="2440"/>
                  <a:pt x="9963" y="2440"/>
                  <a:pt x="9861" y="2440"/>
                </a:cubicBezTo>
                <a:cubicBezTo>
                  <a:pt x="9963" y="2542"/>
                  <a:pt x="9861" y="2644"/>
                  <a:pt x="9760" y="2644"/>
                </a:cubicBezTo>
                <a:lnTo>
                  <a:pt x="9760" y="2440"/>
                </a:lnTo>
                <a:cubicBezTo>
                  <a:pt x="9633" y="2440"/>
                  <a:pt x="9531" y="2440"/>
                  <a:pt x="9531" y="2542"/>
                </a:cubicBezTo>
                <a:cubicBezTo>
                  <a:pt x="9429" y="2644"/>
                  <a:pt x="9429" y="2745"/>
                  <a:pt x="9429" y="2847"/>
                </a:cubicBezTo>
                <a:cubicBezTo>
                  <a:pt x="9397" y="2836"/>
                  <a:pt x="9368" y="2831"/>
                  <a:pt x="9341" y="2831"/>
                </a:cubicBezTo>
                <a:cubicBezTo>
                  <a:pt x="9147" y="2831"/>
                  <a:pt x="9099" y="3091"/>
                  <a:pt x="8889" y="3091"/>
                </a:cubicBezTo>
                <a:cubicBezTo>
                  <a:pt x="8861" y="3091"/>
                  <a:pt x="8829" y="3087"/>
                  <a:pt x="8794" y="3076"/>
                </a:cubicBezTo>
                <a:cubicBezTo>
                  <a:pt x="8692" y="3279"/>
                  <a:pt x="8489" y="3177"/>
                  <a:pt x="8260" y="3381"/>
                </a:cubicBezTo>
                <a:lnTo>
                  <a:pt x="8489" y="3610"/>
                </a:lnTo>
                <a:cubicBezTo>
                  <a:pt x="8425" y="3660"/>
                  <a:pt x="8343" y="3660"/>
                  <a:pt x="8263" y="3660"/>
                </a:cubicBezTo>
                <a:cubicBezTo>
                  <a:pt x="8184" y="3660"/>
                  <a:pt x="8108" y="3660"/>
                  <a:pt x="8057" y="3711"/>
                </a:cubicBezTo>
                <a:cubicBezTo>
                  <a:pt x="8057" y="3813"/>
                  <a:pt x="8057" y="3915"/>
                  <a:pt x="7854" y="3915"/>
                </a:cubicBezTo>
                <a:cubicBezTo>
                  <a:pt x="7625" y="4016"/>
                  <a:pt x="7422" y="4245"/>
                  <a:pt x="7218" y="4347"/>
                </a:cubicBezTo>
                <a:cubicBezTo>
                  <a:pt x="6989" y="4550"/>
                  <a:pt x="6786" y="4652"/>
                  <a:pt x="6583" y="4880"/>
                </a:cubicBezTo>
                <a:cubicBezTo>
                  <a:pt x="6456" y="5084"/>
                  <a:pt x="6151" y="5084"/>
                  <a:pt x="5947" y="5287"/>
                </a:cubicBezTo>
                <a:cubicBezTo>
                  <a:pt x="5617" y="5389"/>
                  <a:pt x="5312" y="5617"/>
                  <a:pt x="5185" y="5922"/>
                </a:cubicBezTo>
                <a:cubicBezTo>
                  <a:pt x="5185" y="6151"/>
                  <a:pt x="4982" y="6253"/>
                  <a:pt x="4778" y="6354"/>
                </a:cubicBezTo>
                <a:cubicBezTo>
                  <a:pt x="4550" y="6354"/>
                  <a:pt x="4448" y="6456"/>
                  <a:pt x="4245" y="6558"/>
                </a:cubicBezTo>
                <a:lnTo>
                  <a:pt x="4245" y="6787"/>
                </a:lnTo>
                <a:cubicBezTo>
                  <a:pt x="4041" y="6888"/>
                  <a:pt x="3914" y="6990"/>
                  <a:pt x="3813" y="6990"/>
                </a:cubicBezTo>
                <a:cubicBezTo>
                  <a:pt x="3813" y="7092"/>
                  <a:pt x="3813" y="7193"/>
                  <a:pt x="3711" y="7295"/>
                </a:cubicBezTo>
                <a:lnTo>
                  <a:pt x="3508" y="7295"/>
                </a:lnTo>
                <a:cubicBezTo>
                  <a:pt x="3406" y="7524"/>
                  <a:pt x="3177" y="7625"/>
                  <a:pt x="2974" y="7829"/>
                </a:cubicBezTo>
                <a:cubicBezTo>
                  <a:pt x="2770" y="7930"/>
                  <a:pt x="2542" y="8057"/>
                  <a:pt x="2338" y="8261"/>
                </a:cubicBezTo>
                <a:cubicBezTo>
                  <a:pt x="2338" y="8362"/>
                  <a:pt x="2440" y="8566"/>
                  <a:pt x="2338" y="8693"/>
                </a:cubicBezTo>
                <a:cubicBezTo>
                  <a:pt x="2135" y="8794"/>
                  <a:pt x="2008" y="8794"/>
                  <a:pt x="1805" y="8794"/>
                </a:cubicBezTo>
                <a:cubicBezTo>
                  <a:pt x="1703" y="8896"/>
                  <a:pt x="1805" y="9099"/>
                  <a:pt x="1601" y="9201"/>
                </a:cubicBezTo>
                <a:lnTo>
                  <a:pt x="636" y="10167"/>
                </a:lnTo>
                <a:cubicBezTo>
                  <a:pt x="432" y="10370"/>
                  <a:pt x="331" y="10701"/>
                  <a:pt x="229" y="10904"/>
                </a:cubicBezTo>
                <a:cubicBezTo>
                  <a:pt x="102" y="11006"/>
                  <a:pt x="0" y="11234"/>
                  <a:pt x="229" y="11438"/>
                </a:cubicBezTo>
                <a:cubicBezTo>
                  <a:pt x="432" y="11438"/>
                  <a:pt x="534" y="11234"/>
                  <a:pt x="737" y="11234"/>
                </a:cubicBezTo>
                <a:cubicBezTo>
                  <a:pt x="801" y="11387"/>
                  <a:pt x="883" y="11438"/>
                  <a:pt x="975" y="11438"/>
                </a:cubicBezTo>
                <a:cubicBezTo>
                  <a:pt x="1068" y="11438"/>
                  <a:pt x="1169" y="11387"/>
                  <a:pt x="1271" y="11336"/>
                </a:cubicBezTo>
                <a:cubicBezTo>
                  <a:pt x="1500" y="11234"/>
                  <a:pt x="1805" y="11107"/>
                  <a:pt x="2135" y="10904"/>
                </a:cubicBezTo>
                <a:cubicBezTo>
                  <a:pt x="2338" y="10701"/>
                  <a:pt x="2542" y="10472"/>
                  <a:pt x="2974" y="10268"/>
                </a:cubicBezTo>
                <a:cubicBezTo>
                  <a:pt x="3279" y="10065"/>
                  <a:pt x="3508" y="9633"/>
                  <a:pt x="3914" y="9531"/>
                </a:cubicBezTo>
                <a:cubicBezTo>
                  <a:pt x="4143" y="9328"/>
                  <a:pt x="4346" y="9099"/>
                  <a:pt x="4550" y="8896"/>
                </a:cubicBezTo>
                <a:cubicBezTo>
                  <a:pt x="4778" y="8693"/>
                  <a:pt x="4982" y="8362"/>
                  <a:pt x="5312" y="8362"/>
                </a:cubicBezTo>
                <a:lnTo>
                  <a:pt x="6354" y="7295"/>
                </a:lnTo>
                <a:cubicBezTo>
                  <a:pt x="6888" y="7193"/>
                  <a:pt x="6989" y="6659"/>
                  <a:pt x="7523" y="6456"/>
                </a:cubicBezTo>
                <a:cubicBezTo>
                  <a:pt x="7854" y="6253"/>
                  <a:pt x="8057" y="6024"/>
                  <a:pt x="8362" y="5719"/>
                </a:cubicBezTo>
                <a:lnTo>
                  <a:pt x="8489" y="5719"/>
                </a:lnTo>
                <a:cubicBezTo>
                  <a:pt x="8591" y="5617"/>
                  <a:pt x="8794" y="5516"/>
                  <a:pt x="8896" y="5389"/>
                </a:cubicBezTo>
                <a:cubicBezTo>
                  <a:pt x="8997" y="5287"/>
                  <a:pt x="9226" y="5287"/>
                  <a:pt x="9328" y="5185"/>
                </a:cubicBezTo>
                <a:cubicBezTo>
                  <a:pt x="9429" y="5084"/>
                  <a:pt x="9633" y="4880"/>
                  <a:pt x="9760" y="4652"/>
                </a:cubicBezTo>
                <a:cubicBezTo>
                  <a:pt x="9802" y="4666"/>
                  <a:pt x="9841" y="4672"/>
                  <a:pt x="9877" y="4672"/>
                </a:cubicBezTo>
                <a:cubicBezTo>
                  <a:pt x="10096" y="4672"/>
                  <a:pt x="10198" y="4434"/>
                  <a:pt x="10395" y="4347"/>
                </a:cubicBezTo>
                <a:cubicBezTo>
                  <a:pt x="10599" y="4245"/>
                  <a:pt x="10802" y="4118"/>
                  <a:pt x="10904" y="3915"/>
                </a:cubicBezTo>
                <a:cubicBezTo>
                  <a:pt x="11031" y="3813"/>
                  <a:pt x="11336" y="3915"/>
                  <a:pt x="11437" y="3711"/>
                </a:cubicBezTo>
                <a:cubicBezTo>
                  <a:pt x="11539" y="3381"/>
                  <a:pt x="11768" y="3482"/>
                  <a:pt x="11971" y="3279"/>
                </a:cubicBezTo>
                <a:cubicBezTo>
                  <a:pt x="12073" y="3177"/>
                  <a:pt x="12301" y="3177"/>
                  <a:pt x="12505" y="3076"/>
                </a:cubicBezTo>
                <a:cubicBezTo>
                  <a:pt x="12606" y="2847"/>
                  <a:pt x="12810" y="2745"/>
                  <a:pt x="13038" y="2644"/>
                </a:cubicBezTo>
                <a:cubicBezTo>
                  <a:pt x="13242" y="2644"/>
                  <a:pt x="13343" y="2542"/>
                  <a:pt x="13572" y="2440"/>
                </a:cubicBezTo>
                <a:cubicBezTo>
                  <a:pt x="13776" y="2339"/>
                  <a:pt x="14080" y="2212"/>
                  <a:pt x="14309" y="2008"/>
                </a:cubicBezTo>
                <a:lnTo>
                  <a:pt x="15478" y="2008"/>
                </a:lnTo>
                <a:cubicBezTo>
                  <a:pt x="15580" y="2008"/>
                  <a:pt x="15580" y="2110"/>
                  <a:pt x="15580" y="2110"/>
                </a:cubicBezTo>
                <a:cubicBezTo>
                  <a:pt x="15580" y="2212"/>
                  <a:pt x="15682" y="2339"/>
                  <a:pt x="15478" y="2440"/>
                </a:cubicBezTo>
                <a:cubicBezTo>
                  <a:pt x="15351" y="2339"/>
                  <a:pt x="15351" y="2339"/>
                  <a:pt x="15250" y="2212"/>
                </a:cubicBezTo>
                <a:lnTo>
                  <a:pt x="15250" y="2212"/>
                </a:lnTo>
                <a:cubicBezTo>
                  <a:pt x="15046" y="2542"/>
                  <a:pt x="15351" y="2644"/>
                  <a:pt x="15351" y="2745"/>
                </a:cubicBezTo>
                <a:lnTo>
                  <a:pt x="15351" y="2974"/>
                </a:lnTo>
                <a:cubicBezTo>
                  <a:pt x="15478" y="3279"/>
                  <a:pt x="15046" y="3381"/>
                  <a:pt x="15148" y="3711"/>
                </a:cubicBezTo>
                <a:cubicBezTo>
                  <a:pt x="15148" y="3711"/>
                  <a:pt x="15148" y="3813"/>
                  <a:pt x="15046" y="3915"/>
                </a:cubicBezTo>
                <a:cubicBezTo>
                  <a:pt x="14945" y="4016"/>
                  <a:pt x="14843" y="4245"/>
                  <a:pt x="14843" y="4448"/>
                </a:cubicBezTo>
                <a:cubicBezTo>
                  <a:pt x="14945" y="4753"/>
                  <a:pt x="14513" y="4880"/>
                  <a:pt x="14614" y="5185"/>
                </a:cubicBezTo>
                <a:cubicBezTo>
                  <a:pt x="14208" y="5287"/>
                  <a:pt x="14411" y="5617"/>
                  <a:pt x="14309" y="5922"/>
                </a:cubicBezTo>
                <a:cubicBezTo>
                  <a:pt x="14080" y="6151"/>
                  <a:pt x="13877" y="6456"/>
                  <a:pt x="13979" y="6888"/>
                </a:cubicBezTo>
                <a:lnTo>
                  <a:pt x="13776" y="6888"/>
                </a:lnTo>
                <a:lnTo>
                  <a:pt x="13776" y="7193"/>
                </a:lnTo>
                <a:cubicBezTo>
                  <a:pt x="13674" y="7295"/>
                  <a:pt x="13674" y="7422"/>
                  <a:pt x="13572" y="7422"/>
                </a:cubicBezTo>
                <a:lnTo>
                  <a:pt x="13572" y="8464"/>
                </a:lnTo>
                <a:cubicBezTo>
                  <a:pt x="13674" y="8566"/>
                  <a:pt x="13674" y="8566"/>
                  <a:pt x="13776" y="8693"/>
                </a:cubicBezTo>
                <a:lnTo>
                  <a:pt x="13776" y="9201"/>
                </a:lnTo>
                <a:cubicBezTo>
                  <a:pt x="13979" y="9531"/>
                  <a:pt x="14080" y="9735"/>
                  <a:pt x="14208" y="9963"/>
                </a:cubicBezTo>
                <a:cubicBezTo>
                  <a:pt x="14208" y="10268"/>
                  <a:pt x="14513" y="10370"/>
                  <a:pt x="14614" y="10599"/>
                </a:cubicBezTo>
                <a:cubicBezTo>
                  <a:pt x="14843" y="10802"/>
                  <a:pt x="15148" y="10701"/>
                  <a:pt x="15250" y="11006"/>
                </a:cubicBezTo>
                <a:lnTo>
                  <a:pt x="15682" y="11006"/>
                </a:lnTo>
                <a:cubicBezTo>
                  <a:pt x="15783" y="11006"/>
                  <a:pt x="15783" y="11107"/>
                  <a:pt x="15885" y="11234"/>
                </a:cubicBezTo>
                <a:lnTo>
                  <a:pt x="17893" y="11234"/>
                </a:lnTo>
                <a:cubicBezTo>
                  <a:pt x="18020" y="11107"/>
                  <a:pt x="18122" y="11006"/>
                  <a:pt x="18122" y="11006"/>
                </a:cubicBezTo>
                <a:lnTo>
                  <a:pt x="18757" y="11006"/>
                </a:lnTo>
                <a:cubicBezTo>
                  <a:pt x="18859" y="10904"/>
                  <a:pt x="18859" y="10904"/>
                  <a:pt x="18960" y="10802"/>
                </a:cubicBezTo>
                <a:cubicBezTo>
                  <a:pt x="18983" y="10779"/>
                  <a:pt x="19013" y="10772"/>
                  <a:pt x="19047" y="10772"/>
                </a:cubicBezTo>
                <a:cubicBezTo>
                  <a:pt x="19108" y="10772"/>
                  <a:pt x="19185" y="10795"/>
                  <a:pt x="19266" y="10795"/>
                </a:cubicBezTo>
                <a:cubicBezTo>
                  <a:pt x="19340" y="10795"/>
                  <a:pt x="19419" y="10776"/>
                  <a:pt x="19494" y="10701"/>
                </a:cubicBezTo>
                <a:cubicBezTo>
                  <a:pt x="19545" y="10586"/>
                  <a:pt x="19653" y="10586"/>
                  <a:pt x="19774" y="10586"/>
                </a:cubicBezTo>
                <a:cubicBezTo>
                  <a:pt x="19894" y="10586"/>
                  <a:pt x="20028" y="10586"/>
                  <a:pt x="20129" y="10472"/>
                </a:cubicBezTo>
                <a:cubicBezTo>
                  <a:pt x="20231" y="10268"/>
                  <a:pt x="20434" y="10370"/>
                  <a:pt x="20562" y="10167"/>
                </a:cubicBezTo>
                <a:lnTo>
                  <a:pt x="20663" y="10167"/>
                </a:lnTo>
                <a:cubicBezTo>
                  <a:pt x="20867" y="10167"/>
                  <a:pt x="21070" y="10065"/>
                  <a:pt x="21197" y="9963"/>
                </a:cubicBezTo>
                <a:cubicBezTo>
                  <a:pt x="21400" y="9963"/>
                  <a:pt x="21604" y="9963"/>
                  <a:pt x="21832" y="9735"/>
                </a:cubicBezTo>
                <a:cubicBezTo>
                  <a:pt x="21876" y="9749"/>
                  <a:pt x="21917" y="9755"/>
                  <a:pt x="21957" y="9755"/>
                </a:cubicBezTo>
                <a:cubicBezTo>
                  <a:pt x="22198" y="9755"/>
                  <a:pt x="22388" y="9531"/>
                  <a:pt x="22671" y="9531"/>
                </a:cubicBezTo>
                <a:cubicBezTo>
                  <a:pt x="22722" y="9366"/>
                  <a:pt x="22881" y="9366"/>
                  <a:pt x="23040" y="9366"/>
                </a:cubicBezTo>
                <a:cubicBezTo>
                  <a:pt x="23198" y="9366"/>
                  <a:pt x="23357" y="9366"/>
                  <a:pt x="23408" y="9201"/>
                </a:cubicBezTo>
                <a:cubicBezTo>
                  <a:pt x="23611" y="9099"/>
                  <a:pt x="23840" y="8998"/>
                  <a:pt x="24043" y="8896"/>
                </a:cubicBezTo>
                <a:cubicBezTo>
                  <a:pt x="24374" y="8794"/>
                  <a:pt x="24577" y="8693"/>
                  <a:pt x="24781" y="8566"/>
                </a:cubicBezTo>
                <a:cubicBezTo>
                  <a:pt x="25009" y="8362"/>
                  <a:pt x="25213" y="8362"/>
                  <a:pt x="25416" y="8159"/>
                </a:cubicBezTo>
                <a:cubicBezTo>
                  <a:pt x="25518" y="8057"/>
                  <a:pt x="25746" y="8159"/>
                  <a:pt x="25848" y="7930"/>
                </a:cubicBezTo>
                <a:cubicBezTo>
                  <a:pt x="25950" y="7727"/>
                  <a:pt x="26382" y="7727"/>
                  <a:pt x="26483" y="7524"/>
                </a:cubicBezTo>
                <a:cubicBezTo>
                  <a:pt x="26788" y="7422"/>
                  <a:pt x="27119" y="7295"/>
                  <a:pt x="27424" y="6990"/>
                </a:cubicBezTo>
                <a:cubicBezTo>
                  <a:pt x="27551" y="6888"/>
                  <a:pt x="27653" y="6888"/>
                  <a:pt x="27856" y="6787"/>
                </a:cubicBezTo>
                <a:cubicBezTo>
                  <a:pt x="27938" y="6683"/>
                  <a:pt x="27954" y="6530"/>
                  <a:pt x="28079" y="6530"/>
                </a:cubicBezTo>
                <a:cubicBezTo>
                  <a:pt x="28108" y="6530"/>
                  <a:pt x="28143" y="6539"/>
                  <a:pt x="28186" y="6558"/>
                </a:cubicBezTo>
                <a:cubicBezTo>
                  <a:pt x="28390" y="6558"/>
                  <a:pt x="28491" y="6253"/>
                  <a:pt x="28695" y="6253"/>
                </a:cubicBezTo>
                <a:cubicBezTo>
                  <a:pt x="28923" y="6253"/>
                  <a:pt x="29025" y="5922"/>
                  <a:pt x="29228" y="5922"/>
                </a:cubicBezTo>
                <a:cubicBezTo>
                  <a:pt x="29457" y="5821"/>
                  <a:pt x="29559" y="5719"/>
                  <a:pt x="29762" y="5617"/>
                </a:cubicBezTo>
                <a:cubicBezTo>
                  <a:pt x="29864" y="5617"/>
                  <a:pt x="29864" y="5617"/>
                  <a:pt x="29864" y="5516"/>
                </a:cubicBezTo>
                <a:cubicBezTo>
                  <a:pt x="29965" y="5287"/>
                  <a:pt x="30296" y="5287"/>
                  <a:pt x="30499" y="5185"/>
                </a:cubicBezTo>
                <a:cubicBezTo>
                  <a:pt x="30601" y="5084"/>
                  <a:pt x="30931" y="4982"/>
                  <a:pt x="31033" y="4753"/>
                </a:cubicBezTo>
                <a:cubicBezTo>
                  <a:pt x="31236" y="4652"/>
                  <a:pt x="31465" y="4550"/>
                  <a:pt x="31668" y="4448"/>
                </a:cubicBezTo>
                <a:cubicBezTo>
                  <a:pt x="31872" y="4347"/>
                  <a:pt x="32100" y="4245"/>
                  <a:pt x="32304" y="4118"/>
                </a:cubicBezTo>
                <a:cubicBezTo>
                  <a:pt x="32405" y="4016"/>
                  <a:pt x="32634" y="4118"/>
                  <a:pt x="32736" y="3915"/>
                </a:cubicBezTo>
                <a:cubicBezTo>
                  <a:pt x="32837" y="3813"/>
                  <a:pt x="32939" y="3711"/>
                  <a:pt x="33142" y="3610"/>
                </a:cubicBezTo>
                <a:cubicBezTo>
                  <a:pt x="33574" y="3482"/>
                  <a:pt x="33905" y="3177"/>
                  <a:pt x="34413" y="3076"/>
                </a:cubicBezTo>
                <a:cubicBezTo>
                  <a:pt x="34540" y="2974"/>
                  <a:pt x="34744" y="2847"/>
                  <a:pt x="34947" y="2847"/>
                </a:cubicBezTo>
                <a:cubicBezTo>
                  <a:pt x="35176" y="2745"/>
                  <a:pt x="35379" y="2644"/>
                  <a:pt x="35684" y="2440"/>
                </a:cubicBezTo>
                <a:lnTo>
                  <a:pt x="36650" y="2440"/>
                </a:lnTo>
                <a:lnTo>
                  <a:pt x="36751" y="2542"/>
                </a:lnTo>
                <a:lnTo>
                  <a:pt x="36751" y="2974"/>
                </a:lnTo>
                <a:cubicBezTo>
                  <a:pt x="36853" y="2974"/>
                  <a:pt x="36853" y="3076"/>
                  <a:pt x="36955" y="3177"/>
                </a:cubicBezTo>
                <a:lnTo>
                  <a:pt x="36955" y="3610"/>
                </a:lnTo>
                <a:cubicBezTo>
                  <a:pt x="36853" y="3610"/>
                  <a:pt x="36853" y="3711"/>
                  <a:pt x="36751" y="3813"/>
                </a:cubicBezTo>
                <a:lnTo>
                  <a:pt x="36751" y="5516"/>
                </a:lnTo>
                <a:cubicBezTo>
                  <a:pt x="36955" y="5922"/>
                  <a:pt x="37082" y="6253"/>
                  <a:pt x="37183" y="6456"/>
                </a:cubicBezTo>
                <a:cubicBezTo>
                  <a:pt x="37590" y="6558"/>
                  <a:pt x="37819" y="6787"/>
                  <a:pt x="38124" y="6888"/>
                </a:cubicBezTo>
                <a:lnTo>
                  <a:pt x="38658" y="6888"/>
                </a:lnTo>
                <a:cubicBezTo>
                  <a:pt x="38759" y="6888"/>
                  <a:pt x="38759" y="6787"/>
                  <a:pt x="38861" y="6787"/>
                </a:cubicBezTo>
                <a:cubicBezTo>
                  <a:pt x="38988" y="6787"/>
                  <a:pt x="38988" y="6888"/>
                  <a:pt x="39090" y="6888"/>
                </a:cubicBezTo>
                <a:lnTo>
                  <a:pt x="39496" y="6888"/>
                </a:lnTo>
                <a:lnTo>
                  <a:pt x="39725" y="6659"/>
                </a:lnTo>
                <a:lnTo>
                  <a:pt x="40259" y="6659"/>
                </a:lnTo>
                <a:cubicBezTo>
                  <a:pt x="40360" y="6659"/>
                  <a:pt x="40462" y="6558"/>
                  <a:pt x="40564" y="6456"/>
                </a:cubicBezTo>
                <a:lnTo>
                  <a:pt x="40894" y="6456"/>
                </a:lnTo>
                <a:cubicBezTo>
                  <a:pt x="40996" y="6456"/>
                  <a:pt x="41098" y="6354"/>
                  <a:pt x="41199" y="6354"/>
                </a:cubicBezTo>
                <a:cubicBezTo>
                  <a:pt x="41301" y="6253"/>
                  <a:pt x="41402" y="6151"/>
                  <a:pt x="41530" y="6151"/>
                </a:cubicBezTo>
                <a:cubicBezTo>
                  <a:pt x="41631" y="6088"/>
                  <a:pt x="41707" y="6088"/>
                  <a:pt x="41784" y="6088"/>
                </a:cubicBezTo>
                <a:cubicBezTo>
                  <a:pt x="41860" y="6088"/>
                  <a:pt x="41936" y="6088"/>
                  <a:pt x="42038" y="6024"/>
                </a:cubicBezTo>
                <a:cubicBezTo>
                  <a:pt x="42225" y="5858"/>
                  <a:pt x="42462" y="5692"/>
                  <a:pt x="42723" y="5692"/>
                </a:cubicBezTo>
                <a:cubicBezTo>
                  <a:pt x="42782" y="5692"/>
                  <a:pt x="42841" y="5700"/>
                  <a:pt x="42902" y="5719"/>
                </a:cubicBezTo>
                <a:cubicBezTo>
                  <a:pt x="43105" y="5516"/>
                  <a:pt x="43309" y="5516"/>
                  <a:pt x="43537" y="5516"/>
                </a:cubicBezTo>
                <a:cubicBezTo>
                  <a:pt x="43639" y="5287"/>
                  <a:pt x="43944" y="5287"/>
                  <a:pt x="44173" y="5185"/>
                </a:cubicBezTo>
                <a:cubicBezTo>
                  <a:pt x="44173" y="5084"/>
                  <a:pt x="44274" y="5084"/>
                  <a:pt x="44376" y="5084"/>
                </a:cubicBezTo>
                <a:cubicBezTo>
                  <a:pt x="44653" y="5084"/>
                  <a:pt x="44769" y="4851"/>
                  <a:pt x="44980" y="4851"/>
                </a:cubicBezTo>
                <a:cubicBezTo>
                  <a:pt x="45020" y="4851"/>
                  <a:pt x="45064" y="4860"/>
                  <a:pt x="45113" y="4880"/>
                </a:cubicBezTo>
                <a:cubicBezTo>
                  <a:pt x="45113" y="4880"/>
                  <a:pt x="45215" y="4753"/>
                  <a:pt x="45342" y="4753"/>
                </a:cubicBezTo>
                <a:cubicBezTo>
                  <a:pt x="45545" y="4753"/>
                  <a:pt x="45749" y="4448"/>
                  <a:pt x="45977" y="4448"/>
                </a:cubicBezTo>
                <a:cubicBezTo>
                  <a:pt x="46021" y="4463"/>
                  <a:pt x="46058" y="4469"/>
                  <a:pt x="46091" y="4469"/>
                </a:cubicBezTo>
                <a:cubicBezTo>
                  <a:pt x="46289" y="4469"/>
                  <a:pt x="46330" y="4245"/>
                  <a:pt x="46613" y="4245"/>
                </a:cubicBezTo>
                <a:cubicBezTo>
                  <a:pt x="46653" y="4259"/>
                  <a:pt x="46690" y="4264"/>
                  <a:pt x="46725" y="4264"/>
                </a:cubicBezTo>
                <a:cubicBezTo>
                  <a:pt x="46949" y="4264"/>
                  <a:pt x="47063" y="4016"/>
                  <a:pt x="47350" y="4016"/>
                </a:cubicBezTo>
                <a:cubicBezTo>
                  <a:pt x="47379" y="4031"/>
                  <a:pt x="47406" y="4037"/>
                  <a:pt x="47432" y="4037"/>
                </a:cubicBezTo>
                <a:cubicBezTo>
                  <a:pt x="47587" y="4037"/>
                  <a:pt x="47702" y="3813"/>
                  <a:pt x="47985" y="3813"/>
                </a:cubicBezTo>
                <a:cubicBezTo>
                  <a:pt x="47985" y="3833"/>
                  <a:pt x="47989" y="3841"/>
                  <a:pt x="47997" y="3841"/>
                </a:cubicBezTo>
                <a:cubicBezTo>
                  <a:pt x="48026" y="3841"/>
                  <a:pt x="48107" y="3711"/>
                  <a:pt x="48189" y="3711"/>
                </a:cubicBezTo>
                <a:cubicBezTo>
                  <a:pt x="48392" y="3610"/>
                  <a:pt x="48621" y="3482"/>
                  <a:pt x="48824" y="3482"/>
                </a:cubicBezTo>
                <a:cubicBezTo>
                  <a:pt x="49027" y="3482"/>
                  <a:pt x="49256" y="3279"/>
                  <a:pt x="49561" y="3279"/>
                </a:cubicBezTo>
                <a:cubicBezTo>
                  <a:pt x="49790" y="3279"/>
                  <a:pt x="49993" y="2974"/>
                  <a:pt x="50298" y="2847"/>
                </a:cubicBezTo>
                <a:lnTo>
                  <a:pt x="50832" y="2847"/>
                </a:lnTo>
                <a:cubicBezTo>
                  <a:pt x="50933" y="2745"/>
                  <a:pt x="51061" y="2745"/>
                  <a:pt x="51061" y="2644"/>
                </a:cubicBezTo>
                <a:cubicBezTo>
                  <a:pt x="51467" y="2644"/>
                  <a:pt x="51798" y="2440"/>
                  <a:pt x="52204" y="2212"/>
                </a:cubicBezTo>
                <a:lnTo>
                  <a:pt x="52967" y="2212"/>
                </a:lnTo>
                <a:cubicBezTo>
                  <a:pt x="52967" y="2110"/>
                  <a:pt x="53068" y="2110"/>
                  <a:pt x="53170" y="2008"/>
                </a:cubicBezTo>
                <a:lnTo>
                  <a:pt x="53907" y="2008"/>
                </a:lnTo>
                <a:cubicBezTo>
                  <a:pt x="54009" y="1907"/>
                  <a:pt x="54110" y="1907"/>
                  <a:pt x="54110" y="1805"/>
                </a:cubicBezTo>
                <a:lnTo>
                  <a:pt x="54542" y="1805"/>
                </a:lnTo>
                <a:cubicBezTo>
                  <a:pt x="54644" y="1907"/>
                  <a:pt x="54746" y="2008"/>
                  <a:pt x="54873" y="2212"/>
                </a:cubicBezTo>
                <a:lnTo>
                  <a:pt x="54873" y="3177"/>
                </a:lnTo>
                <a:cubicBezTo>
                  <a:pt x="54975" y="3279"/>
                  <a:pt x="54975" y="3279"/>
                  <a:pt x="55076" y="3381"/>
                </a:cubicBezTo>
                <a:lnTo>
                  <a:pt x="55076" y="4245"/>
                </a:lnTo>
                <a:cubicBezTo>
                  <a:pt x="55280" y="4347"/>
                  <a:pt x="55178" y="4652"/>
                  <a:pt x="55508" y="4753"/>
                </a:cubicBezTo>
                <a:cubicBezTo>
                  <a:pt x="55712" y="4880"/>
                  <a:pt x="55915" y="5084"/>
                  <a:pt x="56144" y="5185"/>
                </a:cubicBezTo>
                <a:cubicBezTo>
                  <a:pt x="56347" y="5287"/>
                  <a:pt x="56550" y="5389"/>
                  <a:pt x="56779" y="5516"/>
                </a:cubicBezTo>
                <a:cubicBezTo>
                  <a:pt x="56982" y="5617"/>
                  <a:pt x="57186" y="5821"/>
                  <a:pt x="57516" y="5922"/>
                </a:cubicBezTo>
                <a:lnTo>
                  <a:pt x="58990" y="5922"/>
                </a:lnTo>
                <a:cubicBezTo>
                  <a:pt x="59092" y="6024"/>
                  <a:pt x="59194" y="6024"/>
                  <a:pt x="59194" y="6024"/>
                </a:cubicBezTo>
                <a:cubicBezTo>
                  <a:pt x="59321" y="6024"/>
                  <a:pt x="59321" y="5922"/>
                  <a:pt x="59422" y="5922"/>
                </a:cubicBezTo>
                <a:lnTo>
                  <a:pt x="60998" y="5922"/>
                </a:lnTo>
                <a:lnTo>
                  <a:pt x="61100" y="5821"/>
                </a:lnTo>
                <a:lnTo>
                  <a:pt x="61227" y="5719"/>
                </a:lnTo>
                <a:lnTo>
                  <a:pt x="62701" y="5719"/>
                </a:lnTo>
                <a:cubicBezTo>
                  <a:pt x="62701" y="5617"/>
                  <a:pt x="62803" y="5516"/>
                  <a:pt x="62904" y="5516"/>
                </a:cubicBezTo>
                <a:lnTo>
                  <a:pt x="63870" y="5516"/>
                </a:lnTo>
                <a:cubicBezTo>
                  <a:pt x="63972" y="5389"/>
                  <a:pt x="63972" y="5389"/>
                  <a:pt x="64073" y="5287"/>
                </a:cubicBezTo>
                <a:lnTo>
                  <a:pt x="65141" y="5287"/>
                </a:lnTo>
                <a:cubicBezTo>
                  <a:pt x="65141" y="5185"/>
                  <a:pt x="65243" y="5185"/>
                  <a:pt x="65344" y="5084"/>
                </a:cubicBezTo>
                <a:lnTo>
                  <a:pt x="66081" y="5084"/>
                </a:lnTo>
                <a:cubicBezTo>
                  <a:pt x="66183" y="4982"/>
                  <a:pt x="66310" y="4982"/>
                  <a:pt x="66412" y="4880"/>
                </a:cubicBezTo>
                <a:lnTo>
                  <a:pt x="66945" y="4880"/>
                </a:lnTo>
                <a:lnTo>
                  <a:pt x="67149" y="4652"/>
                </a:lnTo>
                <a:lnTo>
                  <a:pt x="67987" y="4652"/>
                </a:lnTo>
                <a:cubicBezTo>
                  <a:pt x="68089" y="4550"/>
                  <a:pt x="68089" y="4550"/>
                  <a:pt x="68216" y="4448"/>
                </a:cubicBezTo>
                <a:lnTo>
                  <a:pt x="68953" y="4448"/>
                </a:lnTo>
                <a:cubicBezTo>
                  <a:pt x="69055" y="4448"/>
                  <a:pt x="69157" y="4347"/>
                  <a:pt x="69157" y="4245"/>
                </a:cubicBezTo>
                <a:lnTo>
                  <a:pt x="69792" y="4245"/>
                </a:lnTo>
                <a:cubicBezTo>
                  <a:pt x="69792" y="4245"/>
                  <a:pt x="69894" y="4118"/>
                  <a:pt x="69995" y="4118"/>
                </a:cubicBezTo>
                <a:lnTo>
                  <a:pt x="70758" y="4118"/>
                </a:lnTo>
                <a:cubicBezTo>
                  <a:pt x="70859" y="4016"/>
                  <a:pt x="70961" y="3915"/>
                  <a:pt x="70961" y="3915"/>
                </a:cubicBezTo>
                <a:lnTo>
                  <a:pt x="72232" y="3915"/>
                </a:lnTo>
                <a:cubicBezTo>
                  <a:pt x="72334" y="3813"/>
                  <a:pt x="72334" y="3711"/>
                  <a:pt x="72435" y="3711"/>
                </a:cubicBezTo>
                <a:lnTo>
                  <a:pt x="75714" y="3711"/>
                </a:lnTo>
                <a:cubicBezTo>
                  <a:pt x="75714" y="3711"/>
                  <a:pt x="75841" y="3813"/>
                  <a:pt x="75943" y="3915"/>
                </a:cubicBezTo>
                <a:lnTo>
                  <a:pt x="76781" y="3915"/>
                </a:lnTo>
                <a:cubicBezTo>
                  <a:pt x="76883" y="4118"/>
                  <a:pt x="77112" y="4016"/>
                  <a:pt x="77213" y="4245"/>
                </a:cubicBezTo>
                <a:cubicBezTo>
                  <a:pt x="77417" y="4347"/>
                  <a:pt x="77620" y="4347"/>
                  <a:pt x="77747" y="4448"/>
                </a:cubicBezTo>
                <a:cubicBezTo>
                  <a:pt x="77849" y="4652"/>
                  <a:pt x="78052" y="4652"/>
                  <a:pt x="78255" y="4753"/>
                </a:cubicBezTo>
                <a:lnTo>
                  <a:pt x="78255" y="4982"/>
                </a:lnTo>
                <a:cubicBezTo>
                  <a:pt x="78789" y="5516"/>
                  <a:pt x="79221" y="6151"/>
                  <a:pt x="79857" y="6456"/>
                </a:cubicBezTo>
                <a:cubicBezTo>
                  <a:pt x="80060" y="6558"/>
                  <a:pt x="80289" y="6787"/>
                  <a:pt x="80390" y="6990"/>
                </a:cubicBezTo>
                <a:cubicBezTo>
                  <a:pt x="80594" y="7295"/>
                  <a:pt x="81026" y="7295"/>
                  <a:pt x="81127" y="7524"/>
                </a:cubicBezTo>
                <a:cubicBezTo>
                  <a:pt x="81331" y="7727"/>
                  <a:pt x="81661" y="7727"/>
                  <a:pt x="81864" y="7930"/>
                </a:cubicBezTo>
                <a:cubicBezTo>
                  <a:pt x="82068" y="8159"/>
                  <a:pt x="82398" y="8261"/>
                  <a:pt x="82703" y="8464"/>
                </a:cubicBezTo>
                <a:cubicBezTo>
                  <a:pt x="82767" y="8515"/>
                  <a:pt x="82849" y="8515"/>
                  <a:pt x="82941" y="8515"/>
                </a:cubicBezTo>
                <a:cubicBezTo>
                  <a:pt x="83034" y="8515"/>
                  <a:pt x="83135" y="8515"/>
                  <a:pt x="83237" y="8566"/>
                </a:cubicBezTo>
                <a:cubicBezTo>
                  <a:pt x="83339" y="8693"/>
                  <a:pt x="83466" y="8794"/>
                  <a:pt x="83567" y="8896"/>
                </a:cubicBezTo>
                <a:lnTo>
                  <a:pt x="83974" y="8896"/>
                </a:lnTo>
                <a:cubicBezTo>
                  <a:pt x="84077" y="8978"/>
                  <a:pt x="84163" y="9127"/>
                  <a:pt x="84246" y="9127"/>
                </a:cubicBezTo>
                <a:cubicBezTo>
                  <a:pt x="84266" y="9127"/>
                  <a:pt x="84285" y="9119"/>
                  <a:pt x="84304" y="9099"/>
                </a:cubicBezTo>
                <a:cubicBezTo>
                  <a:pt x="84304" y="8998"/>
                  <a:pt x="84406" y="8998"/>
                  <a:pt x="84508" y="8998"/>
                </a:cubicBezTo>
                <a:cubicBezTo>
                  <a:pt x="84508" y="8998"/>
                  <a:pt x="84609" y="8998"/>
                  <a:pt x="84736" y="9099"/>
                </a:cubicBezTo>
                <a:cubicBezTo>
                  <a:pt x="84804" y="9133"/>
                  <a:pt x="84861" y="9145"/>
                  <a:pt x="84913" y="9145"/>
                </a:cubicBezTo>
                <a:cubicBezTo>
                  <a:pt x="85019" y="9145"/>
                  <a:pt x="85109" y="9099"/>
                  <a:pt x="85245" y="9099"/>
                </a:cubicBezTo>
                <a:cubicBezTo>
                  <a:pt x="85372" y="9099"/>
                  <a:pt x="85372" y="8998"/>
                  <a:pt x="85372" y="8998"/>
                </a:cubicBezTo>
                <a:cubicBezTo>
                  <a:pt x="85582" y="9068"/>
                  <a:pt x="85743" y="9198"/>
                  <a:pt x="85898" y="9198"/>
                </a:cubicBezTo>
                <a:cubicBezTo>
                  <a:pt x="85969" y="9198"/>
                  <a:pt x="86037" y="9171"/>
                  <a:pt x="86109" y="9099"/>
                </a:cubicBezTo>
                <a:cubicBezTo>
                  <a:pt x="86109" y="8998"/>
                  <a:pt x="86007" y="8896"/>
                  <a:pt x="86007" y="8794"/>
                </a:cubicBezTo>
                <a:cubicBezTo>
                  <a:pt x="85779" y="8794"/>
                  <a:pt x="85779" y="8693"/>
                  <a:pt x="85779" y="8566"/>
                </a:cubicBezTo>
                <a:cubicBezTo>
                  <a:pt x="85677" y="8464"/>
                  <a:pt x="85575" y="8464"/>
                  <a:pt x="85575" y="8464"/>
                </a:cubicBezTo>
                <a:cubicBezTo>
                  <a:pt x="85638" y="8401"/>
                  <a:pt x="85672" y="8377"/>
                  <a:pt x="85692" y="8377"/>
                </a:cubicBezTo>
                <a:cubicBezTo>
                  <a:pt x="85735" y="8377"/>
                  <a:pt x="85708" y="8495"/>
                  <a:pt x="85779" y="8566"/>
                </a:cubicBezTo>
                <a:cubicBezTo>
                  <a:pt x="85880" y="8566"/>
                  <a:pt x="86007" y="8566"/>
                  <a:pt x="86007" y="8794"/>
                </a:cubicBezTo>
                <a:cubicBezTo>
                  <a:pt x="86109" y="8693"/>
                  <a:pt x="86211" y="8794"/>
                  <a:pt x="86414" y="8566"/>
                </a:cubicBezTo>
                <a:cubicBezTo>
                  <a:pt x="86211" y="8464"/>
                  <a:pt x="86109" y="8362"/>
                  <a:pt x="85880" y="8261"/>
                </a:cubicBezTo>
                <a:cubicBezTo>
                  <a:pt x="86007" y="8159"/>
                  <a:pt x="86109" y="8057"/>
                  <a:pt x="86109" y="8057"/>
                </a:cubicBezTo>
                <a:lnTo>
                  <a:pt x="86109" y="7829"/>
                </a:lnTo>
                <a:cubicBezTo>
                  <a:pt x="86109" y="7727"/>
                  <a:pt x="86007" y="7727"/>
                  <a:pt x="85779" y="7727"/>
                </a:cubicBezTo>
                <a:cubicBezTo>
                  <a:pt x="85677" y="7625"/>
                  <a:pt x="85575" y="7524"/>
                  <a:pt x="85474" y="7295"/>
                </a:cubicBezTo>
                <a:cubicBezTo>
                  <a:pt x="85372" y="7092"/>
                  <a:pt x="85041" y="7193"/>
                  <a:pt x="84940" y="6990"/>
                </a:cubicBezTo>
                <a:cubicBezTo>
                  <a:pt x="84838" y="6888"/>
                  <a:pt x="84609" y="6787"/>
                  <a:pt x="84406" y="6659"/>
                </a:cubicBezTo>
                <a:cubicBezTo>
                  <a:pt x="84203" y="6558"/>
                  <a:pt x="83974" y="6354"/>
                  <a:pt x="83771" y="6253"/>
                </a:cubicBezTo>
                <a:cubicBezTo>
                  <a:pt x="83339" y="6024"/>
                  <a:pt x="83237" y="5516"/>
                  <a:pt x="82703" y="5516"/>
                </a:cubicBezTo>
                <a:cubicBezTo>
                  <a:pt x="82398" y="5084"/>
                  <a:pt x="82068" y="4753"/>
                  <a:pt x="81763" y="4448"/>
                </a:cubicBezTo>
                <a:lnTo>
                  <a:pt x="80162" y="2847"/>
                </a:lnTo>
                <a:cubicBezTo>
                  <a:pt x="80107" y="2888"/>
                  <a:pt x="80062" y="2905"/>
                  <a:pt x="80023" y="2905"/>
                </a:cubicBezTo>
                <a:cubicBezTo>
                  <a:pt x="79865" y="2905"/>
                  <a:pt x="79809" y="2631"/>
                  <a:pt x="79607" y="2631"/>
                </a:cubicBezTo>
                <a:cubicBezTo>
                  <a:pt x="79582" y="2631"/>
                  <a:pt x="79556" y="2635"/>
                  <a:pt x="79526" y="2644"/>
                </a:cubicBezTo>
                <a:cubicBezTo>
                  <a:pt x="79425" y="2542"/>
                  <a:pt x="79221" y="2339"/>
                  <a:pt x="79120" y="2212"/>
                </a:cubicBezTo>
                <a:lnTo>
                  <a:pt x="78789" y="2212"/>
                </a:lnTo>
                <a:cubicBezTo>
                  <a:pt x="78687" y="2212"/>
                  <a:pt x="78586" y="2110"/>
                  <a:pt x="78484" y="2008"/>
                </a:cubicBezTo>
                <a:lnTo>
                  <a:pt x="78154" y="2008"/>
                </a:lnTo>
                <a:cubicBezTo>
                  <a:pt x="78052" y="2008"/>
                  <a:pt x="77950" y="1907"/>
                  <a:pt x="77849" y="1805"/>
                </a:cubicBezTo>
                <a:lnTo>
                  <a:pt x="76883" y="1805"/>
                </a:lnTo>
                <a:cubicBezTo>
                  <a:pt x="76781" y="1703"/>
                  <a:pt x="76781" y="1703"/>
                  <a:pt x="76680" y="1703"/>
                </a:cubicBezTo>
                <a:cubicBezTo>
                  <a:pt x="76514" y="1640"/>
                  <a:pt x="76330" y="1640"/>
                  <a:pt x="76146" y="1640"/>
                </a:cubicBezTo>
                <a:cubicBezTo>
                  <a:pt x="75962" y="1640"/>
                  <a:pt x="75777" y="1640"/>
                  <a:pt x="75612" y="1576"/>
                </a:cubicBezTo>
                <a:cubicBezTo>
                  <a:pt x="75612" y="1475"/>
                  <a:pt x="75511" y="1475"/>
                  <a:pt x="75511" y="1475"/>
                </a:cubicBezTo>
                <a:cubicBezTo>
                  <a:pt x="75409" y="1475"/>
                  <a:pt x="75307" y="1576"/>
                  <a:pt x="75307" y="1576"/>
                </a:cubicBezTo>
                <a:cubicBezTo>
                  <a:pt x="75206" y="1576"/>
                  <a:pt x="75078" y="1475"/>
                  <a:pt x="75078" y="1475"/>
                </a:cubicBezTo>
                <a:lnTo>
                  <a:pt x="73071" y="1475"/>
                </a:lnTo>
                <a:cubicBezTo>
                  <a:pt x="72969" y="1475"/>
                  <a:pt x="72969" y="1576"/>
                  <a:pt x="72867" y="1576"/>
                </a:cubicBezTo>
                <a:lnTo>
                  <a:pt x="71164" y="1576"/>
                </a:lnTo>
                <a:cubicBezTo>
                  <a:pt x="71164" y="1703"/>
                  <a:pt x="71063" y="1805"/>
                  <a:pt x="70961" y="1805"/>
                </a:cubicBezTo>
                <a:lnTo>
                  <a:pt x="70224" y="1805"/>
                </a:lnTo>
                <a:cubicBezTo>
                  <a:pt x="70122" y="1907"/>
                  <a:pt x="69995" y="2008"/>
                  <a:pt x="69995" y="2008"/>
                </a:cubicBezTo>
                <a:lnTo>
                  <a:pt x="69157" y="2008"/>
                </a:lnTo>
                <a:cubicBezTo>
                  <a:pt x="69055" y="2110"/>
                  <a:pt x="69055" y="2212"/>
                  <a:pt x="68953" y="2212"/>
                </a:cubicBezTo>
                <a:lnTo>
                  <a:pt x="68420" y="2212"/>
                </a:lnTo>
                <a:cubicBezTo>
                  <a:pt x="68318" y="2339"/>
                  <a:pt x="68216" y="2339"/>
                  <a:pt x="68089" y="2440"/>
                </a:cubicBezTo>
                <a:lnTo>
                  <a:pt x="67352" y="2440"/>
                </a:lnTo>
                <a:cubicBezTo>
                  <a:pt x="67250" y="2542"/>
                  <a:pt x="67149" y="2542"/>
                  <a:pt x="67149" y="2644"/>
                </a:cubicBezTo>
                <a:lnTo>
                  <a:pt x="66310" y="2644"/>
                </a:lnTo>
                <a:lnTo>
                  <a:pt x="66081" y="2847"/>
                </a:lnTo>
                <a:lnTo>
                  <a:pt x="65446" y="2847"/>
                </a:lnTo>
                <a:cubicBezTo>
                  <a:pt x="65446" y="2974"/>
                  <a:pt x="65344" y="2974"/>
                  <a:pt x="65344" y="3076"/>
                </a:cubicBezTo>
                <a:cubicBezTo>
                  <a:pt x="65243" y="2974"/>
                  <a:pt x="65141" y="2974"/>
                  <a:pt x="65141" y="2847"/>
                </a:cubicBezTo>
                <a:cubicBezTo>
                  <a:pt x="65039" y="2974"/>
                  <a:pt x="64912" y="2974"/>
                  <a:pt x="64912" y="3076"/>
                </a:cubicBezTo>
                <a:lnTo>
                  <a:pt x="64505" y="3076"/>
                </a:lnTo>
                <a:cubicBezTo>
                  <a:pt x="64404" y="3076"/>
                  <a:pt x="64404" y="3177"/>
                  <a:pt x="64277" y="3279"/>
                </a:cubicBezTo>
                <a:lnTo>
                  <a:pt x="63133" y="3279"/>
                </a:lnTo>
                <a:cubicBezTo>
                  <a:pt x="63006" y="3381"/>
                  <a:pt x="62904" y="3381"/>
                  <a:pt x="62803" y="3482"/>
                </a:cubicBezTo>
                <a:lnTo>
                  <a:pt x="62066" y="3482"/>
                </a:lnTo>
                <a:cubicBezTo>
                  <a:pt x="61964" y="3482"/>
                  <a:pt x="61964" y="3610"/>
                  <a:pt x="61862" y="3711"/>
                </a:cubicBezTo>
                <a:lnTo>
                  <a:pt x="60159" y="3711"/>
                </a:lnTo>
                <a:cubicBezTo>
                  <a:pt x="59956" y="3813"/>
                  <a:pt x="59727" y="3813"/>
                  <a:pt x="59626" y="3915"/>
                </a:cubicBezTo>
                <a:cubicBezTo>
                  <a:pt x="59524" y="3813"/>
                  <a:pt x="59524" y="3711"/>
                  <a:pt x="59422" y="3711"/>
                </a:cubicBezTo>
                <a:lnTo>
                  <a:pt x="58558" y="3711"/>
                </a:lnTo>
                <a:cubicBezTo>
                  <a:pt x="58457" y="3482"/>
                  <a:pt x="58253" y="3279"/>
                  <a:pt x="58050" y="3076"/>
                </a:cubicBezTo>
                <a:lnTo>
                  <a:pt x="58050" y="2339"/>
                </a:lnTo>
                <a:cubicBezTo>
                  <a:pt x="57923" y="2212"/>
                  <a:pt x="57821" y="2212"/>
                  <a:pt x="57719" y="2110"/>
                </a:cubicBezTo>
                <a:cubicBezTo>
                  <a:pt x="57719" y="2110"/>
                  <a:pt x="57821" y="2008"/>
                  <a:pt x="57923" y="1907"/>
                </a:cubicBezTo>
                <a:lnTo>
                  <a:pt x="57923" y="1576"/>
                </a:lnTo>
                <a:cubicBezTo>
                  <a:pt x="57618" y="1068"/>
                  <a:pt x="57414" y="534"/>
                  <a:pt x="56881" y="204"/>
                </a:cubicBezTo>
                <a:cubicBezTo>
                  <a:pt x="56779" y="204"/>
                  <a:pt x="56550" y="306"/>
                  <a:pt x="56347" y="306"/>
                </a:cubicBezTo>
                <a:cubicBezTo>
                  <a:pt x="56245" y="204"/>
                  <a:pt x="56144" y="102"/>
                  <a:pt x="55915" y="1"/>
                </a:cubicBezTo>
                <a:lnTo>
                  <a:pt x="53272" y="1"/>
                </a:lnTo>
                <a:cubicBezTo>
                  <a:pt x="53272" y="102"/>
                  <a:pt x="53170" y="102"/>
                  <a:pt x="53068" y="204"/>
                </a:cubicBezTo>
                <a:lnTo>
                  <a:pt x="52535" y="204"/>
                </a:lnTo>
                <a:cubicBezTo>
                  <a:pt x="52433" y="306"/>
                  <a:pt x="52331" y="306"/>
                  <a:pt x="52331" y="433"/>
                </a:cubicBezTo>
                <a:lnTo>
                  <a:pt x="51798" y="433"/>
                </a:lnTo>
                <a:cubicBezTo>
                  <a:pt x="51467" y="534"/>
                  <a:pt x="51264" y="738"/>
                  <a:pt x="50933" y="839"/>
                </a:cubicBezTo>
                <a:lnTo>
                  <a:pt x="50527" y="839"/>
                </a:lnTo>
                <a:cubicBezTo>
                  <a:pt x="50196" y="941"/>
                  <a:pt x="50095" y="1170"/>
                  <a:pt x="49891" y="1170"/>
                </a:cubicBezTo>
                <a:cubicBezTo>
                  <a:pt x="49561" y="1170"/>
                  <a:pt x="49358" y="1271"/>
                  <a:pt x="49154" y="1373"/>
                </a:cubicBezTo>
                <a:cubicBezTo>
                  <a:pt x="48926" y="1576"/>
                  <a:pt x="48722" y="1703"/>
                  <a:pt x="48392" y="1703"/>
                </a:cubicBezTo>
                <a:cubicBezTo>
                  <a:pt x="47985" y="2008"/>
                  <a:pt x="47350" y="2008"/>
                  <a:pt x="46918" y="2339"/>
                </a:cubicBezTo>
                <a:cubicBezTo>
                  <a:pt x="46816" y="2440"/>
                  <a:pt x="46740" y="2466"/>
                  <a:pt x="46660" y="2466"/>
                </a:cubicBezTo>
                <a:cubicBezTo>
                  <a:pt x="46581" y="2466"/>
                  <a:pt x="46498" y="2440"/>
                  <a:pt x="46384" y="2440"/>
                </a:cubicBezTo>
                <a:cubicBezTo>
                  <a:pt x="46282" y="2542"/>
                  <a:pt x="46079" y="2745"/>
                  <a:pt x="45977" y="2847"/>
                </a:cubicBezTo>
                <a:cubicBezTo>
                  <a:pt x="45933" y="2834"/>
                  <a:pt x="45891" y="2828"/>
                  <a:pt x="45852" y="2828"/>
                </a:cubicBezTo>
                <a:cubicBezTo>
                  <a:pt x="45592" y="2828"/>
                  <a:pt x="45413" y="3076"/>
                  <a:pt x="45215" y="3076"/>
                </a:cubicBezTo>
                <a:cubicBezTo>
                  <a:pt x="45171" y="3061"/>
                  <a:pt x="45132" y="3055"/>
                  <a:pt x="45095" y="3055"/>
                </a:cubicBezTo>
                <a:cubicBezTo>
                  <a:pt x="44876" y="3055"/>
                  <a:pt x="44761" y="3279"/>
                  <a:pt x="44478" y="3279"/>
                </a:cubicBezTo>
                <a:cubicBezTo>
                  <a:pt x="44327" y="3279"/>
                  <a:pt x="44176" y="3461"/>
                  <a:pt x="43973" y="3461"/>
                </a:cubicBezTo>
                <a:cubicBezTo>
                  <a:pt x="43902" y="3461"/>
                  <a:pt x="43826" y="3440"/>
                  <a:pt x="43741" y="3381"/>
                </a:cubicBezTo>
                <a:cubicBezTo>
                  <a:pt x="43537" y="3610"/>
                  <a:pt x="43309" y="3915"/>
                  <a:pt x="43207" y="4118"/>
                </a:cubicBezTo>
                <a:cubicBezTo>
                  <a:pt x="43105" y="4016"/>
                  <a:pt x="43004" y="3915"/>
                  <a:pt x="42902" y="3915"/>
                </a:cubicBezTo>
                <a:cubicBezTo>
                  <a:pt x="42902" y="4016"/>
                  <a:pt x="42800" y="4118"/>
                  <a:pt x="42800" y="4245"/>
                </a:cubicBezTo>
                <a:cubicBezTo>
                  <a:pt x="42673" y="4245"/>
                  <a:pt x="42572" y="4118"/>
                  <a:pt x="42572" y="4118"/>
                </a:cubicBezTo>
                <a:cubicBezTo>
                  <a:pt x="42470" y="4118"/>
                  <a:pt x="42368" y="4245"/>
                  <a:pt x="42368" y="4245"/>
                </a:cubicBezTo>
                <a:cubicBezTo>
                  <a:pt x="42165" y="4245"/>
                  <a:pt x="41835" y="4245"/>
                  <a:pt x="41733" y="4448"/>
                </a:cubicBezTo>
                <a:cubicBezTo>
                  <a:pt x="41402" y="4448"/>
                  <a:pt x="41301" y="4753"/>
                  <a:pt x="40996" y="4880"/>
                </a:cubicBezTo>
                <a:lnTo>
                  <a:pt x="40665" y="4880"/>
                </a:lnTo>
                <a:cubicBezTo>
                  <a:pt x="40564" y="5084"/>
                  <a:pt x="40462" y="5185"/>
                  <a:pt x="40360" y="5287"/>
                </a:cubicBezTo>
                <a:lnTo>
                  <a:pt x="39623" y="5287"/>
                </a:lnTo>
                <a:cubicBezTo>
                  <a:pt x="39496" y="5516"/>
                  <a:pt x="39395" y="5617"/>
                  <a:pt x="39293" y="5719"/>
                </a:cubicBezTo>
                <a:cubicBezTo>
                  <a:pt x="39191" y="5617"/>
                  <a:pt x="39191" y="5617"/>
                  <a:pt x="39090" y="5516"/>
                </a:cubicBezTo>
                <a:cubicBezTo>
                  <a:pt x="38988" y="5617"/>
                  <a:pt x="38861" y="5617"/>
                  <a:pt x="38861" y="5719"/>
                </a:cubicBezTo>
                <a:cubicBezTo>
                  <a:pt x="38556" y="5617"/>
                  <a:pt x="38353" y="5516"/>
                  <a:pt x="38124" y="5389"/>
                </a:cubicBezTo>
                <a:lnTo>
                  <a:pt x="38124" y="2339"/>
                </a:lnTo>
                <a:cubicBezTo>
                  <a:pt x="37921" y="2008"/>
                  <a:pt x="37488" y="2008"/>
                  <a:pt x="37285" y="1703"/>
                </a:cubicBezTo>
                <a:cubicBezTo>
                  <a:pt x="37183" y="1576"/>
                  <a:pt x="36955" y="1576"/>
                  <a:pt x="36853" y="1475"/>
                </a:cubicBezTo>
                <a:cubicBezTo>
                  <a:pt x="36751" y="1576"/>
                  <a:pt x="36650" y="1576"/>
                  <a:pt x="36548" y="1703"/>
                </a:cubicBezTo>
                <a:cubicBezTo>
                  <a:pt x="36446" y="1576"/>
                  <a:pt x="36319" y="1475"/>
                  <a:pt x="36218" y="1475"/>
                </a:cubicBezTo>
                <a:cubicBezTo>
                  <a:pt x="36218" y="1475"/>
                  <a:pt x="36116" y="1576"/>
                  <a:pt x="36014" y="1576"/>
                </a:cubicBezTo>
                <a:cubicBezTo>
                  <a:pt x="36014" y="1576"/>
                  <a:pt x="35913" y="1475"/>
                  <a:pt x="35811" y="1475"/>
                </a:cubicBezTo>
                <a:lnTo>
                  <a:pt x="35379" y="1475"/>
                </a:lnTo>
                <a:cubicBezTo>
                  <a:pt x="35379" y="1475"/>
                  <a:pt x="35277" y="1576"/>
                  <a:pt x="35176" y="1576"/>
                </a:cubicBezTo>
                <a:lnTo>
                  <a:pt x="34642" y="1576"/>
                </a:lnTo>
                <a:cubicBezTo>
                  <a:pt x="34311" y="2008"/>
                  <a:pt x="34006" y="2212"/>
                  <a:pt x="33473" y="2212"/>
                </a:cubicBezTo>
                <a:cubicBezTo>
                  <a:pt x="33269" y="2339"/>
                  <a:pt x="33041" y="2339"/>
                  <a:pt x="32939" y="2542"/>
                </a:cubicBezTo>
                <a:cubicBezTo>
                  <a:pt x="32837" y="2644"/>
                  <a:pt x="32704" y="2644"/>
                  <a:pt x="32571" y="2644"/>
                </a:cubicBezTo>
                <a:cubicBezTo>
                  <a:pt x="32437" y="2644"/>
                  <a:pt x="32304" y="2644"/>
                  <a:pt x="32202" y="2745"/>
                </a:cubicBezTo>
                <a:cubicBezTo>
                  <a:pt x="31668" y="2974"/>
                  <a:pt x="31236" y="3279"/>
                  <a:pt x="30728" y="3482"/>
                </a:cubicBezTo>
                <a:cubicBezTo>
                  <a:pt x="30601" y="3711"/>
                  <a:pt x="30296" y="3610"/>
                  <a:pt x="30092" y="3915"/>
                </a:cubicBezTo>
                <a:cubicBezTo>
                  <a:pt x="30058" y="3904"/>
                  <a:pt x="30027" y="3899"/>
                  <a:pt x="29998" y="3899"/>
                </a:cubicBezTo>
                <a:cubicBezTo>
                  <a:pt x="29759" y="3899"/>
                  <a:pt x="29730" y="4245"/>
                  <a:pt x="29457" y="4245"/>
                </a:cubicBezTo>
                <a:cubicBezTo>
                  <a:pt x="29394" y="4296"/>
                  <a:pt x="29311" y="4296"/>
                  <a:pt x="29232" y="4296"/>
                </a:cubicBezTo>
                <a:cubicBezTo>
                  <a:pt x="29152" y="4296"/>
                  <a:pt x="29076" y="4296"/>
                  <a:pt x="29025" y="4347"/>
                </a:cubicBezTo>
                <a:cubicBezTo>
                  <a:pt x="28923" y="4448"/>
                  <a:pt x="28822" y="4448"/>
                  <a:pt x="28695" y="4550"/>
                </a:cubicBezTo>
                <a:cubicBezTo>
                  <a:pt x="28491" y="4652"/>
                  <a:pt x="28390" y="4753"/>
                  <a:pt x="28288" y="4880"/>
                </a:cubicBezTo>
                <a:cubicBezTo>
                  <a:pt x="28251" y="4860"/>
                  <a:pt x="28217" y="4851"/>
                  <a:pt x="28186" y="4851"/>
                </a:cubicBezTo>
                <a:cubicBezTo>
                  <a:pt x="28024" y="4851"/>
                  <a:pt x="27925" y="5084"/>
                  <a:pt x="27754" y="5084"/>
                </a:cubicBezTo>
                <a:cubicBezTo>
                  <a:pt x="27551" y="5185"/>
                  <a:pt x="27424" y="5287"/>
                  <a:pt x="27220" y="5389"/>
                </a:cubicBezTo>
                <a:cubicBezTo>
                  <a:pt x="27017" y="5516"/>
                  <a:pt x="27017" y="5719"/>
                  <a:pt x="26687" y="5719"/>
                </a:cubicBezTo>
                <a:cubicBezTo>
                  <a:pt x="26483" y="5922"/>
                  <a:pt x="26153" y="5922"/>
                  <a:pt x="25950" y="6151"/>
                </a:cubicBezTo>
                <a:cubicBezTo>
                  <a:pt x="25746" y="6354"/>
                  <a:pt x="25416" y="6558"/>
                  <a:pt x="25009" y="6558"/>
                </a:cubicBezTo>
                <a:lnTo>
                  <a:pt x="24476" y="7092"/>
                </a:lnTo>
                <a:cubicBezTo>
                  <a:pt x="24361" y="7142"/>
                  <a:pt x="24253" y="7142"/>
                  <a:pt x="24161" y="7142"/>
                </a:cubicBezTo>
                <a:cubicBezTo>
                  <a:pt x="24069" y="7142"/>
                  <a:pt x="23993" y="7142"/>
                  <a:pt x="23942" y="7193"/>
                </a:cubicBezTo>
                <a:cubicBezTo>
                  <a:pt x="23739" y="7422"/>
                  <a:pt x="23510" y="7422"/>
                  <a:pt x="23408" y="7524"/>
                </a:cubicBezTo>
                <a:cubicBezTo>
                  <a:pt x="23357" y="7574"/>
                  <a:pt x="23249" y="7574"/>
                  <a:pt x="23141" y="7574"/>
                </a:cubicBezTo>
                <a:cubicBezTo>
                  <a:pt x="23033" y="7574"/>
                  <a:pt x="22925" y="7574"/>
                  <a:pt x="22874" y="7625"/>
                </a:cubicBezTo>
                <a:cubicBezTo>
                  <a:pt x="22773" y="7829"/>
                  <a:pt x="22569" y="7829"/>
                  <a:pt x="22341" y="7930"/>
                </a:cubicBezTo>
                <a:cubicBezTo>
                  <a:pt x="22286" y="7917"/>
                  <a:pt x="22234" y="7911"/>
                  <a:pt x="22182" y="7911"/>
                </a:cubicBezTo>
                <a:cubicBezTo>
                  <a:pt x="21845" y="7911"/>
                  <a:pt x="21549" y="8159"/>
                  <a:pt x="21197" y="8159"/>
                </a:cubicBezTo>
                <a:cubicBezTo>
                  <a:pt x="21070" y="8159"/>
                  <a:pt x="21070" y="8261"/>
                  <a:pt x="20968" y="8362"/>
                </a:cubicBezTo>
                <a:lnTo>
                  <a:pt x="20562" y="8362"/>
                </a:lnTo>
                <a:lnTo>
                  <a:pt x="20333" y="8566"/>
                </a:lnTo>
                <a:lnTo>
                  <a:pt x="20028" y="8566"/>
                </a:lnTo>
                <a:cubicBezTo>
                  <a:pt x="19926" y="8566"/>
                  <a:pt x="19799" y="8693"/>
                  <a:pt x="19799" y="8693"/>
                </a:cubicBezTo>
                <a:cubicBezTo>
                  <a:pt x="19697" y="8744"/>
                  <a:pt x="19596" y="8744"/>
                  <a:pt x="19507" y="8744"/>
                </a:cubicBezTo>
                <a:cubicBezTo>
                  <a:pt x="19418" y="8744"/>
                  <a:pt x="19342" y="8744"/>
                  <a:pt x="19291" y="8794"/>
                </a:cubicBezTo>
                <a:cubicBezTo>
                  <a:pt x="19176" y="8947"/>
                  <a:pt x="19043" y="8947"/>
                  <a:pt x="18909" y="8947"/>
                </a:cubicBezTo>
                <a:cubicBezTo>
                  <a:pt x="18776" y="8947"/>
                  <a:pt x="18643" y="8947"/>
                  <a:pt x="18528" y="9099"/>
                </a:cubicBezTo>
                <a:lnTo>
                  <a:pt x="17257" y="9099"/>
                </a:lnTo>
                <a:cubicBezTo>
                  <a:pt x="17156" y="8998"/>
                  <a:pt x="16952" y="8794"/>
                  <a:pt x="16851" y="8566"/>
                </a:cubicBezTo>
                <a:cubicBezTo>
                  <a:pt x="16749" y="8464"/>
                  <a:pt x="16622" y="8362"/>
                  <a:pt x="16622" y="8159"/>
                </a:cubicBezTo>
                <a:lnTo>
                  <a:pt x="16622" y="7829"/>
                </a:lnTo>
                <a:cubicBezTo>
                  <a:pt x="16622" y="7727"/>
                  <a:pt x="16851" y="7625"/>
                  <a:pt x="16851" y="7422"/>
                </a:cubicBezTo>
                <a:cubicBezTo>
                  <a:pt x="16749" y="7422"/>
                  <a:pt x="16749" y="7295"/>
                  <a:pt x="16622" y="7193"/>
                </a:cubicBezTo>
                <a:lnTo>
                  <a:pt x="16851" y="6990"/>
                </a:lnTo>
                <a:lnTo>
                  <a:pt x="16851" y="6659"/>
                </a:lnTo>
                <a:cubicBezTo>
                  <a:pt x="16952" y="6456"/>
                  <a:pt x="17054" y="6354"/>
                  <a:pt x="17054" y="6253"/>
                </a:cubicBezTo>
                <a:cubicBezTo>
                  <a:pt x="16952" y="5922"/>
                  <a:pt x="17385" y="5821"/>
                  <a:pt x="17257" y="5389"/>
                </a:cubicBezTo>
                <a:cubicBezTo>
                  <a:pt x="17257" y="5389"/>
                  <a:pt x="17385" y="5287"/>
                  <a:pt x="17385" y="5185"/>
                </a:cubicBezTo>
                <a:cubicBezTo>
                  <a:pt x="17486" y="4880"/>
                  <a:pt x="17690" y="4652"/>
                  <a:pt x="17791" y="4245"/>
                </a:cubicBezTo>
                <a:cubicBezTo>
                  <a:pt x="17893" y="4118"/>
                  <a:pt x="17791" y="3915"/>
                  <a:pt x="18020" y="3813"/>
                </a:cubicBezTo>
                <a:cubicBezTo>
                  <a:pt x="18122" y="3711"/>
                  <a:pt x="18122" y="3482"/>
                  <a:pt x="18223" y="3279"/>
                </a:cubicBezTo>
                <a:cubicBezTo>
                  <a:pt x="18122" y="2847"/>
                  <a:pt x="18528" y="2542"/>
                  <a:pt x="18427" y="2110"/>
                </a:cubicBezTo>
                <a:cubicBezTo>
                  <a:pt x="18427" y="2008"/>
                  <a:pt x="18528" y="2008"/>
                  <a:pt x="18655" y="1907"/>
                </a:cubicBezTo>
                <a:cubicBezTo>
                  <a:pt x="18427" y="1703"/>
                  <a:pt x="18223" y="1475"/>
                  <a:pt x="18020" y="1373"/>
                </a:cubicBezTo>
                <a:cubicBezTo>
                  <a:pt x="18122" y="1271"/>
                  <a:pt x="18223" y="1170"/>
                  <a:pt x="18223" y="1068"/>
                </a:cubicBezTo>
                <a:cubicBezTo>
                  <a:pt x="18223" y="738"/>
                  <a:pt x="17791" y="636"/>
                  <a:pt x="17791" y="306"/>
                </a:cubicBezTo>
                <a:cubicBezTo>
                  <a:pt x="17690" y="204"/>
                  <a:pt x="17588" y="102"/>
                  <a:pt x="17385" y="102"/>
                </a:cubicBezTo>
                <a:cubicBezTo>
                  <a:pt x="17257" y="1"/>
                  <a:pt x="17054" y="1"/>
                  <a:pt x="16851" y="1"/>
                </a:cubicBezTo>
                <a:lnTo>
                  <a:pt x="16851" y="204"/>
                </a:lnTo>
                <a:cubicBezTo>
                  <a:pt x="16902" y="204"/>
                  <a:pt x="16978" y="178"/>
                  <a:pt x="17041" y="178"/>
                </a:cubicBezTo>
                <a:cubicBezTo>
                  <a:pt x="17105" y="178"/>
                  <a:pt x="17156" y="204"/>
                  <a:pt x="17156" y="306"/>
                </a:cubicBezTo>
                <a:cubicBezTo>
                  <a:pt x="17069" y="360"/>
                  <a:pt x="17019" y="391"/>
                  <a:pt x="16983" y="391"/>
                </a:cubicBezTo>
                <a:cubicBezTo>
                  <a:pt x="16934" y="391"/>
                  <a:pt x="16909" y="335"/>
                  <a:pt x="16851" y="204"/>
                </a:cubicBezTo>
                <a:cubicBezTo>
                  <a:pt x="16622" y="204"/>
                  <a:pt x="16622" y="102"/>
                  <a:pt x="165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15"/>
          <p:cNvGrpSpPr/>
          <p:nvPr/>
        </p:nvGrpSpPr>
        <p:grpSpPr>
          <a:xfrm rot="-1031952">
            <a:off x="6778697" y="411942"/>
            <a:ext cx="1345050" cy="225029"/>
            <a:chOff x="2007925" y="3463300"/>
            <a:chExt cx="1345025" cy="225025"/>
          </a:xfrm>
        </p:grpSpPr>
        <p:sp>
          <p:nvSpPr>
            <p:cNvPr id="231" name="Google Shape;231;p15"/>
            <p:cNvSpPr/>
            <p:nvPr/>
          </p:nvSpPr>
          <p:spPr>
            <a:xfrm>
              <a:off x="2007925" y="3483575"/>
              <a:ext cx="348575" cy="182000"/>
            </a:xfrm>
            <a:custGeom>
              <a:avLst/>
              <a:gdLst/>
              <a:ahLst/>
              <a:cxnLst/>
              <a:rect l="l" t="t" r="r" b="b"/>
              <a:pathLst>
                <a:path w="13943" h="7280" extrusionOk="0">
                  <a:moveTo>
                    <a:pt x="9836" y="1526"/>
                  </a:moveTo>
                  <a:cubicBezTo>
                    <a:pt x="9737" y="1648"/>
                    <a:pt x="9737" y="1648"/>
                    <a:pt x="9737" y="1747"/>
                  </a:cubicBezTo>
                  <a:cubicBezTo>
                    <a:pt x="9836" y="1747"/>
                    <a:pt x="9836" y="1648"/>
                    <a:pt x="9934" y="1648"/>
                  </a:cubicBezTo>
                  <a:cubicBezTo>
                    <a:pt x="9934" y="1526"/>
                    <a:pt x="9836" y="1526"/>
                    <a:pt x="9836" y="1526"/>
                  </a:cubicBezTo>
                  <a:close/>
                  <a:moveTo>
                    <a:pt x="8606" y="296"/>
                  </a:moveTo>
                  <a:cubicBezTo>
                    <a:pt x="8705" y="419"/>
                    <a:pt x="8828" y="419"/>
                    <a:pt x="8926" y="419"/>
                  </a:cubicBezTo>
                  <a:cubicBezTo>
                    <a:pt x="8828" y="517"/>
                    <a:pt x="8828" y="517"/>
                    <a:pt x="8705" y="517"/>
                  </a:cubicBezTo>
                  <a:lnTo>
                    <a:pt x="8705" y="616"/>
                  </a:lnTo>
                  <a:cubicBezTo>
                    <a:pt x="8828" y="616"/>
                    <a:pt x="8828" y="714"/>
                    <a:pt x="8926" y="714"/>
                  </a:cubicBezTo>
                  <a:cubicBezTo>
                    <a:pt x="8926" y="616"/>
                    <a:pt x="9024" y="616"/>
                    <a:pt x="9123" y="517"/>
                  </a:cubicBezTo>
                  <a:lnTo>
                    <a:pt x="9123" y="714"/>
                  </a:lnTo>
                  <a:cubicBezTo>
                    <a:pt x="9221" y="714"/>
                    <a:pt x="9442" y="714"/>
                    <a:pt x="9541" y="616"/>
                  </a:cubicBezTo>
                  <a:lnTo>
                    <a:pt x="9541" y="714"/>
                  </a:lnTo>
                  <a:cubicBezTo>
                    <a:pt x="9442" y="714"/>
                    <a:pt x="9442" y="812"/>
                    <a:pt x="9319" y="812"/>
                  </a:cubicBezTo>
                  <a:lnTo>
                    <a:pt x="9123" y="812"/>
                  </a:lnTo>
                  <a:cubicBezTo>
                    <a:pt x="8926" y="1034"/>
                    <a:pt x="8606" y="1034"/>
                    <a:pt x="8410" y="1132"/>
                  </a:cubicBezTo>
                  <a:cubicBezTo>
                    <a:pt x="8311" y="1132"/>
                    <a:pt x="8207" y="1108"/>
                    <a:pt x="8114" y="1108"/>
                  </a:cubicBezTo>
                  <a:cubicBezTo>
                    <a:pt x="8022" y="1108"/>
                    <a:pt x="7942" y="1132"/>
                    <a:pt x="7893" y="1230"/>
                  </a:cubicBezTo>
                  <a:cubicBezTo>
                    <a:pt x="7893" y="1230"/>
                    <a:pt x="7991" y="1329"/>
                    <a:pt x="8090" y="1427"/>
                  </a:cubicBezTo>
                  <a:cubicBezTo>
                    <a:pt x="8090" y="1329"/>
                    <a:pt x="8213" y="1329"/>
                    <a:pt x="8213" y="1230"/>
                  </a:cubicBezTo>
                  <a:cubicBezTo>
                    <a:pt x="8311" y="1329"/>
                    <a:pt x="8508" y="1329"/>
                    <a:pt x="8606" y="1329"/>
                  </a:cubicBezTo>
                  <a:cubicBezTo>
                    <a:pt x="8410" y="1526"/>
                    <a:pt x="8311" y="1648"/>
                    <a:pt x="8213" y="1747"/>
                  </a:cubicBezTo>
                  <a:lnTo>
                    <a:pt x="8311" y="1845"/>
                  </a:lnTo>
                  <a:lnTo>
                    <a:pt x="8311" y="1747"/>
                  </a:lnTo>
                  <a:lnTo>
                    <a:pt x="8508" y="1747"/>
                  </a:lnTo>
                  <a:lnTo>
                    <a:pt x="8508" y="1648"/>
                  </a:lnTo>
                  <a:cubicBezTo>
                    <a:pt x="8606" y="1427"/>
                    <a:pt x="8828" y="1427"/>
                    <a:pt x="8828" y="1230"/>
                  </a:cubicBezTo>
                  <a:lnTo>
                    <a:pt x="9319" y="1230"/>
                  </a:lnTo>
                  <a:cubicBezTo>
                    <a:pt x="9639" y="1230"/>
                    <a:pt x="9737" y="1329"/>
                    <a:pt x="9836" y="1427"/>
                  </a:cubicBezTo>
                  <a:cubicBezTo>
                    <a:pt x="9661" y="1427"/>
                    <a:pt x="9564" y="1427"/>
                    <a:pt x="9390" y="1650"/>
                  </a:cubicBezTo>
                  <a:lnTo>
                    <a:pt x="9390" y="1650"/>
                  </a:lnTo>
                  <a:cubicBezTo>
                    <a:pt x="9375" y="1648"/>
                    <a:pt x="9351" y="1648"/>
                    <a:pt x="9319" y="1648"/>
                  </a:cubicBezTo>
                  <a:cubicBezTo>
                    <a:pt x="9221" y="1648"/>
                    <a:pt x="9123" y="1747"/>
                    <a:pt x="9024" y="1747"/>
                  </a:cubicBezTo>
                  <a:cubicBezTo>
                    <a:pt x="8926" y="1747"/>
                    <a:pt x="8828" y="1845"/>
                    <a:pt x="8705" y="1944"/>
                  </a:cubicBezTo>
                  <a:cubicBezTo>
                    <a:pt x="8828" y="1944"/>
                    <a:pt x="8926" y="1845"/>
                    <a:pt x="9024" y="1845"/>
                  </a:cubicBezTo>
                  <a:lnTo>
                    <a:pt x="9024" y="1944"/>
                  </a:lnTo>
                  <a:cubicBezTo>
                    <a:pt x="8926" y="1944"/>
                    <a:pt x="8828" y="2042"/>
                    <a:pt x="8705" y="2042"/>
                  </a:cubicBezTo>
                  <a:cubicBezTo>
                    <a:pt x="8684" y="2021"/>
                    <a:pt x="8663" y="2013"/>
                    <a:pt x="8641" y="2013"/>
                  </a:cubicBezTo>
                  <a:cubicBezTo>
                    <a:pt x="8582" y="2013"/>
                    <a:pt x="8516" y="2070"/>
                    <a:pt x="8424" y="2070"/>
                  </a:cubicBezTo>
                  <a:cubicBezTo>
                    <a:pt x="8390" y="2070"/>
                    <a:pt x="8353" y="2063"/>
                    <a:pt x="8311" y="2042"/>
                  </a:cubicBezTo>
                  <a:cubicBezTo>
                    <a:pt x="8090" y="2140"/>
                    <a:pt x="7795" y="2140"/>
                    <a:pt x="7475" y="2140"/>
                  </a:cubicBezTo>
                  <a:cubicBezTo>
                    <a:pt x="7377" y="2140"/>
                    <a:pt x="7377" y="2140"/>
                    <a:pt x="7278" y="2263"/>
                  </a:cubicBezTo>
                  <a:lnTo>
                    <a:pt x="7180" y="2140"/>
                  </a:lnTo>
                  <a:cubicBezTo>
                    <a:pt x="7040" y="2228"/>
                    <a:pt x="6886" y="2303"/>
                    <a:pt x="6703" y="2303"/>
                  </a:cubicBezTo>
                  <a:cubicBezTo>
                    <a:pt x="6630" y="2303"/>
                    <a:pt x="6551" y="2291"/>
                    <a:pt x="6467" y="2263"/>
                  </a:cubicBezTo>
                  <a:lnTo>
                    <a:pt x="6467" y="2140"/>
                  </a:lnTo>
                  <a:lnTo>
                    <a:pt x="6860" y="2140"/>
                  </a:lnTo>
                  <a:cubicBezTo>
                    <a:pt x="6860" y="2042"/>
                    <a:pt x="6983" y="2042"/>
                    <a:pt x="6983" y="2042"/>
                  </a:cubicBezTo>
                  <a:lnTo>
                    <a:pt x="7082" y="2042"/>
                  </a:lnTo>
                  <a:cubicBezTo>
                    <a:pt x="7278" y="1944"/>
                    <a:pt x="7377" y="1845"/>
                    <a:pt x="7475" y="1747"/>
                  </a:cubicBezTo>
                  <a:cubicBezTo>
                    <a:pt x="7377" y="1747"/>
                    <a:pt x="7377" y="1648"/>
                    <a:pt x="7278" y="1648"/>
                  </a:cubicBezTo>
                  <a:cubicBezTo>
                    <a:pt x="7278" y="1747"/>
                    <a:pt x="7278" y="1747"/>
                    <a:pt x="7180" y="1845"/>
                  </a:cubicBezTo>
                  <a:cubicBezTo>
                    <a:pt x="7114" y="1845"/>
                    <a:pt x="7049" y="1801"/>
                    <a:pt x="6976" y="1801"/>
                  </a:cubicBezTo>
                  <a:cubicBezTo>
                    <a:pt x="6940" y="1801"/>
                    <a:pt x="6901" y="1812"/>
                    <a:pt x="6860" y="1845"/>
                  </a:cubicBezTo>
                  <a:cubicBezTo>
                    <a:pt x="6762" y="1845"/>
                    <a:pt x="6664" y="1845"/>
                    <a:pt x="6565" y="1944"/>
                  </a:cubicBezTo>
                  <a:lnTo>
                    <a:pt x="5852" y="1944"/>
                  </a:lnTo>
                  <a:cubicBezTo>
                    <a:pt x="5754" y="2042"/>
                    <a:pt x="5754" y="2042"/>
                    <a:pt x="5754" y="2140"/>
                  </a:cubicBezTo>
                  <a:cubicBezTo>
                    <a:pt x="5631" y="2042"/>
                    <a:pt x="5533" y="2042"/>
                    <a:pt x="5434" y="2042"/>
                  </a:cubicBezTo>
                  <a:lnTo>
                    <a:pt x="5434" y="1845"/>
                  </a:lnTo>
                  <a:cubicBezTo>
                    <a:pt x="5754" y="1648"/>
                    <a:pt x="6147" y="1526"/>
                    <a:pt x="6467" y="1427"/>
                  </a:cubicBezTo>
                  <a:cubicBezTo>
                    <a:pt x="6664" y="1427"/>
                    <a:pt x="6860" y="1329"/>
                    <a:pt x="7082" y="1230"/>
                  </a:cubicBezTo>
                  <a:cubicBezTo>
                    <a:pt x="7114" y="1198"/>
                    <a:pt x="7147" y="1187"/>
                    <a:pt x="7180" y="1187"/>
                  </a:cubicBezTo>
                  <a:cubicBezTo>
                    <a:pt x="7246" y="1187"/>
                    <a:pt x="7311" y="1230"/>
                    <a:pt x="7377" y="1230"/>
                  </a:cubicBezTo>
                  <a:cubicBezTo>
                    <a:pt x="7475" y="1230"/>
                    <a:pt x="7696" y="1132"/>
                    <a:pt x="7893" y="1034"/>
                  </a:cubicBezTo>
                  <a:lnTo>
                    <a:pt x="8213" y="714"/>
                  </a:lnTo>
                  <a:cubicBezTo>
                    <a:pt x="8262" y="763"/>
                    <a:pt x="8311" y="788"/>
                    <a:pt x="8360" y="788"/>
                  </a:cubicBezTo>
                  <a:cubicBezTo>
                    <a:pt x="8410" y="788"/>
                    <a:pt x="8459" y="763"/>
                    <a:pt x="8508" y="714"/>
                  </a:cubicBezTo>
                  <a:cubicBezTo>
                    <a:pt x="8508" y="812"/>
                    <a:pt x="8606" y="812"/>
                    <a:pt x="8606" y="812"/>
                  </a:cubicBezTo>
                  <a:cubicBezTo>
                    <a:pt x="8705" y="812"/>
                    <a:pt x="8705" y="714"/>
                    <a:pt x="8705" y="616"/>
                  </a:cubicBezTo>
                  <a:cubicBezTo>
                    <a:pt x="8705" y="616"/>
                    <a:pt x="8606" y="517"/>
                    <a:pt x="8508" y="517"/>
                  </a:cubicBezTo>
                  <a:cubicBezTo>
                    <a:pt x="8508" y="419"/>
                    <a:pt x="8508" y="419"/>
                    <a:pt x="8606" y="296"/>
                  </a:cubicBezTo>
                  <a:close/>
                  <a:moveTo>
                    <a:pt x="4623" y="5730"/>
                  </a:moveTo>
                  <a:cubicBezTo>
                    <a:pt x="4524" y="5829"/>
                    <a:pt x="4401" y="5952"/>
                    <a:pt x="4205" y="5952"/>
                  </a:cubicBezTo>
                  <a:lnTo>
                    <a:pt x="4205" y="5829"/>
                  </a:lnTo>
                  <a:cubicBezTo>
                    <a:pt x="4401" y="5730"/>
                    <a:pt x="4401" y="5730"/>
                    <a:pt x="4623" y="5730"/>
                  </a:cubicBezTo>
                  <a:close/>
                  <a:moveTo>
                    <a:pt x="9639" y="1"/>
                  </a:moveTo>
                  <a:lnTo>
                    <a:pt x="9541" y="99"/>
                  </a:lnTo>
                  <a:cubicBezTo>
                    <a:pt x="9221" y="99"/>
                    <a:pt x="9221" y="99"/>
                    <a:pt x="9024" y="296"/>
                  </a:cubicBezTo>
                  <a:lnTo>
                    <a:pt x="8926" y="296"/>
                  </a:lnTo>
                  <a:lnTo>
                    <a:pt x="8926" y="198"/>
                  </a:lnTo>
                  <a:lnTo>
                    <a:pt x="8926" y="99"/>
                  </a:lnTo>
                  <a:cubicBezTo>
                    <a:pt x="8705" y="198"/>
                    <a:pt x="8410" y="296"/>
                    <a:pt x="8311" y="517"/>
                  </a:cubicBezTo>
                  <a:lnTo>
                    <a:pt x="8090" y="517"/>
                  </a:lnTo>
                  <a:lnTo>
                    <a:pt x="8090" y="296"/>
                  </a:lnTo>
                  <a:cubicBezTo>
                    <a:pt x="7991" y="296"/>
                    <a:pt x="7795" y="296"/>
                    <a:pt x="7696" y="419"/>
                  </a:cubicBezTo>
                  <a:lnTo>
                    <a:pt x="7180" y="419"/>
                  </a:lnTo>
                  <a:cubicBezTo>
                    <a:pt x="7180" y="517"/>
                    <a:pt x="7082" y="616"/>
                    <a:pt x="6983" y="714"/>
                  </a:cubicBezTo>
                  <a:cubicBezTo>
                    <a:pt x="6860" y="616"/>
                    <a:pt x="6860" y="517"/>
                    <a:pt x="6860" y="419"/>
                  </a:cubicBezTo>
                  <a:cubicBezTo>
                    <a:pt x="6762" y="517"/>
                    <a:pt x="6664" y="517"/>
                    <a:pt x="6565" y="616"/>
                  </a:cubicBezTo>
                  <a:cubicBezTo>
                    <a:pt x="6516" y="567"/>
                    <a:pt x="6467" y="567"/>
                    <a:pt x="6415" y="567"/>
                  </a:cubicBezTo>
                  <a:cubicBezTo>
                    <a:pt x="6362" y="567"/>
                    <a:pt x="6307" y="567"/>
                    <a:pt x="6246" y="517"/>
                  </a:cubicBezTo>
                  <a:cubicBezTo>
                    <a:pt x="6147" y="714"/>
                    <a:pt x="6147" y="714"/>
                    <a:pt x="5852" y="714"/>
                  </a:cubicBezTo>
                  <a:cubicBezTo>
                    <a:pt x="5951" y="714"/>
                    <a:pt x="5951" y="616"/>
                    <a:pt x="5951" y="517"/>
                  </a:cubicBezTo>
                  <a:lnTo>
                    <a:pt x="5951" y="517"/>
                  </a:lnTo>
                  <a:cubicBezTo>
                    <a:pt x="5754" y="714"/>
                    <a:pt x="5631" y="714"/>
                    <a:pt x="5434" y="714"/>
                  </a:cubicBezTo>
                  <a:lnTo>
                    <a:pt x="5238" y="714"/>
                  </a:lnTo>
                  <a:cubicBezTo>
                    <a:pt x="5139" y="812"/>
                    <a:pt x="5016" y="812"/>
                    <a:pt x="4918" y="812"/>
                  </a:cubicBezTo>
                  <a:cubicBezTo>
                    <a:pt x="4918" y="714"/>
                    <a:pt x="4820" y="714"/>
                    <a:pt x="4820" y="517"/>
                  </a:cubicBezTo>
                  <a:cubicBezTo>
                    <a:pt x="4721" y="616"/>
                    <a:pt x="4721" y="714"/>
                    <a:pt x="4721" y="714"/>
                  </a:cubicBezTo>
                  <a:cubicBezTo>
                    <a:pt x="4623" y="714"/>
                    <a:pt x="4524" y="714"/>
                    <a:pt x="4401" y="616"/>
                  </a:cubicBezTo>
                  <a:cubicBezTo>
                    <a:pt x="4336" y="616"/>
                    <a:pt x="4314" y="572"/>
                    <a:pt x="4248" y="572"/>
                  </a:cubicBezTo>
                  <a:cubicBezTo>
                    <a:pt x="4216" y="572"/>
                    <a:pt x="4172" y="583"/>
                    <a:pt x="4106" y="616"/>
                  </a:cubicBezTo>
                  <a:lnTo>
                    <a:pt x="4205" y="714"/>
                  </a:lnTo>
                  <a:lnTo>
                    <a:pt x="4106" y="812"/>
                  </a:lnTo>
                  <a:cubicBezTo>
                    <a:pt x="3910" y="812"/>
                    <a:pt x="3688" y="911"/>
                    <a:pt x="3492" y="911"/>
                  </a:cubicBezTo>
                  <a:cubicBezTo>
                    <a:pt x="3393" y="911"/>
                    <a:pt x="3295" y="1034"/>
                    <a:pt x="3172" y="1034"/>
                  </a:cubicBezTo>
                  <a:cubicBezTo>
                    <a:pt x="3074" y="1034"/>
                    <a:pt x="2975" y="911"/>
                    <a:pt x="2877" y="911"/>
                  </a:cubicBezTo>
                  <a:cubicBezTo>
                    <a:pt x="2877" y="1034"/>
                    <a:pt x="2779" y="1034"/>
                    <a:pt x="2779" y="1132"/>
                  </a:cubicBezTo>
                  <a:cubicBezTo>
                    <a:pt x="2779" y="1034"/>
                    <a:pt x="2680" y="1034"/>
                    <a:pt x="2680" y="911"/>
                  </a:cubicBezTo>
                  <a:cubicBezTo>
                    <a:pt x="2557" y="911"/>
                    <a:pt x="2557" y="911"/>
                    <a:pt x="2459" y="1034"/>
                  </a:cubicBezTo>
                  <a:cubicBezTo>
                    <a:pt x="2402" y="1091"/>
                    <a:pt x="2313" y="1147"/>
                    <a:pt x="2228" y="1147"/>
                  </a:cubicBezTo>
                  <a:cubicBezTo>
                    <a:pt x="2166" y="1147"/>
                    <a:pt x="2107" y="1117"/>
                    <a:pt x="2066" y="1034"/>
                  </a:cubicBezTo>
                  <a:cubicBezTo>
                    <a:pt x="1844" y="1132"/>
                    <a:pt x="1648" y="1132"/>
                    <a:pt x="1451" y="1230"/>
                  </a:cubicBezTo>
                  <a:cubicBezTo>
                    <a:pt x="1451" y="1230"/>
                    <a:pt x="1451" y="1132"/>
                    <a:pt x="1328" y="1132"/>
                  </a:cubicBezTo>
                  <a:cubicBezTo>
                    <a:pt x="1213" y="1247"/>
                    <a:pt x="1165" y="1295"/>
                    <a:pt x="1106" y="1295"/>
                  </a:cubicBezTo>
                  <a:cubicBezTo>
                    <a:pt x="1064" y="1295"/>
                    <a:pt x="1016" y="1271"/>
                    <a:pt x="934" y="1230"/>
                  </a:cubicBezTo>
                  <a:cubicBezTo>
                    <a:pt x="615" y="1329"/>
                    <a:pt x="516" y="1747"/>
                    <a:pt x="221" y="1845"/>
                  </a:cubicBezTo>
                  <a:lnTo>
                    <a:pt x="98" y="1845"/>
                  </a:lnTo>
                  <a:cubicBezTo>
                    <a:pt x="98" y="2042"/>
                    <a:pt x="0" y="2140"/>
                    <a:pt x="0" y="2263"/>
                  </a:cubicBezTo>
                  <a:cubicBezTo>
                    <a:pt x="0" y="2362"/>
                    <a:pt x="98" y="2362"/>
                    <a:pt x="98" y="2460"/>
                  </a:cubicBezTo>
                  <a:cubicBezTo>
                    <a:pt x="0" y="2558"/>
                    <a:pt x="98" y="2657"/>
                    <a:pt x="0" y="2755"/>
                  </a:cubicBezTo>
                  <a:cubicBezTo>
                    <a:pt x="98" y="2976"/>
                    <a:pt x="98" y="2976"/>
                    <a:pt x="221" y="3075"/>
                  </a:cubicBezTo>
                  <a:cubicBezTo>
                    <a:pt x="221" y="3075"/>
                    <a:pt x="98" y="3075"/>
                    <a:pt x="98" y="3173"/>
                  </a:cubicBezTo>
                  <a:cubicBezTo>
                    <a:pt x="221" y="3173"/>
                    <a:pt x="320" y="3271"/>
                    <a:pt x="320" y="3271"/>
                  </a:cubicBezTo>
                  <a:cubicBezTo>
                    <a:pt x="418" y="3788"/>
                    <a:pt x="516" y="4206"/>
                    <a:pt x="713" y="4599"/>
                  </a:cubicBezTo>
                  <a:cubicBezTo>
                    <a:pt x="836" y="4722"/>
                    <a:pt x="1033" y="4722"/>
                    <a:pt x="1328" y="4722"/>
                  </a:cubicBezTo>
                  <a:cubicBezTo>
                    <a:pt x="1131" y="5116"/>
                    <a:pt x="1328" y="5435"/>
                    <a:pt x="1451" y="5829"/>
                  </a:cubicBezTo>
                  <a:lnTo>
                    <a:pt x="1746" y="5829"/>
                  </a:lnTo>
                  <a:cubicBezTo>
                    <a:pt x="1746" y="5870"/>
                    <a:pt x="1757" y="5883"/>
                    <a:pt x="1775" y="5883"/>
                  </a:cubicBezTo>
                  <a:cubicBezTo>
                    <a:pt x="1811" y="5883"/>
                    <a:pt x="1877" y="5829"/>
                    <a:pt x="1943" y="5829"/>
                  </a:cubicBezTo>
                  <a:lnTo>
                    <a:pt x="2066" y="5952"/>
                  </a:lnTo>
                  <a:cubicBezTo>
                    <a:pt x="2066" y="6050"/>
                    <a:pt x="2066" y="6247"/>
                    <a:pt x="1943" y="6345"/>
                  </a:cubicBezTo>
                  <a:cubicBezTo>
                    <a:pt x="1943" y="6443"/>
                    <a:pt x="2066" y="6566"/>
                    <a:pt x="2066" y="6665"/>
                  </a:cubicBezTo>
                  <a:lnTo>
                    <a:pt x="2361" y="6665"/>
                  </a:lnTo>
                  <a:lnTo>
                    <a:pt x="2459" y="6763"/>
                  </a:lnTo>
                  <a:cubicBezTo>
                    <a:pt x="2459" y="6861"/>
                    <a:pt x="2361" y="6861"/>
                    <a:pt x="2361" y="6960"/>
                  </a:cubicBezTo>
                  <a:cubicBezTo>
                    <a:pt x="2361" y="7058"/>
                    <a:pt x="2459" y="7181"/>
                    <a:pt x="2459" y="7279"/>
                  </a:cubicBezTo>
                  <a:cubicBezTo>
                    <a:pt x="2779" y="7058"/>
                    <a:pt x="2877" y="6861"/>
                    <a:pt x="3074" y="6665"/>
                  </a:cubicBezTo>
                  <a:cubicBezTo>
                    <a:pt x="3172" y="6665"/>
                    <a:pt x="3295" y="6566"/>
                    <a:pt x="3295" y="6443"/>
                  </a:cubicBezTo>
                  <a:lnTo>
                    <a:pt x="3590" y="6443"/>
                  </a:lnTo>
                  <a:cubicBezTo>
                    <a:pt x="3688" y="6443"/>
                    <a:pt x="3787" y="6345"/>
                    <a:pt x="3910" y="6247"/>
                  </a:cubicBezTo>
                  <a:lnTo>
                    <a:pt x="4008" y="6148"/>
                  </a:lnTo>
                  <a:lnTo>
                    <a:pt x="4205" y="6148"/>
                  </a:lnTo>
                  <a:cubicBezTo>
                    <a:pt x="4205" y="6050"/>
                    <a:pt x="4303" y="6050"/>
                    <a:pt x="4303" y="6050"/>
                  </a:cubicBezTo>
                  <a:lnTo>
                    <a:pt x="4820" y="6050"/>
                  </a:lnTo>
                  <a:cubicBezTo>
                    <a:pt x="4918" y="6050"/>
                    <a:pt x="4918" y="6148"/>
                    <a:pt x="5016" y="6148"/>
                  </a:cubicBezTo>
                  <a:cubicBezTo>
                    <a:pt x="5238" y="6050"/>
                    <a:pt x="5434" y="5829"/>
                    <a:pt x="5631" y="5632"/>
                  </a:cubicBezTo>
                  <a:cubicBezTo>
                    <a:pt x="5631" y="5632"/>
                    <a:pt x="5631" y="5534"/>
                    <a:pt x="5533" y="5534"/>
                  </a:cubicBezTo>
                  <a:cubicBezTo>
                    <a:pt x="5754" y="5435"/>
                    <a:pt x="5852" y="5435"/>
                    <a:pt x="5951" y="5337"/>
                  </a:cubicBezTo>
                  <a:cubicBezTo>
                    <a:pt x="5852" y="5337"/>
                    <a:pt x="5754" y="5214"/>
                    <a:pt x="5631" y="5214"/>
                  </a:cubicBezTo>
                  <a:cubicBezTo>
                    <a:pt x="5852" y="5017"/>
                    <a:pt x="6147" y="5017"/>
                    <a:pt x="6369" y="4820"/>
                  </a:cubicBezTo>
                  <a:cubicBezTo>
                    <a:pt x="6664" y="4820"/>
                    <a:pt x="6983" y="4599"/>
                    <a:pt x="7278" y="4599"/>
                  </a:cubicBezTo>
                  <a:lnTo>
                    <a:pt x="7696" y="4599"/>
                  </a:lnTo>
                  <a:cubicBezTo>
                    <a:pt x="7893" y="4501"/>
                    <a:pt x="7991" y="4501"/>
                    <a:pt x="8213" y="4501"/>
                  </a:cubicBezTo>
                  <a:cubicBezTo>
                    <a:pt x="8311" y="4402"/>
                    <a:pt x="8311" y="4402"/>
                    <a:pt x="8410" y="4304"/>
                  </a:cubicBezTo>
                  <a:cubicBezTo>
                    <a:pt x="8496" y="4333"/>
                    <a:pt x="8584" y="4345"/>
                    <a:pt x="8674" y="4345"/>
                  </a:cubicBezTo>
                  <a:cubicBezTo>
                    <a:pt x="8890" y="4345"/>
                    <a:pt x="9111" y="4275"/>
                    <a:pt x="9319" y="4206"/>
                  </a:cubicBezTo>
                  <a:lnTo>
                    <a:pt x="9541" y="3984"/>
                  </a:lnTo>
                  <a:lnTo>
                    <a:pt x="10057" y="3984"/>
                  </a:lnTo>
                  <a:cubicBezTo>
                    <a:pt x="10057" y="3984"/>
                    <a:pt x="10057" y="3886"/>
                    <a:pt x="10155" y="3886"/>
                  </a:cubicBezTo>
                  <a:cubicBezTo>
                    <a:pt x="10057" y="3886"/>
                    <a:pt x="10057" y="3886"/>
                    <a:pt x="9934" y="3788"/>
                  </a:cubicBezTo>
                  <a:cubicBezTo>
                    <a:pt x="10057" y="3788"/>
                    <a:pt x="10057" y="3689"/>
                    <a:pt x="10057" y="3689"/>
                  </a:cubicBezTo>
                  <a:cubicBezTo>
                    <a:pt x="10352" y="3689"/>
                    <a:pt x="10450" y="3493"/>
                    <a:pt x="10672" y="3370"/>
                  </a:cubicBezTo>
                  <a:lnTo>
                    <a:pt x="10770" y="3370"/>
                  </a:lnTo>
                  <a:cubicBezTo>
                    <a:pt x="11163" y="3370"/>
                    <a:pt x="11582" y="3271"/>
                    <a:pt x="12000" y="3271"/>
                  </a:cubicBezTo>
                  <a:cubicBezTo>
                    <a:pt x="12000" y="3304"/>
                    <a:pt x="12010" y="3315"/>
                    <a:pt x="12029" y="3315"/>
                  </a:cubicBezTo>
                  <a:cubicBezTo>
                    <a:pt x="12065" y="3315"/>
                    <a:pt x="12131" y="3271"/>
                    <a:pt x="12196" y="3271"/>
                  </a:cubicBezTo>
                  <a:cubicBezTo>
                    <a:pt x="12196" y="3271"/>
                    <a:pt x="12295" y="3271"/>
                    <a:pt x="12295" y="3370"/>
                  </a:cubicBezTo>
                  <a:lnTo>
                    <a:pt x="12516" y="3173"/>
                  </a:lnTo>
                  <a:lnTo>
                    <a:pt x="12614" y="3271"/>
                  </a:lnTo>
                  <a:cubicBezTo>
                    <a:pt x="12909" y="3173"/>
                    <a:pt x="13229" y="3173"/>
                    <a:pt x="13426" y="3075"/>
                  </a:cubicBezTo>
                  <a:cubicBezTo>
                    <a:pt x="13458" y="3107"/>
                    <a:pt x="13505" y="3118"/>
                    <a:pt x="13556" y="3118"/>
                  </a:cubicBezTo>
                  <a:cubicBezTo>
                    <a:pt x="13658" y="3118"/>
                    <a:pt x="13778" y="3075"/>
                    <a:pt x="13844" y="3075"/>
                  </a:cubicBezTo>
                  <a:cubicBezTo>
                    <a:pt x="13844" y="3075"/>
                    <a:pt x="13942" y="3075"/>
                    <a:pt x="13942" y="2976"/>
                  </a:cubicBezTo>
                  <a:lnTo>
                    <a:pt x="13426" y="2976"/>
                  </a:lnTo>
                  <a:cubicBezTo>
                    <a:pt x="13360" y="2976"/>
                    <a:pt x="13295" y="3020"/>
                    <a:pt x="13193" y="3020"/>
                  </a:cubicBezTo>
                  <a:cubicBezTo>
                    <a:pt x="13142" y="3020"/>
                    <a:pt x="13081" y="3009"/>
                    <a:pt x="13008" y="2976"/>
                  </a:cubicBezTo>
                  <a:cubicBezTo>
                    <a:pt x="13131" y="2878"/>
                    <a:pt x="13229" y="2755"/>
                    <a:pt x="13426" y="2755"/>
                  </a:cubicBezTo>
                  <a:cubicBezTo>
                    <a:pt x="13229" y="2657"/>
                    <a:pt x="13008" y="2657"/>
                    <a:pt x="12909" y="2558"/>
                  </a:cubicBezTo>
                  <a:cubicBezTo>
                    <a:pt x="12909" y="2558"/>
                    <a:pt x="12811" y="2558"/>
                    <a:pt x="12811" y="2657"/>
                  </a:cubicBezTo>
                  <a:cubicBezTo>
                    <a:pt x="12713" y="2558"/>
                    <a:pt x="12516" y="2558"/>
                    <a:pt x="12393" y="2460"/>
                  </a:cubicBezTo>
                  <a:cubicBezTo>
                    <a:pt x="12295" y="2509"/>
                    <a:pt x="12196" y="2509"/>
                    <a:pt x="12095" y="2509"/>
                  </a:cubicBezTo>
                  <a:cubicBezTo>
                    <a:pt x="11993" y="2509"/>
                    <a:pt x="11889" y="2509"/>
                    <a:pt x="11778" y="2558"/>
                  </a:cubicBezTo>
                  <a:lnTo>
                    <a:pt x="11680" y="2558"/>
                  </a:lnTo>
                  <a:cubicBezTo>
                    <a:pt x="11680" y="2558"/>
                    <a:pt x="11680" y="2460"/>
                    <a:pt x="11582" y="2460"/>
                  </a:cubicBezTo>
                  <a:cubicBezTo>
                    <a:pt x="11549" y="2525"/>
                    <a:pt x="11527" y="2547"/>
                    <a:pt x="11505" y="2547"/>
                  </a:cubicBezTo>
                  <a:cubicBezTo>
                    <a:pt x="11461" y="2547"/>
                    <a:pt x="11418" y="2460"/>
                    <a:pt x="11286" y="2460"/>
                  </a:cubicBezTo>
                  <a:cubicBezTo>
                    <a:pt x="11163" y="2558"/>
                    <a:pt x="11065" y="2558"/>
                    <a:pt x="10967" y="2657"/>
                  </a:cubicBezTo>
                  <a:cubicBezTo>
                    <a:pt x="10868" y="2657"/>
                    <a:pt x="10672" y="2657"/>
                    <a:pt x="10549" y="2755"/>
                  </a:cubicBezTo>
                  <a:cubicBezTo>
                    <a:pt x="10549" y="2657"/>
                    <a:pt x="10549" y="2657"/>
                    <a:pt x="10450" y="2657"/>
                  </a:cubicBezTo>
                  <a:cubicBezTo>
                    <a:pt x="10352" y="2755"/>
                    <a:pt x="10254" y="2755"/>
                    <a:pt x="10155" y="2878"/>
                  </a:cubicBezTo>
                  <a:cubicBezTo>
                    <a:pt x="10057" y="2878"/>
                    <a:pt x="10057" y="2878"/>
                    <a:pt x="9934" y="2755"/>
                  </a:cubicBezTo>
                  <a:cubicBezTo>
                    <a:pt x="10057" y="2558"/>
                    <a:pt x="10254" y="2558"/>
                    <a:pt x="10254" y="2460"/>
                  </a:cubicBezTo>
                  <a:cubicBezTo>
                    <a:pt x="10450" y="2460"/>
                    <a:pt x="10549" y="2362"/>
                    <a:pt x="10770" y="2263"/>
                  </a:cubicBezTo>
                  <a:lnTo>
                    <a:pt x="10967" y="2263"/>
                  </a:lnTo>
                  <a:cubicBezTo>
                    <a:pt x="11163" y="2263"/>
                    <a:pt x="11286" y="2140"/>
                    <a:pt x="11483" y="2140"/>
                  </a:cubicBezTo>
                  <a:cubicBezTo>
                    <a:pt x="11505" y="2167"/>
                    <a:pt x="11526" y="2177"/>
                    <a:pt x="11547" y="2177"/>
                  </a:cubicBezTo>
                  <a:cubicBezTo>
                    <a:pt x="11624" y="2177"/>
                    <a:pt x="11701" y="2042"/>
                    <a:pt x="11778" y="2042"/>
                  </a:cubicBezTo>
                  <a:cubicBezTo>
                    <a:pt x="12000" y="2042"/>
                    <a:pt x="12196" y="1944"/>
                    <a:pt x="12295" y="1944"/>
                  </a:cubicBezTo>
                  <a:cubicBezTo>
                    <a:pt x="12614" y="1944"/>
                    <a:pt x="12713" y="1747"/>
                    <a:pt x="13008" y="1747"/>
                  </a:cubicBezTo>
                  <a:lnTo>
                    <a:pt x="12614" y="1747"/>
                  </a:lnTo>
                  <a:cubicBezTo>
                    <a:pt x="12516" y="1845"/>
                    <a:pt x="12295" y="1845"/>
                    <a:pt x="12196" y="1944"/>
                  </a:cubicBezTo>
                  <a:lnTo>
                    <a:pt x="12000" y="1747"/>
                  </a:lnTo>
                  <a:cubicBezTo>
                    <a:pt x="11901" y="1845"/>
                    <a:pt x="11901" y="1845"/>
                    <a:pt x="11778" y="1845"/>
                  </a:cubicBezTo>
                  <a:lnTo>
                    <a:pt x="11778" y="1648"/>
                  </a:lnTo>
                  <a:cubicBezTo>
                    <a:pt x="11778" y="1648"/>
                    <a:pt x="11680" y="1747"/>
                    <a:pt x="11582" y="1747"/>
                  </a:cubicBezTo>
                  <a:lnTo>
                    <a:pt x="11385" y="1747"/>
                  </a:lnTo>
                  <a:cubicBezTo>
                    <a:pt x="11311" y="1714"/>
                    <a:pt x="11240" y="1703"/>
                    <a:pt x="11171" y="1703"/>
                  </a:cubicBezTo>
                  <a:cubicBezTo>
                    <a:pt x="11032" y="1703"/>
                    <a:pt x="10901" y="1747"/>
                    <a:pt x="10770" y="1747"/>
                  </a:cubicBezTo>
                  <a:cubicBezTo>
                    <a:pt x="10737" y="1780"/>
                    <a:pt x="10715" y="1791"/>
                    <a:pt x="10696" y="1791"/>
                  </a:cubicBezTo>
                  <a:cubicBezTo>
                    <a:pt x="10658" y="1791"/>
                    <a:pt x="10631" y="1747"/>
                    <a:pt x="10549" y="1747"/>
                  </a:cubicBezTo>
                  <a:cubicBezTo>
                    <a:pt x="10352" y="1747"/>
                    <a:pt x="10057" y="1845"/>
                    <a:pt x="9836" y="1845"/>
                  </a:cubicBezTo>
                  <a:cubicBezTo>
                    <a:pt x="9737" y="1845"/>
                    <a:pt x="9737" y="1845"/>
                    <a:pt x="9737" y="1747"/>
                  </a:cubicBezTo>
                  <a:cubicBezTo>
                    <a:pt x="9639" y="1845"/>
                    <a:pt x="9541" y="1944"/>
                    <a:pt x="9442" y="1944"/>
                  </a:cubicBezTo>
                  <a:lnTo>
                    <a:pt x="9221" y="1944"/>
                  </a:lnTo>
                  <a:cubicBezTo>
                    <a:pt x="9221" y="1845"/>
                    <a:pt x="9221" y="1845"/>
                    <a:pt x="9319" y="1747"/>
                  </a:cubicBezTo>
                  <a:cubicBezTo>
                    <a:pt x="9442" y="1747"/>
                    <a:pt x="9639" y="1648"/>
                    <a:pt x="9737" y="1526"/>
                  </a:cubicBezTo>
                  <a:lnTo>
                    <a:pt x="9836" y="1526"/>
                  </a:lnTo>
                  <a:cubicBezTo>
                    <a:pt x="9934" y="1427"/>
                    <a:pt x="9934" y="1329"/>
                    <a:pt x="9934" y="1230"/>
                  </a:cubicBezTo>
                  <a:lnTo>
                    <a:pt x="10155" y="1230"/>
                  </a:lnTo>
                  <a:cubicBezTo>
                    <a:pt x="10155" y="1230"/>
                    <a:pt x="10254" y="1230"/>
                    <a:pt x="10254" y="1132"/>
                  </a:cubicBezTo>
                  <a:lnTo>
                    <a:pt x="10254" y="1034"/>
                  </a:lnTo>
                  <a:cubicBezTo>
                    <a:pt x="10352" y="1034"/>
                    <a:pt x="10450" y="911"/>
                    <a:pt x="10672" y="911"/>
                  </a:cubicBezTo>
                  <a:cubicBezTo>
                    <a:pt x="10741" y="841"/>
                    <a:pt x="10811" y="772"/>
                    <a:pt x="10880" y="772"/>
                  </a:cubicBezTo>
                  <a:cubicBezTo>
                    <a:pt x="10909" y="772"/>
                    <a:pt x="10938" y="784"/>
                    <a:pt x="10967" y="812"/>
                  </a:cubicBezTo>
                  <a:cubicBezTo>
                    <a:pt x="11065" y="812"/>
                    <a:pt x="11065" y="714"/>
                    <a:pt x="11163" y="616"/>
                  </a:cubicBezTo>
                  <a:lnTo>
                    <a:pt x="11163" y="616"/>
                  </a:lnTo>
                  <a:cubicBezTo>
                    <a:pt x="10868" y="714"/>
                    <a:pt x="10672" y="714"/>
                    <a:pt x="10352" y="714"/>
                  </a:cubicBezTo>
                  <a:cubicBezTo>
                    <a:pt x="10352" y="812"/>
                    <a:pt x="10254" y="812"/>
                    <a:pt x="10254" y="812"/>
                  </a:cubicBezTo>
                  <a:cubicBezTo>
                    <a:pt x="10205" y="862"/>
                    <a:pt x="10155" y="862"/>
                    <a:pt x="10103" y="862"/>
                  </a:cubicBezTo>
                  <a:cubicBezTo>
                    <a:pt x="10051" y="862"/>
                    <a:pt x="9996" y="862"/>
                    <a:pt x="9934" y="911"/>
                  </a:cubicBezTo>
                  <a:cubicBezTo>
                    <a:pt x="9836" y="812"/>
                    <a:pt x="9836" y="812"/>
                    <a:pt x="9737" y="812"/>
                  </a:cubicBezTo>
                  <a:cubicBezTo>
                    <a:pt x="9836" y="812"/>
                    <a:pt x="9836" y="714"/>
                    <a:pt x="9836" y="714"/>
                  </a:cubicBezTo>
                  <a:cubicBezTo>
                    <a:pt x="9836" y="616"/>
                    <a:pt x="9737" y="517"/>
                    <a:pt x="9639" y="517"/>
                  </a:cubicBezTo>
                  <a:cubicBezTo>
                    <a:pt x="9737" y="419"/>
                    <a:pt x="9737" y="296"/>
                    <a:pt x="9836" y="296"/>
                  </a:cubicBezTo>
                  <a:cubicBezTo>
                    <a:pt x="9909" y="370"/>
                    <a:pt x="9991" y="394"/>
                    <a:pt x="10075" y="394"/>
                  </a:cubicBezTo>
                  <a:cubicBezTo>
                    <a:pt x="10243" y="394"/>
                    <a:pt x="10418" y="296"/>
                    <a:pt x="10549" y="296"/>
                  </a:cubicBezTo>
                  <a:cubicBezTo>
                    <a:pt x="10549" y="198"/>
                    <a:pt x="10450" y="99"/>
                    <a:pt x="10352" y="1"/>
                  </a:cubicBezTo>
                  <a:cubicBezTo>
                    <a:pt x="10352" y="99"/>
                    <a:pt x="10254" y="99"/>
                    <a:pt x="10155" y="99"/>
                  </a:cubicBezTo>
                  <a:lnTo>
                    <a:pt x="101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2453600" y="3463300"/>
              <a:ext cx="566175" cy="113200"/>
            </a:xfrm>
            <a:custGeom>
              <a:avLst/>
              <a:gdLst/>
              <a:ahLst/>
              <a:cxnLst/>
              <a:rect l="l" t="t" r="r" b="b"/>
              <a:pathLst>
                <a:path w="22647" h="4528" extrusionOk="0">
                  <a:moveTo>
                    <a:pt x="1648" y="492"/>
                  </a:moveTo>
                  <a:lnTo>
                    <a:pt x="1648" y="615"/>
                  </a:lnTo>
                  <a:lnTo>
                    <a:pt x="1746" y="492"/>
                  </a:lnTo>
                  <a:close/>
                  <a:moveTo>
                    <a:pt x="4008" y="714"/>
                  </a:moveTo>
                  <a:lnTo>
                    <a:pt x="4008" y="910"/>
                  </a:lnTo>
                  <a:lnTo>
                    <a:pt x="3689" y="910"/>
                  </a:lnTo>
                  <a:lnTo>
                    <a:pt x="3689" y="812"/>
                  </a:lnTo>
                  <a:lnTo>
                    <a:pt x="3910" y="812"/>
                  </a:lnTo>
                  <a:lnTo>
                    <a:pt x="4008" y="714"/>
                  </a:lnTo>
                  <a:close/>
                  <a:moveTo>
                    <a:pt x="5619" y="747"/>
                  </a:moveTo>
                  <a:cubicBezTo>
                    <a:pt x="5656" y="747"/>
                    <a:pt x="5703" y="771"/>
                    <a:pt x="5754" y="812"/>
                  </a:cubicBezTo>
                  <a:cubicBezTo>
                    <a:pt x="5754" y="910"/>
                    <a:pt x="5631" y="910"/>
                    <a:pt x="5533" y="910"/>
                  </a:cubicBezTo>
                  <a:cubicBezTo>
                    <a:pt x="5533" y="795"/>
                    <a:pt x="5566" y="747"/>
                    <a:pt x="5619" y="747"/>
                  </a:cubicBezTo>
                  <a:close/>
                  <a:moveTo>
                    <a:pt x="15368" y="812"/>
                  </a:moveTo>
                  <a:cubicBezTo>
                    <a:pt x="15368" y="910"/>
                    <a:pt x="15467" y="1009"/>
                    <a:pt x="15467" y="1107"/>
                  </a:cubicBezTo>
                  <a:cubicBezTo>
                    <a:pt x="15467" y="1107"/>
                    <a:pt x="15368" y="1107"/>
                    <a:pt x="15368" y="1230"/>
                  </a:cubicBezTo>
                  <a:cubicBezTo>
                    <a:pt x="15264" y="1113"/>
                    <a:pt x="15188" y="1085"/>
                    <a:pt x="15106" y="1085"/>
                  </a:cubicBezTo>
                  <a:cubicBezTo>
                    <a:pt x="15033" y="1085"/>
                    <a:pt x="14956" y="1107"/>
                    <a:pt x="14852" y="1107"/>
                  </a:cubicBezTo>
                  <a:cubicBezTo>
                    <a:pt x="14852" y="1009"/>
                    <a:pt x="14852" y="1009"/>
                    <a:pt x="14754" y="910"/>
                  </a:cubicBezTo>
                  <a:cubicBezTo>
                    <a:pt x="14819" y="910"/>
                    <a:pt x="14896" y="954"/>
                    <a:pt x="14939" y="954"/>
                  </a:cubicBezTo>
                  <a:cubicBezTo>
                    <a:pt x="14961" y="954"/>
                    <a:pt x="14975" y="943"/>
                    <a:pt x="14975" y="910"/>
                  </a:cubicBezTo>
                  <a:lnTo>
                    <a:pt x="15172" y="910"/>
                  </a:lnTo>
                  <a:lnTo>
                    <a:pt x="15270" y="1009"/>
                  </a:lnTo>
                  <a:cubicBezTo>
                    <a:pt x="15270" y="910"/>
                    <a:pt x="15270" y="910"/>
                    <a:pt x="15368" y="812"/>
                  </a:cubicBezTo>
                  <a:close/>
                  <a:moveTo>
                    <a:pt x="13745" y="1009"/>
                  </a:moveTo>
                  <a:lnTo>
                    <a:pt x="13745" y="1107"/>
                  </a:lnTo>
                  <a:cubicBezTo>
                    <a:pt x="13745" y="1107"/>
                    <a:pt x="13623" y="1230"/>
                    <a:pt x="13524" y="1328"/>
                  </a:cubicBezTo>
                  <a:cubicBezTo>
                    <a:pt x="13524" y="1230"/>
                    <a:pt x="13426" y="1230"/>
                    <a:pt x="13426" y="1107"/>
                  </a:cubicBezTo>
                  <a:cubicBezTo>
                    <a:pt x="13475" y="1058"/>
                    <a:pt x="13524" y="1058"/>
                    <a:pt x="13576" y="1058"/>
                  </a:cubicBezTo>
                  <a:cubicBezTo>
                    <a:pt x="13629" y="1058"/>
                    <a:pt x="13684" y="1058"/>
                    <a:pt x="13745" y="1009"/>
                  </a:cubicBezTo>
                  <a:close/>
                  <a:moveTo>
                    <a:pt x="12664" y="787"/>
                  </a:moveTo>
                  <a:cubicBezTo>
                    <a:pt x="12713" y="787"/>
                    <a:pt x="12762" y="812"/>
                    <a:pt x="12811" y="910"/>
                  </a:cubicBezTo>
                  <a:cubicBezTo>
                    <a:pt x="12811" y="1009"/>
                    <a:pt x="12713" y="1107"/>
                    <a:pt x="12614" y="1107"/>
                  </a:cubicBezTo>
                  <a:cubicBezTo>
                    <a:pt x="12516" y="1107"/>
                    <a:pt x="12516" y="1009"/>
                    <a:pt x="12516" y="910"/>
                  </a:cubicBezTo>
                  <a:cubicBezTo>
                    <a:pt x="12516" y="910"/>
                    <a:pt x="12516" y="1009"/>
                    <a:pt x="12393" y="1009"/>
                  </a:cubicBezTo>
                  <a:lnTo>
                    <a:pt x="12295" y="1009"/>
                  </a:lnTo>
                  <a:cubicBezTo>
                    <a:pt x="12088" y="1163"/>
                    <a:pt x="11978" y="1354"/>
                    <a:pt x="11788" y="1354"/>
                  </a:cubicBezTo>
                  <a:cubicBezTo>
                    <a:pt x="11706" y="1354"/>
                    <a:pt x="11609" y="1319"/>
                    <a:pt x="11483" y="1230"/>
                  </a:cubicBezTo>
                  <a:cubicBezTo>
                    <a:pt x="11582" y="1107"/>
                    <a:pt x="11680" y="1107"/>
                    <a:pt x="11778" y="1009"/>
                  </a:cubicBezTo>
                  <a:cubicBezTo>
                    <a:pt x="11778" y="1107"/>
                    <a:pt x="11778" y="1107"/>
                    <a:pt x="11901" y="1107"/>
                  </a:cubicBezTo>
                  <a:cubicBezTo>
                    <a:pt x="11942" y="1133"/>
                    <a:pt x="11975" y="1143"/>
                    <a:pt x="12001" y="1143"/>
                  </a:cubicBezTo>
                  <a:cubicBezTo>
                    <a:pt x="12102" y="1143"/>
                    <a:pt x="12118" y="988"/>
                    <a:pt x="12196" y="910"/>
                  </a:cubicBezTo>
                  <a:cubicBezTo>
                    <a:pt x="12295" y="910"/>
                    <a:pt x="12295" y="910"/>
                    <a:pt x="12393" y="1009"/>
                  </a:cubicBezTo>
                  <a:lnTo>
                    <a:pt x="12393" y="910"/>
                  </a:lnTo>
                  <a:cubicBezTo>
                    <a:pt x="12393" y="812"/>
                    <a:pt x="12393" y="812"/>
                    <a:pt x="12516" y="812"/>
                  </a:cubicBezTo>
                  <a:cubicBezTo>
                    <a:pt x="12565" y="812"/>
                    <a:pt x="12614" y="787"/>
                    <a:pt x="12664" y="787"/>
                  </a:cubicBezTo>
                  <a:close/>
                  <a:moveTo>
                    <a:pt x="4623" y="1427"/>
                  </a:moveTo>
                  <a:lnTo>
                    <a:pt x="4612" y="1436"/>
                  </a:lnTo>
                  <a:lnTo>
                    <a:pt x="4612" y="1436"/>
                  </a:lnTo>
                  <a:cubicBezTo>
                    <a:pt x="4616" y="1433"/>
                    <a:pt x="4619" y="1430"/>
                    <a:pt x="4623" y="1427"/>
                  </a:cubicBezTo>
                  <a:close/>
                  <a:moveTo>
                    <a:pt x="8705" y="1"/>
                  </a:moveTo>
                  <a:cubicBezTo>
                    <a:pt x="8606" y="1"/>
                    <a:pt x="8508" y="99"/>
                    <a:pt x="8410" y="99"/>
                  </a:cubicBezTo>
                  <a:cubicBezTo>
                    <a:pt x="8331" y="99"/>
                    <a:pt x="8315" y="225"/>
                    <a:pt x="8262" y="225"/>
                  </a:cubicBezTo>
                  <a:cubicBezTo>
                    <a:pt x="8248" y="225"/>
                    <a:pt x="8233" y="217"/>
                    <a:pt x="8213" y="197"/>
                  </a:cubicBezTo>
                  <a:cubicBezTo>
                    <a:pt x="8090" y="296"/>
                    <a:pt x="8090" y="296"/>
                    <a:pt x="7893" y="394"/>
                  </a:cubicBezTo>
                  <a:lnTo>
                    <a:pt x="7893" y="197"/>
                  </a:lnTo>
                  <a:cubicBezTo>
                    <a:pt x="7893" y="197"/>
                    <a:pt x="7992" y="197"/>
                    <a:pt x="8090" y="99"/>
                  </a:cubicBezTo>
                  <a:lnTo>
                    <a:pt x="7992" y="99"/>
                  </a:lnTo>
                  <a:cubicBezTo>
                    <a:pt x="7893" y="99"/>
                    <a:pt x="7893" y="99"/>
                    <a:pt x="7795" y="197"/>
                  </a:cubicBezTo>
                  <a:lnTo>
                    <a:pt x="7475" y="197"/>
                  </a:lnTo>
                  <a:cubicBezTo>
                    <a:pt x="7377" y="197"/>
                    <a:pt x="7180" y="296"/>
                    <a:pt x="6983" y="394"/>
                  </a:cubicBezTo>
                  <a:cubicBezTo>
                    <a:pt x="6983" y="394"/>
                    <a:pt x="6929" y="438"/>
                    <a:pt x="6863" y="438"/>
                  </a:cubicBezTo>
                  <a:cubicBezTo>
                    <a:pt x="6830" y="438"/>
                    <a:pt x="6795" y="427"/>
                    <a:pt x="6762" y="394"/>
                  </a:cubicBezTo>
                  <a:cubicBezTo>
                    <a:pt x="6762" y="296"/>
                    <a:pt x="6861" y="296"/>
                    <a:pt x="6983" y="197"/>
                  </a:cubicBezTo>
                  <a:lnTo>
                    <a:pt x="6762" y="197"/>
                  </a:lnTo>
                  <a:cubicBezTo>
                    <a:pt x="6762" y="197"/>
                    <a:pt x="6664" y="197"/>
                    <a:pt x="6664" y="296"/>
                  </a:cubicBezTo>
                  <a:cubicBezTo>
                    <a:pt x="6615" y="296"/>
                    <a:pt x="6541" y="271"/>
                    <a:pt x="6464" y="271"/>
                  </a:cubicBezTo>
                  <a:cubicBezTo>
                    <a:pt x="6387" y="271"/>
                    <a:pt x="6307" y="296"/>
                    <a:pt x="6246" y="394"/>
                  </a:cubicBezTo>
                  <a:lnTo>
                    <a:pt x="6369" y="492"/>
                  </a:lnTo>
                  <a:lnTo>
                    <a:pt x="6369" y="492"/>
                  </a:lnTo>
                  <a:cubicBezTo>
                    <a:pt x="6246" y="492"/>
                    <a:pt x="6147" y="492"/>
                    <a:pt x="6049" y="394"/>
                  </a:cubicBezTo>
                  <a:cubicBezTo>
                    <a:pt x="6147" y="394"/>
                    <a:pt x="6147" y="394"/>
                    <a:pt x="6147" y="296"/>
                  </a:cubicBezTo>
                  <a:lnTo>
                    <a:pt x="5852" y="296"/>
                  </a:lnTo>
                  <a:lnTo>
                    <a:pt x="5852" y="394"/>
                  </a:lnTo>
                  <a:cubicBezTo>
                    <a:pt x="5787" y="394"/>
                    <a:pt x="5710" y="492"/>
                    <a:pt x="5608" y="492"/>
                  </a:cubicBezTo>
                  <a:cubicBezTo>
                    <a:pt x="5557" y="492"/>
                    <a:pt x="5500" y="468"/>
                    <a:pt x="5434" y="394"/>
                  </a:cubicBezTo>
                  <a:cubicBezTo>
                    <a:pt x="5533" y="394"/>
                    <a:pt x="5631" y="394"/>
                    <a:pt x="5754" y="296"/>
                  </a:cubicBezTo>
                  <a:cubicBezTo>
                    <a:pt x="5852" y="296"/>
                    <a:pt x="5852" y="197"/>
                    <a:pt x="5852" y="197"/>
                  </a:cubicBezTo>
                  <a:cubicBezTo>
                    <a:pt x="5951" y="197"/>
                    <a:pt x="6147" y="197"/>
                    <a:pt x="6147" y="99"/>
                  </a:cubicBezTo>
                  <a:cubicBezTo>
                    <a:pt x="6082" y="99"/>
                    <a:pt x="6016" y="55"/>
                    <a:pt x="5951" y="55"/>
                  </a:cubicBezTo>
                  <a:cubicBezTo>
                    <a:pt x="5918" y="55"/>
                    <a:pt x="5885" y="66"/>
                    <a:pt x="5852" y="99"/>
                  </a:cubicBezTo>
                  <a:cubicBezTo>
                    <a:pt x="5820" y="132"/>
                    <a:pt x="5773" y="143"/>
                    <a:pt x="5722" y="143"/>
                  </a:cubicBezTo>
                  <a:cubicBezTo>
                    <a:pt x="5620" y="143"/>
                    <a:pt x="5500" y="99"/>
                    <a:pt x="5434" y="99"/>
                  </a:cubicBezTo>
                  <a:lnTo>
                    <a:pt x="5336" y="197"/>
                  </a:lnTo>
                  <a:cubicBezTo>
                    <a:pt x="5238" y="246"/>
                    <a:pt x="5133" y="246"/>
                    <a:pt x="5029" y="246"/>
                  </a:cubicBezTo>
                  <a:cubicBezTo>
                    <a:pt x="4924" y="246"/>
                    <a:pt x="4820" y="246"/>
                    <a:pt x="4721" y="296"/>
                  </a:cubicBezTo>
                  <a:cubicBezTo>
                    <a:pt x="4721" y="197"/>
                    <a:pt x="4623" y="197"/>
                    <a:pt x="4623" y="99"/>
                  </a:cubicBezTo>
                  <a:lnTo>
                    <a:pt x="4623" y="296"/>
                  </a:lnTo>
                  <a:cubicBezTo>
                    <a:pt x="4623" y="394"/>
                    <a:pt x="4525" y="394"/>
                    <a:pt x="4525" y="492"/>
                  </a:cubicBezTo>
                  <a:cubicBezTo>
                    <a:pt x="4525" y="615"/>
                    <a:pt x="4402" y="615"/>
                    <a:pt x="4303" y="714"/>
                  </a:cubicBezTo>
                  <a:lnTo>
                    <a:pt x="4303" y="492"/>
                  </a:lnTo>
                  <a:cubicBezTo>
                    <a:pt x="4254" y="554"/>
                    <a:pt x="4205" y="585"/>
                    <a:pt x="4156" y="585"/>
                  </a:cubicBezTo>
                  <a:cubicBezTo>
                    <a:pt x="4107" y="585"/>
                    <a:pt x="4057" y="554"/>
                    <a:pt x="4008" y="492"/>
                  </a:cubicBezTo>
                  <a:cubicBezTo>
                    <a:pt x="3959" y="554"/>
                    <a:pt x="3904" y="585"/>
                    <a:pt x="3848" y="585"/>
                  </a:cubicBezTo>
                  <a:cubicBezTo>
                    <a:pt x="3793" y="585"/>
                    <a:pt x="3738" y="554"/>
                    <a:pt x="3689" y="492"/>
                  </a:cubicBezTo>
                  <a:cubicBezTo>
                    <a:pt x="3787" y="492"/>
                    <a:pt x="3910" y="394"/>
                    <a:pt x="3689" y="296"/>
                  </a:cubicBezTo>
                  <a:cubicBezTo>
                    <a:pt x="3590" y="394"/>
                    <a:pt x="3492" y="492"/>
                    <a:pt x="3393" y="615"/>
                  </a:cubicBezTo>
                  <a:cubicBezTo>
                    <a:pt x="3393" y="714"/>
                    <a:pt x="3492" y="714"/>
                    <a:pt x="3590" y="714"/>
                  </a:cubicBezTo>
                  <a:cubicBezTo>
                    <a:pt x="3492" y="812"/>
                    <a:pt x="3393" y="812"/>
                    <a:pt x="3393" y="910"/>
                  </a:cubicBezTo>
                  <a:cubicBezTo>
                    <a:pt x="3393" y="812"/>
                    <a:pt x="3295" y="812"/>
                    <a:pt x="3295" y="714"/>
                  </a:cubicBezTo>
                  <a:lnTo>
                    <a:pt x="3172" y="714"/>
                  </a:lnTo>
                  <a:cubicBezTo>
                    <a:pt x="3172" y="812"/>
                    <a:pt x="3074" y="812"/>
                    <a:pt x="3074" y="910"/>
                  </a:cubicBezTo>
                  <a:cubicBezTo>
                    <a:pt x="3074" y="812"/>
                    <a:pt x="3074" y="812"/>
                    <a:pt x="2975" y="812"/>
                  </a:cubicBezTo>
                  <a:cubicBezTo>
                    <a:pt x="3074" y="812"/>
                    <a:pt x="3074" y="812"/>
                    <a:pt x="3074" y="714"/>
                  </a:cubicBezTo>
                  <a:cubicBezTo>
                    <a:pt x="2975" y="714"/>
                    <a:pt x="2975" y="812"/>
                    <a:pt x="2877" y="812"/>
                  </a:cubicBezTo>
                  <a:lnTo>
                    <a:pt x="2877" y="714"/>
                  </a:lnTo>
                  <a:lnTo>
                    <a:pt x="2779" y="714"/>
                  </a:lnTo>
                  <a:cubicBezTo>
                    <a:pt x="2680" y="615"/>
                    <a:pt x="2680" y="615"/>
                    <a:pt x="2680" y="492"/>
                  </a:cubicBezTo>
                  <a:lnTo>
                    <a:pt x="2557" y="615"/>
                  </a:lnTo>
                  <a:cubicBezTo>
                    <a:pt x="2557" y="615"/>
                    <a:pt x="2557" y="714"/>
                    <a:pt x="2680" y="714"/>
                  </a:cubicBezTo>
                  <a:cubicBezTo>
                    <a:pt x="2361" y="812"/>
                    <a:pt x="2066" y="812"/>
                    <a:pt x="1844" y="910"/>
                  </a:cubicBezTo>
                  <a:cubicBezTo>
                    <a:pt x="1746" y="812"/>
                    <a:pt x="1746" y="812"/>
                    <a:pt x="1648" y="812"/>
                  </a:cubicBezTo>
                  <a:cubicBezTo>
                    <a:pt x="1746" y="714"/>
                    <a:pt x="1844" y="714"/>
                    <a:pt x="1844" y="615"/>
                  </a:cubicBezTo>
                  <a:lnTo>
                    <a:pt x="1648" y="615"/>
                  </a:lnTo>
                  <a:cubicBezTo>
                    <a:pt x="1451" y="714"/>
                    <a:pt x="1230" y="812"/>
                    <a:pt x="1131" y="910"/>
                  </a:cubicBezTo>
                  <a:lnTo>
                    <a:pt x="1131" y="714"/>
                  </a:lnTo>
                  <a:cubicBezTo>
                    <a:pt x="1131" y="615"/>
                    <a:pt x="1230" y="615"/>
                    <a:pt x="1328" y="492"/>
                  </a:cubicBezTo>
                  <a:cubicBezTo>
                    <a:pt x="1131" y="492"/>
                    <a:pt x="1033" y="492"/>
                    <a:pt x="935" y="394"/>
                  </a:cubicBezTo>
                  <a:cubicBezTo>
                    <a:pt x="935" y="492"/>
                    <a:pt x="935" y="492"/>
                    <a:pt x="836" y="615"/>
                  </a:cubicBezTo>
                  <a:lnTo>
                    <a:pt x="1033" y="615"/>
                  </a:lnTo>
                  <a:cubicBezTo>
                    <a:pt x="935" y="714"/>
                    <a:pt x="935" y="714"/>
                    <a:pt x="836" y="812"/>
                  </a:cubicBezTo>
                  <a:cubicBezTo>
                    <a:pt x="836" y="812"/>
                    <a:pt x="713" y="812"/>
                    <a:pt x="615" y="714"/>
                  </a:cubicBezTo>
                  <a:cubicBezTo>
                    <a:pt x="615" y="812"/>
                    <a:pt x="517" y="910"/>
                    <a:pt x="517" y="1009"/>
                  </a:cubicBezTo>
                  <a:lnTo>
                    <a:pt x="615" y="1009"/>
                  </a:lnTo>
                  <a:cubicBezTo>
                    <a:pt x="689" y="1041"/>
                    <a:pt x="771" y="1052"/>
                    <a:pt x="854" y="1052"/>
                  </a:cubicBezTo>
                  <a:cubicBezTo>
                    <a:pt x="1022" y="1052"/>
                    <a:pt x="1197" y="1009"/>
                    <a:pt x="1328" y="1009"/>
                  </a:cubicBezTo>
                  <a:cubicBezTo>
                    <a:pt x="1549" y="1009"/>
                    <a:pt x="1746" y="1009"/>
                    <a:pt x="2066" y="910"/>
                  </a:cubicBezTo>
                  <a:lnTo>
                    <a:pt x="2066" y="910"/>
                  </a:lnTo>
                  <a:cubicBezTo>
                    <a:pt x="1844" y="1107"/>
                    <a:pt x="1746" y="1107"/>
                    <a:pt x="1648" y="1107"/>
                  </a:cubicBezTo>
                  <a:lnTo>
                    <a:pt x="1549" y="1107"/>
                  </a:lnTo>
                  <a:lnTo>
                    <a:pt x="1451" y="1230"/>
                  </a:lnTo>
                  <a:lnTo>
                    <a:pt x="1230" y="1230"/>
                  </a:lnTo>
                  <a:lnTo>
                    <a:pt x="1230" y="1328"/>
                  </a:lnTo>
                  <a:lnTo>
                    <a:pt x="1131" y="1427"/>
                  </a:lnTo>
                  <a:cubicBezTo>
                    <a:pt x="713" y="1427"/>
                    <a:pt x="221" y="1623"/>
                    <a:pt x="0" y="1943"/>
                  </a:cubicBezTo>
                  <a:cubicBezTo>
                    <a:pt x="98" y="1943"/>
                    <a:pt x="221" y="1943"/>
                    <a:pt x="418" y="1845"/>
                  </a:cubicBezTo>
                  <a:lnTo>
                    <a:pt x="418" y="1722"/>
                  </a:lnTo>
                  <a:lnTo>
                    <a:pt x="517" y="1722"/>
                  </a:lnTo>
                  <a:cubicBezTo>
                    <a:pt x="615" y="1722"/>
                    <a:pt x="713" y="1623"/>
                    <a:pt x="713" y="1623"/>
                  </a:cubicBezTo>
                  <a:cubicBezTo>
                    <a:pt x="1230" y="1525"/>
                    <a:pt x="1648" y="1427"/>
                    <a:pt x="2066" y="1328"/>
                  </a:cubicBezTo>
                  <a:cubicBezTo>
                    <a:pt x="2164" y="1230"/>
                    <a:pt x="2164" y="1230"/>
                    <a:pt x="2262" y="1107"/>
                  </a:cubicBezTo>
                  <a:cubicBezTo>
                    <a:pt x="2361" y="1107"/>
                    <a:pt x="2459" y="1230"/>
                    <a:pt x="2557" y="1230"/>
                  </a:cubicBezTo>
                  <a:cubicBezTo>
                    <a:pt x="2680" y="1230"/>
                    <a:pt x="2779" y="1107"/>
                    <a:pt x="2877" y="1107"/>
                  </a:cubicBezTo>
                  <a:cubicBezTo>
                    <a:pt x="3074" y="1107"/>
                    <a:pt x="3295" y="1107"/>
                    <a:pt x="3295" y="1328"/>
                  </a:cubicBezTo>
                  <a:cubicBezTo>
                    <a:pt x="3172" y="1427"/>
                    <a:pt x="3074" y="1525"/>
                    <a:pt x="2975" y="1623"/>
                  </a:cubicBezTo>
                  <a:cubicBezTo>
                    <a:pt x="2877" y="1623"/>
                    <a:pt x="2779" y="1623"/>
                    <a:pt x="2680" y="1525"/>
                  </a:cubicBezTo>
                  <a:cubicBezTo>
                    <a:pt x="2557" y="1623"/>
                    <a:pt x="2459" y="1623"/>
                    <a:pt x="2262" y="1722"/>
                  </a:cubicBezTo>
                  <a:cubicBezTo>
                    <a:pt x="2328" y="1763"/>
                    <a:pt x="2383" y="1776"/>
                    <a:pt x="2431" y="1776"/>
                  </a:cubicBezTo>
                  <a:cubicBezTo>
                    <a:pt x="2527" y="1776"/>
                    <a:pt x="2598" y="1722"/>
                    <a:pt x="2680" y="1722"/>
                  </a:cubicBezTo>
                  <a:lnTo>
                    <a:pt x="2779" y="1845"/>
                  </a:lnTo>
                  <a:cubicBezTo>
                    <a:pt x="2975" y="1722"/>
                    <a:pt x="3295" y="1722"/>
                    <a:pt x="3590" y="1722"/>
                  </a:cubicBezTo>
                  <a:lnTo>
                    <a:pt x="3590" y="1623"/>
                  </a:lnTo>
                  <a:lnTo>
                    <a:pt x="3172" y="1623"/>
                  </a:lnTo>
                  <a:cubicBezTo>
                    <a:pt x="3283" y="1525"/>
                    <a:pt x="3338" y="1476"/>
                    <a:pt x="3390" y="1476"/>
                  </a:cubicBezTo>
                  <a:cubicBezTo>
                    <a:pt x="3443" y="1476"/>
                    <a:pt x="3492" y="1525"/>
                    <a:pt x="3590" y="1623"/>
                  </a:cubicBezTo>
                  <a:cubicBezTo>
                    <a:pt x="3626" y="1551"/>
                    <a:pt x="3663" y="1532"/>
                    <a:pt x="3700" y="1532"/>
                  </a:cubicBezTo>
                  <a:cubicBezTo>
                    <a:pt x="3741" y="1532"/>
                    <a:pt x="3784" y="1554"/>
                    <a:pt x="3830" y="1554"/>
                  </a:cubicBezTo>
                  <a:cubicBezTo>
                    <a:pt x="3855" y="1554"/>
                    <a:pt x="3882" y="1547"/>
                    <a:pt x="3910" y="1525"/>
                  </a:cubicBezTo>
                  <a:cubicBezTo>
                    <a:pt x="3975" y="1492"/>
                    <a:pt x="4030" y="1481"/>
                    <a:pt x="4077" y="1481"/>
                  </a:cubicBezTo>
                  <a:cubicBezTo>
                    <a:pt x="4172" y="1481"/>
                    <a:pt x="4238" y="1525"/>
                    <a:pt x="4303" y="1525"/>
                  </a:cubicBezTo>
                  <a:cubicBezTo>
                    <a:pt x="4402" y="1525"/>
                    <a:pt x="4402" y="1525"/>
                    <a:pt x="4402" y="1623"/>
                  </a:cubicBezTo>
                  <a:lnTo>
                    <a:pt x="4612" y="1436"/>
                  </a:lnTo>
                  <a:lnTo>
                    <a:pt x="4612" y="1436"/>
                  </a:lnTo>
                  <a:cubicBezTo>
                    <a:pt x="4595" y="1450"/>
                    <a:pt x="4576" y="1455"/>
                    <a:pt x="4558" y="1455"/>
                  </a:cubicBezTo>
                  <a:cubicBezTo>
                    <a:pt x="4496" y="1455"/>
                    <a:pt x="4430" y="1398"/>
                    <a:pt x="4368" y="1398"/>
                  </a:cubicBezTo>
                  <a:cubicBezTo>
                    <a:pt x="4346" y="1398"/>
                    <a:pt x="4324" y="1406"/>
                    <a:pt x="4303" y="1427"/>
                  </a:cubicBezTo>
                  <a:cubicBezTo>
                    <a:pt x="4205" y="1427"/>
                    <a:pt x="4107" y="1328"/>
                    <a:pt x="4008" y="1328"/>
                  </a:cubicBezTo>
                  <a:lnTo>
                    <a:pt x="3689" y="1328"/>
                  </a:lnTo>
                  <a:cubicBezTo>
                    <a:pt x="3590" y="1328"/>
                    <a:pt x="3590" y="1328"/>
                    <a:pt x="3590" y="1230"/>
                  </a:cubicBezTo>
                  <a:lnTo>
                    <a:pt x="3787" y="1230"/>
                  </a:lnTo>
                  <a:lnTo>
                    <a:pt x="3910" y="1107"/>
                  </a:lnTo>
                  <a:cubicBezTo>
                    <a:pt x="4107" y="1328"/>
                    <a:pt x="4303" y="1328"/>
                    <a:pt x="4623" y="1328"/>
                  </a:cubicBezTo>
                  <a:lnTo>
                    <a:pt x="4623" y="1427"/>
                  </a:lnTo>
                  <a:cubicBezTo>
                    <a:pt x="4623" y="1394"/>
                    <a:pt x="4634" y="1383"/>
                    <a:pt x="4652" y="1383"/>
                  </a:cubicBezTo>
                  <a:cubicBezTo>
                    <a:pt x="4688" y="1383"/>
                    <a:pt x="4754" y="1427"/>
                    <a:pt x="4820" y="1427"/>
                  </a:cubicBezTo>
                  <a:cubicBezTo>
                    <a:pt x="4820" y="1394"/>
                    <a:pt x="4841" y="1383"/>
                    <a:pt x="4871" y="1383"/>
                  </a:cubicBezTo>
                  <a:cubicBezTo>
                    <a:pt x="4929" y="1383"/>
                    <a:pt x="5016" y="1427"/>
                    <a:pt x="5016" y="1427"/>
                  </a:cubicBezTo>
                  <a:lnTo>
                    <a:pt x="5139" y="1328"/>
                  </a:lnTo>
                  <a:cubicBezTo>
                    <a:pt x="5238" y="1328"/>
                    <a:pt x="5238" y="1328"/>
                    <a:pt x="5336" y="1427"/>
                  </a:cubicBezTo>
                  <a:cubicBezTo>
                    <a:pt x="5139" y="1427"/>
                    <a:pt x="5016" y="1525"/>
                    <a:pt x="4918" y="1525"/>
                  </a:cubicBezTo>
                  <a:cubicBezTo>
                    <a:pt x="5016" y="1623"/>
                    <a:pt x="5016" y="1722"/>
                    <a:pt x="5016" y="1845"/>
                  </a:cubicBezTo>
                  <a:cubicBezTo>
                    <a:pt x="5139" y="1722"/>
                    <a:pt x="5139" y="1623"/>
                    <a:pt x="5139" y="1623"/>
                  </a:cubicBezTo>
                  <a:cubicBezTo>
                    <a:pt x="5336" y="1623"/>
                    <a:pt x="5434" y="1525"/>
                    <a:pt x="5533" y="1525"/>
                  </a:cubicBezTo>
                  <a:lnTo>
                    <a:pt x="5631" y="1623"/>
                  </a:lnTo>
                  <a:cubicBezTo>
                    <a:pt x="5951" y="1525"/>
                    <a:pt x="6147" y="1525"/>
                    <a:pt x="6369" y="1427"/>
                  </a:cubicBezTo>
                  <a:cubicBezTo>
                    <a:pt x="6467" y="1427"/>
                    <a:pt x="6565" y="1427"/>
                    <a:pt x="6664" y="1525"/>
                  </a:cubicBezTo>
                  <a:cubicBezTo>
                    <a:pt x="6565" y="1525"/>
                    <a:pt x="6467" y="1525"/>
                    <a:pt x="6467" y="1623"/>
                  </a:cubicBezTo>
                  <a:cubicBezTo>
                    <a:pt x="6246" y="1623"/>
                    <a:pt x="6147" y="1623"/>
                    <a:pt x="6049" y="1722"/>
                  </a:cubicBezTo>
                  <a:lnTo>
                    <a:pt x="6147" y="1845"/>
                  </a:lnTo>
                  <a:cubicBezTo>
                    <a:pt x="6147" y="1845"/>
                    <a:pt x="6246" y="1845"/>
                    <a:pt x="6369" y="1722"/>
                  </a:cubicBezTo>
                  <a:lnTo>
                    <a:pt x="6369" y="1845"/>
                  </a:lnTo>
                  <a:cubicBezTo>
                    <a:pt x="6467" y="1845"/>
                    <a:pt x="6467" y="1722"/>
                    <a:pt x="6467" y="1722"/>
                  </a:cubicBezTo>
                  <a:cubicBezTo>
                    <a:pt x="6664" y="1722"/>
                    <a:pt x="6861" y="1845"/>
                    <a:pt x="6983" y="1845"/>
                  </a:cubicBezTo>
                  <a:cubicBezTo>
                    <a:pt x="7049" y="1804"/>
                    <a:pt x="7104" y="1790"/>
                    <a:pt x="7151" y="1790"/>
                  </a:cubicBezTo>
                  <a:cubicBezTo>
                    <a:pt x="7246" y="1790"/>
                    <a:pt x="7311" y="1845"/>
                    <a:pt x="7377" y="1845"/>
                  </a:cubicBezTo>
                  <a:cubicBezTo>
                    <a:pt x="7377" y="1722"/>
                    <a:pt x="7475" y="1722"/>
                    <a:pt x="7598" y="1722"/>
                  </a:cubicBezTo>
                  <a:lnTo>
                    <a:pt x="7697" y="1845"/>
                  </a:lnTo>
                  <a:cubicBezTo>
                    <a:pt x="7795" y="1722"/>
                    <a:pt x="7893" y="1623"/>
                    <a:pt x="7992" y="1525"/>
                  </a:cubicBezTo>
                  <a:cubicBezTo>
                    <a:pt x="7992" y="1623"/>
                    <a:pt x="7992" y="1623"/>
                    <a:pt x="8090" y="1623"/>
                  </a:cubicBezTo>
                  <a:cubicBezTo>
                    <a:pt x="8090" y="1623"/>
                    <a:pt x="8090" y="1525"/>
                    <a:pt x="8213" y="1525"/>
                  </a:cubicBezTo>
                  <a:cubicBezTo>
                    <a:pt x="8213" y="1623"/>
                    <a:pt x="8213" y="1623"/>
                    <a:pt x="8311" y="1623"/>
                  </a:cubicBezTo>
                  <a:lnTo>
                    <a:pt x="8311" y="1525"/>
                  </a:lnTo>
                  <a:cubicBezTo>
                    <a:pt x="8356" y="1510"/>
                    <a:pt x="8396" y="1504"/>
                    <a:pt x="8432" y="1504"/>
                  </a:cubicBezTo>
                  <a:cubicBezTo>
                    <a:pt x="8575" y="1504"/>
                    <a:pt x="8667" y="1594"/>
                    <a:pt x="8772" y="1594"/>
                  </a:cubicBezTo>
                  <a:cubicBezTo>
                    <a:pt x="8819" y="1594"/>
                    <a:pt x="8868" y="1577"/>
                    <a:pt x="8926" y="1525"/>
                  </a:cubicBezTo>
                  <a:cubicBezTo>
                    <a:pt x="8926" y="1623"/>
                    <a:pt x="9024" y="1623"/>
                    <a:pt x="9024" y="1623"/>
                  </a:cubicBezTo>
                  <a:lnTo>
                    <a:pt x="9024" y="1845"/>
                  </a:lnTo>
                  <a:cubicBezTo>
                    <a:pt x="9074" y="1783"/>
                    <a:pt x="9123" y="1753"/>
                    <a:pt x="9187" y="1753"/>
                  </a:cubicBezTo>
                  <a:cubicBezTo>
                    <a:pt x="9252" y="1753"/>
                    <a:pt x="9332" y="1783"/>
                    <a:pt x="9442" y="1845"/>
                  </a:cubicBezTo>
                  <a:cubicBezTo>
                    <a:pt x="9319" y="1943"/>
                    <a:pt x="9319" y="1943"/>
                    <a:pt x="9221" y="1943"/>
                  </a:cubicBezTo>
                  <a:cubicBezTo>
                    <a:pt x="9024" y="1943"/>
                    <a:pt x="8705" y="2041"/>
                    <a:pt x="8508" y="2041"/>
                  </a:cubicBezTo>
                  <a:cubicBezTo>
                    <a:pt x="8410" y="2041"/>
                    <a:pt x="8410" y="2140"/>
                    <a:pt x="8311" y="2140"/>
                  </a:cubicBezTo>
                  <a:lnTo>
                    <a:pt x="7992" y="2140"/>
                  </a:lnTo>
                  <a:cubicBezTo>
                    <a:pt x="7959" y="2107"/>
                    <a:pt x="7926" y="2096"/>
                    <a:pt x="7893" y="2096"/>
                  </a:cubicBezTo>
                  <a:cubicBezTo>
                    <a:pt x="7828" y="2096"/>
                    <a:pt x="7762" y="2140"/>
                    <a:pt x="7697" y="2140"/>
                  </a:cubicBezTo>
                  <a:lnTo>
                    <a:pt x="7279" y="2140"/>
                  </a:lnTo>
                  <a:cubicBezTo>
                    <a:pt x="6861" y="2337"/>
                    <a:pt x="6467" y="2558"/>
                    <a:pt x="5951" y="2558"/>
                  </a:cubicBezTo>
                  <a:cubicBezTo>
                    <a:pt x="5951" y="2558"/>
                    <a:pt x="5852" y="2558"/>
                    <a:pt x="5852" y="2656"/>
                  </a:cubicBezTo>
                  <a:lnTo>
                    <a:pt x="5951" y="2656"/>
                  </a:lnTo>
                  <a:cubicBezTo>
                    <a:pt x="5631" y="2853"/>
                    <a:pt x="5238" y="2755"/>
                    <a:pt x="4918" y="2853"/>
                  </a:cubicBezTo>
                  <a:cubicBezTo>
                    <a:pt x="4869" y="2902"/>
                    <a:pt x="4795" y="2902"/>
                    <a:pt x="4721" y="2902"/>
                  </a:cubicBezTo>
                  <a:cubicBezTo>
                    <a:pt x="4647" y="2902"/>
                    <a:pt x="4574" y="2902"/>
                    <a:pt x="4525" y="2951"/>
                  </a:cubicBezTo>
                  <a:lnTo>
                    <a:pt x="4205" y="2951"/>
                  </a:lnTo>
                  <a:cubicBezTo>
                    <a:pt x="4107" y="3074"/>
                    <a:pt x="4008" y="3173"/>
                    <a:pt x="3910" y="3173"/>
                  </a:cubicBezTo>
                  <a:cubicBezTo>
                    <a:pt x="3689" y="3173"/>
                    <a:pt x="3590" y="3369"/>
                    <a:pt x="3393" y="3369"/>
                  </a:cubicBezTo>
                  <a:cubicBezTo>
                    <a:pt x="3393" y="3369"/>
                    <a:pt x="3393" y="3271"/>
                    <a:pt x="3295" y="3271"/>
                  </a:cubicBezTo>
                  <a:cubicBezTo>
                    <a:pt x="3074" y="3271"/>
                    <a:pt x="2877" y="3369"/>
                    <a:pt x="2680" y="3369"/>
                  </a:cubicBezTo>
                  <a:cubicBezTo>
                    <a:pt x="2557" y="3369"/>
                    <a:pt x="2459" y="3468"/>
                    <a:pt x="2459" y="3468"/>
                  </a:cubicBezTo>
                  <a:cubicBezTo>
                    <a:pt x="2262" y="3468"/>
                    <a:pt x="2164" y="3468"/>
                    <a:pt x="2066" y="3566"/>
                  </a:cubicBezTo>
                  <a:cubicBezTo>
                    <a:pt x="2118" y="3683"/>
                    <a:pt x="2197" y="3711"/>
                    <a:pt x="2275" y="3711"/>
                  </a:cubicBezTo>
                  <a:cubicBezTo>
                    <a:pt x="2345" y="3711"/>
                    <a:pt x="2413" y="3689"/>
                    <a:pt x="2459" y="3689"/>
                  </a:cubicBezTo>
                  <a:lnTo>
                    <a:pt x="2557" y="3689"/>
                  </a:lnTo>
                  <a:cubicBezTo>
                    <a:pt x="2598" y="3648"/>
                    <a:pt x="2648" y="3634"/>
                    <a:pt x="2699" y="3634"/>
                  </a:cubicBezTo>
                  <a:cubicBezTo>
                    <a:pt x="2801" y="3634"/>
                    <a:pt x="2910" y="3689"/>
                    <a:pt x="2975" y="3689"/>
                  </a:cubicBezTo>
                  <a:cubicBezTo>
                    <a:pt x="3074" y="3566"/>
                    <a:pt x="3295" y="3566"/>
                    <a:pt x="3393" y="3468"/>
                  </a:cubicBezTo>
                  <a:lnTo>
                    <a:pt x="3910" y="3468"/>
                  </a:lnTo>
                  <a:cubicBezTo>
                    <a:pt x="4107" y="3468"/>
                    <a:pt x="4303" y="3566"/>
                    <a:pt x="4402" y="3689"/>
                  </a:cubicBezTo>
                  <a:lnTo>
                    <a:pt x="4402" y="3787"/>
                  </a:lnTo>
                  <a:cubicBezTo>
                    <a:pt x="4402" y="3886"/>
                    <a:pt x="4402" y="3886"/>
                    <a:pt x="4525" y="3886"/>
                  </a:cubicBezTo>
                  <a:cubicBezTo>
                    <a:pt x="4623" y="3886"/>
                    <a:pt x="4721" y="3984"/>
                    <a:pt x="4820" y="3984"/>
                  </a:cubicBezTo>
                  <a:cubicBezTo>
                    <a:pt x="4885" y="3984"/>
                    <a:pt x="4951" y="3897"/>
                    <a:pt x="5024" y="3897"/>
                  </a:cubicBezTo>
                  <a:cubicBezTo>
                    <a:pt x="5060" y="3897"/>
                    <a:pt x="5098" y="3918"/>
                    <a:pt x="5139" y="3984"/>
                  </a:cubicBezTo>
                  <a:cubicBezTo>
                    <a:pt x="5139" y="3984"/>
                    <a:pt x="5227" y="3940"/>
                    <a:pt x="5314" y="3940"/>
                  </a:cubicBezTo>
                  <a:cubicBezTo>
                    <a:pt x="5358" y="3940"/>
                    <a:pt x="5402" y="3951"/>
                    <a:pt x="5434" y="3984"/>
                  </a:cubicBezTo>
                  <a:cubicBezTo>
                    <a:pt x="5434" y="4082"/>
                    <a:pt x="5533" y="4082"/>
                    <a:pt x="5533" y="4082"/>
                  </a:cubicBezTo>
                  <a:cubicBezTo>
                    <a:pt x="5717" y="4026"/>
                    <a:pt x="5861" y="3969"/>
                    <a:pt x="5987" y="3969"/>
                  </a:cubicBezTo>
                  <a:cubicBezTo>
                    <a:pt x="6079" y="3969"/>
                    <a:pt x="6163" y="3999"/>
                    <a:pt x="6246" y="4082"/>
                  </a:cubicBezTo>
                  <a:lnTo>
                    <a:pt x="7279" y="4082"/>
                  </a:lnTo>
                  <a:cubicBezTo>
                    <a:pt x="7377" y="4082"/>
                    <a:pt x="7377" y="4082"/>
                    <a:pt x="7598" y="4181"/>
                  </a:cubicBezTo>
                  <a:cubicBezTo>
                    <a:pt x="7475" y="4304"/>
                    <a:pt x="7377" y="4304"/>
                    <a:pt x="7180" y="4402"/>
                  </a:cubicBezTo>
                  <a:cubicBezTo>
                    <a:pt x="7180" y="4402"/>
                    <a:pt x="7180" y="4304"/>
                    <a:pt x="7082" y="4304"/>
                  </a:cubicBezTo>
                  <a:lnTo>
                    <a:pt x="6983" y="4402"/>
                  </a:lnTo>
                  <a:lnTo>
                    <a:pt x="6983" y="4500"/>
                  </a:lnTo>
                  <a:cubicBezTo>
                    <a:pt x="7023" y="4520"/>
                    <a:pt x="7062" y="4528"/>
                    <a:pt x="7102" y="4528"/>
                  </a:cubicBezTo>
                  <a:cubicBezTo>
                    <a:pt x="7260" y="4528"/>
                    <a:pt x="7421" y="4402"/>
                    <a:pt x="7598" y="4402"/>
                  </a:cubicBezTo>
                  <a:cubicBezTo>
                    <a:pt x="7795" y="4304"/>
                    <a:pt x="7992" y="4181"/>
                    <a:pt x="8213" y="4082"/>
                  </a:cubicBezTo>
                  <a:lnTo>
                    <a:pt x="8213" y="4181"/>
                  </a:lnTo>
                  <a:cubicBezTo>
                    <a:pt x="8360" y="4132"/>
                    <a:pt x="8514" y="4132"/>
                    <a:pt x="8680" y="4132"/>
                  </a:cubicBezTo>
                  <a:cubicBezTo>
                    <a:pt x="8846" y="4132"/>
                    <a:pt x="9024" y="4132"/>
                    <a:pt x="9221" y="4082"/>
                  </a:cubicBezTo>
                  <a:cubicBezTo>
                    <a:pt x="9221" y="4082"/>
                    <a:pt x="9319" y="4181"/>
                    <a:pt x="9442" y="4181"/>
                  </a:cubicBezTo>
                  <a:cubicBezTo>
                    <a:pt x="9541" y="4082"/>
                    <a:pt x="9639" y="4082"/>
                    <a:pt x="9836" y="3984"/>
                  </a:cubicBezTo>
                  <a:lnTo>
                    <a:pt x="10057" y="3984"/>
                  </a:lnTo>
                  <a:cubicBezTo>
                    <a:pt x="10155" y="3886"/>
                    <a:pt x="10155" y="3886"/>
                    <a:pt x="10254" y="3886"/>
                  </a:cubicBezTo>
                  <a:lnTo>
                    <a:pt x="10352" y="3984"/>
                  </a:lnTo>
                  <a:cubicBezTo>
                    <a:pt x="10352" y="3886"/>
                    <a:pt x="10451" y="3886"/>
                    <a:pt x="10549" y="3787"/>
                  </a:cubicBezTo>
                  <a:cubicBezTo>
                    <a:pt x="10672" y="3886"/>
                    <a:pt x="10672" y="3886"/>
                    <a:pt x="10770" y="3984"/>
                  </a:cubicBezTo>
                  <a:cubicBezTo>
                    <a:pt x="10869" y="3886"/>
                    <a:pt x="10967" y="3886"/>
                    <a:pt x="10967" y="3787"/>
                  </a:cubicBezTo>
                  <a:lnTo>
                    <a:pt x="11483" y="3787"/>
                  </a:lnTo>
                  <a:cubicBezTo>
                    <a:pt x="11567" y="3807"/>
                    <a:pt x="11646" y="3815"/>
                    <a:pt x="11720" y="3815"/>
                  </a:cubicBezTo>
                  <a:cubicBezTo>
                    <a:pt x="12020" y="3815"/>
                    <a:pt x="12260" y="3689"/>
                    <a:pt x="12516" y="3689"/>
                  </a:cubicBezTo>
                  <a:cubicBezTo>
                    <a:pt x="12614" y="3787"/>
                    <a:pt x="12811" y="3787"/>
                    <a:pt x="12909" y="3787"/>
                  </a:cubicBezTo>
                  <a:cubicBezTo>
                    <a:pt x="13008" y="3787"/>
                    <a:pt x="13229" y="3787"/>
                    <a:pt x="13327" y="3886"/>
                  </a:cubicBezTo>
                  <a:cubicBezTo>
                    <a:pt x="13327" y="3886"/>
                    <a:pt x="13371" y="3842"/>
                    <a:pt x="13429" y="3842"/>
                  </a:cubicBezTo>
                  <a:cubicBezTo>
                    <a:pt x="13459" y="3842"/>
                    <a:pt x="13491" y="3853"/>
                    <a:pt x="13524" y="3886"/>
                  </a:cubicBezTo>
                  <a:lnTo>
                    <a:pt x="13844" y="3886"/>
                  </a:lnTo>
                  <a:cubicBezTo>
                    <a:pt x="13942" y="3886"/>
                    <a:pt x="14041" y="3787"/>
                    <a:pt x="14041" y="3787"/>
                  </a:cubicBezTo>
                  <a:cubicBezTo>
                    <a:pt x="14139" y="3787"/>
                    <a:pt x="14139" y="3886"/>
                    <a:pt x="14139" y="3886"/>
                  </a:cubicBezTo>
                  <a:cubicBezTo>
                    <a:pt x="14204" y="3886"/>
                    <a:pt x="14281" y="3842"/>
                    <a:pt x="14354" y="3842"/>
                  </a:cubicBezTo>
                  <a:cubicBezTo>
                    <a:pt x="14390" y="3842"/>
                    <a:pt x="14426" y="3853"/>
                    <a:pt x="14459" y="3886"/>
                  </a:cubicBezTo>
                  <a:lnTo>
                    <a:pt x="14655" y="3886"/>
                  </a:lnTo>
                  <a:cubicBezTo>
                    <a:pt x="14721" y="3853"/>
                    <a:pt x="14789" y="3842"/>
                    <a:pt x="14858" y="3842"/>
                  </a:cubicBezTo>
                  <a:cubicBezTo>
                    <a:pt x="14997" y="3842"/>
                    <a:pt x="15139" y="3886"/>
                    <a:pt x="15270" y="3886"/>
                  </a:cubicBezTo>
                  <a:lnTo>
                    <a:pt x="15270" y="3984"/>
                  </a:lnTo>
                  <a:cubicBezTo>
                    <a:pt x="15467" y="3886"/>
                    <a:pt x="15467" y="3886"/>
                    <a:pt x="15590" y="3886"/>
                  </a:cubicBezTo>
                  <a:cubicBezTo>
                    <a:pt x="15688" y="3984"/>
                    <a:pt x="15786" y="3984"/>
                    <a:pt x="15885" y="3984"/>
                  </a:cubicBezTo>
                  <a:cubicBezTo>
                    <a:pt x="15885" y="3935"/>
                    <a:pt x="15934" y="3935"/>
                    <a:pt x="15983" y="3935"/>
                  </a:cubicBezTo>
                  <a:cubicBezTo>
                    <a:pt x="16032" y="3935"/>
                    <a:pt x="16081" y="3935"/>
                    <a:pt x="16081" y="3886"/>
                  </a:cubicBezTo>
                  <a:cubicBezTo>
                    <a:pt x="16303" y="3984"/>
                    <a:pt x="16499" y="3886"/>
                    <a:pt x="16598" y="4082"/>
                  </a:cubicBezTo>
                  <a:cubicBezTo>
                    <a:pt x="16598" y="3999"/>
                    <a:pt x="16615" y="3969"/>
                    <a:pt x="16645" y="3969"/>
                  </a:cubicBezTo>
                  <a:cubicBezTo>
                    <a:pt x="16685" y="3969"/>
                    <a:pt x="16748" y="4026"/>
                    <a:pt x="16819" y="4082"/>
                  </a:cubicBezTo>
                  <a:cubicBezTo>
                    <a:pt x="16868" y="3984"/>
                    <a:pt x="16917" y="3959"/>
                    <a:pt x="16979" y="3959"/>
                  </a:cubicBezTo>
                  <a:cubicBezTo>
                    <a:pt x="17040" y="3959"/>
                    <a:pt x="17114" y="3984"/>
                    <a:pt x="17213" y="3984"/>
                  </a:cubicBezTo>
                  <a:lnTo>
                    <a:pt x="17631" y="3984"/>
                  </a:lnTo>
                  <a:cubicBezTo>
                    <a:pt x="17696" y="3984"/>
                    <a:pt x="17805" y="4028"/>
                    <a:pt x="17871" y="4028"/>
                  </a:cubicBezTo>
                  <a:cubicBezTo>
                    <a:pt x="17904" y="4028"/>
                    <a:pt x="17926" y="4017"/>
                    <a:pt x="17926" y="3984"/>
                  </a:cubicBezTo>
                  <a:cubicBezTo>
                    <a:pt x="17987" y="3935"/>
                    <a:pt x="18067" y="3935"/>
                    <a:pt x="18144" y="3935"/>
                  </a:cubicBezTo>
                  <a:cubicBezTo>
                    <a:pt x="18221" y="3935"/>
                    <a:pt x="18294" y="3935"/>
                    <a:pt x="18344" y="3886"/>
                  </a:cubicBezTo>
                  <a:cubicBezTo>
                    <a:pt x="18344" y="3886"/>
                    <a:pt x="18442" y="3886"/>
                    <a:pt x="18540" y="3984"/>
                  </a:cubicBezTo>
                  <a:cubicBezTo>
                    <a:pt x="18540" y="3886"/>
                    <a:pt x="18663" y="3886"/>
                    <a:pt x="18762" y="3886"/>
                  </a:cubicBezTo>
                  <a:lnTo>
                    <a:pt x="18958" y="3886"/>
                  </a:lnTo>
                  <a:cubicBezTo>
                    <a:pt x="19155" y="3984"/>
                    <a:pt x="19376" y="3984"/>
                    <a:pt x="19573" y="3984"/>
                  </a:cubicBezTo>
                  <a:cubicBezTo>
                    <a:pt x="19671" y="3984"/>
                    <a:pt x="19770" y="3984"/>
                    <a:pt x="19770" y="4082"/>
                  </a:cubicBezTo>
                  <a:cubicBezTo>
                    <a:pt x="19893" y="3984"/>
                    <a:pt x="19991" y="3984"/>
                    <a:pt x="19991" y="3984"/>
                  </a:cubicBezTo>
                  <a:cubicBezTo>
                    <a:pt x="20089" y="4082"/>
                    <a:pt x="20188" y="4082"/>
                    <a:pt x="20286" y="4082"/>
                  </a:cubicBezTo>
                  <a:cubicBezTo>
                    <a:pt x="20507" y="4082"/>
                    <a:pt x="20803" y="4082"/>
                    <a:pt x="20999" y="4181"/>
                  </a:cubicBezTo>
                  <a:cubicBezTo>
                    <a:pt x="20999" y="4082"/>
                    <a:pt x="21122" y="4082"/>
                    <a:pt x="21122" y="3984"/>
                  </a:cubicBezTo>
                  <a:cubicBezTo>
                    <a:pt x="21221" y="4082"/>
                    <a:pt x="21221" y="4082"/>
                    <a:pt x="21319" y="4082"/>
                  </a:cubicBezTo>
                  <a:cubicBezTo>
                    <a:pt x="21368" y="4033"/>
                    <a:pt x="21417" y="4009"/>
                    <a:pt x="21466" y="4009"/>
                  </a:cubicBezTo>
                  <a:cubicBezTo>
                    <a:pt x="21516" y="4009"/>
                    <a:pt x="21565" y="4033"/>
                    <a:pt x="21614" y="4082"/>
                  </a:cubicBezTo>
                  <a:cubicBezTo>
                    <a:pt x="21934" y="3984"/>
                    <a:pt x="22352" y="3984"/>
                    <a:pt x="22647" y="3984"/>
                  </a:cubicBezTo>
                  <a:lnTo>
                    <a:pt x="22647" y="3886"/>
                  </a:lnTo>
                  <a:cubicBezTo>
                    <a:pt x="22499" y="3836"/>
                    <a:pt x="22345" y="3836"/>
                    <a:pt x="22192" y="3836"/>
                  </a:cubicBezTo>
                  <a:cubicBezTo>
                    <a:pt x="22038" y="3836"/>
                    <a:pt x="21884" y="3836"/>
                    <a:pt x="21737" y="3787"/>
                  </a:cubicBezTo>
                  <a:cubicBezTo>
                    <a:pt x="21614" y="3689"/>
                    <a:pt x="21417" y="3689"/>
                    <a:pt x="21221" y="3689"/>
                  </a:cubicBezTo>
                  <a:cubicBezTo>
                    <a:pt x="21122" y="3566"/>
                    <a:pt x="20901" y="3689"/>
                    <a:pt x="20803" y="3468"/>
                  </a:cubicBezTo>
                  <a:cubicBezTo>
                    <a:pt x="20737" y="3500"/>
                    <a:pt x="20669" y="3511"/>
                    <a:pt x="20603" y="3511"/>
                  </a:cubicBezTo>
                  <a:cubicBezTo>
                    <a:pt x="20472" y="3511"/>
                    <a:pt x="20352" y="3468"/>
                    <a:pt x="20286" y="3468"/>
                  </a:cubicBezTo>
                  <a:lnTo>
                    <a:pt x="20089" y="3468"/>
                  </a:lnTo>
                  <a:cubicBezTo>
                    <a:pt x="20006" y="3384"/>
                    <a:pt x="19936" y="3354"/>
                    <a:pt x="19876" y="3354"/>
                  </a:cubicBezTo>
                  <a:cubicBezTo>
                    <a:pt x="19793" y="3354"/>
                    <a:pt x="19728" y="3411"/>
                    <a:pt x="19671" y="3468"/>
                  </a:cubicBezTo>
                  <a:cubicBezTo>
                    <a:pt x="19622" y="3369"/>
                    <a:pt x="19548" y="3345"/>
                    <a:pt x="19475" y="3345"/>
                  </a:cubicBezTo>
                  <a:cubicBezTo>
                    <a:pt x="19401" y="3345"/>
                    <a:pt x="19327" y="3369"/>
                    <a:pt x="19278" y="3369"/>
                  </a:cubicBezTo>
                  <a:lnTo>
                    <a:pt x="19155" y="3271"/>
                  </a:lnTo>
                  <a:cubicBezTo>
                    <a:pt x="19089" y="3271"/>
                    <a:pt x="19024" y="3183"/>
                    <a:pt x="18929" y="3183"/>
                  </a:cubicBezTo>
                  <a:cubicBezTo>
                    <a:pt x="18882" y="3183"/>
                    <a:pt x="18827" y="3205"/>
                    <a:pt x="18762" y="3271"/>
                  </a:cubicBezTo>
                  <a:cubicBezTo>
                    <a:pt x="18762" y="3173"/>
                    <a:pt x="18663" y="3173"/>
                    <a:pt x="18540" y="3074"/>
                  </a:cubicBezTo>
                  <a:cubicBezTo>
                    <a:pt x="18540" y="3074"/>
                    <a:pt x="18442" y="3173"/>
                    <a:pt x="18344" y="3173"/>
                  </a:cubicBezTo>
                  <a:cubicBezTo>
                    <a:pt x="18147" y="3173"/>
                    <a:pt x="17926" y="3074"/>
                    <a:pt x="17729" y="3074"/>
                  </a:cubicBezTo>
                  <a:cubicBezTo>
                    <a:pt x="17631" y="3074"/>
                    <a:pt x="17532" y="3173"/>
                    <a:pt x="17532" y="3173"/>
                  </a:cubicBezTo>
                  <a:cubicBezTo>
                    <a:pt x="17434" y="3074"/>
                    <a:pt x="17311" y="3074"/>
                    <a:pt x="17213" y="3074"/>
                  </a:cubicBezTo>
                  <a:lnTo>
                    <a:pt x="16917" y="3074"/>
                  </a:lnTo>
                  <a:cubicBezTo>
                    <a:pt x="16852" y="3074"/>
                    <a:pt x="16775" y="3020"/>
                    <a:pt x="16703" y="3020"/>
                  </a:cubicBezTo>
                  <a:cubicBezTo>
                    <a:pt x="16666" y="3020"/>
                    <a:pt x="16631" y="3033"/>
                    <a:pt x="16598" y="3074"/>
                  </a:cubicBezTo>
                  <a:cubicBezTo>
                    <a:pt x="16565" y="3000"/>
                    <a:pt x="16532" y="2976"/>
                    <a:pt x="16499" y="2976"/>
                  </a:cubicBezTo>
                  <a:cubicBezTo>
                    <a:pt x="16434" y="2976"/>
                    <a:pt x="16368" y="3074"/>
                    <a:pt x="16303" y="3074"/>
                  </a:cubicBezTo>
                  <a:lnTo>
                    <a:pt x="16303" y="2853"/>
                  </a:lnTo>
                  <a:lnTo>
                    <a:pt x="15983" y="2853"/>
                  </a:lnTo>
                  <a:cubicBezTo>
                    <a:pt x="15934" y="2902"/>
                    <a:pt x="15860" y="2902"/>
                    <a:pt x="15786" y="2902"/>
                  </a:cubicBezTo>
                  <a:cubicBezTo>
                    <a:pt x="15713" y="2902"/>
                    <a:pt x="15639" y="2902"/>
                    <a:pt x="15590" y="2951"/>
                  </a:cubicBezTo>
                  <a:cubicBezTo>
                    <a:pt x="15479" y="2853"/>
                    <a:pt x="15374" y="2828"/>
                    <a:pt x="15273" y="2828"/>
                  </a:cubicBezTo>
                  <a:cubicBezTo>
                    <a:pt x="15172" y="2828"/>
                    <a:pt x="15073" y="2853"/>
                    <a:pt x="14975" y="2853"/>
                  </a:cubicBezTo>
                  <a:cubicBezTo>
                    <a:pt x="14852" y="2853"/>
                    <a:pt x="14852" y="2755"/>
                    <a:pt x="14754" y="2656"/>
                  </a:cubicBezTo>
                  <a:cubicBezTo>
                    <a:pt x="14655" y="2755"/>
                    <a:pt x="14557" y="2755"/>
                    <a:pt x="14459" y="2755"/>
                  </a:cubicBezTo>
                  <a:cubicBezTo>
                    <a:pt x="14360" y="2656"/>
                    <a:pt x="14237" y="2656"/>
                    <a:pt x="14237" y="2558"/>
                  </a:cubicBezTo>
                  <a:cubicBezTo>
                    <a:pt x="14041" y="2558"/>
                    <a:pt x="13942" y="2558"/>
                    <a:pt x="13844" y="2656"/>
                  </a:cubicBezTo>
                  <a:cubicBezTo>
                    <a:pt x="13844" y="2656"/>
                    <a:pt x="13745" y="2558"/>
                    <a:pt x="13623" y="2558"/>
                  </a:cubicBezTo>
                  <a:cubicBezTo>
                    <a:pt x="13573" y="2607"/>
                    <a:pt x="13524" y="2607"/>
                    <a:pt x="13475" y="2607"/>
                  </a:cubicBezTo>
                  <a:cubicBezTo>
                    <a:pt x="13426" y="2607"/>
                    <a:pt x="13377" y="2607"/>
                    <a:pt x="13327" y="2656"/>
                  </a:cubicBezTo>
                  <a:cubicBezTo>
                    <a:pt x="13327" y="2656"/>
                    <a:pt x="13229" y="2656"/>
                    <a:pt x="13229" y="2558"/>
                  </a:cubicBezTo>
                  <a:cubicBezTo>
                    <a:pt x="13327" y="2337"/>
                    <a:pt x="13623" y="2459"/>
                    <a:pt x="13745" y="2238"/>
                  </a:cubicBezTo>
                  <a:lnTo>
                    <a:pt x="13844" y="2140"/>
                  </a:lnTo>
                  <a:lnTo>
                    <a:pt x="14459" y="2140"/>
                  </a:lnTo>
                  <a:lnTo>
                    <a:pt x="14557" y="2041"/>
                  </a:lnTo>
                  <a:cubicBezTo>
                    <a:pt x="14754" y="2041"/>
                    <a:pt x="14975" y="2041"/>
                    <a:pt x="15073" y="1943"/>
                  </a:cubicBezTo>
                  <a:lnTo>
                    <a:pt x="15590" y="1943"/>
                  </a:lnTo>
                  <a:cubicBezTo>
                    <a:pt x="15590" y="1943"/>
                    <a:pt x="15590" y="1845"/>
                    <a:pt x="15688" y="1845"/>
                  </a:cubicBezTo>
                  <a:lnTo>
                    <a:pt x="15590" y="1722"/>
                  </a:lnTo>
                  <a:lnTo>
                    <a:pt x="15467" y="1845"/>
                  </a:lnTo>
                  <a:cubicBezTo>
                    <a:pt x="15368" y="1722"/>
                    <a:pt x="15172" y="1722"/>
                    <a:pt x="15073" y="1722"/>
                  </a:cubicBezTo>
                  <a:lnTo>
                    <a:pt x="15073" y="1845"/>
                  </a:lnTo>
                  <a:cubicBezTo>
                    <a:pt x="14975" y="1845"/>
                    <a:pt x="14975" y="1845"/>
                    <a:pt x="14852" y="1722"/>
                  </a:cubicBezTo>
                  <a:cubicBezTo>
                    <a:pt x="14852" y="1845"/>
                    <a:pt x="14852" y="1845"/>
                    <a:pt x="14754" y="1943"/>
                  </a:cubicBezTo>
                  <a:cubicBezTo>
                    <a:pt x="14655" y="1845"/>
                    <a:pt x="14557" y="1845"/>
                    <a:pt x="14557" y="1845"/>
                  </a:cubicBezTo>
                  <a:cubicBezTo>
                    <a:pt x="14508" y="1894"/>
                    <a:pt x="14428" y="1919"/>
                    <a:pt x="14360" y="1919"/>
                  </a:cubicBezTo>
                  <a:cubicBezTo>
                    <a:pt x="14293" y="1919"/>
                    <a:pt x="14237" y="1894"/>
                    <a:pt x="14237" y="1845"/>
                  </a:cubicBezTo>
                  <a:cubicBezTo>
                    <a:pt x="14188" y="1783"/>
                    <a:pt x="14114" y="1783"/>
                    <a:pt x="14041" y="1783"/>
                  </a:cubicBezTo>
                  <a:cubicBezTo>
                    <a:pt x="13967" y="1783"/>
                    <a:pt x="13893" y="1783"/>
                    <a:pt x="13844" y="1722"/>
                  </a:cubicBezTo>
                  <a:cubicBezTo>
                    <a:pt x="13942" y="1673"/>
                    <a:pt x="14041" y="1673"/>
                    <a:pt x="14142" y="1673"/>
                  </a:cubicBezTo>
                  <a:cubicBezTo>
                    <a:pt x="14243" y="1673"/>
                    <a:pt x="14348" y="1673"/>
                    <a:pt x="14459" y="1623"/>
                  </a:cubicBezTo>
                  <a:cubicBezTo>
                    <a:pt x="14459" y="1623"/>
                    <a:pt x="14459" y="1525"/>
                    <a:pt x="14557" y="1525"/>
                  </a:cubicBezTo>
                  <a:cubicBezTo>
                    <a:pt x="14714" y="1525"/>
                    <a:pt x="14887" y="1399"/>
                    <a:pt x="15101" y="1399"/>
                  </a:cubicBezTo>
                  <a:cubicBezTo>
                    <a:pt x="15155" y="1399"/>
                    <a:pt x="15211" y="1407"/>
                    <a:pt x="15270" y="1427"/>
                  </a:cubicBezTo>
                  <a:lnTo>
                    <a:pt x="15368" y="1328"/>
                  </a:lnTo>
                  <a:cubicBezTo>
                    <a:pt x="15551" y="1202"/>
                    <a:pt x="15630" y="1147"/>
                    <a:pt x="15700" y="1147"/>
                  </a:cubicBezTo>
                  <a:cubicBezTo>
                    <a:pt x="15753" y="1147"/>
                    <a:pt x="15801" y="1178"/>
                    <a:pt x="15885" y="1230"/>
                  </a:cubicBezTo>
                  <a:lnTo>
                    <a:pt x="15983" y="1107"/>
                  </a:lnTo>
                  <a:cubicBezTo>
                    <a:pt x="16204" y="1107"/>
                    <a:pt x="16401" y="1107"/>
                    <a:pt x="16598" y="1009"/>
                  </a:cubicBezTo>
                  <a:cubicBezTo>
                    <a:pt x="16598" y="910"/>
                    <a:pt x="16499" y="812"/>
                    <a:pt x="16499" y="812"/>
                  </a:cubicBezTo>
                  <a:lnTo>
                    <a:pt x="16303" y="812"/>
                  </a:lnTo>
                  <a:cubicBezTo>
                    <a:pt x="16204" y="812"/>
                    <a:pt x="16204" y="910"/>
                    <a:pt x="16081" y="910"/>
                  </a:cubicBezTo>
                  <a:lnTo>
                    <a:pt x="16081" y="812"/>
                  </a:lnTo>
                  <a:cubicBezTo>
                    <a:pt x="15983" y="812"/>
                    <a:pt x="15983" y="714"/>
                    <a:pt x="15885" y="714"/>
                  </a:cubicBezTo>
                  <a:cubicBezTo>
                    <a:pt x="15828" y="770"/>
                    <a:pt x="15738" y="827"/>
                    <a:pt x="15649" y="827"/>
                  </a:cubicBezTo>
                  <a:cubicBezTo>
                    <a:pt x="15584" y="827"/>
                    <a:pt x="15519" y="797"/>
                    <a:pt x="15467" y="714"/>
                  </a:cubicBezTo>
                  <a:cubicBezTo>
                    <a:pt x="15434" y="746"/>
                    <a:pt x="15412" y="757"/>
                    <a:pt x="15394" y="757"/>
                  </a:cubicBezTo>
                  <a:cubicBezTo>
                    <a:pt x="15357" y="757"/>
                    <a:pt x="15336" y="714"/>
                    <a:pt x="15270" y="714"/>
                  </a:cubicBezTo>
                  <a:cubicBezTo>
                    <a:pt x="15204" y="746"/>
                    <a:pt x="15150" y="757"/>
                    <a:pt x="15098" y="757"/>
                  </a:cubicBezTo>
                  <a:cubicBezTo>
                    <a:pt x="14994" y="757"/>
                    <a:pt x="14901" y="714"/>
                    <a:pt x="14754" y="714"/>
                  </a:cubicBezTo>
                  <a:lnTo>
                    <a:pt x="14754" y="812"/>
                  </a:lnTo>
                  <a:cubicBezTo>
                    <a:pt x="14655" y="812"/>
                    <a:pt x="14655" y="910"/>
                    <a:pt x="14655" y="1009"/>
                  </a:cubicBezTo>
                  <a:lnTo>
                    <a:pt x="14459" y="1009"/>
                  </a:lnTo>
                  <a:cubicBezTo>
                    <a:pt x="14459" y="1107"/>
                    <a:pt x="14459" y="1107"/>
                    <a:pt x="14557" y="1230"/>
                  </a:cubicBezTo>
                  <a:cubicBezTo>
                    <a:pt x="14459" y="1230"/>
                    <a:pt x="14459" y="1230"/>
                    <a:pt x="14360" y="1328"/>
                  </a:cubicBezTo>
                  <a:cubicBezTo>
                    <a:pt x="14360" y="1107"/>
                    <a:pt x="14360" y="1107"/>
                    <a:pt x="14459" y="1009"/>
                  </a:cubicBezTo>
                  <a:cubicBezTo>
                    <a:pt x="14360" y="1009"/>
                    <a:pt x="14237" y="1009"/>
                    <a:pt x="14139" y="910"/>
                  </a:cubicBezTo>
                  <a:cubicBezTo>
                    <a:pt x="14360" y="910"/>
                    <a:pt x="14459" y="812"/>
                    <a:pt x="14459" y="714"/>
                  </a:cubicBezTo>
                  <a:lnTo>
                    <a:pt x="14459" y="615"/>
                  </a:lnTo>
                  <a:cubicBezTo>
                    <a:pt x="14245" y="615"/>
                    <a:pt x="14000" y="659"/>
                    <a:pt x="13765" y="659"/>
                  </a:cubicBezTo>
                  <a:cubicBezTo>
                    <a:pt x="13647" y="659"/>
                    <a:pt x="13532" y="648"/>
                    <a:pt x="13426" y="615"/>
                  </a:cubicBezTo>
                  <a:lnTo>
                    <a:pt x="13426" y="492"/>
                  </a:lnTo>
                  <a:cubicBezTo>
                    <a:pt x="13327" y="492"/>
                    <a:pt x="13327" y="615"/>
                    <a:pt x="13229" y="615"/>
                  </a:cubicBezTo>
                  <a:lnTo>
                    <a:pt x="12811" y="615"/>
                  </a:lnTo>
                  <a:cubicBezTo>
                    <a:pt x="12713" y="615"/>
                    <a:pt x="12614" y="492"/>
                    <a:pt x="12516" y="492"/>
                  </a:cubicBezTo>
                  <a:cubicBezTo>
                    <a:pt x="12393" y="492"/>
                    <a:pt x="12295" y="492"/>
                    <a:pt x="12196" y="394"/>
                  </a:cubicBezTo>
                  <a:cubicBezTo>
                    <a:pt x="12147" y="443"/>
                    <a:pt x="12098" y="468"/>
                    <a:pt x="12049" y="468"/>
                  </a:cubicBezTo>
                  <a:cubicBezTo>
                    <a:pt x="12000" y="468"/>
                    <a:pt x="11950" y="443"/>
                    <a:pt x="11901" y="394"/>
                  </a:cubicBezTo>
                  <a:lnTo>
                    <a:pt x="11582" y="394"/>
                  </a:lnTo>
                  <a:cubicBezTo>
                    <a:pt x="11582" y="394"/>
                    <a:pt x="11582" y="296"/>
                    <a:pt x="11680" y="296"/>
                  </a:cubicBezTo>
                  <a:cubicBezTo>
                    <a:pt x="11582" y="296"/>
                    <a:pt x="11582" y="197"/>
                    <a:pt x="11582" y="197"/>
                  </a:cubicBezTo>
                  <a:cubicBezTo>
                    <a:pt x="11483" y="296"/>
                    <a:pt x="11483" y="394"/>
                    <a:pt x="11385" y="394"/>
                  </a:cubicBezTo>
                  <a:lnTo>
                    <a:pt x="11164" y="394"/>
                  </a:lnTo>
                  <a:cubicBezTo>
                    <a:pt x="11065" y="394"/>
                    <a:pt x="10869" y="394"/>
                    <a:pt x="10770" y="296"/>
                  </a:cubicBezTo>
                  <a:cubicBezTo>
                    <a:pt x="10672" y="394"/>
                    <a:pt x="10451" y="394"/>
                    <a:pt x="10352" y="492"/>
                  </a:cubicBezTo>
                  <a:lnTo>
                    <a:pt x="10352" y="394"/>
                  </a:lnTo>
                  <a:lnTo>
                    <a:pt x="10352" y="296"/>
                  </a:lnTo>
                  <a:cubicBezTo>
                    <a:pt x="10254" y="394"/>
                    <a:pt x="10254" y="394"/>
                    <a:pt x="10254" y="492"/>
                  </a:cubicBezTo>
                  <a:cubicBezTo>
                    <a:pt x="10155" y="492"/>
                    <a:pt x="10057" y="492"/>
                    <a:pt x="9934" y="394"/>
                  </a:cubicBezTo>
                  <a:cubicBezTo>
                    <a:pt x="9934" y="394"/>
                    <a:pt x="9836" y="394"/>
                    <a:pt x="9836" y="296"/>
                  </a:cubicBezTo>
                  <a:lnTo>
                    <a:pt x="9639" y="296"/>
                  </a:lnTo>
                  <a:lnTo>
                    <a:pt x="9639" y="394"/>
                  </a:lnTo>
                  <a:cubicBezTo>
                    <a:pt x="9639" y="296"/>
                    <a:pt x="9541" y="296"/>
                    <a:pt x="9541" y="296"/>
                  </a:cubicBezTo>
                  <a:cubicBezTo>
                    <a:pt x="9442" y="296"/>
                    <a:pt x="9319" y="394"/>
                    <a:pt x="9221" y="394"/>
                  </a:cubicBezTo>
                  <a:cubicBezTo>
                    <a:pt x="9123" y="394"/>
                    <a:pt x="9123" y="296"/>
                    <a:pt x="9123" y="197"/>
                  </a:cubicBezTo>
                  <a:lnTo>
                    <a:pt x="9024" y="296"/>
                  </a:lnTo>
                  <a:lnTo>
                    <a:pt x="8828" y="296"/>
                  </a:lnTo>
                  <a:cubicBezTo>
                    <a:pt x="8828" y="394"/>
                    <a:pt x="8926" y="394"/>
                    <a:pt x="8926" y="394"/>
                  </a:cubicBezTo>
                  <a:lnTo>
                    <a:pt x="8926" y="492"/>
                  </a:lnTo>
                  <a:lnTo>
                    <a:pt x="8606" y="492"/>
                  </a:lnTo>
                  <a:cubicBezTo>
                    <a:pt x="8508" y="394"/>
                    <a:pt x="8508" y="394"/>
                    <a:pt x="8410" y="296"/>
                  </a:cubicBezTo>
                  <a:cubicBezTo>
                    <a:pt x="8508" y="296"/>
                    <a:pt x="8606" y="197"/>
                    <a:pt x="8705" y="197"/>
                  </a:cubicBezTo>
                  <a:lnTo>
                    <a:pt x="8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2584525" y="3573325"/>
              <a:ext cx="317225" cy="46150"/>
            </a:xfrm>
            <a:custGeom>
              <a:avLst/>
              <a:gdLst/>
              <a:ahLst/>
              <a:cxnLst/>
              <a:rect l="l" t="t" r="r" b="b"/>
              <a:pathLst>
                <a:path w="12689" h="1846" extrusionOk="0">
                  <a:moveTo>
                    <a:pt x="7992" y="517"/>
                  </a:moveTo>
                  <a:cubicBezTo>
                    <a:pt x="7894" y="616"/>
                    <a:pt x="7771" y="616"/>
                    <a:pt x="7771" y="714"/>
                  </a:cubicBezTo>
                  <a:lnTo>
                    <a:pt x="7672" y="616"/>
                  </a:lnTo>
                  <a:cubicBezTo>
                    <a:pt x="7771" y="517"/>
                    <a:pt x="7894" y="517"/>
                    <a:pt x="7992" y="517"/>
                  </a:cubicBezTo>
                  <a:close/>
                  <a:moveTo>
                    <a:pt x="5927" y="1"/>
                  </a:moveTo>
                  <a:cubicBezTo>
                    <a:pt x="5828" y="99"/>
                    <a:pt x="5730" y="124"/>
                    <a:pt x="5628" y="124"/>
                  </a:cubicBezTo>
                  <a:cubicBezTo>
                    <a:pt x="5527" y="124"/>
                    <a:pt x="5423" y="99"/>
                    <a:pt x="5312" y="99"/>
                  </a:cubicBezTo>
                  <a:cubicBezTo>
                    <a:pt x="5214" y="198"/>
                    <a:pt x="5115" y="198"/>
                    <a:pt x="5017" y="296"/>
                  </a:cubicBezTo>
                  <a:cubicBezTo>
                    <a:pt x="4820" y="296"/>
                    <a:pt x="4697" y="198"/>
                    <a:pt x="4500" y="198"/>
                  </a:cubicBezTo>
                  <a:cubicBezTo>
                    <a:pt x="4422" y="198"/>
                    <a:pt x="4406" y="324"/>
                    <a:pt x="4302" y="324"/>
                  </a:cubicBezTo>
                  <a:cubicBezTo>
                    <a:pt x="4276" y="324"/>
                    <a:pt x="4245" y="316"/>
                    <a:pt x="4205" y="296"/>
                  </a:cubicBezTo>
                  <a:cubicBezTo>
                    <a:pt x="4205" y="198"/>
                    <a:pt x="4304" y="198"/>
                    <a:pt x="4304" y="198"/>
                  </a:cubicBezTo>
                  <a:cubicBezTo>
                    <a:pt x="4259" y="178"/>
                    <a:pt x="4216" y="170"/>
                    <a:pt x="4174" y="170"/>
                  </a:cubicBezTo>
                  <a:cubicBezTo>
                    <a:pt x="4004" y="170"/>
                    <a:pt x="3846" y="296"/>
                    <a:pt x="3689" y="296"/>
                  </a:cubicBezTo>
                  <a:lnTo>
                    <a:pt x="3689" y="99"/>
                  </a:lnTo>
                  <a:lnTo>
                    <a:pt x="3468" y="99"/>
                  </a:lnTo>
                  <a:cubicBezTo>
                    <a:pt x="3271" y="394"/>
                    <a:pt x="2976" y="296"/>
                    <a:pt x="2656" y="394"/>
                  </a:cubicBezTo>
                  <a:lnTo>
                    <a:pt x="2558" y="296"/>
                  </a:lnTo>
                  <a:cubicBezTo>
                    <a:pt x="2460" y="296"/>
                    <a:pt x="2361" y="394"/>
                    <a:pt x="2140" y="394"/>
                  </a:cubicBezTo>
                  <a:cubicBezTo>
                    <a:pt x="2042" y="394"/>
                    <a:pt x="1943" y="616"/>
                    <a:pt x="1845" y="616"/>
                  </a:cubicBezTo>
                  <a:cubicBezTo>
                    <a:pt x="1761" y="596"/>
                    <a:pt x="1683" y="588"/>
                    <a:pt x="1608" y="588"/>
                  </a:cubicBezTo>
                  <a:cubicBezTo>
                    <a:pt x="1312" y="588"/>
                    <a:pt x="1087" y="714"/>
                    <a:pt x="910" y="714"/>
                  </a:cubicBezTo>
                  <a:cubicBezTo>
                    <a:pt x="714" y="1009"/>
                    <a:pt x="296" y="911"/>
                    <a:pt x="99" y="1132"/>
                  </a:cubicBezTo>
                  <a:cubicBezTo>
                    <a:pt x="99" y="1230"/>
                    <a:pt x="1" y="1230"/>
                    <a:pt x="1" y="1329"/>
                  </a:cubicBezTo>
                  <a:cubicBezTo>
                    <a:pt x="50" y="1427"/>
                    <a:pt x="148" y="1427"/>
                    <a:pt x="250" y="1427"/>
                  </a:cubicBezTo>
                  <a:cubicBezTo>
                    <a:pt x="351" y="1427"/>
                    <a:pt x="456" y="1427"/>
                    <a:pt x="517" y="1526"/>
                  </a:cubicBezTo>
                  <a:cubicBezTo>
                    <a:pt x="615" y="1526"/>
                    <a:pt x="714" y="1427"/>
                    <a:pt x="812" y="1427"/>
                  </a:cubicBezTo>
                  <a:cubicBezTo>
                    <a:pt x="910" y="1427"/>
                    <a:pt x="910" y="1526"/>
                    <a:pt x="1009" y="1526"/>
                  </a:cubicBezTo>
                  <a:cubicBezTo>
                    <a:pt x="1070" y="1476"/>
                    <a:pt x="1126" y="1452"/>
                    <a:pt x="1178" y="1452"/>
                  </a:cubicBezTo>
                  <a:cubicBezTo>
                    <a:pt x="1230" y="1452"/>
                    <a:pt x="1279" y="1476"/>
                    <a:pt x="1328" y="1526"/>
                  </a:cubicBezTo>
                  <a:cubicBezTo>
                    <a:pt x="1394" y="1526"/>
                    <a:pt x="1460" y="1569"/>
                    <a:pt x="1525" y="1569"/>
                  </a:cubicBezTo>
                  <a:cubicBezTo>
                    <a:pt x="1558" y="1569"/>
                    <a:pt x="1591" y="1558"/>
                    <a:pt x="1624" y="1526"/>
                  </a:cubicBezTo>
                  <a:cubicBezTo>
                    <a:pt x="1664" y="1493"/>
                    <a:pt x="1703" y="1482"/>
                    <a:pt x="1743" y="1482"/>
                  </a:cubicBezTo>
                  <a:cubicBezTo>
                    <a:pt x="1823" y="1482"/>
                    <a:pt x="1910" y="1526"/>
                    <a:pt x="2042" y="1526"/>
                  </a:cubicBezTo>
                  <a:cubicBezTo>
                    <a:pt x="2042" y="1427"/>
                    <a:pt x="2140" y="1427"/>
                    <a:pt x="2140" y="1427"/>
                  </a:cubicBezTo>
                  <a:lnTo>
                    <a:pt x="2976" y="1427"/>
                  </a:lnTo>
                  <a:cubicBezTo>
                    <a:pt x="3025" y="1378"/>
                    <a:pt x="3074" y="1378"/>
                    <a:pt x="3136" y="1378"/>
                  </a:cubicBezTo>
                  <a:cubicBezTo>
                    <a:pt x="3197" y="1378"/>
                    <a:pt x="3271" y="1378"/>
                    <a:pt x="3369" y="1329"/>
                  </a:cubicBezTo>
                  <a:lnTo>
                    <a:pt x="3468" y="1329"/>
                  </a:lnTo>
                  <a:cubicBezTo>
                    <a:pt x="3689" y="1427"/>
                    <a:pt x="3886" y="1427"/>
                    <a:pt x="3984" y="1427"/>
                  </a:cubicBezTo>
                  <a:cubicBezTo>
                    <a:pt x="4082" y="1427"/>
                    <a:pt x="4082" y="1526"/>
                    <a:pt x="4205" y="1526"/>
                  </a:cubicBezTo>
                  <a:cubicBezTo>
                    <a:pt x="4304" y="1476"/>
                    <a:pt x="4377" y="1452"/>
                    <a:pt x="4439" y="1452"/>
                  </a:cubicBezTo>
                  <a:cubicBezTo>
                    <a:pt x="4500" y="1452"/>
                    <a:pt x="4550" y="1476"/>
                    <a:pt x="4599" y="1526"/>
                  </a:cubicBezTo>
                  <a:cubicBezTo>
                    <a:pt x="4697" y="1526"/>
                    <a:pt x="4697" y="1526"/>
                    <a:pt x="4820" y="1427"/>
                  </a:cubicBezTo>
                  <a:cubicBezTo>
                    <a:pt x="4853" y="1493"/>
                    <a:pt x="4886" y="1515"/>
                    <a:pt x="4915" y="1515"/>
                  </a:cubicBezTo>
                  <a:cubicBezTo>
                    <a:pt x="4973" y="1515"/>
                    <a:pt x="5017" y="1427"/>
                    <a:pt x="5017" y="1427"/>
                  </a:cubicBezTo>
                  <a:cubicBezTo>
                    <a:pt x="5214" y="1526"/>
                    <a:pt x="5312" y="1526"/>
                    <a:pt x="5435" y="1526"/>
                  </a:cubicBezTo>
                  <a:cubicBezTo>
                    <a:pt x="5533" y="1526"/>
                    <a:pt x="5632" y="1526"/>
                    <a:pt x="5730" y="1427"/>
                  </a:cubicBezTo>
                  <a:cubicBezTo>
                    <a:pt x="5750" y="1407"/>
                    <a:pt x="5769" y="1400"/>
                    <a:pt x="5789" y="1400"/>
                  </a:cubicBezTo>
                  <a:cubicBezTo>
                    <a:pt x="5869" y="1400"/>
                    <a:pt x="5951" y="1526"/>
                    <a:pt x="6050" y="1526"/>
                  </a:cubicBezTo>
                  <a:cubicBezTo>
                    <a:pt x="6050" y="1526"/>
                    <a:pt x="6148" y="1526"/>
                    <a:pt x="6148" y="1427"/>
                  </a:cubicBezTo>
                  <a:cubicBezTo>
                    <a:pt x="6197" y="1526"/>
                    <a:pt x="6271" y="1550"/>
                    <a:pt x="6345" y="1550"/>
                  </a:cubicBezTo>
                  <a:cubicBezTo>
                    <a:pt x="6418" y="1550"/>
                    <a:pt x="6492" y="1526"/>
                    <a:pt x="6541" y="1526"/>
                  </a:cubicBezTo>
                  <a:cubicBezTo>
                    <a:pt x="6664" y="1526"/>
                    <a:pt x="6763" y="1624"/>
                    <a:pt x="6763" y="1624"/>
                  </a:cubicBezTo>
                  <a:cubicBezTo>
                    <a:pt x="6828" y="1624"/>
                    <a:pt x="6894" y="1580"/>
                    <a:pt x="6930" y="1580"/>
                  </a:cubicBezTo>
                  <a:cubicBezTo>
                    <a:pt x="6948" y="1580"/>
                    <a:pt x="6959" y="1591"/>
                    <a:pt x="6959" y="1624"/>
                  </a:cubicBezTo>
                  <a:cubicBezTo>
                    <a:pt x="7156" y="1747"/>
                    <a:pt x="7476" y="1747"/>
                    <a:pt x="7672" y="1747"/>
                  </a:cubicBezTo>
                  <a:lnTo>
                    <a:pt x="8386" y="1747"/>
                  </a:lnTo>
                  <a:cubicBezTo>
                    <a:pt x="8508" y="1747"/>
                    <a:pt x="8508" y="1624"/>
                    <a:pt x="8607" y="1624"/>
                  </a:cubicBezTo>
                  <a:cubicBezTo>
                    <a:pt x="8607" y="1624"/>
                    <a:pt x="8607" y="1747"/>
                    <a:pt x="8705" y="1747"/>
                  </a:cubicBezTo>
                  <a:cubicBezTo>
                    <a:pt x="8754" y="1685"/>
                    <a:pt x="8828" y="1655"/>
                    <a:pt x="8917" y="1655"/>
                  </a:cubicBezTo>
                  <a:cubicBezTo>
                    <a:pt x="9006" y="1655"/>
                    <a:pt x="9111" y="1685"/>
                    <a:pt x="9222" y="1747"/>
                  </a:cubicBezTo>
                  <a:cubicBezTo>
                    <a:pt x="9280" y="1710"/>
                    <a:pt x="9350" y="1695"/>
                    <a:pt x="9425" y="1695"/>
                  </a:cubicBezTo>
                  <a:cubicBezTo>
                    <a:pt x="9599" y="1695"/>
                    <a:pt x="9797" y="1776"/>
                    <a:pt x="9935" y="1845"/>
                  </a:cubicBezTo>
                  <a:cubicBezTo>
                    <a:pt x="10033" y="1747"/>
                    <a:pt x="10131" y="1747"/>
                    <a:pt x="10230" y="1624"/>
                  </a:cubicBezTo>
                  <a:cubicBezTo>
                    <a:pt x="10271" y="1665"/>
                    <a:pt x="10309" y="1679"/>
                    <a:pt x="10345" y="1679"/>
                  </a:cubicBezTo>
                  <a:cubicBezTo>
                    <a:pt x="10418" y="1679"/>
                    <a:pt x="10484" y="1624"/>
                    <a:pt x="10549" y="1624"/>
                  </a:cubicBezTo>
                  <a:cubicBezTo>
                    <a:pt x="10746" y="1747"/>
                    <a:pt x="10844" y="1747"/>
                    <a:pt x="10967" y="1747"/>
                  </a:cubicBezTo>
                  <a:cubicBezTo>
                    <a:pt x="11033" y="1747"/>
                    <a:pt x="11099" y="1692"/>
                    <a:pt x="11164" y="1692"/>
                  </a:cubicBezTo>
                  <a:cubicBezTo>
                    <a:pt x="11197" y="1692"/>
                    <a:pt x="11230" y="1706"/>
                    <a:pt x="11262" y="1747"/>
                  </a:cubicBezTo>
                  <a:cubicBezTo>
                    <a:pt x="11459" y="1747"/>
                    <a:pt x="11680" y="1747"/>
                    <a:pt x="11779" y="1624"/>
                  </a:cubicBezTo>
                  <a:cubicBezTo>
                    <a:pt x="11976" y="1624"/>
                    <a:pt x="12074" y="1526"/>
                    <a:pt x="12295" y="1526"/>
                  </a:cubicBezTo>
                  <a:cubicBezTo>
                    <a:pt x="12394" y="1526"/>
                    <a:pt x="12492" y="1427"/>
                    <a:pt x="12689" y="1329"/>
                  </a:cubicBezTo>
                  <a:cubicBezTo>
                    <a:pt x="12492" y="1329"/>
                    <a:pt x="12284" y="1373"/>
                    <a:pt x="12109" y="1373"/>
                  </a:cubicBezTo>
                  <a:cubicBezTo>
                    <a:pt x="12022" y="1373"/>
                    <a:pt x="11943" y="1362"/>
                    <a:pt x="11877" y="1329"/>
                  </a:cubicBezTo>
                  <a:cubicBezTo>
                    <a:pt x="11877" y="1132"/>
                    <a:pt x="11976" y="1132"/>
                    <a:pt x="12074" y="1009"/>
                  </a:cubicBezTo>
                  <a:cubicBezTo>
                    <a:pt x="11877" y="1009"/>
                    <a:pt x="11680" y="1009"/>
                    <a:pt x="11582" y="1132"/>
                  </a:cubicBezTo>
                  <a:cubicBezTo>
                    <a:pt x="11459" y="1009"/>
                    <a:pt x="11361" y="1009"/>
                    <a:pt x="11262" y="911"/>
                  </a:cubicBezTo>
                  <a:cubicBezTo>
                    <a:pt x="11361" y="911"/>
                    <a:pt x="11361" y="911"/>
                    <a:pt x="11459" y="812"/>
                  </a:cubicBezTo>
                  <a:lnTo>
                    <a:pt x="11164" y="812"/>
                  </a:lnTo>
                  <a:cubicBezTo>
                    <a:pt x="11066" y="812"/>
                    <a:pt x="10967" y="911"/>
                    <a:pt x="10967" y="911"/>
                  </a:cubicBezTo>
                  <a:cubicBezTo>
                    <a:pt x="10746" y="812"/>
                    <a:pt x="10648" y="812"/>
                    <a:pt x="10451" y="812"/>
                  </a:cubicBezTo>
                  <a:cubicBezTo>
                    <a:pt x="10451" y="911"/>
                    <a:pt x="10353" y="911"/>
                    <a:pt x="10353" y="911"/>
                  </a:cubicBezTo>
                  <a:cubicBezTo>
                    <a:pt x="10291" y="812"/>
                    <a:pt x="10236" y="788"/>
                    <a:pt x="10184" y="788"/>
                  </a:cubicBezTo>
                  <a:cubicBezTo>
                    <a:pt x="10131" y="788"/>
                    <a:pt x="10082" y="812"/>
                    <a:pt x="10033" y="812"/>
                  </a:cubicBezTo>
                  <a:cubicBezTo>
                    <a:pt x="9935" y="812"/>
                    <a:pt x="9935" y="714"/>
                    <a:pt x="9935" y="714"/>
                  </a:cubicBezTo>
                  <a:cubicBezTo>
                    <a:pt x="10033" y="714"/>
                    <a:pt x="10033" y="616"/>
                    <a:pt x="10033" y="616"/>
                  </a:cubicBezTo>
                  <a:lnTo>
                    <a:pt x="10230" y="616"/>
                  </a:lnTo>
                  <a:cubicBezTo>
                    <a:pt x="10353" y="616"/>
                    <a:pt x="10451" y="616"/>
                    <a:pt x="10648" y="517"/>
                  </a:cubicBezTo>
                  <a:lnTo>
                    <a:pt x="10353" y="517"/>
                  </a:lnTo>
                  <a:cubicBezTo>
                    <a:pt x="10230" y="517"/>
                    <a:pt x="10131" y="394"/>
                    <a:pt x="10131" y="394"/>
                  </a:cubicBezTo>
                  <a:cubicBezTo>
                    <a:pt x="10109" y="423"/>
                    <a:pt x="10091" y="433"/>
                    <a:pt x="10077" y="433"/>
                  </a:cubicBezTo>
                  <a:cubicBezTo>
                    <a:pt x="10040" y="433"/>
                    <a:pt x="10021" y="368"/>
                    <a:pt x="9982" y="368"/>
                  </a:cubicBezTo>
                  <a:cubicBezTo>
                    <a:pt x="9969" y="368"/>
                    <a:pt x="9954" y="376"/>
                    <a:pt x="9935" y="394"/>
                  </a:cubicBezTo>
                  <a:cubicBezTo>
                    <a:pt x="9902" y="362"/>
                    <a:pt x="9869" y="351"/>
                    <a:pt x="9835" y="351"/>
                  </a:cubicBezTo>
                  <a:cubicBezTo>
                    <a:pt x="9768" y="351"/>
                    <a:pt x="9697" y="394"/>
                    <a:pt x="9615" y="394"/>
                  </a:cubicBezTo>
                  <a:cubicBezTo>
                    <a:pt x="9549" y="394"/>
                    <a:pt x="9440" y="449"/>
                    <a:pt x="9316" y="449"/>
                  </a:cubicBezTo>
                  <a:cubicBezTo>
                    <a:pt x="9254" y="449"/>
                    <a:pt x="9189" y="435"/>
                    <a:pt x="9123" y="394"/>
                  </a:cubicBezTo>
                  <a:cubicBezTo>
                    <a:pt x="9123" y="362"/>
                    <a:pt x="9110" y="351"/>
                    <a:pt x="9091" y="351"/>
                  </a:cubicBezTo>
                  <a:cubicBezTo>
                    <a:pt x="9055" y="351"/>
                    <a:pt x="9000" y="394"/>
                    <a:pt x="9000" y="394"/>
                  </a:cubicBezTo>
                  <a:cubicBezTo>
                    <a:pt x="8935" y="394"/>
                    <a:pt x="8913" y="351"/>
                    <a:pt x="8876" y="351"/>
                  </a:cubicBezTo>
                  <a:cubicBezTo>
                    <a:pt x="8858" y="351"/>
                    <a:pt x="8836" y="362"/>
                    <a:pt x="8804" y="394"/>
                  </a:cubicBezTo>
                  <a:lnTo>
                    <a:pt x="8705" y="394"/>
                  </a:lnTo>
                  <a:cubicBezTo>
                    <a:pt x="8672" y="362"/>
                    <a:pt x="8651" y="351"/>
                    <a:pt x="8636" y="351"/>
                  </a:cubicBezTo>
                  <a:cubicBezTo>
                    <a:pt x="8607" y="351"/>
                    <a:pt x="8607" y="394"/>
                    <a:pt x="8607" y="394"/>
                  </a:cubicBezTo>
                  <a:cubicBezTo>
                    <a:pt x="8508" y="296"/>
                    <a:pt x="8386" y="296"/>
                    <a:pt x="8386" y="198"/>
                  </a:cubicBezTo>
                  <a:lnTo>
                    <a:pt x="8189" y="198"/>
                  </a:lnTo>
                  <a:cubicBezTo>
                    <a:pt x="8189" y="198"/>
                    <a:pt x="8145" y="241"/>
                    <a:pt x="8116" y="241"/>
                  </a:cubicBezTo>
                  <a:cubicBezTo>
                    <a:pt x="8101" y="241"/>
                    <a:pt x="8090" y="230"/>
                    <a:pt x="8090" y="198"/>
                  </a:cubicBezTo>
                  <a:cubicBezTo>
                    <a:pt x="8025" y="198"/>
                    <a:pt x="7959" y="154"/>
                    <a:pt x="7886" y="154"/>
                  </a:cubicBezTo>
                  <a:cubicBezTo>
                    <a:pt x="7850" y="154"/>
                    <a:pt x="7812" y="165"/>
                    <a:pt x="7771" y="198"/>
                  </a:cubicBezTo>
                  <a:cubicBezTo>
                    <a:pt x="7722" y="247"/>
                    <a:pt x="7648" y="247"/>
                    <a:pt x="7562" y="247"/>
                  </a:cubicBezTo>
                  <a:cubicBezTo>
                    <a:pt x="7476" y="247"/>
                    <a:pt x="7377" y="247"/>
                    <a:pt x="7279" y="296"/>
                  </a:cubicBezTo>
                  <a:lnTo>
                    <a:pt x="7156" y="394"/>
                  </a:lnTo>
                  <a:cubicBezTo>
                    <a:pt x="7058" y="296"/>
                    <a:pt x="6959" y="296"/>
                    <a:pt x="6861" y="296"/>
                  </a:cubicBezTo>
                  <a:lnTo>
                    <a:pt x="6345" y="296"/>
                  </a:lnTo>
                  <a:cubicBezTo>
                    <a:pt x="6324" y="275"/>
                    <a:pt x="6303" y="268"/>
                    <a:pt x="6282" y="268"/>
                  </a:cubicBezTo>
                  <a:cubicBezTo>
                    <a:pt x="6225" y="268"/>
                    <a:pt x="6169" y="324"/>
                    <a:pt x="6112" y="324"/>
                  </a:cubicBezTo>
                  <a:cubicBezTo>
                    <a:pt x="6091" y="324"/>
                    <a:pt x="6070" y="317"/>
                    <a:pt x="6050" y="296"/>
                  </a:cubicBezTo>
                  <a:lnTo>
                    <a:pt x="6050" y="99"/>
                  </a:lnTo>
                  <a:cubicBezTo>
                    <a:pt x="5927" y="99"/>
                    <a:pt x="5927" y="1"/>
                    <a:pt x="5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2164050" y="3572625"/>
              <a:ext cx="356575" cy="77575"/>
            </a:xfrm>
            <a:custGeom>
              <a:avLst/>
              <a:gdLst/>
              <a:ahLst/>
              <a:cxnLst/>
              <a:rect l="l" t="t" r="r" b="b"/>
              <a:pathLst>
                <a:path w="14263" h="3103" extrusionOk="0">
                  <a:moveTo>
                    <a:pt x="11189" y="324"/>
                  </a:moveTo>
                  <a:lnTo>
                    <a:pt x="11189" y="545"/>
                  </a:lnTo>
                  <a:cubicBezTo>
                    <a:pt x="11066" y="545"/>
                    <a:pt x="11066" y="545"/>
                    <a:pt x="10967" y="422"/>
                  </a:cubicBezTo>
                  <a:cubicBezTo>
                    <a:pt x="11066" y="422"/>
                    <a:pt x="11066" y="422"/>
                    <a:pt x="11189" y="324"/>
                  </a:cubicBezTo>
                  <a:close/>
                  <a:moveTo>
                    <a:pt x="11902" y="324"/>
                  </a:moveTo>
                  <a:cubicBezTo>
                    <a:pt x="12000" y="422"/>
                    <a:pt x="12099" y="422"/>
                    <a:pt x="12099" y="422"/>
                  </a:cubicBezTo>
                  <a:cubicBezTo>
                    <a:pt x="12099" y="545"/>
                    <a:pt x="12099" y="545"/>
                    <a:pt x="12000" y="545"/>
                  </a:cubicBezTo>
                  <a:lnTo>
                    <a:pt x="11803" y="545"/>
                  </a:lnTo>
                  <a:cubicBezTo>
                    <a:pt x="11803" y="545"/>
                    <a:pt x="11680" y="545"/>
                    <a:pt x="11680" y="644"/>
                  </a:cubicBezTo>
                  <a:cubicBezTo>
                    <a:pt x="11680" y="422"/>
                    <a:pt x="11803" y="422"/>
                    <a:pt x="11902" y="324"/>
                  </a:cubicBezTo>
                  <a:close/>
                  <a:moveTo>
                    <a:pt x="2976" y="1652"/>
                  </a:moveTo>
                  <a:cubicBezTo>
                    <a:pt x="2976" y="1775"/>
                    <a:pt x="2976" y="1775"/>
                    <a:pt x="3074" y="1775"/>
                  </a:cubicBezTo>
                  <a:lnTo>
                    <a:pt x="3074" y="1652"/>
                  </a:lnTo>
                  <a:close/>
                  <a:moveTo>
                    <a:pt x="3197" y="1554"/>
                  </a:moveTo>
                  <a:lnTo>
                    <a:pt x="3197" y="1652"/>
                  </a:lnTo>
                  <a:lnTo>
                    <a:pt x="3074" y="1652"/>
                  </a:lnTo>
                  <a:cubicBezTo>
                    <a:pt x="3074" y="1775"/>
                    <a:pt x="3074" y="1775"/>
                    <a:pt x="3197" y="1775"/>
                  </a:cubicBezTo>
                  <a:cubicBezTo>
                    <a:pt x="3074" y="1775"/>
                    <a:pt x="3074" y="1873"/>
                    <a:pt x="3074" y="1873"/>
                  </a:cubicBezTo>
                  <a:cubicBezTo>
                    <a:pt x="2779" y="1873"/>
                    <a:pt x="2460" y="2070"/>
                    <a:pt x="2165" y="2070"/>
                  </a:cubicBezTo>
                  <a:cubicBezTo>
                    <a:pt x="2066" y="2168"/>
                    <a:pt x="1968" y="2168"/>
                    <a:pt x="1968" y="2267"/>
                  </a:cubicBezTo>
                  <a:cubicBezTo>
                    <a:pt x="1746" y="2267"/>
                    <a:pt x="1550" y="2267"/>
                    <a:pt x="1451" y="2390"/>
                  </a:cubicBezTo>
                  <a:cubicBezTo>
                    <a:pt x="1451" y="2168"/>
                    <a:pt x="1550" y="2267"/>
                    <a:pt x="1648" y="2168"/>
                  </a:cubicBezTo>
                  <a:cubicBezTo>
                    <a:pt x="1550" y="2168"/>
                    <a:pt x="1550" y="2070"/>
                    <a:pt x="1550" y="2070"/>
                  </a:cubicBezTo>
                  <a:lnTo>
                    <a:pt x="1550" y="1972"/>
                  </a:lnTo>
                  <a:cubicBezTo>
                    <a:pt x="1648" y="2021"/>
                    <a:pt x="1753" y="2045"/>
                    <a:pt x="1857" y="2045"/>
                  </a:cubicBezTo>
                  <a:cubicBezTo>
                    <a:pt x="1962" y="2045"/>
                    <a:pt x="2066" y="2021"/>
                    <a:pt x="2165" y="1972"/>
                  </a:cubicBezTo>
                  <a:cubicBezTo>
                    <a:pt x="2214" y="1922"/>
                    <a:pt x="2287" y="1922"/>
                    <a:pt x="2364" y="1922"/>
                  </a:cubicBezTo>
                  <a:cubicBezTo>
                    <a:pt x="2441" y="1922"/>
                    <a:pt x="2521" y="1922"/>
                    <a:pt x="2583" y="1873"/>
                  </a:cubicBezTo>
                  <a:cubicBezTo>
                    <a:pt x="2615" y="1840"/>
                    <a:pt x="2648" y="1829"/>
                    <a:pt x="2681" y="1829"/>
                  </a:cubicBezTo>
                  <a:cubicBezTo>
                    <a:pt x="2746" y="1829"/>
                    <a:pt x="2812" y="1873"/>
                    <a:pt x="2878" y="1873"/>
                  </a:cubicBezTo>
                  <a:cubicBezTo>
                    <a:pt x="2878" y="1775"/>
                    <a:pt x="2976" y="1775"/>
                    <a:pt x="2976" y="1652"/>
                  </a:cubicBezTo>
                  <a:lnTo>
                    <a:pt x="2681" y="1652"/>
                  </a:lnTo>
                  <a:lnTo>
                    <a:pt x="2681" y="1554"/>
                  </a:lnTo>
                  <a:close/>
                  <a:moveTo>
                    <a:pt x="11668" y="1"/>
                  </a:moveTo>
                  <a:cubicBezTo>
                    <a:pt x="11647" y="1"/>
                    <a:pt x="11599" y="57"/>
                    <a:pt x="11545" y="57"/>
                  </a:cubicBezTo>
                  <a:cubicBezTo>
                    <a:pt x="11525" y="57"/>
                    <a:pt x="11505" y="50"/>
                    <a:pt x="11484" y="29"/>
                  </a:cubicBezTo>
                  <a:lnTo>
                    <a:pt x="11287" y="29"/>
                  </a:lnTo>
                  <a:cubicBezTo>
                    <a:pt x="11189" y="127"/>
                    <a:pt x="11066" y="226"/>
                    <a:pt x="10967" y="324"/>
                  </a:cubicBezTo>
                  <a:cubicBezTo>
                    <a:pt x="10902" y="324"/>
                    <a:pt x="10793" y="280"/>
                    <a:pt x="10698" y="280"/>
                  </a:cubicBezTo>
                  <a:cubicBezTo>
                    <a:pt x="10650" y="280"/>
                    <a:pt x="10607" y="291"/>
                    <a:pt x="10574" y="324"/>
                  </a:cubicBezTo>
                  <a:cubicBezTo>
                    <a:pt x="10451" y="422"/>
                    <a:pt x="10574" y="545"/>
                    <a:pt x="10451" y="644"/>
                  </a:cubicBezTo>
                  <a:cubicBezTo>
                    <a:pt x="10451" y="742"/>
                    <a:pt x="10353" y="742"/>
                    <a:pt x="10353" y="840"/>
                  </a:cubicBezTo>
                  <a:cubicBezTo>
                    <a:pt x="10327" y="789"/>
                    <a:pt x="10294" y="771"/>
                    <a:pt x="10259" y="771"/>
                  </a:cubicBezTo>
                  <a:cubicBezTo>
                    <a:pt x="10179" y="771"/>
                    <a:pt x="10082" y="861"/>
                    <a:pt x="10010" y="861"/>
                  </a:cubicBezTo>
                  <a:cubicBezTo>
                    <a:pt x="9991" y="861"/>
                    <a:pt x="9974" y="855"/>
                    <a:pt x="9959" y="840"/>
                  </a:cubicBezTo>
                  <a:cubicBezTo>
                    <a:pt x="10058" y="742"/>
                    <a:pt x="10156" y="742"/>
                    <a:pt x="10156" y="644"/>
                  </a:cubicBezTo>
                  <a:cubicBezTo>
                    <a:pt x="10058" y="644"/>
                    <a:pt x="9836" y="644"/>
                    <a:pt x="9738" y="742"/>
                  </a:cubicBezTo>
                  <a:cubicBezTo>
                    <a:pt x="9640" y="742"/>
                    <a:pt x="9541" y="742"/>
                    <a:pt x="9345" y="840"/>
                  </a:cubicBezTo>
                  <a:cubicBezTo>
                    <a:pt x="9263" y="840"/>
                    <a:pt x="9192" y="797"/>
                    <a:pt x="9124" y="797"/>
                  </a:cubicBezTo>
                  <a:cubicBezTo>
                    <a:pt x="9090" y="797"/>
                    <a:pt x="9058" y="808"/>
                    <a:pt x="9025" y="840"/>
                  </a:cubicBezTo>
                  <a:cubicBezTo>
                    <a:pt x="9025" y="939"/>
                    <a:pt x="8927" y="939"/>
                    <a:pt x="8927" y="939"/>
                  </a:cubicBezTo>
                  <a:cubicBezTo>
                    <a:pt x="8828" y="939"/>
                    <a:pt x="8730" y="1037"/>
                    <a:pt x="8607" y="1037"/>
                  </a:cubicBezTo>
                  <a:cubicBezTo>
                    <a:pt x="8558" y="988"/>
                    <a:pt x="8509" y="988"/>
                    <a:pt x="8459" y="988"/>
                  </a:cubicBezTo>
                  <a:cubicBezTo>
                    <a:pt x="8410" y="988"/>
                    <a:pt x="8361" y="988"/>
                    <a:pt x="8312" y="939"/>
                  </a:cubicBezTo>
                  <a:cubicBezTo>
                    <a:pt x="8213" y="1037"/>
                    <a:pt x="8115" y="1037"/>
                    <a:pt x="7992" y="1037"/>
                  </a:cubicBezTo>
                  <a:lnTo>
                    <a:pt x="7795" y="1037"/>
                  </a:lnTo>
                  <a:cubicBezTo>
                    <a:pt x="7795" y="1160"/>
                    <a:pt x="7697" y="1160"/>
                    <a:pt x="7697" y="1160"/>
                  </a:cubicBezTo>
                  <a:lnTo>
                    <a:pt x="6886" y="1160"/>
                  </a:lnTo>
                  <a:cubicBezTo>
                    <a:pt x="6566" y="1160"/>
                    <a:pt x="6369" y="1160"/>
                    <a:pt x="6050" y="1357"/>
                  </a:cubicBezTo>
                  <a:cubicBezTo>
                    <a:pt x="5951" y="1455"/>
                    <a:pt x="5755" y="1455"/>
                    <a:pt x="5533" y="1455"/>
                  </a:cubicBezTo>
                  <a:lnTo>
                    <a:pt x="5435" y="1554"/>
                  </a:lnTo>
                  <a:lnTo>
                    <a:pt x="5238" y="1554"/>
                  </a:lnTo>
                  <a:cubicBezTo>
                    <a:pt x="5140" y="1554"/>
                    <a:pt x="5140" y="1652"/>
                    <a:pt x="5140" y="1652"/>
                  </a:cubicBezTo>
                  <a:lnTo>
                    <a:pt x="4820" y="1652"/>
                  </a:lnTo>
                  <a:cubicBezTo>
                    <a:pt x="4722" y="1652"/>
                    <a:pt x="4623" y="1775"/>
                    <a:pt x="4525" y="1775"/>
                  </a:cubicBezTo>
                  <a:cubicBezTo>
                    <a:pt x="4427" y="1775"/>
                    <a:pt x="4427" y="1775"/>
                    <a:pt x="4304" y="1652"/>
                  </a:cubicBezTo>
                  <a:cubicBezTo>
                    <a:pt x="4427" y="1554"/>
                    <a:pt x="4722" y="1554"/>
                    <a:pt x="4918" y="1455"/>
                  </a:cubicBezTo>
                  <a:cubicBezTo>
                    <a:pt x="4787" y="1455"/>
                    <a:pt x="4700" y="1411"/>
                    <a:pt x="4627" y="1411"/>
                  </a:cubicBezTo>
                  <a:cubicBezTo>
                    <a:pt x="4591" y="1411"/>
                    <a:pt x="4558" y="1422"/>
                    <a:pt x="4525" y="1455"/>
                  </a:cubicBezTo>
                  <a:cubicBezTo>
                    <a:pt x="4304" y="1455"/>
                    <a:pt x="4205" y="1357"/>
                    <a:pt x="4205" y="1357"/>
                  </a:cubicBezTo>
                  <a:cubicBezTo>
                    <a:pt x="4107" y="1406"/>
                    <a:pt x="4033" y="1406"/>
                    <a:pt x="3972" y="1406"/>
                  </a:cubicBezTo>
                  <a:cubicBezTo>
                    <a:pt x="3910" y="1406"/>
                    <a:pt x="3861" y="1406"/>
                    <a:pt x="3812" y="1455"/>
                  </a:cubicBezTo>
                  <a:lnTo>
                    <a:pt x="3910" y="1554"/>
                  </a:lnTo>
                  <a:cubicBezTo>
                    <a:pt x="3812" y="1652"/>
                    <a:pt x="3689" y="1652"/>
                    <a:pt x="3492" y="1652"/>
                  </a:cubicBezTo>
                  <a:cubicBezTo>
                    <a:pt x="3492" y="1554"/>
                    <a:pt x="3591" y="1554"/>
                    <a:pt x="3689" y="1455"/>
                  </a:cubicBezTo>
                  <a:cubicBezTo>
                    <a:pt x="3558" y="1455"/>
                    <a:pt x="3427" y="1499"/>
                    <a:pt x="3325" y="1499"/>
                  </a:cubicBezTo>
                  <a:cubicBezTo>
                    <a:pt x="3274" y="1499"/>
                    <a:pt x="3230" y="1488"/>
                    <a:pt x="3197" y="1455"/>
                  </a:cubicBezTo>
                  <a:lnTo>
                    <a:pt x="3074" y="1455"/>
                  </a:lnTo>
                  <a:cubicBezTo>
                    <a:pt x="3042" y="1488"/>
                    <a:pt x="2998" y="1499"/>
                    <a:pt x="2950" y="1499"/>
                  </a:cubicBezTo>
                  <a:cubicBezTo>
                    <a:pt x="2856" y="1499"/>
                    <a:pt x="2746" y="1455"/>
                    <a:pt x="2681" y="1455"/>
                  </a:cubicBezTo>
                  <a:cubicBezTo>
                    <a:pt x="2361" y="1652"/>
                    <a:pt x="2066" y="1652"/>
                    <a:pt x="1845" y="1775"/>
                  </a:cubicBezTo>
                  <a:cubicBezTo>
                    <a:pt x="1845" y="1775"/>
                    <a:pt x="1746" y="1775"/>
                    <a:pt x="1746" y="1652"/>
                  </a:cubicBezTo>
                  <a:cubicBezTo>
                    <a:pt x="1746" y="1775"/>
                    <a:pt x="1648" y="1775"/>
                    <a:pt x="1648" y="1873"/>
                  </a:cubicBezTo>
                  <a:cubicBezTo>
                    <a:pt x="1550" y="1775"/>
                    <a:pt x="1550" y="1652"/>
                    <a:pt x="1550" y="1652"/>
                  </a:cubicBezTo>
                  <a:cubicBezTo>
                    <a:pt x="1451" y="1652"/>
                    <a:pt x="1451" y="1775"/>
                    <a:pt x="1353" y="1775"/>
                  </a:cubicBezTo>
                  <a:cubicBezTo>
                    <a:pt x="1287" y="1738"/>
                    <a:pt x="1223" y="1723"/>
                    <a:pt x="1163" y="1723"/>
                  </a:cubicBezTo>
                  <a:cubicBezTo>
                    <a:pt x="1023" y="1723"/>
                    <a:pt x="906" y="1804"/>
                    <a:pt x="837" y="1873"/>
                  </a:cubicBezTo>
                  <a:lnTo>
                    <a:pt x="738" y="1873"/>
                  </a:lnTo>
                  <a:cubicBezTo>
                    <a:pt x="517" y="1972"/>
                    <a:pt x="222" y="2070"/>
                    <a:pt x="1" y="2168"/>
                  </a:cubicBezTo>
                  <a:cubicBezTo>
                    <a:pt x="1" y="2390"/>
                    <a:pt x="1" y="2488"/>
                    <a:pt x="124" y="2685"/>
                  </a:cubicBezTo>
                  <a:lnTo>
                    <a:pt x="222" y="2685"/>
                  </a:lnTo>
                  <a:cubicBezTo>
                    <a:pt x="419" y="2390"/>
                    <a:pt x="738" y="2488"/>
                    <a:pt x="1033" y="2390"/>
                  </a:cubicBezTo>
                  <a:lnTo>
                    <a:pt x="1033" y="2390"/>
                  </a:lnTo>
                  <a:cubicBezTo>
                    <a:pt x="935" y="2488"/>
                    <a:pt x="837" y="2685"/>
                    <a:pt x="837" y="2685"/>
                  </a:cubicBezTo>
                  <a:cubicBezTo>
                    <a:pt x="792" y="2665"/>
                    <a:pt x="753" y="2657"/>
                    <a:pt x="717" y="2657"/>
                  </a:cubicBezTo>
                  <a:cubicBezTo>
                    <a:pt x="572" y="2657"/>
                    <a:pt x="478" y="2783"/>
                    <a:pt x="320" y="2783"/>
                  </a:cubicBezTo>
                  <a:lnTo>
                    <a:pt x="320" y="2881"/>
                  </a:lnTo>
                  <a:cubicBezTo>
                    <a:pt x="320" y="3004"/>
                    <a:pt x="419" y="3004"/>
                    <a:pt x="419" y="3004"/>
                  </a:cubicBezTo>
                  <a:lnTo>
                    <a:pt x="517" y="3004"/>
                  </a:lnTo>
                  <a:cubicBezTo>
                    <a:pt x="615" y="3004"/>
                    <a:pt x="615" y="3004"/>
                    <a:pt x="615" y="2881"/>
                  </a:cubicBezTo>
                  <a:lnTo>
                    <a:pt x="1033" y="2881"/>
                  </a:lnTo>
                  <a:cubicBezTo>
                    <a:pt x="1132" y="3004"/>
                    <a:pt x="1132" y="3004"/>
                    <a:pt x="1132" y="3103"/>
                  </a:cubicBezTo>
                  <a:cubicBezTo>
                    <a:pt x="1230" y="3103"/>
                    <a:pt x="1353" y="3004"/>
                    <a:pt x="1550" y="3004"/>
                  </a:cubicBezTo>
                  <a:cubicBezTo>
                    <a:pt x="1550" y="3004"/>
                    <a:pt x="1648" y="2881"/>
                    <a:pt x="1746" y="2783"/>
                  </a:cubicBezTo>
                  <a:lnTo>
                    <a:pt x="1968" y="2783"/>
                  </a:lnTo>
                  <a:cubicBezTo>
                    <a:pt x="2107" y="2713"/>
                    <a:pt x="2197" y="2644"/>
                    <a:pt x="2351" y="2644"/>
                  </a:cubicBezTo>
                  <a:cubicBezTo>
                    <a:pt x="2414" y="2644"/>
                    <a:pt x="2489" y="2656"/>
                    <a:pt x="2583" y="2685"/>
                  </a:cubicBezTo>
                  <a:cubicBezTo>
                    <a:pt x="2583" y="2586"/>
                    <a:pt x="2607" y="2562"/>
                    <a:pt x="2644" y="2562"/>
                  </a:cubicBezTo>
                  <a:cubicBezTo>
                    <a:pt x="2681" y="2562"/>
                    <a:pt x="2730" y="2586"/>
                    <a:pt x="2779" y="2586"/>
                  </a:cubicBezTo>
                  <a:cubicBezTo>
                    <a:pt x="2878" y="2488"/>
                    <a:pt x="2976" y="2488"/>
                    <a:pt x="2976" y="2488"/>
                  </a:cubicBezTo>
                  <a:cubicBezTo>
                    <a:pt x="3074" y="2488"/>
                    <a:pt x="3197" y="2390"/>
                    <a:pt x="3296" y="2390"/>
                  </a:cubicBezTo>
                  <a:cubicBezTo>
                    <a:pt x="3352" y="2418"/>
                    <a:pt x="3408" y="2430"/>
                    <a:pt x="3465" y="2430"/>
                  </a:cubicBezTo>
                  <a:cubicBezTo>
                    <a:pt x="3607" y="2430"/>
                    <a:pt x="3752" y="2354"/>
                    <a:pt x="3910" y="2267"/>
                  </a:cubicBezTo>
                  <a:cubicBezTo>
                    <a:pt x="4041" y="2267"/>
                    <a:pt x="4173" y="2223"/>
                    <a:pt x="4311" y="2223"/>
                  </a:cubicBezTo>
                  <a:cubicBezTo>
                    <a:pt x="4380" y="2223"/>
                    <a:pt x="4451" y="2234"/>
                    <a:pt x="4525" y="2267"/>
                  </a:cubicBezTo>
                  <a:cubicBezTo>
                    <a:pt x="4722" y="2070"/>
                    <a:pt x="4820" y="1972"/>
                    <a:pt x="5041" y="1873"/>
                  </a:cubicBezTo>
                  <a:lnTo>
                    <a:pt x="5041" y="1972"/>
                  </a:lnTo>
                  <a:cubicBezTo>
                    <a:pt x="5337" y="1873"/>
                    <a:pt x="5755" y="1873"/>
                    <a:pt x="6050" y="1775"/>
                  </a:cubicBezTo>
                  <a:cubicBezTo>
                    <a:pt x="6271" y="1873"/>
                    <a:pt x="6468" y="1873"/>
                    <a:pt x="6664" y="1873"/>
                  </a:cubicBezTo>
                  <a:cubicBezTo>
                    <a:pt x="6697" y="1906"/>
                    <a:pt x="6744" y="1917"/>
                    <a:pt x="6791" y="1917"/>
                  </a:cubicBezTo>
                  <a:cubicBezTo>
                    <a:pt x="6886" y="1917"/>
                    <a:pt x="6984" y="1873"/>
                    <a:pt x="6984" y="1873"/>
                  </a:cubicBezTo>
                  <a:cubicBezTo>
                    <a:pt x="7082" y="1824"/>
                    <a:pt x="7156" y="1824"/>
                    <a:pt x="7233" y="1824"/>
                  </a:cubicBezTo>
                  <a:cubicBezTo>
                    <a:pt x="7310" y="1824"/>
                    <a:pt x="7390" y="1824"/>
                    <a:pt x="7500" y="1775"/>
                  </a:cubicBezTo>
                  <a:cubicBezTo>
                    <a:pt x="7599" y="1775"/>
                    <a:pt x="7795" y="1775"/>
                    <a:pt x="7992" y="1652"/>
                  </a:cubicBezTo>
                  <a:cubicBezTo>
                    <a:pt x="8312" y="1554"/>
                    <a:pt x="8607" y="1554"/>
                    <a:pt x="8828" y="1455"/>
                  </a:cubicBezTo>
                  <a:lnTo>
                    <a:pt x="8927" y="1455"/>
                  </a:lnTo>
                  <a:cubicBezTo>
                    <a:pt x="9123" y="1357"/>
                    <a:pt x="9345" y="1357"/>
                    <a:pt x="9640" y="1258"/>
                  </a:cubicBezTo>
                  <a:lnTo>
                    <a:pt x="9738" y="1258"/>
                  </a:lnTo>
                  <a:cubicBezTo>
                    <a:pt x="9836" y="1160"/>
                    <a:pt x="10058" y="1160"/>
                    <a:pt x="10058" y="1037"/>
                  </a:cubicBezTo>
                  <a:cubicBezTo>
                    <a:pt x="10254" y="1037"/>
                    <a:pt x="10353" y="1037"/>
                    <a:pt x="10451" y="1160"/>
                  </a:cubicBezTo>
                  <a:cubicBezTo>
                    <a:pt x="10451" y="1037"/>
                    <a:pt x="10574" y="1037"/>
                    <a:pt x="10574" y="1037"/>
                  </a:cubicBezTo>
                  <a:cubicBezTo>
                    <a:pt x="10771" y="1037"/>
                    <a:pt x="10869" y="1160"/>
                    <a:pt x="11066" y="1160"/>
                  </a:cubicBezTo>
                  <a:cubicBezTo>
                    <a:pt x="11029" y="1233"/>
                    <a:pt x="10993" y="1252"/>
                    <a:pt x="10957" y="1252"/>
                  </a:cubicBezTo>
                  <a:cubicBezTo>
                    <a:pt x="10917" y="1252"/>
                    <a:pt x="10877" y="1229"/>
                    <a:pt x="10838" y="1229"/>
                  </a:cubicBezTo>
                  <a:cubicBezTo>
                    <a:pt x="10815" y="1229"/>
                    <a:pt x="10793" y="1236"/>
                    <a:pt x="10771" y="1258"/>
                  </a:cubicBezTo>
                  <a:lnTo>
                    <a:pt x="10771" y="1357"/>
                  </a:lnTo>
                  <a:cubicBezTo>
                    <a:pt x="10967" y="1357"/>
                    <a:pt x="11189" y="1357"/>
                    <a:pt x="11484" y="1258"/>
                  </a:cubicBezTo>
                  <a:lnTo>
                    <a:pt x="11484" y="1357"/>
                  </a:lnTo>
                  <a:cubicBezTo>
                    <a:pt x="11582" y="1357"/>
                    <a:pt x="11582" y="1258"/>
                    <a:pt x="11680" y="1258"/>
                  </a:cubicBezTo>
                  <a:cubicBezTo>
                    <a:pt x="11731" y="1281"/>
                    <a:pt x="11780" y="1288"/>
                    <a:pt x="11829" y="1288"/>
                  </a:cubicBezTo>
                  <a:cubicBezTo>
                    <a:pt x="11917" y="1288"/>
                    <a:pt x="12006" y="1265"/>
                    <a:pt x="12107" y="1265"/>
                  </a:cubicBezTo>
                  <a:cubicBezTo>
                    <a:pt x="12199" y="1265"/>
                    <a:pt x="12300" y="1284"/>
                    <a:pt x="12418" y="1357"/>
                  </a:cubicBezTo>
                  <a:cubicBezTo>
                    <a:pt x="12445" y="1302"/>
                    <a:pt x="12480" y="1286"/>
                    <a:pt x="12520" y="1286"/>
                  </a:cubicBezTo>
                  <a:cubicBezTo>
                    <a:pt x="12585" y="1286"/>
                    <a:pt x="12664" y="1330"/>
                    <a:pt x="12749" y="1330"/>
                  </a:cubicBezTo>
                  <a:cubicBezTo>
                    <a:pt x="12801" y="1330"/>
                    <a:pt x="12856" y="1313"/>
                    <a:pt x="12910" y="1258"/>
                  </a:cubicBezTo>
                  <a:cubicBezTo>
                    <a:pt x="13131" y="1258"/>
                    <a:pt x="13230" y="1160"/>
                    <a:pt x="13426" y="1160"/>
                  </a:cubicBezTo>
                  <a:lnTo>
                    <a:pt x="13426" y="1037"/>
                  </a:lnTo>
                  <a:lnTo>
                    <a:pt x="13648" y="1037"/>
                  </a:lnTo>
                  <a:cubicBezTo>
                    <a:pt x="13746" y="939"/>
                    <a:pt x="13746" y="840"/>
                    <a:pt x="13844" y="840"/>
                  </a:cubicBezTo>
                  <a:cubicBezTo>
                    <a:pt x="13943" y="840"/>
                    <a:pt x="14139" y="742"/>
                    <a:pt x="14262" y="644"/>
                  </a:cubicBezTo>
                  <a:cubicBezTo>
                    <a:pt x="14139" y="644"/>
                    <a:pt x="14041" y="742"/>
                    <a:pt x="13943" y="742"/>
                  </a:cubicBezTo>
                  <a:cubicBezTo>
                    <a:pt x="13844" y="742"/>
                    <a:pt x="13844" y="644"/>
                    <a:pt x="13844" y="644"/>
                  </a:cubicBezTo>
                  <a:lnTo>
                    <a:pt x="13844" y="545"/>
                  </a:lnTo>
                  <a:lnTo>
                    <a:pt x="13746" y="422"/>
                  </a:lnTo>
                  <a:cubicBezTo>
                    <a:pt x="13844" y="422"/>
                    <a:pt x="13943" y="422"/>
                    <a:pt x="13943" y="324"/>
                  </a:cubicBezTo>
                  <a:lnTo>
                    <a:pt x="13525" y="324"/>
                  </a:lnTo>
                  <a:cubicBezTo>
                    <a:pt x="13426" y="324"/>
                    <a:pt x="13328" y="422"/>
                    <a:pt x="13230" y="422"/>
                  </a:cubicBezTo>
                  <a:cubicBezTo>
                    <a:pt x="13131" y="545"/>
                    <a:pt x="13033" y="545"/>
                    <a:pt x="12812" y="545"/>
                  </a:cubicBezTo>
                  <a:lnTo>
                    <a:pt x="12713" y="545"/>
                  </a:lnTo>
                  <a:cubicBezTo>
                    <a:pt x="12517" y="545"/>
                    <a:pt x="12418" y="545"/>
                    <a:pt x="12418" y="324"/>
                  </a:cubicBezTo>
                  <a:cubicBezTo>
                    <a:pt x="12517" y="324"/>
                    <a:pt x="12615" y="226"/>
                    <a:pt x="12713" y="226"/>
                  </a:cubicBezTo>
                  <a:cubicBezTo>
                    <a:pt x="12812" y="226"/>
                    <a:pt x="12812" y="226"/>
                    <a:pt x="12812" y="324"/>
                  </a:cubicBezTo>
                  <a:lnTo>
                    <a:pt x="12812" y="127"/>
                  </a:lnTo>
                  <a:lnTo>
                    <a:pt x="12517" y="127"/>
                  </a:lnTo>
                  <a:cubicBezTo>
                    <a:pt x="12418" y="127"/>
                    <a:pt x="12418" y="127"/>
                    <a:pt x="12295" y="29"/>
                  </a:cubicBezTo>
                  <a:cubicBezTo>
                    <a:pt x="12197" y="29"/>
                    <a:pt x="12197" y="127"/>
                    <a:pt x="12197" y="127"/>
                  </a:cubicBezTo>
                  <a:cubicBezTo>
                    <a:pt x="12099" y="29"/>
                    <a:pt x="12000" y="29"/>
                    <a:pt x="11902" y="29"/>
                  </a:cubicBezTo>
                  <a:cubicBezTo>
                    <a:pt x="11836" y="29"/>
                    <a:pt x="11814" y="73"/>
                    <a:pt x="11771" y="73"/>
                  </a:cubicBezTo>
                  <a:cubicBezTo>
                    <a:pt x="11749" y="73"/>
                    <a:pt x="11721" y="62"/>
                    <a:pt x="11680" y="29"/>
                  </a:cubicBezTo>
                  <a:cubicBezTo>
                    <a:pt x="11680" y="8"/>
                    <a:pt x="11676" y="1"/>
                    <a:pt x="11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3252725" y="3593625"/>
              <a:ext cx="100225" cy="69700"/>
            </a:xfrm>
            <a:custGeom>
              <a:avLst/>
              <a:gdLst/>
              <a:ahLst/>
              <a:cxnLst/>
              <a:rect l="l" t="t" r="r" b="b"/>
              <a:pathLst>
                <a:path w="4009" h="2788" extrusionOk="0">
                  <a:moveTo>
                    <a:pt x="2878" y="418"/>
                  </a:moveTo>
                  <a:lnTo>
                    <a:pt x="2780" y="517"/>
                  </a:lnTo>
                  <a:cubicBezTo>
                    <a:pt x="2681" y="615"/>
                    <a:pt x="2681" y="615"/>
                    <a:pt x="2558" y="615"/>
                  </a:cubicBezTo>
                  <a:cubicBezTo>
                    <a:pt x="2558" y="615"/>
                    <a:pt x="2534" y="591"/>
                    <a:pt x="2497" y="591"/>
                  </a:cubicBezTo>
                  <a:cubicBezTo>
                    <a:pt x="2460" y="591"/>
                    <a:pt x="2411" y="615"/>
                    <a:pt x="2362" y="714"/>
                  </a:cubicBezTo>
                  <a:cubicBezTo>
                    <a:pt x="2362" y="615"/>
                    <a:pt x="2362" y="615"/>
                    <a:pt x="2263" y="517"/>
                  </a:cubicBezTo>
                  <a:cubicBezTo>
                    <a:pt x="2460" y="517"/>
                    <a:pt x="2681" y="418"/>
                    <a:pt x="2878" y="418"/>
                  </a:cubicBezTo>
                  <a:close/>
                  <a:moveTo>
                    <a:pt x="1944" y="0"/>
                  </a:moveTo>
                  <a:cubicBezTo>
                    <a:pt x="1845" y="99"/>
                    <a:pt x="1648" y="99"/>
                    <a:pt x="1452" y="99"/>
                  </a:cubicBezTo>
                  <a:lnTo>
                    <a:pt x="1452" y="197"/>
                  </a:lnTo>
                  <a:lnTo>
                    <a:pt x="1230" y="197"/>
                  </a:lnTo>
                  <a:cubicBezTo>
                    <a:pt x="1329" y="418"/>
                    <a:pt x="1452" y="418"/>
                    <a:pt x="1648" y="418"/>
                  </a:cubicBezTo>
                  <a:cubicBezTo>
                    <a:pt x="1550" y="517"/>
                    <a:pt x="1452" y="517"/>
                    <a:pt x="1329" y="517"/>
                  </a:cubicBezTo>
                  <a:cubicBezTo>
                    <a:pt x="1329" y="615"/>
                    <a:pt x="1329" y="615"/>
                    <a:pt x="1452" y="615"/>
                  </a:cubicBezTo>
                  <a:cubicBezTo>
                    <a:pt x="1329" y="615"/>
                    <a:pt x="1329" y="615"/>
                    <a:pt x="1230" y="714"/>
                  </a:cubicBezTo>
                  <a:cubicBezTo>
                    <a:pt x="1329" y="714"/>
                    <a:pt x="1452" y="812"/>
                    <a:pt x="1550" y="812"/>
                  </a:cubicBezTo>
                  <a:cubicBezTo>
                    <a:pt x="1329" y="935"/>
                    <a:pt x="1230" y="935"/>
                    <a:pt x="1132" y="1033"/>
                  </a:cubicBezTo>
                  <a:cubicBezTo>
                    <a:pt x="1132" y="1132"/>
                    <a:pt x="1230" y="1132"/>
                    <a:pt x="1329" y="1230"/>
                  </a:cubicBezTo>
                  <a:cubicBezTo>
                    <a:pt x="1263" y="1230"/>
                    <a:pt x="1198" y="1274"/>
                    <a:pt x="1161" y="1274"/>
                  </a:cubicBezTo>
                  <a:cubicBezTo>
                    <a:pt x="1143" y="1274"/>
                    <a:pt x="1132" y="1263"/>
                    <a:pt x="1132" y="1230"/>
                  </a:cubicBezTo>
                  <a:cubicBezTo>
                    <a:pt x="1034" y="1181"/>
                    <a:pt x="929" y="1181"/>
                    <a:pt x="825" y="1181"/>
                  </a:cubicBezTo>
                  <a:cubicBezTo>
                    <a:pt x="720" y="1181"/>
                    <a:pt x="616" y="1181"/>
                    <a:pt x="517" y="1132"/>
                  </a:cubicBezTo>
                  <a:lnTo>
                    <a:pt x="517" y="1230"/>
                  </a:lnTo>
                  <a:lnTo>
                    <a:pt x="837" y="1230"/>
                  </a:lnTo>
                  <a:cubicBezTo>
                    <a:pt x="714" y="1328"/>
                    <a:pt x="517" y="1427"/>
                    <a:pt x="419" y="1550"/>
                  </a:cubicBezTo>
                  <a:cubicBezTo>
                    <a:pt x="321" y="1427"/>
                    <a:pt x="222" y="1427"/>
                    <a:pt x="1" y="1427"/>
                  </a:cubicBezTo>
                  <a:lnTo>
                    <a:pt x="1" y="1550"/>
                  </a:lnTo>
                  <a:cubicBezTo>
                    <a:pt x="1" y="1648"/>
                    <a:pt x="99" y="1648"/>
                    <a:pt x="99" y="1746"/>
                  </a:cubicBezTo>
                  <a:lnTo>
                    <a:pt x="1" y="1746"/>
                  </a:lnTo>
                  <a:cubicBezTo>
                    <a:pt x="1" y="1845"/>
                    <a:pt x="99" y="1845"/>
                    <a:pt x="99" y="1943"/>
                  </a:cubicBezTo>
                  <a:cubicBezTo>
                    <a:pt x="321" y="1943"/>
                    <a:pt x="616" y="1943"/>
                    <a:pt x="837" y="2164"/>
                  </a:cubicBezTo>
                  <a:cubicBezTo>
                    <a:pt x="837" y="2164"/>
                    <a:pt x="714" y="2164"/>
                    <a:pt x="714" y="2263"/>
                  </a:cubicBezTo>
                  <a:cubicBezTo>
                    <a:pt x="837" y="2361"/>
                    <a:pt x="714" y="2656"/>
                    <a:pt x="935" y="2779"/>
                  </a:cubicBezTo>
                  <a:lnTo>
                    <a:pt x="1034" y="2656"/>
                  </a:lnTo>
                  <a:cubicBezTo>
                    <a:pt x="1119" y="2752"/>
                    <a:pt x="1227" y="2788"/>
                    <a:pt x="1338" y="2788"/>
                  </a:cubicBezTo>
                  <a:cubicBezTo>
                    <a:pt x="1484" y="2788"/>
                    <a:pt x="1635" y="2726"/>
                    <a:pt x="1747" y="2656"/>
                  </a:cubicBezTo>
                  <a:lnTo>
                    <a:pt x="1747" y="2558"/>
                  </a:lnTo>
                  <a:cubicBezTo>
                    <a:pt x="1845" y="2459"/>
                    <a:pt x="1944" y="2361"/>
                    <a:pt x="2165" y="2361"/>
                  </a:cubicBezTo>
                  <a:cubicBezTo>
                    <a:pt x="2165" y="2459"/>
                    <a:pt x="2066" y="2656"/>
                    <a:pt x="2263" y="2779"/>
                  </a:cubicBezTo>
                  <a:lnTo>
                    <a:pt x="2460" y="2779"/>
                  </a:lnTo>
                  <a:lnTo>
                    <a:pt x="2460" y="2656"/>
                  </a:lnTo>
                  <a:cubicBezTo>
                    <a:pt x="2460" y="2656"/>
                    <a:pt x="2362" y="2558"/>
                    <a:pt x="2263" y="2558"/>
                  </a:cubicBezTo>
                  <a:cubicBezTo>
                    <a:pt x="2312" y="2558"/>
                    <a:pt x="2386" y="2533"/>
                    <a:pt x="2463" y="2533"/>
                  </a:cubicBezTo>
                  <a:cubicBezTo>
                    <a:pt x="2540" y="2533"/>
                    <a:pt x="2620" y="2558"/>
                    <a:pt x="2681" y="2656"/>
                  </a:cubicBezTo>
                  <a:cubicBezTo>
                    <a:pt x="2780" y="2558"/>
                    <a:pt x="2780" y="2558"/>
                    <a:pt x="2878" y="2459"/>
                  </a:cubicBezTo>
                  <a:cubicBezTo>
                    <a:pt x="2878" y="2459"/>
                    <a:pt x="2780" y="2361"/>
                    <a:pt x="2681" y="2361"/>
                  </a:cubicBezTo>
                  <a:cubicBezTo>
                    <a:pt x="2780" y="2263"/>
                    <a:pt x="2780" y="2164"/>
                    <a:pt x="2878" y="2164"/>
                  </a:cubicBezTo>
                  <a:cubicBezTo>
                    <a:pt x="2878" y="2041"/>
                    <a:pt x="2780" y="2041"/>
                    <a:pt x="2780" y="2041"/>
                  </a:cubicBezTo>
                  <a:cubicBezTo>
                    <a:pt x="2878" y="1943"/>
                    <a:pt x="3075" y="1943"/>
                    <a:pt x="3075" y="1746"/>
                  </a:cubicBezTo>
                  <a:cubicBezTo>
                    <a:pt x="3173" y="1648"/>
                    <a:pt x="3296" y="1550"/>
                    <a:pt x="3296" y="1427"/>
                  </a:cubicBezTo>
                  <a:lnTo>
                    <a:pt x="3493" y="1427"/>
                  </a:lnTo>
                  <a:cubicBezTo>
                    <a:pt x="3493" y="1230"/>
                    <a:pt x="3493" y="1230"/>
                    <a:pt x="3689" y="1132"/>
                  </a:cubicBezTo>
                  <a:cubicBezTo>
                    <a:pt x="3591" y="1132"/>
                    <a:pt x="3591" y="1132"/>
                    <a:pt x="3493" y="1033"/>
                  </a:cubicBezTo>
                  <a:lnTo>
                    <a:pt x="3689" y="1033"/>
                  </a:lnTo>
                  <a:cubicBezTo>
                    <a:pt x="3689" y="935"/>
                    <a:pt x="3689" y="812"/>
                    <a:pt x="3591" y="812"/>
                  </a:cubicBezTo>
                  <a:cubicBezTo>
                    <a:pt x="3788" y="714"/>
                    <a:pt x="3911" y="714"/>
                    <a:pt x="4009" y="714"/>
                  </a:cubicBezTo>
                  <a:cubicBezTo>
                    <a:pt x="4009" y="320"/>
                    <a:pt x="3591" y="320"/>
                    <a:pt x="3394" y="197"/>
                  </a:cubicBezTo>
                  <a:lnTo>
                    <a:pt x="3075" y="197"/>
                  </a:lnTo>
                  <a:cubicBezTo>
                    <a:pt x="3075" y="197"/>
                    <a:pt x="3075" y="99"/>
                    <a:pt x="2976" y="99"/>
                  </a:cubicBezTo>
                  <a:lnTo>
                    <a:pt x="2780" y="99"/>
                  </a:lnTo>
                  <a:cubicBezTo>
                    <a:pt x="2669" y="99"/>
                    <a:pt x="2564" y="123"/>
                    <a:pt x="2463" y="123"/>
                  </a:cubicBezTo>
                  <a:cubicBezTo>
                    <a:pt x="2362" y="123"/>
                    <a:pt x="2263" y="99"/>
                    <a:pt x="2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2433300" y="3542600"/>
              <a:ext cx="71950" cy="17850"/>
            </a:xfrm>
            <a:custGeom>
              <a:avLst/>
              <a:gdLst/>
              <a:ahLst/>
              <a:cxnLst/>
              <a:rect l="l" t="t" r="r" b="b"/>
              <a:pathLst>
                <a:path w="2878" h="714" extrusionOk="0">
                  <a:moveTo>
                    <a:pt x="2878" y="1"/>
                  </a:moveTo>
                  <a:cubicBezTo>
                    <a:pt x="2656" y="99"/>
                    <a:pt x="2361" y="99"/>
                    <a:pt x="2140" y="197"/>
                  </a:cubicBezTo>
                  <a:cubicBezTo>
                    <a:pt x="2042" y="197"/>
                    <a:pt x="1943" y="197"/>
                    <a:pt x="1943" y="296"/>
                  </a:cubicBezTo>
                  <a:cubicBezTo>
                    <a:pt x="1845" y="197"/>
                    <a:pt x="1747" y="197"/>
                    <a:pt x="1648" y="197"/>
                  </a:cubicBezTo>
                  <a:lnTo>
                    <a:pt x="1230" y="197"/>
                  </a:lnTo>
                  <a:cubicBezTo>
                    <a:pt x="1033" y="197"/>
                    <a:pt x="910" y="296"/>
                    <a:pt x="812" y="296"/>
                  </a:cubicBezTo>
                  <a:cubicBezTo>
                    <a:pt x="615" y="296"/>
                    <a:pt x="517" y="517"/>
                    <a:pt x="419" y="517"/>
                  </a:cubicBezTo>
                  <a:cubicBezTo>
                    <a:pt x="197" y="517"/>
                    <a:pt x="99" y="615"/>
                    <a:pt x="1" y="714"/>
                  </a:cubicBezTo>
                  <a:cubicBezTo>
                    <a:pt x="197" y="714"/>
                    <a:pt x="296" y="714"/>
                    <a:pt x="419" y="615"/>
                  </a:cubicBezTo>
                  <a:lnTo>
                    <a:pt x="910" y="615"/>
                  </a:lnTo>
                  <a:cubicBezTo>
                    <a:pt x="1058" y="615"/>
                    <a:pt x="1151" y="659"/>
                    <a:pt x="1226" y="659"/>
                  </a:cubicBezTo>
                  <a:cubicBezTo>
                    <a:pt x="1263" y="659"/>
                    <a:pt x="1296" y="648"/>
                    <a:pt x="1329" y="615"/>
                  </a:cubicBezTo>
                  <a:cubicBezTo>
                    <a:pt x="1427" y="566"/>
                    <a:pt x="1507" y="542"/>
                    <a:pt x="1587" y="542"/>
                  </a:cubicBezTo>
                  <a:cubicBezTo>
                    <a:pt x="1667" y="542"/>
                    <a:pt x="1747" y="566"/>
                    <a:pt x="1845" y="615"/>
                  </a:cubicBezTo>
                  <a:cubicBezTo>
                    <a:pt x="1943" y="517"/>
                    <a:pt x="1943" y="517"/>
                    <a:pt x="1943" y="394"/>
                  </a:cubicBezTo>
                  <a:cubicBezTo>
                    <a:pt x="2140" y="394"/>
                    <a:pt x="2263" y="394"/>
                    <a:pt x="2361" y="517"/>
                  </a:cubicBezTo>
                  <a:lnTo>
                    <a:pt x="2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2558700" y="3569500"/>
              <a:ext cx="69500" cy="16775"/>
            </a:xfrm>
            <a:custGeom>
              <a:avLst/>
              <a:gdLst/>
              <a:ahLst/>
              <a:cxnLst/>
              <a:rect l="l" t="t" r="r" b="b"/>
              <a:pathLst>
                <a:path w="2780" h="671" extrusionOk="0">
                  <a:moveTo>
                    <a:pt x="2591" y="1"/>
                  </a:moveTo>
                  <a:cubicBezTo>
                    <a:pt x="2482" y="1"/>
                    <a:pt x="2394" y="56"/>
                    <a:pt x="2263" y="56"/>
                  </a:cubicBezTo>
                  <a:cubicBezTo>
                    <a:pt x="2165" y="154"/>
                    <a:pt x="1943" y="154"/>
                    <a:pt x="1845" y="154"/>
                  </a:cubicBezTo>
                  <a:cubicBezTo>
                    <a:pt x="1747" y="252"/>
                    <a:pt x="1648" y="252"/>
                    <a:pt x="1427" y="252"/>
                  </a:cubicBezTo>
                  <a:cubicBezTo>
                    <a:pt x="1230" y="351"/>
                    <a:pt x="1034" y="351"/>
                    <a:pt x="812" y="351"/>
                  </a:cubicBezTo>
                  <a:cubicBezTo>
                    <a:pt x="714" y="252"/>
                    <a:pt x="616" y="252"/>
                    <a:pt x="616" y="154"/>
                  </a:cubicBezTo>
                  <a:lnTo>
                    <a:pt x="812" y="154"/>
                  </a:lnTo>
                  <a:lnTo>
                    <a:pt x="812" y="56"/>
                  </a:lnTo>
                  <a:cubicBezTo>
                    <a:pt x="714" y="56"/>
                    <a:pt x="616" y="154"/>
                    <a:pt x="517" y="154"/>
                  </a:cubicBezTo>
                  <a:cubicBezTo>
                    <a:pt x="517" y="351"/>
                    <a:pt x="419" y="351"/>
                    <a:pt x="198" y="449"/>
                  </a:cubicBezTo>
                  <a:cubicBezTo>
                    <a:pt x="198" y="449"/>
                    <a:pt x="99" y="449"/>
                    <a:pt x="1" y="547"/>
                  </a:cubicBezTo>
                  <a:lnTo>
                    <a:pt x="616" y="547"/>
                  </a:lnTo>
                  <a:cubicBezTo>
                    <a:pt x="714" y="609"/>
                    <a:pt x="794" y="609"/>
                    <a:pt x="874" y="609"/>
                  </a:cubicBezTo>
                  <a:cubicBezTo>
                    <a:pt x="954" y="609"/>
                    <a:pt x="1034" y="609"/>
                    <a:pt x="1132" y="670"/>
                  </a:cubicBezTo>
                  <a:cubicBezTo>
                    <a:pt x="1230" y="547"/>
                    <a:pt x="1427" y="449"/>
                    <a:pt x="1648" y="351"/>
                  </a:cubicBezTo>
                  <a:cubicBezTo>
                    <a:pt x="1648" y="351"/>
                    <a:pt x="1747" y="449"/>
                    <a:pt x="1845" y="449"/>
                  </a:cubicBezTo>
                  <a:lnTo>
                    <a:pt x="1943" y="351"/>
                  </a:lnTo>
                  <a:lnTo>
                    <a:pt x="2042" y="449"/>
                  </a:lnTo>
                  <a:cubicBezTo>
                    <a:pt x="2042" y="351"/>
                    <a:pt x="2042" y="351"/>
                    <a:pt x="2165" y="351"/>
                  </a:cubicBezTo>
                  <a:cubicBezTo>
                    <a:pt x="2361" y="252"/>
                    <a:pt x="2558" y="252"/>
                    <a:pt x="2657" y="252"/>
                  </a:cubicBezTo>
                  <a:lnTo>
                    <a:pt x="2657" y="154"/>
                  </a:lnTo>
                  <a:lnTo>
                    <a:pt x="2779" y="154"/>
                  </a:lnTo>
                  <a:lnTo>
                    <a:pt x="2779" y="56"/>
                  </a:lnTo>
                  <a:cubicBezTo>
                    <a:pt x="2706" y="15"/>
                    <a:pt x="2646" y="1"/>
                    <a:pt x="25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2430850" y="3524775"/>
              <a:ext cx="86700" cy="15400"/>
            </a:xfrm>
            <a:custGeom>
              <a:avLst/>
              <a:gdLst/>
              <a:ahLst/>
              <a:cxnLst/>
              <a:rect l="l" t="t" r="r" b="b"/>
              <a:pathLst>
                <a:path w="3468" h="616" extrusionOk="0">
                  <a:moveTo>
                    <a:pt x="3467" y="0"/>
                  </a:moveTo>
                  <a:cubicBezTo>
                    <a:pt x="3369" y="0"/>
                    <a:pt x="3271" y="0"/>
                    <a:pt x="3172" y="99"/>
                  </a:cubicBezTo>
                  <a:lnTo>
                    <a:pt x="3467" y="99"/>
                  </a:lnTo>
                  <a:lnTo>
                    <a:pt x="3467" y="0"/>
                  </a:lnTo>
                  <a:close/>
                  <a:moveTo>
                    <a:pt x="1131" y="99"/>
                  </a:moveTo>
                  <a:cubicBezTo>
                    <a:pt x="1008" y="197"/>
                    <a:pt x="99" y="296"/>
                    <a:pt x="0" y="296"/>
                  </a:cubicBezTo>
                  <a:lnTo>
                    <a:pt x="0" y="394"/>
                  </a:lnTo>
                  <a:cubicBezTo>
                    <a:pt x="99" y="394"/>
                    <a:pt x="197" y="296"/>
                    <a:pt x="295" y="296"/>
                  </a:cubicBezTo>
                  <a:cubicBezTo>
                    <a:pt x="328" y="328"/>
                    <a:pt x="364" y="339"/>
                    <a:pt x="400" y="339"/>
                  </a:cubicBezTo>
                  <a:cubicBezTo>
                    <a:pt x="473" y="339"/>
                    <a:pt x="550" y="296"/>
                    <a:pt x="615" y="296"/>
                  </a:cubicBezTo>
                  <a:cubicBezTo>
                    <a:pt x="636" y="275"/>
                    <a:pt x="652" y="267"/>
                    <a:pt x="666" y="267"/>
                  </a:cubicBezTo>
                  <a:cubicBezTo>
                    <a:pt x="704" y="267"/>
                    <a:pt x="723" y="324"/>
                    <a:pt x="761" y="324"/>
                  </a:cubicBezTo>
                  <a:cubicBezTo>
                    <a:pt x="775" y="324"/>
                    <a:pt x="791" y="316"/>
                    <a:pt x="812" y="296"/>
                  </a:cubicBezTo>
                  <a:cubicBezTo>
                    <a:pt x="910" y="296"/>
                    <a:pt x="1008" y="394"/>
                    <a:pt x="1131" y="394"/>
                  </a:cubicBezTo>
                  <a:cubicBezTo>
                    <a:pt x="1164" y="427"/>
                    <a:pt x="1186" y="438"/>
                    <a:pt x="1204" y="438"/>
                  </a:cubicBezTo>
                  <a:cubicBezTo>
                    <a:pt x="1241" y="438"/>
                    <a:pt x="1263" y="394"/>
                    <a:pt x="1328" y="394"/>
                  </a:cubicBezTo>
                  <a:cubicBezTo>
                    <a:pt x="1427" y="492"/>
                    <a:pt x="1525" y="492"/>
                    <a:pt x="1623" y="615"/>
                  </a:cubicBezTo>
                  <a:cubicBezTo>
                    <a:pt x="1746" y="492"/>
                    <a:pt x="1746" y="492"/>
                    <a:pt x="1943" y="394"/>
                  </a:cubicBezTo>
                  <a:cubicBezTo>
                    <a:pt x="2238" y="394"/>
                    <a:pt x="2459" y="394"/>
                    <a:pt x="2656" y="296"/>
                  </a:cubicBezTo>
                  <a:cubicBezTo>
                    <a:pt x="2853" y="296"/>
                    <a:pt x="3074" y="197"/>
                    <a:pt x="3172" y="197"/>
                  </a:cubicBezTo>
                  <a:lnTo>
                    <a:pt x="3172" y="99"/>
                  </a:lnTo>
                  <a:cubicBezTo>
                    <a:pt x="2959" y="99"/>
                    <a:pt x="2801" y="143"/>
                    <a:pt x="2661" y="143"/>
                  </a:cubicBezTo>
                  <a:cubicBezTo>
                    <a:pt x="2590" y="143"/>
                    <a:pt x="2525" y="132"/>
                    <a:pt x="2459" y="99"/>
                  </a:cubicBezTo>
                  <a:cubicBezTo>
                    <a:pt x="2394" y="99"/>
                    <a:pt x="2372" y="186"/>
                    <a:pt x="2328" y="186"/>
                  </a:cubicBezTo>
                  <a:cubicBezTo>
                    <a:pt x="2306" y="186"/>
                    <a:pt x="2279" y="164"/>
                    <a:pt x="2238" y="99"/>
                  </a:cubicBezTo>
                  <a:cubicBezTo>
                    <a:pt x="2238" y="99"/>
                    <a:pt x="2041" y="99"/>
                    <a:pt x="2041" y="197"/>
                  </a:cubicBezTo>
                  <a:cubicBezTo>
                    <a:pt x="2008" y="230"/>
                    <a:pt x="1976" y="241"/>
                    <a:pt x="1943" y="241"/>
                  </a:cubicBezTo>
                  <a:cubicBezTo>
                    <a:pt x="1877" y="241"/>
                    <a:pt x="1812" y="197"/>
                    <a:pt x="1746" y="197"/>
                  </a:cubicBezTo>
                  <a:cubicBezTo>
                    <a:pt x="1623" y="197"/>
                    <a:pt x="1525" y="296"/>
                    <a:pt x="1427" y="296"/>
                  </a:cubicBezTo>
                  <a:cubicBezTo>
                    <a:pt x="1328" y="296"/>
                    <a:pt x="1328" y="197"/>
                    <a:pt x="1328" y="197"/>
                  </a:cubicBezTo>
                  <a:cubicBezTo>
                    <a:pt x="1230" y="197"/>
                    <a:pt x="1230" y="197"/>
                    <a:pt x="1230" y="296"/>
                  </a:cubicBezTo>
                  <a:cubicBezTo>
                    <a:pt x="1230" y="197"/>
                    <a:pt x="1131" y="197"/>
                    <a:pt x="1131" y="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2433300" y="3475600"/>
              <a:ext cx="41225" cy="18450"/>
            </a:xfrm>
            <a:custGeom>
              <a:avLst/>
              <a:gdLst/>
              <a:ahLst/>
              <a:cxnLst/>
              <a:rect l="l" t="t" r="r" b="b"/>
              <a:pathLst>
                <a:path w="1649" h="738" extrusionOk="0">
                  <a:moveTo>
                    <a:pt x="1648" y="0"/>
                  </a:moveTo>
                  <a:lnTo>
                    <a:pt x="1648" y="0"/>
                  </a:lnTo>
                  <a:cubicBezTo>
                    <a:pt x="1530" y="51"/>
                    <a:pt x="1434" y="90"/>
                    <a:pt x="1353" y="119"/>
                  </a:cubicBezTo>
                  <a:lnTo>
                    <a:pt x="1353" y="119"/>
                  </a:lnTo>
                  <a:cubicBezTo>
                    <a:pt x="1450" y="110"/>
                    <a:pt x="1566" y="83"/>
                    <a:pt x="1648" y="0"/>
                  </a:cubicBezTo>
                  <a:close/>
                  <a:moveTo>
                    <a:pt x="812" y="0"/>
                  </a:moveTo>
                  <a:cubicBezTo>
                    <a:pt x="714" y="123"/>
                    <a:pt x="615" y="123"/>
                    <a:pt x="615" y="123"/>
                  </a:cubicBezTo>
                  <a:lnTo>
                    <a:pt x="615" y="320"/>
                  </a:lnTo>
                  <a:cubicBezTo>
                    <a:pt x="566" y="418"/>
                    <a:pt x="486" y="443"/>
                    <a:pt x="394" y="443"/>
                  </a:cubicBezTo>
                  <a:cubicBezTo>
                    <a:pt x="302" y="443"/>
                    <a:pt x="197" y="418"/>
                    <a:pt x="99" y="418"/>
                  </a:cubicBezTo>
                  <a:cubicBezTo>
                    <a:pt x="99" y="517"/>
                    <a:pt x="1" y="517"/>
                    <a:pt x="1" y="615"/>
                  </a:cubicBezTo>
                  <a:cubicBezTo>
                    <a:pt x="197" y="615"/>
                    <a:pt x="296" y="517"/>
                    <a:pt x="517" y="517"/>
                  </a:cubicBezTo>
                  <a:lnTo>
                    <a:pt x="615" y="615"/>
                  </a:lnTo>
                  <a:cubicBezTo>
                    <a:pt x="714" y="738"/>
                    <a:pt x="812" y="738"/>
                    <a:pt x="812" y="738"/>
                  </a:cubicBezTo>
                  <a:cubicBezTo>
                    <a:pt x="910" y="517"/>
                    <a:pt x="1033" y="615"/>
                    <a:pt x="1132" y="517"/>
                  </a:cubicBezTo>
                  <a:lnTo>
                    <a:pt x="1230" y="517"/>
                  </a:lnTo>
                  <a:lnTo>
                    <a:pt x="1132" y="418"/>
                  </a:lnTo>
                  <a:cubicBezTo>
                    <a:pt x="1033" y="418"/>
                    <a:pt x="910" y="418"/>
                    <a:pt x="910" y="517"/>
                  </a:cubicBezTo>
                  <a:cubicBezTo>
                    <a:pt x="910" y="320"/>
                    <a:pt x="714" y="320"/>
                    <a:pt x="812" y="123"/>
                  </a:cubicBezTo>
                  <a:lnTo>
                    <a:pt x="812" y="123"/>
                  </a:lnTo>
                  <a:cubicBezTo>
                    <a:pt x="901" y="163"/>
                    <a:pt x="970" y="186"/>
                    <a:pt x="1053" y="186"/>
                  </a:cubicBezTo>
                  <a:cubicBezTo>
                    <a:pt x="1131" y="186"/>
                    <a:pt x="1222" y="166"/>
                    <a:pt x="1353" y="119"/>
                  </a:cubicBezTo>
                  <a:lnTo>
                    <a:pt x="1353" y="119"/>
                  </a:lnTo>
                  <a:cubicBezTo>
                    <a:pt x="1306" y="123"/>
                    <a:pt x="1263" y="123"/>
                    <a:pt x="1230" y="123"/>
                  </a:cubicBezTo>
                  <a:cubicBezTo>
                    <a:pt x="1132" y="123"/>
                    <a:pt x="910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2341100" y="3494050"/>
              <a:ext cx="48575" cy="15375"/>
            </a:xfrm>
            <a:custGeom>
              <a:avLst/>
              <a:gdLst/>
              <a:ahLst/>
              <a:cxnLst/>
              <a:rect l="l" t="t" r="r" b="b"/>
              <a:pathLst>
                <a:path w="1943" h="615" extrusionOk="0">
                  <a:moveTo>
                    <a:pt x="1525" y="0"/>
                  </a:moveTo>
                  <a:cubicBezTo>
                    <a:pt x="1427" y="98"/>
                    <a:pt x="1427" y="98"/>
                    <a:pt x="1427" y="197"/>
                  </a:cubicBezTo>
                  <a:cubicBezTo>
                    <a:pt x="1230" y="197"/>
                    <a:pt x="1131" y="295"/>
                    <a:pt x="1033" y="295"/>
                  </a:cubicBezTo>
                  <a:lnTo>
                    <a:pt x="1033" y="393"/>
                  </a:lnTo>
                  <a:cubicBezTo>
                    <a:pt x="812" y="295"/>
                    <a:pt x="713" y="197"/>
                    <a:pt x="517" y="197"/>
                  </a:cubicBezTo>
                  <a:cubicBezTo>
                    <a:pt x="418" y="295"/>
                    <a:pt x="197" y="295"/>
                    <a:pt x="0" y="393"/>
                  </a:cubicBezTo>
                  <a:cubicBezTo>
                    <a:pt x="0" y="492"/>
                    <a:pt x="0" y="492"/>
                    <a:pt x="99" y="615"/>
                  </a:cubicBezTo>
                  <a:cubicBezTo>
                    <a:pt x="197" y="492"/>
                    <a:pt x="418" y="393"/>
                    <a:pt x="615" y="295"/>
                  </a:cubicBezTo>
                  <a:cubicBezTo>
                    <a:pt x="763" y="393"/>
                    <a:pt x="916" y="443"/>
                    <a:pt x="1070" y="443"/>
                  </a:cubicBezTo>
                  <a:cubicBezTo>
                    <a:pt x="1224" y="443"/>
                    <a:pt x="1377" y="393"/>
                    <a:pt x="1525" y="295"/>
                  </a:cubicBezTo>
                  <a:cubicBezTo>
                    <a:pt x="1525" y="295"/>
                    <a:pt x="1525" y="393"/>
                    <a:pt x="1648" y="393"/>
                  </a:cubicBezTo>
                  <a:cubicBezTo>
                    <a:pt x="1746" y="393"/>
                    <a:pt x="1845" y="295"/>
                    <a:pt x="1943" y="295"/>
                  </a:cubicBezTo>
                  <a:lnTo>
                    <a:pt x="1943" y="197"/>
                  </a:lnTo>
                  <a:lnTo>
                    <a:pt x="1746" y="197"/>
                  </a:lnTo>
                  <a:cubicBezTo>
                    <a:pt x="1746" y="98"/>
                    <a:pt x="1746" y="98"/>
                    <a:pt x="1845" y="98"/>
                  </a:cubicBezTo>
                  <a:cubicBezTo>
                    <a:pt x="1845" y="98"/>
                    <a:pt x="1845" y="0"/>
                    <a:pt x="1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2832875" y="3516775"/>
              <a:ext cx="28300" cy="12950"/>
            </a:xfrm>
            <a:custGeom>
              <a:avLst/>
              <a:gdLst/>
              <a:ahLst/>
              <a:cxnLst/>
              <a:rect l="l" t="t" r="r" b="b"/>
              <a:pathLst>
                <a:path w="1132" h="518" extrusionOk="0">
                  <a:moveTo>
                    <a:pt x="419" y="1"/>
                  </a:moveTo>
                  <a:cubicBezTo>
                    <a:pt x="197" y="1"/>
                    <a:pt x="99" y="99"/>
                    <a:pt x="1" y="198"/>
                  </a:cubicBezTo>
                  <a:cubicBezTo>
                    <a:pt x="99" y="198"/>
                    <a:pt x="197" y="320"/>
                    <a:pt x="197" y="419"/>
                  </a:cubicBezTo>
                  <a:cubicBezTo>
                    <a:pt x="419" y="419"/>
                    <a:pt x="615" y="419"/>
                    <a:pt x="714" y="517"/>
                  </a:cubicBezTo>
                  <a:cubicBezTo>
                    <a:pt x="812" y="419"/>
                    <a:pt x="812" y="320"/>
                    <a:pt x="910" y="198"/>
                  </a:cubicBezTo>
                  <a:cubicBezTo>
                    <a:pt x="1033" y="198"/>
                    <a:pt x="1033" y="198"/>
                    <a:pt x="1132" y="99"/>
                  </a:cubicBezTo>
                  <a:cubicBezTo>
                    <a:pt x="910" y="99"/>
                    <a:pt x="812" y="99"/>
                    <a:pt x="714" y="1"/>
                  </a:cubicBezTo>
                  <a:cubicBezTo>
                    <a:pt x="648" y="1"/>
                    <a:pt x="583" y="45"/>
                    <a:pt x="517" y="45"/>
                  </a:cubicBezTo>
                  <a:cubicBezTo>
                    <a:pt x="484" y="45"/>
                    <a:pt x="451" y="34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2376750" y="3483575"/>
              <a:ext cx="23375" cy="12950"/>
            </a:xfrm>
            <a:custGeom>
              <a:avLst/>
              <a:gdLst/>
              <a:ahLst/>
              <a:cxnLst/>
              <a:rect l="l" t="t" r="r" b="b"/>
              <a:pathLst>
                <a:path w="935" h="518" extrusionOk="0">
                  <a:moveTo>
                    <a:pt x="320" y="1"/>
                  </a:moveTo>
                  <a:cubicBezTo>
                    <a:pt x="222" y="1"/>
                    <a:pt x="99" y="1"/>
                    <a:pt x="1" y="99"/>
                  </a:cubicBezTo>
                  <a:cubicBezTo>
                    <a:pt x="99" y="99"/>
                    <a:pt x="222" y="198"/>
                    <a:pt x="222" y="296"/>
                  </a:cubicBezTo>
                  <a:cubicBezTo>
                    <a:pt x="320" y="296"/>
                    <a:pt x="418" y="296"/>
                    <a:pt x="419" y="198"/>
                  </a:cubicBezTo>
                  <a:lnTo>
                    <a:pt x="419" y="198"/>
                  </a:lnTo>
                  <a:cubicBezTo>
                    <a:pt x="419" y="296"/>
                    <a:pt x="419" y="296"/>
                    <a:pt x="320" y="419"/>
                  </a:cubicBezTo>
                  <a:cubicBezTo>
                    <a:pt x="419" y="419"/>
                    <a:pt x="517" y="296"/>
                    <a:pt x="615" y="296"/>
                  </a:cubicBezTo>
                  <a:cubicBezTo>
                    <a:pt x="714" y="419"/>
                    <a:pt x="714" y="419"/>
                    <a:pt x="714" y="517"/>
                  </a:cubicBezTo>
                  <a:cubicBezTo>
                    <a:pt x="837" y="419"/>
                    <a:pt x="837" y="296"/>
                    <a:pt x="935" y="296"/>
                  </a:cubicBezTo>
                  <a:lnTo>
                    <a:pt x="714" y="296"/>
                  </a:lnTo>
                  <a:cubicBezTo>
                    <a:pt x="837" y="198"/>
                    <a:pt x="837" y="99"/>
                    <a:pt x="935" y="99"/>
                  </a:cubicBezTo>
                  <a:lnTo>
                    <a:pt x="935" y="1"/>
                  </a:lnTo>
                  <a:cubicBezTo>
                    <a:pt x="869" y="1"/>
                    <a:pt x="793" y="45"/>
                    <a:pt x="720" y="45"/>
                  </a:cubicBezTo>
                  <a:cubicBezTo>
                    <a:pt x="684" y="45"/>
                    <a:pt x="648" y="34"/>
                    <a:pt x="615" y="1"/>
                  </a:cubicBezTo>
                  <a:cubicBezTo>
                    <a:pt x="582" y="34"/>
                    <a:pt x="550" y="45"/>
                    <a:pt x="521" y="45"/>
                  </a:cubicBezTo>
                  <a:cubicBezTo>
                    <a:pt x="462" y="45"/>
                    <a:pt x="419" y="1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2917100" y="3488500"/>
              <a:ext cx="30750" cy="15400"/>
            </a:xfrm>
            <a:custGeom>
              <a:avLst/>
              <a:gdLst/>
              <a:ahLst/>
              <a:cxnLst/>
              <a:rect l="l" t="t" r="r" b="b"/>
              <a:pathLst>
                <a:path w="1230" h="616" extrusionOk="0">
                  <a:moveTo>
                    <a:pt x="222" y="1"/>
                  </a:moveTo>
                  <a:lnTo>
                    <a:pt x="320" y="99"/>
                  </a:lnTo>
                  <a:cubicBezTo>
                    <a:pt x="222" y="222"/>
                    <a:pt x="222" y="222"/>
                    <a:pt x="0" y="320"/>
                  </a:cubicBezTo>
                  <a:cubicBezTo>
                    <a:pt x="222" y="320"/>
                    <a:pt x="320" y="320"/>
                    <a:pt x="418" y="222"/>
                  </a:cubicBezTo>
                  <a:cubicBezTo>
                    <a:pt x="418" y="320"/>
                    <a:pt x="517" y="419"/>
                    <a:pt x="738" y="517"/>
                  </a:cubicBezTo>
                  <a:lnTo>
                    <a:pt x="738" y="419"/>
                  </a:lnTo>
                  <a:lnTo>
                    <a:pt x="1033" y="419"/>
                  </a:lnTo>
                  <a:lnTo>
                    <a:pt x="1033" y="615"/>
                  </a:lnTo>
                  <a:cubicBezTo>
                    <a:pt x="1131" y="517"/>
                    <a:pt x="1131" y="419"/>
                    <a:pt x="1230" y="419"/>
                  </a:cubicBezTo>
                  <a:cubicBezTo>
                    <a:pt x="1131" y="320"/>
                    <a:pt x="1033" y="320"/>
                    <a:pt x="935" y="320"/>
                  </a:cubicBezTo>
                  <a:cubicBezTo>
                    <a:pt x="935" y="320"/>
                    <a:pt x="935" y="222"/>
                    <a:pt x="1033" y="99"/>
                  </a:cubicBezTo>
                  <a:cubicBezTo>
                    <a:pt x="836" y="99"/>
                    <a:pt x="738" y="99"/>
                    <a:pt x="615" y="222"/>
                  </a:cubicBezTo>
                  <a:cubicBezTo>
                    <a:pt x="615" y="99"/>
                    <a:pt x="517" y="99"/>
                    <a:pt x="517" y="1"/>
                  </a:cubicBezTo>
                  <a:cubicBezTo>
                    <a:pt x="517" y="99"/>
                    <a:pt x="418" y="99"/>
                    <a:pt x="418" y="99"/>
                  </a:cubicBezTo>
                  <a:cubicBezTo>
                    <a:pt x="418" y="99"/>
                    <a:pt x="320" y="1"/>
                    <a:pt x="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3265650" y="3583175"/>
              <a:ext cx="20300" cy="18475"/>
            </a:xfrm>
            <a:custGeom>
              <a:avLst/>
              <a:gdLst/>
              <a:ahLst/>
              <a:cxnLst/>
              <a:rect l="l" t="t" r="r" b="b"/>
              <a:pathLst>
                <a:path w="812" h="739" extrusionOk="0">
                  <a:moveTo>
                    <a:pt x="99" y="0"/>
                  </a:moveTo>
                  <a:cubicBezTo>
                    <a:pt x="99" y="222"/>
                    <a:pt x="99" y="222"/>
                    <a:pt x="197" y="320"/>
                  </a:cubicBezTo>
                  <a:cubicBezTo>
                    <a:pt x="197" y="418"/>
                    <a:pt x="320" y="418"/>
                    <a:pt x="320" y="418"/>
                  </a:cubicBezTo>
                  <a:lnTo>
                    <a:pt x="0" y="418"/>
                  </a:lnTo>
                  <a:cubicBezTo>
                    <a:pt x="99" y="517"/>
                    <a:pt x="203" y="541"/>
                    <a:pt x="308" y="541"/>
                  </a:cubicBezTo>
                  <a:cubicBezTo>
                    <a:pt x="412" y="541"/>
                    <a:pt x="517" y="517"/>
                    <a:pt x="615" y="517"/>
                  </a:cubicBezTo>
                  <a:lnTo>
                    <a:pt x="418" y="517"/>
                  </a:lnTo>
                  <a:lnTo>
                    <a:pt x="418" y="418"/>
                  </a:lnTo>
                  <a:lnTo>
                    <a:pt x="615" y="418"/>
                  </a:lnTo>
                  <a:cubicBezTo>
                    <a:pt x="615" y="517"/>
                    <a:pt x="615" y="615"/>
                    <a:pt x="713" y="738"/>
                  </a:cubicBezTo>
                  <a:cubicBezTo>
                    <a:pt x="713" y="615"/>
                    <a:pt x="713" y="517"/>
                    <a:pt x="812" y="517"/>
                  </a:cubicBezTo>
                  <a:cubicBezTo>
                    <a:pt x="713" y="418"/>
                    <a:pt x="713" y="418"/>
                    <a:pt x="713" y="320"/>
                  </a:cubicBezTo>
                  <a:lnTo>
                    <a:pt x="418" y="320"/>
                  </a:lnTo>
                  <a:lnTo>
                    <a:pt x="320" y="222"/>
                  </a:lnTo>
                  <a:cubicBezTo>
                    <a:pt x="517" y="222"/>
                    <a:pt x="517" y="222"/>
                    <a:pt x="615" y="0"/>
                  </a:cubicBezTo>
                  <a:lnTo>
                    <a:pt x="615" y="0"/>
                  </a:lnTo>
                  <a:cubicBezTo>
                    <a:pt x="517" y="123"/>
                    <a:pt x="418" y="123"/>
                    <a:pt x="418" y="123"/>
                  </a:cubicBezTo>
                  <a:cubicBezTo>
                    <a:pt x="320" y="123"/>
                    <a:pt x="197" y="123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282075" y="3478675"/>
              <a:ext cx="23400" cy="9850"/>
            </a:xfrm>
            <a:custGeom>
              <a:avLst/>
              <a:gdLst/>
              <a:ahLst/>
              <a:cxnLst/>
              <a:rect l="l" t="t" r="r" b="b"/>
              <a:pathLst>
                <a:path w="936" h="394" extrusionOk="0">
                  <a:moveTo>
                    <a:pt x="616" y="0"/>
                  </a:moveTo>
                  <a:cubicBezTo>
                    <a:pt x="419" y="99"/>
                    <a:pt x="320" y="197"/>
                    <a:pt x="99" y="197"/>
                  </a:cubicBezTo>
                  <a:lnTo>
                    <a:pt x="1" y="295"/>
                  </a:lnTo>
                  <a:cubicBezTo>
                    <a:pt x="1" y="295"/>
                    <a:pt x="99" y="295"/>
                    <a:pt x="99" y="394"/>
                  </a:cubicBezTo>
                  <a:lnTo>
                    <a:pt x="197" y="394"/>
                  </a:lnTo>
                  <a:lnTo>
                    <a:pt x="320" y="295"/>
                  </a:lnTo>
                  <a:lnTo>
                    <a:pt x="419" y="394"/>
                  </a:lnTo>
                  <a:cubicBezTo>
                    <a:pt x="517" y="394"/>
                    <a:pt x="616" y="295"/>
                    <a:pt x="616" y="295"/>
                  </a:cubicBezTo>
                  <a:cubicBezTo>
                    <a:pt x="714" y="295"/>
                    <a:pt x="812" y="394"/>
                    <a:pt x="935" y="394"/>
                  </a:cubicBezTo>
                  <a:lnTo>
                    <a:pt x="935" y="197"/>
                  </a:lnTo>
                  <a:cubicBezTo>
                    <a:pt x="812" y="197"/>
                    <a:pt x="714" y="99"/>
                    <a:pt x="6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2325725" y="3485550"/>
              <a:ext cx="28300" cy="10975"/>
            </a:xfrm>
            <a:custGeom>
              <a:avLst/>
              <a:gdLst/>
              <a:ahLst/>
              <a:cxnLst/>
              <a:rect l="l" t="t" r="r" b="b"/>
              <a:pathLst>
                <a:path w="1132" h="439" extrusionOk="0">
                  <a:moveTo>
                    <a:pt x="1043" y="0"/>
                  </a:moveTo>
                  <a:cubicBezTo>
                    <a:pt x="878" y="0"/>
                    <a:pt x="770" y="217"/>
                    <a:pt x="517" y="217"/>
                  </a:cubicBezTo>
                  <a:cubicBezTo>
                    <a:pt x="419" y="217"/>
                    <a:pt x="296" y="217"/>
                    <a:pt x="197" y="119"/>
                  </a:cubicBezTo>
                  <a:cubicBezTo>
                    <a:pt x="99" y="119"/>
                    <a:pt x="1" y="217"/>
                    <a:pt x="1" y="217"/>
                  </a:cubicBezTo>
                  <a:lnTo>
                    <a:pt x="1" y="438"/>
                  </a:lnTo>
                  <a:cubicBezTo>
                    <a:pt x="41" y="347"/>
                    <a:pt x="82" y="314"/>
                    <a:pt x="122" y="314"/>
                  </a:cubicBezTo>
                  <a:cubicBezTo>
                    <a:pt x="180" y="314"/>
                    <a:pt x="238" y="381"/>
                    <a:pt x="296" y="438"/>
                  </a:cubicBezTo>
                  <a:cubicBezTo>
                    <a:pt x="296" y="389"/>
                    <a:pt x="351" y="389"/>
                    <a:pt x="419" y="389"/>
                  </a:cubicBezTo>
                  <a:cubicBezTo>
                    <a:pt x="486" y="389"/>
                    <a:pt x="566" y="389"/>
                    <a:pt x="615" y="340"/>
                  </a:cubicBezTo>
                  <a:cubicBezTo>
                    <a:pt x="615" y="279"/>
                    <a:pt x="665" y="279"/>
                    <a:pt x="726" y="279"/>
                  </a:cubicBezTo>
                  <a:cubicBezTo>
                    <a:pt x="787" y="279"/>
                    <a:pt x="861" y="279"/>
                    <a:pt x="910" y="217"/>
                  </a:cubicBezTo>
                  <a:cubicBezTo>
                    <a:pt x="1033" y="217"/>
                    <a:pt x="1033" y="119"/>
                    <a:pt x="1132" y="20"/>
                  </a:cubicBezTo>
                  <a:cubicBezTo>
                    <a:pt x="1100" y="6"/>
                    <a:pt x="1071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2307900" y="3481125"/>
              <a:ext cx="20300" cy="12925"/>
            </a:xfrm>
            <a:custGeom>
              <a:avLst/>
              <a:gdLst/>
              <a:ahLst/>
              <a:cxnLst/>
              <a:rect l="l" t="t" r="r" b="b"/>
              <a:pathLst>
                <a:path w="812" h="517" extrusionOk="0">
                  <a:moveTo>
                    <a:pt x="517" y="1"/>
                  </a:moveTo>
                  <a:lnTo>
                    <a:pt x="517" y="197"/>
                  </a:lnTo>
                  <a:cubicBezTo>
                    <a:pt x="615" y="197"/>
                    <a:pt x="714" y="296"/>
                    <a:pt x="714" y="296"/>
                  </a:cubicBezTo>
                  <a:cubicBezTo>
                    <a:pt x="714" y="197"/>
                    <a:pt x="812" y="197"/>
                    <a:pt x="812" y="99"/>
                  </a:cubicBezTo>
                  <a:cubicBezTo>
                    <a:pt x="714" y="99"/>
                    <a:pt x="615" y="1"/>
                    <a:pt x="517" y="1"/>
                  </a:cubicBezTo>
                  <a:close/>
                  <a:moveTo>
                    <a:pt x="249" y="50"/>
                  </a:moveTo>
                  <a:cubicBezTo>
                    <a:pt x="173" y="50"/>
                    <a:pt x="99" y="99"/>
                    <a:pt x="1" y="197"/>
                  </a:cubicBezTo>
                  <a:cubicBezTo>
                    <a:pt x="197" y="197"/>
                    <a:pt x="296" y="296"/>
                    <a:pt x="394" y="296"/>
                  </a:cubicBezTo>
                  <a:cubicBezTo>
                    <a:pt x="394" y="394"/>
                    <a:pt x="394" y="394"/>
                    <a:pt x="296" y="517"/>
                  </a:cubicBezTo>
                  <a:lnTo>
                    <a:pt x="615" y="517"/>
                  </a:lnTo>
                  <a:cubicBezTo>
                    <a:pt x="615" y="394"/>
                    <a:pt x="615" y="296"/>
                    <a:pt x="517" y="197"/>
                  </a:cubicBezTo>
                  <a:cubicBezTo>
                    <a:pt x="406" y="99"/>
                    <a:pt x="326" y="50"/>
                    <a:pt x="249" y="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2351550" y="3527225"/>
              <a:ext cx="30750" cy="7400"/>
            </a:xfrm>
            <a:custGeom>
              <a:avLst/>
              <a:gdLst/>
              <a:ahLst/>
              <a:cxnLst/>
              <a:rect l="l" t="t" r="r" b="b"/>
              <a:pathLst>
                <a:path w="1230" h="296" extrusionOk="0">
                  <a:moveTo>
                    <a:pt x="1107" y="1"/>
                  </a:moveTo>
                  <a:cubicBezTo>
                    <a:pt x="910" y="99"/>
                    <a:pt x="812" y="99"/>
                    <a:pt x="713" y="198"/>
                  </a:cubicBezTo>
                  <a:lnTo>
                    <a:pt x="713" y="99"/>
                  </a:lnTo>
                  <a:cubicBezTo>
                    <a:pt x="394" y="99"/>
                    <a:pt x="197" y="198"/>
                    <a:pt x="0" y="198"/>
                  </a:cubicBezTo>
                  <a:lnTo>
                    <a:pt x="0" y="296"/>
                  </a:lnTo>
                  <a:lnTo>
                    <a:pt x="295" y="296"/>
                  </a:lnTo>
                  <a:cubicBezTo>
                    <a:pt x="361" y="296"/>
                    <a:pt x="383" y="252"/>
                    <a:pt x="419" y="252"/>
                  </a:cubicBezTo>
                  <a:cubicBezTo>
                    <a:pt x="437" y="252"/>
                    <a:pt x="459" y="263"/>
                    <a:pt x="492" y="296"/>
                  </a:cubicBezTo>
                  <a:lnTo>
                    <a:pt x="910" y="296"/>
                  </a:lnTo>
                  <a:cubicBezTo>
                    <a:pt x="910" y="198"/>
                    <a:pt x="1009" y="198"/>
                    <a:pt x="1009" y="198"/>
                  </a:cubicBezTo>
                  <a:cubicBezTo>
                    <a:pt x="1107" y="198"/>
                    <a:pt x="1107" y="198"/>
                    <a:pt x="1107" y="296"/>
                  </a:cubicBezTo>
                  <a:cubicBezTo>
                    <a:pt x="1107" y="198"/>
                    <a:pt x="1230" y="198"/>
                    <a:pt x="1230" y="198"/>
                  </a:cubicBezTo>
                  <a:cubicBezTo>
                    <a:pt x="1230" y="99"/>
                    <a:pt x="1107" y="99"/>
                    <a:pt x="11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2394575" y="3534600"/>
              <a:ext cx="20925" cy="8025"/>
            </a:xfrm>
            <a:custGeom>
              <a:avLst/>
              <a:gdLst/>
              <a:ahLst/>
              <a:cxnLst/>
              <a:rect l="l" t="t" r="r" b="b"/>
              <a:pathLst>
                <a:path w="837" h="321" extrusionOk="0">
                  <a:moveTo>
                    <a:pt x="615" y="1"/>
                  </a:moveTo>
                  <a:cubicBezTo>
                    <a:pt x="517" y="1"/>
                    <a:pt x="419" y="1"/>
                    <a:pt x="222" y="99"/>
                  </a:cubicBezTo>
                  <a:cubicBezTo>
                    <a:pt x="222" y="99"/>
                    <a:pt x="124" y="222"/>
                    <a:pt x="1" y="222"/>
                  </a:cubicBezTo>
                  <a:lnTo>
                    <a:pt x="1" y="321"/>
                  </a:lnTo>
                  <a:cubicBezTo>
                    <a:pt x="124" y="321"/>
                    <a:pt x="222" y="321"/>
                    <a:pt x="320" y="222"/>
                  </a:cubicBezTo>
                  <a:lnTo>
                    <a:pt x="517" y="222"/>
                  </a:lnTo>
                  <a:cubicBezTo>
                    <a:pt x="738" y="222"/>
                    <a:pt x="738" y="99"/>
                    <a:pt x="837" y="99"/>
                  </a:cubicBezTo>
                  <a:cubicBezTo>
                    <a:pt x="837" y="99"/>
                    <a:pt x="738" y="1"/>
                    <a:pt x="6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2251350" y="3634800"/>
              <a:ext cx="23375" cy="8500"/>
            </a:xfrm>
            <a:custGeom>
              <a:avLst/>
              <a:gdLst/>
              <a:ahLst/>
              <a:cxnLst/>
              <a:rect l="l" t="t" r="r" b="b"/>
              <a:pathLst>
                <a:path w="935" h="340" extrusionOk="0">
                  <a:moveTo>
                    <a:pt x="935" y="1"/>
                  </a:moveTo>
                  <a:cubicBezTo>
                    <a:pt x="858" y="1"/>
                    <a:pt x="809" y="24"/>
                    <a:pt x="772" y="59"/>
                  </a:cubicBezTo>
                  <a:lnTo>
                    <a:pt x="772" y="59"/>
                  </a:lnTo>
                  <a:cubicBezTo>
                    <a:pt x="825" y="38"/>
                    <a:pt x="880" y="18"/>
                    <a:pt x="935" y="1"/>
                  </a:cubicBezTo>
                  <a:close/>
                  <a:moveTo>
                    <a:pt x="772" y="59"/>
                  </a:moveTo>
                  <a:lnTo>
                    <a:pt x="772" y="59"/>
                  </a:lnTo>
                  <a:cubicBezTo>
                    <a:pt x="513" y="161"/>
                    <a:pt x="265" y="296"/>
                    <a:pt x="0" y="296"/>
                  </a:cubicBezTo>
                  <a:cubicBezTo>
                    <a:pt x="66" y="329"/>
                    <a:pt x="134" y="340"/>
                    <a:pt x="203" y="340"/>
                  </a:cubicBezTo>
                  <a:cubicBezTo>
                    <a:pt x="342" y="340"/>
                    <a:pt x="484" y="296"/>
                    <a:pt x="615" y="296"/>
                  </a:cubicBezTo>
                  <a:cubicBezTo>
                    <a:pt x="680" y="232"/>
                    <a:pt x="702" y="125"/>
                    <a:pt x="772" y="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3096600" y="3529700"/>
              <a:ext cx="23375" cy="7400"/>
            </a:xfrm>
            <a:custGeom>
              <a:avLst/>
              <a:gdLst/>
              <a:ahLst/>
              <a:cxnLst/>
              <a:rect l="l" t="t" r="r" b="b"/>
              <a:pathLst>
                <a:path w="935" h="296" extrusionOk="0">
                  <a:moveTo>
                    <a:pt x="0" y="0"/>
                  </a:moveTo>
                  <a:lnTo>
                    <a:pt x="0" y="99"/>
                  </a:lnTo>
                  <a:cubicBezTo>
                    <a:pt x="320" y="197"/>
                    <a:pt x="615" y="295"/>
                    <a:pt x="935" y="295"/>
                  </a:cubicBezTo>
                  <a:cubicBezTo>
                    <a:pt x="812" y="197"/>
                    <a:pt x="615" y="99"/>
                    <a:pt x="517" y="99"/>
                  </a:cubicBezTo>
                  <a:lnTo>
                    <a:pt x="418" y="197"/>
                  </a:lnTo>
                  <a:cubicBezTo>
                    <a:pt x="418" y="99"/>
                    <a:pt x="418" y="99"/>
                    <a:pt x="320" y="99"/>
                  </a:cubicBezTo>
                  <a:lnTo>
                    <a:pt x="197" y="99"/>
                  </a:lnTo>
                  <a:cubicBezTo>
                    <a:pt x="99" y="99"/>
                    <a:pt x="99" y="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2325725" y="3531525"/>
              <a:ext cx="25850" cy="8650"/>
            </a:xfrm>
            <a:custGeom>
              <a:avLst/>
              <a:gdLst/>
              <a:ahLst/>
              <a:cxnLst/>
              <a:rect l="l" t="t" r="r" b="b"/>
              <a:pathLst>
                <a:path w="1034" h="346" extrusionOk="0">
                  <a:moveTo>
                    <a:pt x="827" y="1"/>
                  </a:moveTo>
                  <a:cubicBezTo>
                    <a:pt x="763" y="1"/>
                    <a:pt x="714" y="26"/>
                    <a:pt x="714" y="26"/>
                  </a:cubicBezTo>
                  <a:cubicBezTo>
                    <a:pt x="517" y="26"/>
                    <a:pt x="419" y="124"/>
                    <a:pt x="296" y="124"/>
                  </a:cubicBezTo>
                  <a:cubicBezTo>
                    <a:pt x="197" y="124"/>
                    <a:pt x="99" y="124"/>
                    <a:pt x="1" y="222"/>
                  </a:cubicBezTo>
                  <a:cubicBezTo>
                    <a:pt x="99" y="222"/>
                    <a:pt x="99" y="222"/>
                    <a:pt x="197" y="345"/>
                  </a:cubicBezTo>
                  <a:cubicBezTo>
                    <a:pt x="197" y="222"/>
                    <a:pt x="197" y="222"/>
                    <a:pt x="296" y="222"/>
                  </a:cubicBezTo>
                  <a:cubicBezTo>
                    <a:pt x="517" y="124"/>
                    <a:pt x="812" y="124"/>
                    <a:pt x="1033" y="124"/>
                  </a:cubicBezTo>
                  <a:cubicBezTo>
                    <a:pt x="972" y="26"/>
                    <a:pt x="892" y="1"/>
                    <a:pt x="8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2878975" y="3488500"/>
              <a:ext cx="17850" cy="10475"/>
            </a:xfrm>
            <a:custGeom>
              <a:avLst/>
              <a:gdLst/>
              <a:ahLst/>
              <a:cxnLst/>
              <a:rect l="l" t="t" r="r" b="b"/>
              <a:pathLst>
                <a:path w="714" h="419" extrusionOk="0">
                  <a:moveTo>
                    <a:pt x="517" y="1"/>
                  </a:moveTo>
                  <a:cubicBezTo>
                    <a:pt x="517" y="99"/>
                    <a:pt x="517" y="99"/>
                    <a:pt x="419" y="222"/>
                  </a:cubicBezTo>
                  <a:cubicBezTo>
                    <a:pt x="296" y="222"/>
                    <a:pt x="198" y="222"/>
                    <a:pt x="198" y="99"/>
                  </a:cubicBezTo>
                  <a:cubicBezTo>
                    <a:pt x="99" y="222"/>
                    <a:pt x="99" y="320"/>
                    <a:pt x="1" y="419"/>
                  </a:cubicBezTo>
                  <a:cubicBezTo>
                    <a:pt x="99" y="320"/>
                    <a:pt x="198" y="320"/>
                    <a:pt x="296" y="320"/>
                  </a:cubicBezTo>
                  <a:cubicBezTo>
                    <a:pt x="517" y="320"/>
                    <a:pt x="616" y="222"/>
                    <a:pt x="714" y="99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2428375" y="3478675"/>
              <a:ext cx="15400" cy="9850"/>
            </a:xfrm>
            <a:custGeom>
              <a:avLst/>
              <a:gdLst/>
              <a:ahLst/>
              <a:cxnLst/>
              <a:rect l="l" t="t" r="r" b="b"/>
              <a:pathLst>
                <a:path w="616" h="394" extrusionOk="0">
                  <a:moveTo>
                    <a:pt x="616" y="0"/>
                  </a:moveTo>
                  <a:cubicBezTo>
                    <a:pt x="493" y="0"/>
                    <a:pt x="493" y="99"/>
                    <a:pt x="394" y="99"/>
                  </a:cubicBezTo>
                  <a:lnTo>
                    <a:pt x="99" y="99"/>
                  </a:lnTo>
                  <a:cubicBezTo>
                    <a:pt x="99" y="197"/>
                    <a:pt x="1" y="295"/>
                    <a:pt x="1" y="394"/>
                  </a:cubicBezTo>
                  <a:lnTo>
                    <a:pt x="99" y="394"/>
                  </a:lnTo>
                  <a:lnTo>
                    <a:pt x="198" y="295"/>
                  </a:lnTo>
                  <a:cubicBezTo>
                    <a:pt x="296" y="197"/>
                    <a:pt x="394" y="197"/>
                    <a:pt x="493" y="197"/>
                  </a:cubicBezTo>
                  <a:cubicBezTo>
                    <a:pt x="616" y="99"/>
                    <a:pt x="616" y="99"/>
                    <a:pt x="6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2305450" y="3488500"/>
              <a:ext cx="15375" cy="10475"/>
            </a:xfrm>
            <a:custGeom>
              <a:avLst/>
              <a:gdLst/>
              <a:ahLst/>
              <a:cxnLst/>
              <a:rect l="l" t="t" r="r" b="b"/>
              <a:pathLst>
                <a:path w="615" h="419" extrusionOk="0">
                  <a:moveTo>
                    <a:pt x="99" y="1"/>
                  </a:moveTo>
                  <a:cubicBezTo>
                    <a:pt x="99" y="1"/>
                    <a:pt x="99" y="99"/>
                    <a:pt x="0" y="99"/>
                  </a:cubicBezTo>
                  <a:cubicBezTo>
                    <a:pt x="99" y="222"/>
                    <a:pt x="99" y="320"/>
                    <a:pt x="197" y="419"/>
                  </a:cubicBezTo>
                  <a:lnTo>
                    <a:pt x="615" y="419"/>
                  </a:lnTo>
                  <a:lnTo>
                    <a:pt x="615" y="320"/>
                  </a:lnTo>
                  <a:cubicBezTo>
                    <a:pt x="492" y="320"/>
                    <a:pt x="394" y="320"/>
                    <a:pt x="295" y="222"/>
                  </a:cubicBezTo>
                  <a:cubicBezTo>
                    <a:pt x="197" y="222"/>
                    <a:pt x="197" y="99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2330650" y="3481125"/>
              <a:ext cx="12925" cy="7400"/>
            </a:xfrm>
            <a:custGeom>
              <a:avLst/>
              <a:gdLst/>
              <a:ahLst/>
              <a:cxnLst/>
              <a:rect l="l" t="t" r="r" b="b"/>
              <a:pathLst>
                <a:path w="517" h="296" extrusionOk="0">
                  <a:moveTo>
                    <a:pt x="0" y="1"/>
                  </a:moveTo>
                  <a:cubicBezTo>
                    <a:pt x="0" y="99"/>
                    <a:pt x="0" y="197"/>
                    <a:pt x="99" y="296"/>
                  </a:cubicBezTo>
                  <a:cubicBezTo>
                    <a:pt x="99" y="197"/>
                    <a:pt x="222" y="197"/>
                    <a:pt x="222" y="197"/>
                  </a:cubicBezTo>
                  <a:cubicBezTo>
                    <a:pt x="320" y="197"/>
                    <a:pt x="418" y="296"/>
                    <a:pt x="517" y="296"/>
                  </a:cubicBezTo>
                  <a:lnTo>
                    <a:pt x="517" y="99"/>
                  </a:lnTo>
                  <a:lnTo>
                    <a:pt x="418" y="99"/>
                  </a:lnTo>
                  <a:cubicBezTo>
                    <a:pt x="369" y="50"/>
                    <a:pt x="289" y="50"/>
                    <a:pt x="209" y="50"/>
                  </a:cubicBezTo>
                  <a:cubicBezTo>
                    <a:pt x="129" y="50"/>
                    <a:pt x="49" y="5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2535975" y="3591175"/>
              <a:ext cx="17850" cy="4925"/>
            </a:xfrm>
            <a:custGeom>
              <a:avLst/>
              <a:gdLst/>
              <a:ahLst/>
              <a:cxnLst/>
              <a:rect l="l" t="t" r="r" b="b"/>
              <a:pathLst>
                <a:path w="714" h="197" extrusionOk="0">
                  <a:moveTo>
                    <a:pt x="0" y="0"/>
                  </a:moveTo>
                  <a:lnTo>
                    <a:pt x="0" y="98"/>
                  </a:lnTo>
                  <a:cubicBezTo>
                    <a:pt x="98" y="98"/>
                    <a:pt x="98" y="98"/>
                    <a:pt x="98" y="197"/>
                  </a:cubicBezTo>
                  <a:cubicBezTo>
                    <a:pt x="197" y="98"/>
                    <a:pt x="326" y="98"/>
                    <a:pt x="443" y="98"/>
                  </a:cubicBezTo>
                  <a:cubicBezTo>
                    <a:pt x="559" y="98"/>
                    <a:pt x="664" y="98"/>
                    <a:pt x="7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3099050" y="3580725"/>
              <a:ext cx="20925" cy="6550"/>
            </a:xfrm>
            <a:custGeom>
              <a:avLst/>
              <a:gdLst/>
              <a:ahLst/>
              <a:cxnLst/>
              <a:rect l="l" t="t" r="r" b="b"/>
              <a:pathLst>
                <a:path w="837" h="262" extrusionOk="0">
                  <a:moveTo>
                    <a:pt x="1" y="0"/>
                  </a:moveTo>
                  <a:cubicBezTo>
                    <a:pt x="99" y="98"/>
                    <a:pt x="222" y="98"/>
                    <a:pt x="222" y="221"/>
                  </a:cubicBezTo>
                  <a:lnTo>
                    <a:pt x="320" y="98"/>
                  </a:lnTo>
                  <a:lnTo>
                    <a:pt x="419" y="98"/>
                  </a:lnTo>
                  <a:cubicBezTo>
                    <a:pt x="489" y="186"/>
                    <a:pt x="559" y="262"/>
                    <a:pt x="674" y="262"/>
                  </a:cubicBezTo>
                  <a:cubicBezTo>
                    <a:pt x="720" y="262"/>
                    <a:pt x="774" y="249"/>
                    <a:pt x="837" y="221"/>
                  </a:cubicBezTo>
                  <a:cubicBezTo>
                    <a:pt x="615" y="98"/>
                    <a:pt x="32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2958275" y="3493075"/>
              <a:ext cx="15400" cy="8375"/>
            </a:xfrm>
            <a:custGeom>
              <a:avLst/>
              <a:gdLst/>
              <a:ahLst/>
              <a:cxnLst/>
              <a:rect l="l" t="t" r="r" b="b"/>
              <a:pathLst>
                <a:path w="616" h="335" extrusionOk="0">
                  <a:moveTo>
                    <a:pt x="69" y="1"/>
                  </a:moveTo>
                  <a:cubicBezTo>
                    <a:pt x="46" y="1"/>
                    <a:pt x="23" y="11"/>
                    <a:pt x="1" y="39"/>
                  </a:cubicBezTo>
                  <a:lnTo>
                    <a:pt x="1" y="137"/>
                  </a:lnTo>
                  <a:lnTo>
                    <a:pt x="320" y="137"/>
                  </a:lnTo>
                  <a:cubicBezTo>
                    <a:pt x="320" y="236"/>
                    <a:pt x="419" y="236"/>
                    <a:pt x="419" y="334"/>
                  </a:cubicBezTo>
                  <a:cubicBezTo>
                    <a:pt x="419" y="236"/>
                    <a:pt x="517" y="236"/>
                    <a:pt x="616" y="137"/>
                  </a:cubicBezTo>
                  <a:cubicBezTo>
                    <a:pt x="517" y="137"/>
                    <a:pt x="419" y="39"/>
                    <a:pt x="320" y="39"/>
                  </a:cubicBezTo>
                  <a:cubicBezTo>
                    <a:pt x="297" y="58"/>
                    <a:pt x="274" y="65"/>
                    <a:pt x="252" y="65"/>
                  </a:cubicBezTo>
                  <a:cubicBezTo>
                    <a:pt x="186" y="65"/>
                    <a:pt x="126" y="1"/>
                    <a:pt x="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523050" y="3470675"/>
              <a:ext cx="9875" cy="10475"/>
            </a:xfrm>
            <a:custGeom>
              <a:avLst/>
              <a:gdLst/>
              <a:ahLst/>
              <a:cxnLst/>
              <a:rect l="l" t="t" r="r" b="b"/>
              <a:pathLst>
                <a:path w="395" h="419" extrusionOk="0">
                  <a:moveTo>
                    <a:pt x="296" y="1"/>
                  </a:moveTo>
                  <a:cubicBezTo>
                    <a:pt x="197" y="99"/>
                    <a:pt x="99" y="197"/>
                    <a:pt x="1" y="197"/>
                  </a:cubicBezTo>
                  <a:cubicBezTo>
                    <a:pt x="1" y="320"/>
                    <a:pt x="1" y="320"/>
                    <a:pt x="99" y="419"/>
                  </a:cubicBezTo>
                  <a:cubicBezTo>
                    <a:pt x="99" y="197"/>
                    <a:pt x="296" y="320"/>
                    <a:pt x="394" y="99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451125" y="3490975"/>
              <a:ext cx="15400" cy="8000"/>
            </a:xfrm>
            <a:custGeom>
              <a:avLst/>
              <a:gdLst/>
              <a:ahLst/>
              <a:cxnLst/>
              <a:rect l="l" t="t" r="r" b="b"/>
              <a:pathLst>
                <a:path w="616" h="320" extrusionOk="0">
                  <a:moveTo>
                    <a:pt x="616" y="0"/>
                  </a:moveTo>
                  <a:lnTo>
                    <a:pt x="616" y="0"/>
                  </a:lnTo>
                  <a:cubicBezTo>
                    <a:pt x="517" y="123"/>
                    <a:pt x="419" y="221"/>
                    <a:pt x="419" y="221"/>
                  </a:cubicBezTo>
                  <a:cubicBezTo>
                    <a:pt x="320" y="221"/>
                    <a:pt x="320" y="221"/>
                    <a:pt x="197" y="123"/>
                  </a:cubicBezTo>
                  <a:cubicBezTo>
                    <a:pt x="197" y="221"/>
                    <a:pt x="99" y="221"/>
                    <a:pt x="1" y="320"/>
                  </a:cubicBezTo>
                  <a:lnTo>
                    <a:pt x="517" y="320"/>
                  </a:lnTo>
                  <a:cubicBezTo>
                    <a:pt x="616" y="221"/>
                    <a:pt x="616" y="221"/>
                    <a:pt x="6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430850" y="3490975"/>
              <a:ext cx="15400" cy="8000"/>
            </a:xfrm>
            <a:custGeom>
              <a:avLst/>
              <a:gdLst/>
              <a:ahLst/>
              <a:cxnLst/>
              <a:rect l="l" t="t" r="r" b="b"/>
              <a:pathLst>
                <a:path w="616" h="320" extrusionOk="0">
                  <a:moveTo>
                    <a:pt x="615" y="0"/>
                  </a:moveTo>
                  <a:cubicBezTo>
                    <a:pt x="532" y="83"/>
                    <a:pt x="453" y="104"/>
                    <a:pt x="380" y="104"/>
                  </a:cubicBezTo>
                  <a:cubicBezTo>
                    <a:pt x="308" y="104"/>
                    <a:pt x="243" y="83"/>
                    <a:pt x="190" y="83"/>
                  </a:cubicBezTo>
                  <a:cubicBezTo>
                    <a:pt x="154" y="83"/>
                    <a:pt x="123" y="92"/>
                    <a:pt x="99" y="123"/>
                  </a:cubicBezTo>
                  <a:cubicBezTo>
                    <a:pt x="0" y="123"/>
                    <a:pt x="0" y="221"/>
                    <a:pt x="0" y="320"/>
                  </a:cubicBezTo>
                  <a:cubicBezTo>
                    <a:pt x="197" y="221"/>
                    <a:pt x="394" y="221"/>
                    <a:pt x="615" y="123"/>
                  </a:cubicBezTo>
                  <a:lnTo>
                    <a:pt x="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2984100" y="3498950"/>
              <a:ext cx="9850" cy="10475"/>
            </a:xfrm>
            <a:custGeom>
              <a:avLst/>
              <a:gdLst/>
              <a:ahLst/>
              <a:cxnLst/>
              <a:rect l="l" t="t" r="r" b="b"/>
              <a:pathLst>
                <a:path w="394" h="419" extrusionOk="0">
                  <a:moveTo>
                    <a:pt x="99" y="1"/>
                  </a:moveTo>
                  <a:cubicBezTo>
                    <a:pt x="1" y="1"/>
                    <a:pt x="1" y="99"/>
                    <a:pt x="1" y="99"/>
                  </a:cubicBezTo>
                  <a:cubicBezTo>
                    <a:pt x="99" y="99"/>
                    <a:pt x="197" y="197"/>
                    <a:pt x="197" y="197"/>
                  </a:cubicBezTo>
                  <a:cubicBezTo>
                    <a:pt x="296" y="296"/>
                    <a:pt x="296" y="296"/>
                    <a:pt x="296" y="419"/>
                  </a:cubicBezTo>
                  <a:cubicBezTo>
                    <a:pt x="296" y="296"/>
                    <a:pt x="394" y="296"/>
                    <a:pt x="394" y="197"/>
                  </a:cubicBezTo>
                  <a:cubicBezTo>
                    <a:pt x="296" y="99"/>
                    <a:pt x="197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3255200" y="3670475"/>
              <a:ext cx="10475" cy="8000"/>
            </a:xfrm>
            <a:custGeom>
              <a:avLst/>
              <a:gdLst/>
              <a:ahLst/>
              <a:cxnLst/>
              <a:rect l="l" t="t" r="r" b="b"/>
              <a:pathLst>
                <a:path w="419" h="320" extrusionOk="0">
                  <a:moveTo>
                    <a:pt x="0" y="0"/>
                  </a:moveTo>
                  <a:lnTo>
                    <a:pt x="0" y="197"/>
                  </a:lnTo>
                  <a:lnTo>
                    <a:pt x="123" y="98"/>
                  </a:lnTo>
                  <a:lnTo>
                    <a:pt x="123" y="320"/>
                  </a:lnTo>
                  <a:lnTo>
                    <a:pt x="222" y="320"/>
                  </a:lnTo>
                  <a:cubicBezTo>
                    <a:pt x="320" y="320"/>
                    <a:pt x="320" y="320"/>
                    <a:pt x="418" y="197"/>
                  </a:cubicBezTo>
                  <a:cubicBezTo>
                    <a:pt x="320" y="98"/>
                    <a:pt x="123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2387200" y="3511250"/>
              <a:ext cx="15400" cy="3100"/>
            </a:xfrm>
            <a:custGeom>
              <a:avLst/>
              <a:gdLst/>
              <a:ahLst/>
              <a:cxnLst/>
              <a:rect l="l" t="t" r="r" b="b"/>
              <a:pathLst>
                <a:path w="616" h="124" extrusionOk="0">
                  <a:moveTo>
                    <a:pt x="308" y="1"/>
                  </a:moveTo>
                  <a:cubicBezTo>
                    <a:pt x="203" y="1"/>
                    <a:pt x="99" y="25"/>
                    <a:pt x="1" y="123"/>
                  </a:cubicBezTo>
                  <a:lnTo>
                    <a:pt x="296" y="123"/>
                  </a:lnTo>
                  <a:cubicBezTo>
                    <a:pt x="296" y="91"/>
                    <a:pt x="309" y="80"/>
                    <a:pt x="331" y="80"/>
                  </a:cubicBezTo>
                  <a:cubicBezTo>
                    <a:pt x="375" y="80"/>
                    <a:pt x="451" y="123"/>
                    <a:pt x="517" y="123"/>
                  </a:cubicBezTo>
                  <a:cubicBezTo>
                    <a:pt x="517" y="25"/>
                    <a:pt x="517" y="25"/>
                    <a:pt x="615" y="25"/>
                  </a:cubicBezTo>
                  <a:cubicBezTo>
                    <a:pt x="517" y="25"/>
                    <a:pt x="412" y="1"/>
                    <a:pt x="3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2228600" y="3637275"/>
              <a:ext cx="15400" cy="4925"/>
            </a:xfrm>
            <a:custGeom>
              <a:avLst/>
              <a:gdLst/>
              <a:ahLst/>
              <a:cxnLst/>
              <a:rect l="l" t="t" r="r" b="b"/>
              <a:pathLst>
                <a:path w="616" h="197" extrusionOk="0">
                  <a:moveTo>
                    <a:pt x="615" y="0"/>
                  </a:moveTo>
                  <a:cubicBezTo>
                    <a:pt x="296" y="0"/>
                    <a:pt x="197" y="0"/>
                    <a:pt x="1" y="99"/>
                  </a:cubicBezTo>
                  <a:cubicBezTo>
                    <a:pt x="99" y="99"/>
                    <a:pt x="197" y="197"/>
                    <a:pt x="296" y="197"/>
                  </a:cubicBezTo>
                  <a:cubicBezTo>
                    <a:pt x="296" y="197"/>
                    <a:pt x="394" y="99"/>
                    <a:pt x="6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2960750" y="3519250"/>
              <a:ext cx="10475" cy="5550"/>
            </a:xfrm>
            <a:custGeom>
              <a:avLst/>
              <a:gdLst/>
              <a:ahLst/>
              <a:cxnLst/>
              <a:rect l="l" t="t" r="r" b="b"/>
              <a:pathLst>
                <a:path w="419" h="222" extrusionOk="0">
                  <a:moveTo>
                    <a:pt x="99" y="0"/>
                  </a:moveTo>
                  <a:lnTo>
                    <a:pt x="0" y="99"/>
                  </a:lnTo>
                  <a:cubicBezTo>
                    <a:pt x="99" y="221"/>
                    <a:pt x="221" y="221"/>
                    <a:pt x="320" y="221"/>
                  </a:cubicBezTo>
                  <a:lnTo>
                    <a:pt x="418" y="99"/>
                  </a:lnTo>
                  <a:cubicBezTo>
                    <a:pt x="320" y="99"/>
                    <a:pt x="221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2681650" y="3465075"/>
              <a:ext cx="10475" cy="3175"/>
            </a:xfrm>
            <a:custGeom>
              <a:avLst/>
              <a:gdLst/>
              <a:ahLst/>
              <a:cxnLst/>
              <a:rect l="l" t="t" r="r" b="b"/>
              <a:pathLst>
                <a:path w="419" h="127" extrusionOk="0">
                  <a:moveTo>
                    <a:pt x="356" y="0"/>
                  </a:moveTo>
                  <a:cubicBezTo>
                    <a:pt x="268" y="0"/>
                    <a:pt x="158" y="126"/>
                    <a:pt x="1" y="126"/>
                  </a:cubicBezTo>
                  <a:lnTo>
                    <a:pt x="419" y="126"/>
                  </a:lnTo>
                  <a:lnTo>
                    <a:pt x="419" y="28"/>
                  </a:lnTo>
                  <a:cubicBezTo>
                    <a:pt x="399" y="8"/>
                    <a:pt x="378" y="0"/>
                    <a:pt x="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2295000" y="3490975"/>
              <a:ext cx="10475" cy="5550"/>
            </a:xfrm>
            <a:custGeom>
              <a:avLst/>
              <a:gdLst/>
              <a:ahLst/>
              <a:cxnLst/>
              <a:rect l="l" t="t" r="r" b="b"/>
              <a:pathLst>
                <a:path w="419" h="222" extrusionOk="0">
                  <a:moveTo>
                    <a:pt x="197" y="0"/>
                  </a:moveTo>
                  <a:cubicBezTo>
                    <a:pt x="197" y="0"/>
                    <a:pt x="99" y="123"/>
                    <a:pt x="0" y="123"/>
                  </a:cubicBezTo>
                  <a:lnTo>
                    <a:pt x="99" y="123"/>
                  </a:lnTo>
                  <a:cubicBezTo>
                    <a:pt x="197" y="221"/>
                    <a:pt x="295" y="221"/>
                    <a:pt x="418" y="221"/>
                  </a:cubicBezTo>
                  <a:lnTo>
                    <a:pt x="418" y="123"/>
                  </a:lnTo>
                  <a:lnTo>
                    <a:pt x="197" y="123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2369375" y="3540150"/>
              <a:ext cx="9850" cy="2475"/>
            </a:xfrm>
            <a:custGeom>
              <a:avLst/>
              <a:gdLst/>
              <a:ahLst/>
              <a:cxnLst/>
              <a:rect l="l" t="t" r="r" b="b"/>
              <a:pathLst>
                <a:path w="394" h="99" extrusionOk="0">
                  <a:moveTo>
                    <a:pt x="0" y="0"/>
                  </a:moveTo>
                  <a:lnTo>
                    <a:pt x="0" y="99"/>
                  </a:lnTo>
                  <a:lnTo>
                    <a:pt x="394" y="9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3285925" y="3684825"/>
              <a:ext cx="10475" cy="3500"/>
            </a:xfrm>
            <a:custGeom>
              <a:avLst/>
              <a:gdLst/>
              <a:ahLst/>
              <a:cxnLst/>
              <a:rect l="l" t="t" r="r" b="b"/>
              <a:pathLst>
                <a:path w="419" h="140" extrusionOk="0">
                  <a:moveTo>
                    <a:pt x="167" y="0"/>
                  </a:moveTo>
                  <a:cubicBezTo>
                    <a:pt x="120" y="0"/>
                    <a:pt x="66" y="12"/>
                    <a:pt x="1" y="41"/>
                  </a:cubicBezTo>
                  <a:lnTo>
                    <a:pt x="1" y="139"/>
                  </a:lnTo>
                  <a:lnTo>
                    <a:pt x="419" y="139"/>
                  </a:lnTo>
                  <a:cubicBezTo>
                    <a:pt x="349" y="70"/>
                    <a:pt x="28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3083675" y="3528675"/>
              <a:ext cx="12950" cy="3500"/>
            </a:xfrm>
            <a:custGeom>
              <a:avLst/>
              <a:gdLst/>
              <a:ahLst/>
              <a:cxnLst/>
              <a:rect l="l" t="t" r="r" b="b"/>
              <a:pathLst>
                <a:path w="518" h="140" extrusionOk="0">
                  <a:moveTo>
                    <a:pt x="342" y="0"/>
                  </a:moveTo>
                  <a:cubicBezTo>
                    <a:pt x="202" y="0"/>
                    <a:pt x="71" y="70"/>
                    <a:pt x="1" y="140"/>
                  </a:cubicBezTo>
                  <a:lnTo>
                    <a:pt x="321" y="140"/>
                  </a:lnTo>
                  <a:cubicBezTo>
                    <a:pt x="419" y="41"/>
                    <a:pt x="419" y="41"/>
                    <a:pt x="517" y="41"/>
                  </a:cubicBezTo>
                  <a:cubicBezTo>
                    <a:pt x="460" y="12"/>
                    <a:pt x="400" y="0"/>
                    <a:pt x="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2817500" y="3503875"/>
              <a:ext cx="7400" cy="3325"/>
            </a:xfrm>
            <a:custGeom>
              <a:avLst/>
              <a:gdLst/>
              <a:ahLst/>
              <a:cxnLst/>
              <a:rect l="l" t="t" r="r" b="b"/>
              <a:pathLst>
                <a:path w="296" h="133" extrusionOk="0">
                  <a:moveTo>
                    <a:pt x="1" y="0"/>
                  </a:moveTo>
                  <a:cubicBezTo>
                    <a:pt x="47" y="105"/>
                    <a:pt x="94" y="133"/>
                    <a:pt x="141" y="133"/>
                  </a:cubicBezTo>
                  <a:cubicBezTo>
                    <a:pt x="192" y="133"/>
                    <a:pt x="244" y="99"/>
                    <a:pt x="296" y="99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2492325" y="3472525"/>
              <a:ext cx="7400" cy="3100"/>
            </a:xfrm>
            <a:custGeom>
              <a:avLst/>
              <a:gdLst/>
              <a:ahLst/>
              <a:cxnLst/>
              <a:rect l="l" t="t" r="r" b="b"/>
              <a:pathLst>
                <a:path w="296" h="124" extrusionOk="0">
                  <a:moveTo>
                    <a:pt x="111" y="0"/>
                  </a:moveTo>
                  <a:cubicBezTo>
                    <a:pt x="49" y="0"/>
                    <a:pt x="0" y="25"/>
                    <a:pt x="0" y="123"/>
                  </a:cubicBezTo>
                  <a:lnTo>
                    <a:pt x="197" y="123"/>
                  </a:lnTo>
                  <a:lnTo>
                    <a:pt x="295" y="25"/>
                  </a:lnTo>
                  <a:cubicBezTo>
                    <a:pt x="246" y="25"/>
                    <a:pt x="172" y="0"/>
                    <a:pt x="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2274700" y="3509400"/>
              <a:ext cx="9875" cy="5975"/>
            </a:xfrm>
            <a:custGeom>
              <a:avLst/>
              <a:gdLst/>
              <a:ahLst/>
              <a:cxnLst/>
              <a:rect l="l" t="t" r="r" b="b"/>
              <a:pathLst>
                <a:path w="395" h="239" extrusionOk="0">
                  <a:moveTo>
                    <a:pt x="394" y="1"/>
                  </a:moveTo>
                  <a:cubicBezTo>
                    <a:pt x="296" y="1"/>
                    <a:pt x="197" y="99"/>
                    <a:pt x="197" y="99"/>
                  </a:cubicBezTo>
                  <a:cubicBezTo>
                    <a:pt x="99" y="99"/>
                    <a:pt x="99" y="99"/>
                    <a:pt x="1" y="197"/>
                  </a:cubicBezTo>
                  <a:cubicBezTo>
                    <a:pt x="58" y="226"/>
                    <a:pt x="108" y="238"/>
                    <a:pt x="151" y="238"/>
                  </a:cubicBezTo>
                  <a:cubicBezTo>
                    <a:pt x="255" y="238"/>
                    <a:pt x="325" y="169"/>
                    <a:pt x="394" y="99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2400100" y="3483575"/>
              <a:ext cx="7400" cy="2500"/>
            </a:xfrm>
            <a:custGeom>
              <a:avLst/>
              <a:gdLst/>
              <a:ahLst/>
              <a:cxnLst/>
              <a:rect l="l" t="t" r="r" b="b"/>
              <a:pathLst>
                <a:path w="296" h="100" extrusionOk="0">
                  <a:moveTo>
                    <a:pt x="1" y="1"/>
                  </a:moveTo>
                  <a:lnTo>
                    <a:pt x="1" y="99"/>
                  </a:lnTo>
                  <a:lnTo>
                    <a:pt x="99" y="99"/>
                  </a:lnTo>
                  <a:cubicBezTo>
                    <a:pt x="198" y="99"/>
                    <a:pt x="198" y="1"/>
                    <a:pt x="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2502150" y="3473125"/>
              <a:ext cx="5550" cy="8025"/>
            </a:xfrm>
            <a:custGeom>
              <a:avLst/>
              <a:gdLst/>
              <a:ahLst/>
              <a:cxnLst/>
              <a:rect l="l" t="t" r="r" b="b"/>
              <a:pathLst>
                <a:path w="222" h="321" extrusionOk="0">
                  <a:moveTo>
                    <a:pt x="124" y="1"/>
                  </a:moveTo>
                  <a:lnTo>
                    <a:pt x="124" y="222"/>
                  </a:lnTo>
                  <a:lnTo>
                    <a:pt x="1" y="222"/>
                  </a:lnTo>
                  <a:cubicBezTo>
                    <a:pt x="1" y="222"/>
                    <a:pt x="124" y="321"/>
                    <a:pt x="222" y="321"/>
                  </a:cubicBezTo>
                  <a:lnTo>
                    <a:pt x="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2899275" y="3488500"/>
              <a:ext cx="2475" cy="8025"/>
            </a:xfrm>
            <a:custGeom>
              <a:avLst/>
              <a:gdLst/>
              <a:ahLst/>
              <a:cxnLst/>
              <a:rect l="l" t="t" r="r" b="b"/>
              <a:pathLst>
                <a:path w="99" h="321" extrusionOk="0">
                  <a:moveTo>
                    <a:pt x="99" y="1"/>
                  </a:moveTo>
                  <a:cubicBezTo>
                    <a:pt x="99" y="99"/>
                    <a:pt x="0" y="99"/>
                    <a:pt x="0" y="320"/>
                  </a:cubicBezTo>
                  <a:lnTo>
                    <a:pt x="99" y="32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2760950" y="3471300"/>
              <a:ext cx="10475" cy="1850"/>
            </a:xfrm>
            <a:custGeom>
              <a:avLst/>
              <a:gdLst/>
              <a:ahLst/>
              <a:cxnLst/>
              <a:rect l="l" t="t" r="r" b="b"/>
              <a:pathLst>
                <a:path w="419" h="74" extrusionOk="0">
                  <a:moveTo>
                    <a:pt x="210" y="0"/>
                  </a:moveTo>
                  <a:cubicBezTo>
                    <a:pt x="130" y="0"/>
                    <a:pt x="50" y="25"/>
                    <a:pt x="1" y="74"/>
                  </a:cubicBezTo>
                  <a:lnTo>
                    <a:pt x="419" y="74"/>
                  </a:lnTo>
                  <a:cubicBezTo>
                    <a:pt x="370" y="25"/>
                    <a:pt x="290" y="0"/>
                    <a:pt x="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2323275" y="3503175"/>
              <a:ext cx="9850" cy="2575"/>
            </a:xfrm>
            <a:custGeom>
              <a:avLst/>
              <a:gdLst/>
              <a:ahLst/>
              <a:cxnLst/>
              <a:rect l="l" t="t" r="r" b="b"/>
              <a:pathLst>
                <a:path w="394" h="103" extrusionOk="0">
                  <a:moveTo>
                    <a:pt x="281" y="0"/>
                  </a:moveTo>
                  <a:cubicBezTo>
                    <a:pt x="189" y="0"/>
                    <a:pt x="123" y="57"/>
                    <a:pt x="64" y="57"/>
                  </a:cubicBezTo>
                  <a:cubicBezTo>
                    <a:pt x="42" y="57"/>
                    <a:pt x="21" y="49"/>
                    <a:pt x="0" y="28"/>
                  </a:cubicBezTo>
                  <a:lnTo>
                    <a:pt x="0" y="28"/>
                  </a:lnTo>
                  <a:cubicBezTo>
                    <a:pt x="49" y="78"/>
                    <a:pt x="99" y="102"/>
                    <a:pt x="160" y="102"/>
                  </a:cubicBezTo>
                  <a:cubicBezTo>
                    <a:pt x="222" y="102"/>
                    <a:pt x="295" y="78"/>
                    <a:pt x="394" y="28"/>
                  </a:cubicBezTo>
                  <a:cubicBezTo>
                    <a:pt x="352" y="8"/>
                    <a:pt x="315" y="0"/>
                    <a:pt x="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2520600" y="3587625"/>
              <a:ext cx="9850" cy="1100"/>
            </a:xfrm>
            <a:custGeom>
              <a:avLst/>
              <a:gdLst/>
              <a:ahLst/>
              <a:cxnLst/>
              <a:rect l="l" t="t" r="r" b="b"/>
              <a:pathLst>
                <a:path w="394" h="44" extrusionOk="0">
                  <a:moveTo>
                    <a:pt x="226" y="0"/>
                  </a:moveTo>
                  <a:cubicBezTo>
                    <a:pt x="131" y="0"/>
                    <a:pt x="66" y="44"/>
                    <a:pt x="0" y="44"/>
                  </a:cubicBezTo>
                  <a:lnTo>
                    <a:pt x="394" y="44"/>
                  </a:lnTo>
                  <a:cubicBezTo>
                    <a:pt x="328" y="11"/>
                    <a:pt x="274" y="0"/>
                    <a:pt x="2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2297450" y="3537075"/>
              <a:ext cx="8025" cy="5550"/>
            </a:xfrm>
            <a:custGeom>
              <a:avLst/>
              <a:gdLst/>
              <a:ahLst/>
              <a:cxnLst/>
              <a:rect l="l" t="t" r="r" b="b"/>
              <a:pathLst>
                <a:path w="321" h="222" extrusionOk="0">
                  <a:moveTo>
                    <a:pt x="320" y="0"/>
                  </a:moveTo>
                  <a:cubicBezTo>
                    <a:pt x="197" y="0"/>
                    <a:pt x="99" y="123"/>
                    <a:pt x="1" y="123"/>
                  </a:cubicBezTo>
                  <a:lnTo>
                    <a:pt x="1" y="222"/>
                  </a:lnTo>
                  <a:cubicBezTo>
                    <a:pt x="99" y="222"/>
                    <a:pt x="197" y="123"/>
                    <a:pt x="320" y="123"/>
                  </a:cubicBezTo>
                  <a:lnTo>
                    <a:pt x="3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3242900" y="3669375"/>
              <a:ext cx="9850" cy="3575"/>
            </a:xfrm>
            <a:custGeom>
              <a:avLst/>
              <a:gdLst/>
              <a:ahLst/>
              <a:cxnLst/>
              <a:rect l="l" t="t" r="r" b="b"/>
              <a:pathLst>
                <a:path w="394" h="143" extrusionOk="0">
                  <a:moveTo>
                    <a:pt x="168" y="0"/>
                  </a:moveTo>
                  <a:cubicBezTo>
                    <a:pt x="121" y="0"/>
                    <a:pt x="66" y="11"/>
                    <a:pt x="1" y="44"/>
                  </a:cubicBezTo>
                  <a:cubicBezTo>
                    <a:pt x="99" y="44"/>
                    <a:pt x="197" y="44"/>
                    <a:pt x="197" y="142"/>
                  </a:cubicBezTo>
                  <a:cubicBezTo>
                    <a:pt x="296" y="142"/>
                    <a:pt x="296" y="44"/>
                    <a:pt x="394" y="44"/>
                  </a:cubicBezTo>
                  <a:cubicBezTo>
                    <a:pt x="328" y="44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2290075" y="3488500"/>
              <a:ext cx="4950" cy="8025"/>
            </a:xfrm>
            <a:custGeom>
              <a:avLst/>
              <a:gdLst/>
              <a:ahLst/>
              <a:cxnLst/>
              <a:rect l="l" t="t" r="r" b="b"/>
              <a:pathLst>
                <a:path w="198" h="321" extrusionOk="0">
                  <a:moveTo>
                    <a:pt x="99" y="1"/>
                  </a:moveTo>
                  <a:cubicBezTo>
                    <a:pt x="99" y="99"/>
                    <a:pt x="99" y="222"/>
                    <a:pt x="0" y="320"/>
                  </a:cubicBezTo>
                  <a:cubicBezTo>
                    <a:pt x="197" y="222"/>
                    <a:pt x="197" y="222"/>
                    <a:pt x="197" y="9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2422850" y="3483575"/>
              <a:ext cx="5550" cy="2500"/>
            </a:xfrm>
            <a:custGeom>
              <a:avLst/>
              <a:gdLst/>
              <a:ahLst/>
              <a:cxnLst/>
              <a:rect l="l" t="t" r="r" b="b"/>
              <a:pathLst>
                <a:path w="222" h="100" extrusionOk="0">
                  <a:moveTo>
                    <a:pt x="1" y="1"/>
                  </a:moveTo>
                  <a:lnTo>
                    <a:pt x="1" y="99"/>
                  </a:lnTo>
                  <a:lnTo>
                    <a:pt x="222" y="99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3089225" y="3521700"/>
              <a:ext cx="7400" cy="3100"/>
            </a:xfrm>
            <a:custGeom>
              <a:avLst/>
              <a:gdLst/>
              <a:ahLst/>
              <a:cxnLst/>
              <a:rect l="l" t="t" r="r" b="b"/>
              <a:pathLst>
                <a:path w="296" h="124" extrusionOk="0">
                  <a:moveTo>
                    <a:pt x="0" y="1"/>
                  </a:moveTo>
                  <a:cubicBezTo>
                    <a:pt x="99" y="123"/>
                    <a:pt x="197" y="123"/>
                    <a:pt x="197" y="123"/>
                  </a:cubicBezTo>
                  <a:lnTo>
                    <a:pt x="295" y="123"/>
                  </a:lnTo>
                  <a:cubicBezTo>
                    <a:pt x="197" y="1"/>
                    <a:pt x="99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2991475" y="3509400"/>
              <a:ext cx="8025" cy="4950"/>
            </a:xfrm>
            <a:custGeom>
              <a:avLst/>
              <a:gdLst/>
              <a:ahLst/>
              <a:cxnLst/>
              <a:rect l="l" t="t" r="r" b="b"/>
              <a:pathLst>
                <a:path w="321" h="198" extrusionOk="0">
                  <a:moveTo>
                    <a:pt x="222" y="1"/>
                  </a:moveTo>
                  <a:lnTo>
                    <a:pt x="1" y="197"/>
                  </a:lnTo>
                  <a:cubicBezTo>
                    <a:pt x="99" y="197"/>
                    <a:pt x="222" y="197"/>
                    <a:pt x="320" y="99"/>
                  </a:cubicBezTo>
                  <a:cubicBezTo>
                    <a:pt x="222" y="99"/>
                    <a:pt x="222" y="99"/>
                    <a:pt x="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2184950" y="3516775"/>
              <a:ext cx="4950" cy="8025"/>
            </a:xfrm>
            <a:custGeom>
              <a:avLst/>
              <a:gdLst/>
              <a:ahLst/>
              <a:cxnLst/>
              <a:rect l="l" t="t" r="r" b="b"/>
              <a:pathLst>
                <a:path w="198" h="321" extrusionOk="0">
                  <a:moveTo>
                    <a:pt x="197" y="1"/>
                  </a:moveTo>
                  <a:cubicBezTo>
                    <a:pt x="99" y="99"/>
                    <a:pt x="1" y="99"/>
                    <a:pt x="1" y="198"/>
                  </a:cubicBezTo>
                  <a:lnTo>
                    <a:pt x="99" y="320"/>
                  </a:lnTo>
                  <a:cubicBezTo>
                    <a:pt x="99" y="198"/>
                    <a:pt x="197" y="198"/>
                    <a:pt x="197" y="99"/>
                  </a:cubicBezTo>
                  <a:lnTo>
                    <a:pt x="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7484CD-A63F-C960-B300-A413D6607D65}"/>
              </a:ext>
            </a:extLst>
          </p:cNvPr>
          <p:cNvSpPr txBox="1"/>
          <p:nvPr/>
        </p:nvSpPr>
        <p:spPr>
          <a:xfrm>
            <a:off x="5364958" y="3471864"/>
            <a:ext cx="34647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3">
                    <a:lumMod val="75000"/>
                  </a:schemeClr>
                </a:solidFill>
              </a:rPr>
              <a:t>Presented By:</a:t>
            </a:r>
          </a:p>
          <a:p>
            <a:r>
              <a:rPr lang="en-SG" dirty="0" err="1">
                <a:solidFill>
                  <a:schemeClr val="accent3">
                    <a:lumMod val="75000"/>
                  </a:schemeClr>
                </a:solidFill>
              </a:rPr>
              <a:t>Mst</a:t>
            </a:r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. </a:t>
            </a:r>
            <a:r>
              <a:rPr lang="en-SG" dirty="0" err="1">
                <a:solidFill>
                  <a:schemeClr val="accent3">
                    <a:lumMod val="75000"/>
                  </a:schemeClr>
                </a:solidFill>
              </a:rPr>
              <a:t>Sangida</a:t>
            </a:r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 Afrin Niha - 21225103201</a:t>
            </a:r>
          </a:p>
          <a:p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Md. Zahid Hasan - 21225103407</a:t>
            </a:r>
          </a:p>
          <a:p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Md. Samiullah Mahmud - 21225103247</a:t>
            </a:r>
          </a:p>
          <a:p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Md. Ebrahim Hossain - 21225103424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E6DB8-E29D-F235-9084-FA60233DE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791" y="70250"/>
            <a:ext cx="2282284" cy="17851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253B-674F-DCE0-4434-FC02B8E8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Revenue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7CF4F-A9F0-AAD6-40E6-E77E48C81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92994"/>
            <a:ext cx="7704000" cy="3936206"/>
          </a:xfrm>
        </p:spPr>
        <p:txBody>
          <a:bodyPr/>
          <a:lstStyle/>
          <a:p>
            <a:pPr marL="139700" indent="0">
              <a:buNone/>
            </a:pPr>
            <a:r>
              <a:rPr lang="en-US" sz="1600" b="1" dirty="0"/>
              <a:t>Subscription Plans:</a:t>
            </a:r>
          </a:p>
          <a:p>
            <a:r>
              <a:rPr lang="en-US" sz="1600" dirty="0"/>
              <a:t>Basic Plan (Free): Access to basic features like crime reporting and area safety maps.</a:t>
            </a:r>
          </a:p>
          <a:p>
            <a:pPr marL="139700" indent="0">
              <a:buNone/>
            </a:pPr>
            <a:r>
              <a:rPr lang="en-US" sz="1600" b="1" dirty="0"/>
              <a:t>Premium Plan: </a:t>
            </a:r>
          </a:p>
          <a:p>
            <a:r>
              <a:rPr lang="en-US" sz="1600" dirty="0"/>
              <a:t>Advanced features, including real-time alerts and detailed danger zone insights.</a:t>
            </a:r>
          </a:p>
          <a:p>
            <a:pPr marL="139700" indent="0">
              <a:buNone/>
            </a:pPr>
            <a:r>
              <a:rPr lang="en-US" sz="1600" b="1" dirty="0"/>
              <a:t>Government Contracts:</a:t>
            </a:r>
          </a:p>
          <a:p>
            <a:r>
              <a:rPr lang="en-US" sz="1600" dirty="0"/>
              <a:t>Partnership with local law enforcement agencies for custom integrations.</a:t>
            </a:r>
          </a:p>
          <a:p>
            <a:pPr marL="139700" indent="0">
              <a:buNone/>
            </a:pPr>
            <a:r>
              <a:rPr lang="en-US" sz="1600" b="1" dirty="0"/>
              <a:t>Advertisements and Sponsorships:</a:t>
            </a:r>
          </a:p>
          <a:p>
            <a:r>
              <a:rPr lang="en-US" sz="1600" dirty="0"/>
              <a:t>Collaborations with NGOs and safety product companies for in-platform ads.</a:t>
            </a:r>
          </a:p>
          <a:p>
            <a:pPr marL="139700" indent="0">
              <a:buNone/>
            </a:pPr>
            <a:r>
              <a:rPr lang="en-US" sz="1600" b="1" dirty="0"/>
              <a:t>Donations and Grants:</a:t>
            </a:r>
          </a:p>
          <a:p>
            <a:r>
              <a:rPr lang="en-US" sz="1600" dirty="0"/>
              <a:t>Support from public safety organizations and international donors.</a:t>
            </a:r>
          </a:p>
          <a:p>
            <a:pPr marL="139700" indent="0">
              <a:buNone/>
            </a:pP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76013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25DF-99C7-80FB-306E-B5DE42F2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AF2B3-0D4D-96D5-DEE6-000FF36F0F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Overcoming resistance to new technology in law enforcement.</a:t>
            </a:r>
          </a:p>
          <a:p>
            <a:r>
              <a:rPr lang="en-US" sz="2000" dirty="0"/>
              <a:t>Ensuring platform accessibility for rural users with limited internet access.</a:t>
            </a:r>
          </a:p>
          <a:p>
            <a:r>
              <a:rPr lang="en-US" sz="2000" dirty="0"/>
              <a:t>Protecting user data and maintaining privacy.</a:t>
            </a:r>
          </a:p>
          <a:p>
            <a:r>
              <a:rPr lang="en-US" sz="2000" dirty="0"/>
              <a:t>Keeping crime data updated in real-time.</a:t>
            </a:r>
          </a:p>
          <a:p>
            <a:pPr marL="139700" indent="0">
              <a:buNone/>
            </a:pP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60487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8E21-D7D3-CF69-1BEA-76B4A2D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 err="1"/>
              <a:t>StartUp</a:t>
            </a:r>
            <a:r>
              <a:rPr lang="en-SG" dirty="0"/>
              <a:t>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1FCD6-1A33-A3CC-17D3-DCA238C32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sz="2000" dirty="0"/>
          </a:p>
          <a:p>
            <a:r>
              <a:rPr lang="en-US" sz="2000" dirty="0"/>
              <a:t>Beta launch, onboarding law enforcement agencies, and public awareness.</a:t>
            </a:r>
          </a:p>
          <a:p>
            <a:r>
              <a:rPr lang="en-US" sz="2000" dirty="0"/>
              <a:t>Full-scale rollout with advanced features and data analytics.</a:t>
            </a:r>
          </a:p>
          <a:p>
            <a:r>
              <a:rPr lang="en-US" sz="2000" dirty="0"/>
              <a:t>National expansion, integrating AI-based safety predictions, and multilingual support.</a:t>
            </a:r>
          </a:p>
          <a:p>
            <a:r>
              <a:rPr lang="en-US" sz="2000" dirty="0"/>
              <a:t>Explore international opportunities and partnerships.</a:t>
            </a:r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878098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AABC-7623-C028-5829-139CE870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815CE-8181-1692-9DD7-5CD6FD6D3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SG" sz="2000" b="1" dirty="0"/>
              <a:t>Front-End :</a:t>
            </a:r>
          </a:p>
          <a:p>
            <a:r>
              <a:rPr lang="en-SG" sz="2000" dirty="0"/>
              <a:t>HTML,CSS.</a:t>
            </a:r>
          </a:p>
          <a:p>
            <a:pPr marL="139700" indent="0">
              <a:buNone/>
            </a:pPr>
            <a:r>
              <a:rPr lang="en-SG" sz="2000" b="1" dirty="0"/>
              <a:t>Back-End :</a:t>
            </a:r>
          </a:p>
          <a:p>
            <a:r>
              <a:rPr lang="en-SG" sz="2000" dirty="0"/>
              <a:t>JAVA SCRIPT,PHP,MY-SQL.</a:t>
            </a:r>
          </a:p>
          <a:p>
            <a:pPr marL="139700" indent="0">
              <a:buNone/>
            </a:pP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027202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40ABAE6-BC35-2D14-CD72-D4BB5FAF0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17" y="528609"/>
            <a:ext cx="3597885" cy="17788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588A3D-4B6F-7A69-FEBB-246C0ACEB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69" y="3252403"/>
            <a:ext cx="3929062" cy="17421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FF20FEC-171B-7A3D-6CB1-E41359852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67" y="528609"/>
            <a:ext cx="3929062" cy="25952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280264-3E98-6340-74CE-51F70D35A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17" y="2462476"/>
            <a:ext cx="3597884" cy="259529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52D2BCA-6382-3D21-24A7-5EF616FF99D1}"/>
              </a:ext>
            </a:extLst>
          </p:cNvPr>
          <p:cNvSpPr txBox="1"/>
          <p:nvPr/>
        </p:nvSpPr>
        <p:spPr>
          <a:xfrm>
            <a:off x="2164556" y="71440"/>
            <a:ext cx="4764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>
                <a:latin typeface="Prompt Black" panose="00000A00000000000000" pitchFamily="2" charset="-34"/>
                <a:cs typeface="Prompt Black" panose="00000A00000000000000" pitchFamily="2" charset="-34"/>
              </a:rPr>
              <a:t>Homepage Dashboard</a:t>
            </a:r>
          </a:p>
        </p:txBody>
      </p:sp>
    </p:spTree>
    <p:extLst>
      <p:ext uri="{BB962C8B-B14F-4D97-AF65-F5344CB8AC3E}">
        <p14:creationId xmlns:p14="http://schemas.microsoft.com/office/powerpoint/2010/main" val="4150706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9547-C7CB-B703-8033-12BFA04C1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5969"/>
            <a:ext cx="7704000" cy="429815"/>
          </a:xfrm>
        </p:spPr>
        <p:txBody>
          <a:bodyPr/>
          <a:lstStyle/>
          <a:p>
            <a:pPr algn="ctr"/>
            <a:r>
              <a:rPr lang="en-SG" sz="2000" dirty="0"/>
              <a:t>Officer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2ABC9-BED8-A717-F38C-69C33F764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2813739"/>
            <a:ext cx="7704000" cy="2143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F66FCB-68EA-AF0D-949E-8DADF06C2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541363"/>
            <a:ext cx="3537676" cy="20303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E4460F-0430-D5D9-D730-C5257A6EF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1" y="541362"/>
            <a:ext cx="3687694" cy="20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45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4F3D-3AA3-4BFA-0CD7-32649A63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5962"/>
            <a:ext cx="7704000" cy="486969"/>
          </a:xfrm>
        </p:spPr>
        <p:txBody>
          <a:bodyPr/>
          <a:lstStyle/>
          <a:p>
            <a:pPr algn="ctr"/>
            <a:r>
              <a:rPr lang="en-SG" sz="2000" dirty="0"/>
              <a:t>Interfaces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732EB-036D-D8DF-CC59-D41E3E281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2857497"/>
            <a:ext cx="3559107" cy="2207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909068-6F07-6114-0037-8E67FB431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0" y="678181"/>
            <a:ext cx="3653880" cy="2026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5DDE5A-B1E0-2E31-3314-865C7B940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678180"/>
            <a:ext cx="3559107" cy="20269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A40975-B24E-A028-212B-A139751BB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120" y="2857497"/>
            <a:ext cx="3653879" cy="220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8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FD37-111C-874C-4468-4CA69872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2635"/>
            <a:ext cx="7704000" cy="407905"/>
          </a:xfrm>
        </p:spPr>
        <p:txBody>
          <a:bodyPr/>
          <a:lstStyle/>
          <a:p>
            <a:pPr algn="ctr"/>
            <a:r>
              <a:rPr lang="en-SG" sz="2000" dirty="0"/>
              <a:t>Lost &amp; Found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158446-17DD-A672-639D-F60AE1312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743" y="636505"/>
            <a:ext cx="3646260" cy="2026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2BC234-B23F-FD12-76B9-F6CFB8FB6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644125"/>
            <a:ext cx="3646260" cy="2026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DC0609-FD83-6021-1824-A561DBA9E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99" y="2784495"/>
            <a:ext cx="3646260" cy="2125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F0E8B3-2D8F-DE12-0AB4-33C20B974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743" y="2784495"/>
            <a:ext cx="3646257" cy="21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0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2D67-FB5A-6836-DE65-24E7E538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User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63EBE-7F00-0D10-B6E0-87DABB2F35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Responsive design for accessibility on all devices.</a:t>
            </a:r>
          </a:p>
          <a:p>
            <a:r>
              <a:rPr lang="en-US" sz="2000" dirty="0"/>
              <a:t>Intuitive navigation for easy reporting and data retrieval.</a:t>
            </a:r>
          </a:p>
          <a:p>
            <a:r>
              <a:rPr lang="en-US" sz="2000" dirty="0"/>
              <a:t>Multilingual support for inclusivity.</a:t>
            </a:r>
          </a:p>
          <a:p>
            <a:r>
              <a:rPr lang="en-US" sz="2000" dirty="0"/>
              <a:t>Interactive tools like live chat, mapping, and blog engagement.</a:t>
            </a:r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479809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A184-14BE-EE35-9285-9384BE0F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E84A7-038D-7C75-4B66-32DD5E9DB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/>
              <a:t>OffenseOrbit</a:t>
            </a:r>
            <a:r>
              <a:rPr lang="en-US" sz="2000" dirty="0"/>
              <a:t> bridges the gap between law enforcement and public safety.</a:t>
            </a:r>
          </a:p>
          <a:p>
            <a:r>
              <a:rPr lang="en-US" sz="2000" dirty="0"/>
              <a:t>Aims to revolutionize crime reporting and management in Bangladesh.</a:t>
            </a:r>
          </a:p>
          <a:p>
            <a:r>
              <a:rPr lang="en-US" sz="2000" dirty="0"/>
              <a:t>Encourages public trust and proactive crime prevention.</a:t>
            </a:r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57670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9752-E63E-FA71-FD70-9EA174E1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9254A-5BFB-8E04-3FAB-BF9272A867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Vision &amp; Mission</a:t>
            </a:r>
          </a:p>
          <a:p>
            <a:r>
              <a:rPr lang="en-SG" dirty="0"/>
              <a:t>Objectives</a:t>
            </a:r>
          </a:p>
          <a:p>
            <a:r>
              <a:rPr lang="en-SG" dirty="0"/>
              <a:t>Key Features of </a:t>
            </a:r>
            <a:r>
              <a:rPr lang="en-SG" dirty="0" err="1"/>
              <a:t>OffenseOrbit</a:t>
            </a:r>
            <a:endParaRPr lang="en-SG" dirty="0"/>
          </a:p>
          <a:p>
            <a:r>
              <a:rPr lang="en-SG" dirty="0" err="1"/>
              <a:t>Probleam</a:t>
            </a:r>
            <a:r>
              <a:rPr lang="en-SG" dirty="0"/>
              <a:t> Statement</a:t>
            </a:r>
          </a:p>
          <a:p>
            <a:r>
              <a:rPr lang="en-SG" dirty="0" err="1"/>
              <a:t>Probleam</a:t>
            </a:r>
            <a:r>
              <a:rPr lang="en-SG" dirty="0"/>
              <a:t> Solution</a:t>
            </a:r>
          </a:p>
          <a:p>
            <a:r>
              <a:rPr lang="en-SG" dirty="0"/>
              <a:t>Business Model</a:t>
            </a:r>
          </a:p>
          <a:p>
            <a:r>
              <a:rPr lang="en-SG" dirty="0"/>
              <a:t>Market Analysis</a:t>
            </a:r>
          </a:p>
          <a:p>
            <a:r>
              <a:rPr lang="en-SG" dirty="0"/>
              <a:t>Revenue Generation</a:t>
            </a:r>
          </a:p>
          <a:p>
            <a:r>
              <a:rPr lang="en-SG" dirty="0"/>
              <a:t>Challenges</a:t>
            </a:r>
          </a:p>
          <a:p>
            <a:r>
              <a:rPr lang="en-SG" dirty="0" err="1"/>
              <a:t>StartUp</a:t>
            </a:r>
            <a:r>
              <a:rPr lang="en-SG" dirty="0"/>
              <a:t> Plan</a:t>
            </a:r>
          </a:p>
          <a:p>
            <a:r>
              <a:rPr lang="en-SG" dirty="0"/>
              <a:t>Technologies</a:t>
            </a:r>
          </a:p>
          <a:p>
            <a:r>
              <a:rPr lang="en-SG" dirty="0"/>
              <a:t>User Experience</a:t>
            </a:r>
          </a:p>
          <a:p>
            <a:r>
              <a:rPr lang="en-S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4593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4" name="Google Shape;3054;p22"/>
          <p:cNvSpPr/>
          <p:nvPr/>
        </p:nvSpPr>
        <p:spPr>
          <a:xfrm rot="2578796">
            <a:off x="809564" y="710162"/>
            <a:ext cx="1655196" cy="2614482"/>
          </a:xfrm>
          <a:custGeom>
            <a:avLst/>
            <a:gdLst/>
            <a:ahLst/>
            <a:cxnLst/>
            <a:rect l="l" t="t" r="r" b="b"/>
            <a:pathLst>
              <a:path w="20640" h="40607" extrusionOk="0">
                <a:moveTo>
                  <a:pt x="2788" y="1"/>
                </a:moveTo>
                <a:cubicBezTo>
                  <a:pt x="2785" y="1"/>
                  <a:pt x="2782" y="1"/>
                  <a:pt x="2780" y="1"/>
                </a:cubicBezTo>
                <a:cubicBezTo>
                  <a:pt x="2715" y="1"/>
                  <a:pt x="2663" y="57"/>
                  <a:pt x="2663" y="123"/>
                </a:cubicBezTo>
                <a:cubicBezTo>
                  <a:pt x="2640" y="450"/>
                  <a:pt x="2616" y="674"/>
                  <a:pt x="2593" y="1005"/>
                </a:cubicBezTo>
                <a:lnTo>
                  <a:pt x="2579" y="977"/>
                </a:lnTo>
                <a:cubicBezTo>
                  <a:pt x="2523" y="884"/>
                  <a:pt x="2467" y="795"/>
                  <a:pt x="2406" y="706"/>
                </a:cubicBezTo>
                <a:cubicBezTo>
                  <a:pt x="2299" y="534"/>
                  <a:pt x="2177" y="375"/>
                  <a:pt x="2042" y="221"/>
                </a:cubicBezTo>
                <a:cubicBezTo>
                  <a:pt x="2020" y="198"/>
                  <a:pt x="1991" y="188"/>
                  <a:pt x="1961" y="188"/>
                </a:cubicBezTo>
                <a:cubicBezTo>
                  <a:pt x="1936" y="188"/>
                  <a:pt x="1910" y="196"/>
                  <a:pt x="1888" y="211"/>
                </a:cubicBezTo>
                <a:cubicBezTo>
                  <a:pt x="1841" y="249"/>
                  <a:pt x="1832" y="314"/>
                  <a:pt x="1860" y="366"/>
                </a:cubicBezTo>
                <a:cubicBezTo>
                  <a:pt x="2000" y="613"/>
                  <a:pt x="2098" y="828"/>
                  <a:pt x="2238" y="1075"/>
                </a:cubicBezTo>
                <a:cubicBezTo>
                  <a:pt x="2243" y="1089"/>
                  <a:pt x="2252" y="1108"/>
                  <a:pt x="2257" y="1122"/>
                </a:cubicBezTo>
                <a:cubicBezTo>
                  <a:pt x="2145" y="1061"/>
                  <a:pt x="2037" y="1005"/>
                  <a:pt x="1925" y="945"/>
                </a:cubicBezTo>
                <a:lnTo>
                  <a:pt x="1491" y="720"/>
                </a:lnTo>
                <a:cubicBezTo>
                  <a:pt x="1472" y="710"/>
                  <a:pt x="1452" y="705"/>
                  <a:pt x="1432" y="705"/>
                </a:cubicBezTo>
                <a:cubicBezTo>
                  <a:pt x="1391" y="705"/>
                  <a:pt x="1351" y="726"/>
                  <a:pt x="1332" y="767"/>
                </a:cubicBezTo>
                <a:cubicBezTo>
                  <a:pt x="1299" y="823"/>
                  <a:pt x="1323" y="893"/>
                  <a:pt x="1379" y="926"/>
                </a:cubicBezTo>
                <a:lnTo>
                  <a:pt x="1701" y="1141"/>
                </a:lnTo>
                <a:cubicBezTo>
                  <a:pt x="1552" y="1099"/>
                  <a:pt x="1510" y="1094"/>
                  <a:pt x="1365" y="1057"/>
                </a:cubicBezTo>
                <a:cubicBezTo>
                  <a:pt x="1356" y="1055"/>
                  <a:pt x="1346" y="1054"/>
                  <a:pt x="1337" y="1054"/>
                </a:cubicBezTo>
                <a:cubicBezTo>
                  <a:pt x="1282" y="1054"/>
                  <a:pt x="1232" y="1089"/>
                  <a:pt x="1220" y="1145"/>
                </a:cubicBezTo>
                <a:cubicBezTo>
                  <a:pt x="1206" y="1206"/>
                  <a:pt x="1248" y="1272"/>
                  <a:pt x="1309" y="1286"/>
                </a:cubicBezTo>
                <a:lnTo>
                  <a:pt x="1323" y="1290"/>
                </a:lnTo>
                <a:lnTo>
                  <a:pt x="1327" y="1290"/>
                </a:lnTo>
                <a:cubicBezTo>
                  <a:pt x="1365" y="1304"/>
                  <a:pt x="1416" y="1328"/>
                  <a:pt x="1458" y="1346"/>
                </a:cubicBezTo>
                <a:cubicBezTo>
                  <a:pt x="1542" y="1384"/>
                  <a:pt x="1626" y="1426"/>
                  <a:pt x="1710" y="1472"/>
                </a:cubicBezTo>
                <a:cubicBezTo>
                  <a:pt x="1748" y="1491"/>
                  <a:pt x="1790" y="1519"/>
                  <a:pt x="1832" y="1542"/>
                </a:cubicBezTo>
                <a:lnTo>
                  <a:pt x="1850" y="1556"/>
                </a:lnTo>
                <a:cubicBezTo>
                  <a:pt x="1818" y="1613"/>
                  <a:pt x="1794" y="1673"/>
                  <a:pt x="1771" y="1739"/>
                </a:cubicBezTo>
                <a:cubicBezTo>
                  <a:pt x="1720" y="1897"/>
                  <a:pt x="1715" y="2070"/>
                  <a:pt x="1752" y="2234"/>
                </a:cubicBezTo>
                <a:cubicBezTo>
                  <a:pt x="1505" y="2308"/>
                  <a:pt x="1304" y="2463"/>
                  <a:pt x="1220" y="2705"/>
                </a:cubicBezTo>
                <a:cubicBezTo>
                  <a:pt x="1014" y="3313"/>
                  <a:pt x="1" y="6764"/>
                  <a:pt x="164" y="7964"/>
                </a:cubicBezTo>
                <a:cubicBezTo>
                  <a:pt x="327" y="9125"/>
                  <a:pt x="1155" y="11570"/>
                  <a:pt x="4548" y="11570"/>
                </a:cubicBezTo>
                <a:cubicBezTo>
                  <a:pt x="4567" y="11570"/>
                  <a:pt x="4587" y="11570"/>
                  <a:pt x="4606" y="11570"/>
                </a:cubicBezTo>
                <a:lnTo>
                  <a:pt x="4606" y="11570"/>
                </a:lnTo>
                <a:cubicBezTo>
                  <a:pt x="4345" y="13676"/>
                  <a:pt x="4018" y="16759"/>
                  <a:pt x="3863" y="19935"/>
                </a:cubicBezTo>
                <a:cubicBezTo>
                  <a:pt x="3368" y="22293"/>
                  <a:pt x="4158" y="28710"/>
                  <a:pt x="4158" y="28710"/>
                </a:cubicBezTo>
                <a:lnTo>
                  <a:pt x="958" y="37178"/>
                </a:lnTo>
                <a:cubicBezTo>
                  <a:pt x="468" y="37538"/>
                  <a:pt x="295" y="38290"/>
                  <a:pt x="295" y="38290"/>
                </a:cubicBezTo>
                <a:lnTo>
                  <a:pt x="851" y="38785"/>
                </a:lnTo>
                <a:lnTo>
                  <a:pt x="1014" y="38556"/>
                </a:lnTo>
                <a:cubicBezTo>
                  <a:pt x="1014" y="38556"/>
                  <a:pt x="1603" y="39583"/>
                  <a:pt x="3476" y="40606"/>
                </a:cubicBezTo>
                <a:cubicBezTo>
                  <a:pt x="3980" y="39906"/>
                  <a:pt x="2560" y="39182"/>
                  <a:pt x="2149" y="38075"/>
                </a:cubicBezTo>
                <a:cubicBezTo>
                  <a:pt x="2430" y="37552"/>
                  <a:pt x="6605" y="29691"/>
                  <a:pt x="6769" y="29411"/>
                </a:cubicBezTo>
                <a:cubicBezTo>
                  <a:pt x="6871" y="29238"/>
                  <a:pt x="7194" y="25866"/>
                  <a:pt x="7436" y="23181"/>
                </a:cubicBezTo>
                <a:lnTo>
                  <a:pt x="10785" y="27267"/>
                </a:lnTo>
                <a:lnTo>
                  <a:pt x="12840" y="36449"/>
                </a:lnTo>
                <a:cubicBezTo>
                  <a:pt x="12878" y="36463"/>
                  <a:pt x="12915" y="36473"/>
                  <a:pt x="12952" y="36482"/>
                </a:cubicBezTo>
                <a:cubicBezTo>
                  <a:pt x="12789" y="36982"/>
                  <a:pt x="12906" y="37547"/>
                  <a:pt x="12906" y="37547"/>
                </a:cubicBezTo>
                <a:lnTo>
                  <a:pt x="13615" y="37771"/>
                </a:lnTo>
                <a:lnTo>
                  <a:pt x="13671" y="37496"/>
                </a:lnTo>
                <a:cubicBezTo>
                  <a:pt x="13671" y="37496"/>
                  <a:pt x="14629" y="38187"/>
                  <a:pt x="16754" y="38346"/>
                </a:cubicBezTo>
                <a:cubicBezTo>
                  <a:pt x="16927" y="37486"/>
                  <a:pt x="15278" y="37243"/>
                  <a:pt x="14456" y="36375"/>
                </a:cubicBezTo>
                <a:lnTo>
                  <a:pt x="13718" y="29406"/>
                </a:lnTo>
                <a:cubicBezTo>
                  <a:pt x="13550" y="27776"/>
                  <a:pt x="13200" y="26277"/>
                  <a:pt x="12462" y="24815"/>
                </a:cubicBezTo>
                <a:lnTo>
                  <a:pt x="10374" y="19953"/>
                </a:lnTo>
                <a:lnTo>
                  <a:pt x="10430" y="19944"/>
                </a:lnTo>
                <a:cubicBezTo>
                  <a:pt x="10276" y="17870"/>
                  <a:pt x="10047" y="15535"/>
                  <a:pt x="9842" y="13541"/>
                </a:cubicBezTo>
                <a:lnTo>
                  <a:pt x="9842" y="13541"/>
                </a:lnTo>
                <a:cubicBezTo>
                  <a:pt x="10591" y="14507"/>
                  <a:pt x="12047" y="16097"/>
                  <a:pt x="13459" y="16097"/>
                </a:cubicBezTo>
                <a:cubicBezTo>
                  <a:pt x="13508" y="16097"/>
                  <a:pt x="13557" y="16095"/>
                  <a:pt x="13606" y="16091"/>
                </a:cubicBezTo>
                <a:cubicBezTo>
                  <a:pt x="15675" y="15927"/>
                  <a:pt x="18347" y="13321"/>
                  <a:pt x="18533" y="12597"/>
                </a:cubicBezTo>
                <a:cubicBezTo>
                  <a:pt x="18580" y="12411"/>
                  <a:pt x="18571" y="12219"/>
                  <a:pt x="18510" y="12037"/>
                </a:cubicBezTo>
                <a:lnTo>
                  <a:pt x="18510" y="12037"/>
                </a:lnTo>
                <a:cubicBezTo>
                  <a:pt x="18562" y="12046"/>
                  <a:pt x="18615" y="12051"/>
                  <a:pt x="18667" y="12051"/>
                </a:cubicBezTo>
                <a:cubicBezTo>
                  <a:pt x="18880" y="12051"/>
                  <a:pt x="19088" y="11975"/>
                  <a:pt x="19257" y="11836"/>
                </a:cubicBezTo>
                <a:cubicBezTo>
                  <a:pt x="19309" y="11794"/>
                  <a:pt x="19355" y="11747"/>
                  <a:pt x="19398" y="11696"/>
                </a:cubicBezTo>
                <a:lnTo>
                  <a:pt x="19416" y="11710"/>
                </a:lnTo>
                <a:cubicBezTo>
                  <a:pt x="19458" y="11738"/>
                  <a:pt x="19496" y="11766"/>
                  <a:pt x="19528" y="11799"/>
                </a:cubicBezTo>
                <a:cubicBezTo>
                  <a:pt x="19603" y="11855"/>
                  <a:pt x="19673" y="11920"/>
                  <a:pt x="19743" y="11986"/>
                </a:cubicBezTo>
                <a:cubicBezTo>
                  <a:pt x="19776" y="12014"/>
                  <a:pt x="19813" y="12056"/>
                  <a:pt x="19837" y="12084"/>
                </a:cubicBezTo>
                <a:lnTo>
                  <a:pt x="19851" y="12098"/>
                </a:lnTo>
                <a:cubicBezTo>
                  <a:pt x="19873" y="12129"/>
                  <a:pt x="19908" y="12145"/>
                  <a:pt x="19945" y="12145"/>
                </a:cubicBezTo>
                <a:cubicBezTo>
                  <a:pt x="19968" y="12145"/>
                  <a:pt x="19992" y="12138"/>
                  <a:pt x="20014" y="12126"/>
                </a:cubicBezTo>
                <a:cubicBezTo>
                  <a:pt x="20065" y="12088"/>
                  <a:pt x="20079" y="12014"/>
                  <a:pt x="20042" y="11962"/>
                </a:cubicBezTo>
                <a:cubicBezTo>
                  <a:pt x="19949" y="11841"/>
                  <a:pt x="19930" y="11799"/>
                  <a:pt x="19841" y="11677"/>
                </a:cubicBezTo>
                <a:lnTo>
                  <a:pt x="19841" y="11677"/>
                </a:lnTo>
                <a:lnTo>
                  <a:pt x="20159" y="11897"/>
                </a:lnTo>
                <a:cubicBezTo>
                  <a:pt x="20179" y="11915"/>
                  <a:pt x="20205" y="11924"/>
                  <a:pt x="20231" y="11924"/>
                </a:cubicBezTo>
                <a:cubicBezTo>
                  <a:pt x="20264" y="11924"/>
                  <a:pt x="20299" y="11909"/>
                  <a:pt x="20322" y="11883"/>
                </a:cubicBezTo>
                <a:cubicBezTo>
                  <a:pt x="20364" y="11831"/>
                  <a:pt x="20360" y="11757"/>
                  <a:pt x="20308" y="11715"/>
                </a:cubicBezTo>
                <a:lnTo>
                  <a:pt x="19935" y="11402"/>
                </a:lnTo>
                <a:cubicBezTo>
                  <a:pt x="19841" y="11318"/>
                  <a:pt x="19743" y="11238"/>
                  <a:pt x="19650" y="11154"/>
                </a:cubicBezTo>
                <a:lnTo>
                  <a:pt x="19650" y="11154"/>
                </a:lnTo>
                <a:lnTo>
                  <a:pt x="19696" y="11159"/>
                </a:lnTo>
                <a:cubicBezTo>
                  <a:pt x="19977" y="11196"/>
                  <a:pt x="20215" y="11210"/>
                  <a:pt x="20495" y="11243"/>
                </a:cubicBezTo>
                <a:cubicBezTo>
                  <a:pt x="20502" y="11244"/>
                  <a:pt x="20509" y="11245"/>
                  <a:pt x="20516" y="11245"/>
                </a:cubicBezTo>
                <a:cubicBezTo>
                  <a:pt x="20568" y="11245"/>
                  <a:pt x="20613" y="11213"/>
                  <a:pt x="20626" y="11164"/>
                </a:cubicBezTo>
                <a:cubicBezTo>
                  <a:pt x="20640" y="11108"/>
                  <a:pt x="20617" y="11056"/>
                  <a:pt x="20570" y="11028"/>
                </a:cubicBezTo>
                <a:cubicBezTo>
                  <a:pt x="20378" y="10963"/>
                  <a:pt x="20182" y="10911"/>
                  <a:pt x="19986" y="10869"/>
                </a:cubicBezTo>
                <a:cubicBezTo>
                  <a:pt x="19883" y="10851"/>
                  <a:pt x="19776" y="10827"/>
                  <a:pt x="19673" y="10813"/>
                </a:cubicBezTo>
                <a:lnTo>
                  <a:pt x="19640" y="10809"/>
                </a:lnTo>
                <a:cubicBezTo>
                  <a:pt x="19939" y="10669"/>
                  <a:pt x="20135" y="10556"/>
                  <a:pt x="20434" y="10416"/>
                </a:cubicBezTo>
                <a:cubicBezTo>
                  <a:pt x="20495" y="10393"/>
                  <a:pt x="20523" y="10323"/>
                  <a:pt x="20504" y="10262"/>
                </a:cubicBezTo>
                <a:cubicBezTo>
                  <a:pt x="20486" y="10214"/>
                  <a:pt x="20441" y="10186"/>
                  <a:pt x="20393" y="10186"/>
                </a:cubicBezTo>
                <a:cubicBezTo>
                  <a:pt x="20380" y="10186"/>
                  <a:pt x="20368" y="10188"/>
                  <a:pt x="20355" y="10192"/>
                </a:cubicBezTo>
                <a:cubicBezTo>
                  <a:pt x="20206" y="10234"/>
                  <a:pt x="20159" y="10244"/>
                  <a:pt x="20014" y="10290"/>
                </a:cubicBezTo>
                <a:cubicBezTo>
                  <a:pt x="19757" y="10365"/>
                  <a:pt x="19505" y="10454"/>
                  <a:pt x="19253" y="10542"/>
                </a:cubicBezTo>
                <a:cubicBezTo>
                  <a:pt x="19127" y="10589"/>
                  <a:pt x="19001" y="10636"/>
                  <a:pt x="18874" y="10687"/>
                </a:cubicBezTo>
                <a:lnTo>
                  <a:pt x="18842" y="10701"/>
                </a:lnTo>
                <a:cubicBezTo>
                  <a:pt x="18907" y="10612"/>
                  <a:pt x="18973" y="10519"/>
                  <a:pt x="19029" y="10426"/>
                </a:cubicBezTo>
                <a:cubicBezTo>
                  <a:pt x="19080" y="10346"/>
                  <a:pt x="19117" y="10253"/>
                  <a:pt x="19131" y="10159"/>
                </a:cubicBezTo>
                <a:cubicBezTo>
                  <a:pt x="19145" y="10061"/>
                  <a:pt x="19127" y="9959"/>
                  <a:pt x="19080" y="9870"/>
                </a:cubicBezTo>
                <a:cubicBezTo>
                  <a:pt x="19061" y="9837"/>
                  <a:pt x="19025" y="9822"/>
                  <a:pt x="18988" y="9822"/>
                </a:cubicBezTo>
                <a:cubicBezTo>
                  <a:pt x="18940" y="9822"/>
                  <a:pt x="18890" y="9847"/>
                  <a:pt x="18874" y="9889"/>
                </a:cubicBezTo>
                <a:cubicBezTo>
                  <a:pt x="18818" y="10043"/>
                  <a:pt x="18753" y="10187"/>
                  <a:pt x="18669" y="10323"/>
                </a:cubicBezTo>
                <a:cubicBezTo>
                  <a:pt x="18655" y="10346"/>
                  <a:pt x="18641" y="10370"/>
                  <a:pt x="18622" y="10398"/>
                </a:cubicBezTo>
                <a:cubicBezTo>
                  <a:pt x="18599" y="10430"/>
                  <a:pt x="18585" y="10454"/>
                  <a:pt x="18562" y="10477"/>
                </a:cubicBezTo>
                <a:cubicBezTo>
                  <a:pt x="18519" y="10538"/>
                  <a:pt x="18473" y="10589"/>
                  <a:pt x="18426" y="10645"/>
                </a:cubicBezTo>
                <a:cubicBezTo>
                  <a:pt x="18333" y="10753"/>
                  <a:pt x="18225" y="10851"/>
                  <a:pt x="18122" y="10953"/>
                </a:cubicBezTo>
                <a:cubicBezTo>
                  <a:pt x="18029" y="11047"/>
                  <a:pt x="17950" y="11159"/>
                  <a:pt x="17889" y="11276"/>
                </a:cubicBezTo>
                <a:cubicBezTo>
                  <a:pt x="17838" y="11243"/>
                  <a:pt x="17782" y="11215"/>
                  <a:pt x="17725" y="11192"/>
                </a:cubicBezTo>
                <a:cubicBezTo>
                  <a:pt x="17684" y="11176"/>
                  <a:pt x="17643" y="11168"/>
                  <a:pt x="17599" y="11168"/>
                </a:cubicBezTo>
                <a:cubicBezTo>
                  <a:pt x="17334" y="11168"/>
                  <a:pt x="16951" y="11485"/>
                  <a:pt x="15638" y="12602"/>
                </a:cubicBezTo>
                <a:cubicBezTo>
                  <a:pt x="15007" y="13137"/>
                  <a:pt x="14467" y="13392"/>
                  <a:pt x="13960" y="13392"/>
                </a:cubicBezTo>
                <a:cubicBezTo>
                  <a:pt x="13235" y="13392"/>
                  <a:pt x="12576" y="12871"/>
                  <a:pt x="11813" y="11902"/>
                </a:cubicBezTo>
                <a:cubicBezTo>
                  <a:pt x="10449" y="10164"/>
                  <a:pt x="9323" y="8861"/>
                  <a:pt x="9323" y="8861"/>
                </a:cubicBezTo>
                <a:lnTo>
                  <a:pt x="7861" y="8385"/>
                </a:lnTo>
                <a:cubicBezTo>
                  <a:pt x="7861" y="7268"/>
                  <a:pt x="8272" y="7334"/>
                  <a:pt x="8894" y="6806"/>
                </a:cubicBezTo>
                <a:cubicBezTo>
                  <a:pt x="9375" y="6395"/>
                  <a:pt x="9646" y="5718"/>
                  <a:pt x="9445" y="4205"/>
                </a:cubicBezTo>
                <a:cubicBezTo>
                  <a:pt x="9589" y="4172"/>
                  <a:pt x="9720" y="4097"/>
                  <a:pt x="9823" y="3990"/>
                </a:cubicBezTo>
                <a:cubicBezTo>
                  <a:pt x="10019" y="3775"/>
                  <a:pt x="10029" y="3439"/>
                  <a:pt x="9912" y="3172"/>
                </a:cubicBezTo>
                <a:cubicBezTo>
                  <a:pt x="9795" y="2906"/>
                  <a:pt x="9580" y="2701"/>
                  <a:pt x="9347" y="2528"/>
                </a:cubicBezTo>
                <a:cubicBezTo>
                  <a:pt x="8819" y="2122"/>
                  <a:pt x="8207" y="1846"/>
                  <a:pt x="7558" y="1711"/>
                </a:cubicBezTo>
                <a:cubicBezTo>
                  <a:pt x="7438" y="1679"/>
                  <a:pt x="7315" y="1664"/>
                  <a:pt x="7191" y="1664"/>
                </a:cubicBezTo>
                <a:cubicBezTo>
                  <a:pt x="7112" y="1664"/>
                  <a:pt x="7033" y="1670"/>
                  <a:pt x="6955" y="1683"/>
                </a:cubicBezTo>
                <a:cubicBezTo>
                  <a:pt x="6759" y="1725"/>
                  <a:pt x="6568" y="1841"/>
                  <a:pt x="6488" y="2028"/>
                </a:cubicBezTo>
                <a:cubicBezTo>
                  <a:pt x="6365" y="1919"/>
                  <a:pt x="6203" y="1870"/>
                  <a:pt x="6039" y="1870"/>
                </a:cubicBezTo>
                <a:cubicBezTo>
                  <a:pt x="5893" y="1870"/>
                  <a:pt x="5745" y="1909"/>
                  <a:pt x="5620" y="1981"/>
                </a:cubicBezTo>
                <a:cubicBezTo>
                  <a:pt x="5349" y="2136"/>
                  <a:pt x="5162" y="2411"/>
                  <a:pt x="5045" y="2696"/>
                </a:cubicBezTo>
                <a:cubicBezTo>
                  <a:pt x="4835" y="3224"/>
                  <a:pt x="4816" y="3812"/>
                  <a:pt x="4994" y="4354"/>
                </a:cubicBezTo>
                <a:cubicBezTo>
                  <a:pt x="5087" y="4634"/>
                  <a:pt x="5227" y="4901"/>
                  <a:pt x="5409" y="5134"/>
                </a:cubicBezTo>
                <a:cubicBezTo>
                  <a:pt x="5237" y="5293"/>
                  <a:pt x="5246" y="5596"/>
                  <a:pt x="5437" y="5825"/>
                </a:cubicBezTo>
                <a:cubicBezTo>
                  <a:pt x="5559" y="5971"/>
                  <a:pt x="5727" y="6050"/>
                  <a:pt x="5880" y="6050"/>
                </a:cubicBezTo>
                <a:cubicBezTo>
                  <a:pt x="5933" y="6050"/>
                  <a:pt x="5984" y="6041"/>
                  <a:pt x="6031" y="6021"/>
                </a:cubicBezTo>
                <a:cubicBezTo>
                  <a:pt x="6301" y="6778"/>
                  <a:pt x="6432" y="7577"/>
                  <a:pt x="6428" y="8380"/>
                </a:cubicBezTo>
                <a:lnTo>
                  <a:pt x="4975" y="8856"/>
                </a:lnTo>
                <a:cubicBezTo>
                  <a:pt x="4975" y="8856"/>
                  <a:pt x="4970" y="8856"/>
                  <a:pt x="4962" y="8856"/>
                </a:cubicBezTo>
                <a:cubicBezTo>
                  <a:pt x="4780" y="8856"/>
                  <a:pt x="2811" y="8818"/>
                  <a:pt x="2672" y="7161"/>
                </a:cubicBezTo>
                <a:cubicBezTo>
                  <a:pt x="2532" y="5498"/>
                  <a:pt x="3513" y="2902"/>
                  <a:pt x="3051" y="2416"/>
                </a:cubicBezTo>
                <a:cubicBezTo>
                  <a:pt x="3098" y="2299"/>
                  <a:pt x="3144" y="2182"/>
                  <a:pt x="3200" y="2070"/>
                </a:cubicBezTo>
                <a:cubicBezTo>
                  <a:pt x="3233" y="2005"/>
                  <a:pt x="3266" y="1944"/>
                  <a:pt x="3303" y="1883"/>
                </a:cubicBezTo>
                <a:cubicBezTo>
                  <a:pt x="3322" y="1855"/>
                  <a:pt x="3340" y="1827"/>
                  <a:pt x="3354" y="1804"/>
                </a:cubicBezTo>
                <a:cubicBezTo>
                  <a:pt x="3378" y="1771"/>
                  <a:pt x="3392" y="1748"/>
                  <a:pt x="3410" y="1729"/>
                </a:cubicBezTo>
                <a:cubicBezTo>
                  <a:pt x="3504" y="1599"/>
                  <a:pt x="3616" y="1482"/>
                  <a:pt x="3733" y="1379"/>
                </a:cubicBezTo>
                <a:cubicBezTo>
                  <a:pt x="3798" y="1323"/>
                  <a:pt x="3765" y="1192"/>
                  <a:pt x="3677" y="1183"/>
                </a:cubicBezTo>
                <a:cubicBezTo>
                  <a:pt x="3658" y="1180"/>
                  <a:pt x="3638" y="1179"/>
                  <a:pt x="3619" y="1179"/>
                </a:cubicBezTo>
                <a:cubicBezTo>
                  <a:pt x="3539" y="1179"/>
                  <a:pt x="3459" y="1201"/>
                  <a:pt x="3392" y="1239"/>
                </a:cubicBezTo>
                <a:cubicBezTo>
                  <a:pt x="3308" y="1286"/>
                  <a:pt x="3233" y="1356"/>
                  <a:pt x="3177" y="1435"/>
                </a:cubicBezTo>
                <a:cubicBezTo>
                  <a:pt x="3112" y="1524"/>
                  <a:pt x="3051" y="1617"/>
                  <a:pt x="2995" y="1711"/>
                </a:cubicBezTo>
                <a:lnTo>
                  <a:pt x="2995" y="1673"/>
                </a:lnTo>
                <a:cubicBezTo>
                  <a:pt x="2995" y="1538"/>
                  <a:pt x="2990" y="1402"/>
                  <a:pt x="2985" y="1267"/>
                </a:cubicBezTo>
                <a:cubicBezTo>
                  <a:pt x="2976" y="1001"/>
                  <a:pt x="2962" y="734"/>
                  <a:pt x="2939" y="468"/>
                </a:cubicBezTo>
                <a:cubicBezTo>
                  <a:pt x="2929" y="314"/>
                  <a:pt x="2920" y="267"/>
                  <a:pt x="2901" y="118"/>
                </a:cubicBezTo>
                <a:cubicBezTo>
                  <a:pt x="2897" y="55"/>
                  <a:pt x="2849" y="1"/>
                  <a:pt x="27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2" name="Google Shape;3132;p22"/>
          <p:cNvGrpSpPr/>
          <p:nvPr/>
        </p:nvGrpSpPr>
        <p:grpSpPr>
          <a:xfrm rot="-267980">
            <a:off x="2319077" y="587637"/>
            <a:ext cx="254860" cy="280364"/>
            <a:chOff x="6431500" y="4405675"/>
            <a:chExt cx="904275" cy="757975"/>
          </a:xfrm>
        </p:grpSpPr>
        <p:sp>
          <p:nvSpPr>
            <p:cNvPr id="3133" name="Google Shape;3133;p22"/>
            <p:cNvSpPr/>
            <p:nvPr/>
          </p:nvSpPr>
          <p:spPr>
            <a:xfrm>
              <a:off x="6907900" y="5158725"/>
              <a:ext cx="8025" cy="4925"/>
            </a:xfrm>
            <a:custGeom>
              <a:avLst/>
              <a:gdLst/>
              <a:ahLst/>
              <a:cxnLst/>
              <a:rect l="l" t="t" r="r" b="b"/>
              <a:pathLst>
                <a:path w="321" h="197" extrusionOk="0">
                  <a:moveTo>
                    <a:pt x="1" y="0"/>
                  </a:moveTo>
                  <a:cubicBezTo>
                    <a:pt x="1" y="99"/>
                    <a:pt x="1" y="197"/>
                    <a:pt x="99" y="197"/>
                  </a:cubicBezTo>
                  <a:lnTo>
                    <a:pt x="320" y="197"/>
                  </a:lnTo>
                  <a:cubicBezTo>
                    <a:pt x="320" y="197"/>
                    <a:pt x="320" y="99"/>
                    <a:pt x="198" y="99"/>
                  </a:cubicBezTo>
                  <a:cubicBezTo>
                    <a:pt x="148" y="49"/>
                    <a:pt x="124" y="49"/>
                    <a:pt x="99" y="49"/>
                  </a:cubicBezTo>
                  <a:cubicBezTo>
                    <a:pt x="75" y="49"/>
                    <a:pt x="50" y="4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2"/>
            <p:cNvSpPr/>
            <p:nvPr/>
          </p:nvSpPr>
          <p:spPr>
            <a:xfrm>
              <a:off x="6897450" y="5160475"/>
              <a:ext cx="8025" cy="3175"/>
            </a:xfrm>
            <a:custGeom>
              <a:avLst/>
              <a:gdLst/>
              <a:ahLst/>
              <a:cxnLst/>
              <a:rect l="l" t="t" r="r" b="b"/>
              <a:pathLst>
                <a:path w="321" h="127" extrusionOk="0">
                  <a:moveTo>
                    <a:pt x="76" y="0"/>
                  </a:moveTo>
                  <a:cubicBezTo>
                    <a:pt x="52" y="0"/>
                    <a:pt x="27" y="8"/>
                    <a:pt x="1" y="29"/>
                  </a:cubicBezTo>
                  <a:cubicBezTo>
                    <a:pt x="1" y="127"/>
                    <a:pt x="1" y="127"/>
                    <a:pt x="124" y="127"/>
                  </a:cubicBezTo>
                  <a:lnTo>
                    <a:pt x="222" y="127"/>
                  </a:lnTo>
                  <a:lnTo>
                    <a:pt x="320" y="29"/>
                  </a:lnTo>
                  <a:lnTo>
                    <a:pt x="320" y="29"/>
                  </a:lnTo>
                  <a:cubicBezTo>
                    <a:pt x="300" y="49"/>
                    <a:pt x="279" y="57"/>
                    <a:pt x="258" y="57"/>
                  </a:cubicBezTo>
                  <a:cubicBezTo>
                    <a:pt x="200" y="57"/>
                    <a:pt x="141" y="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2"/>
            <p:cNvSpPr/>
            <p:nvPr/>
          </p:nvSpPr>
          <p:spPr>
            <a:xfrm>
              <a:off x="6433950" y="4405675"/>
              <a:ext cx="901825" cy="753075"/>
            </a:xfrm>
            <a:custGeom>
              <a:avLst/>
              <a:gdLst/>
              <a:ahLst/>
              <a:cxnLst/>
              <a:rect l="l" t="t" r="r" b="b"/>
              <a:pathLst>
                <a:path w="36073" h="30123" extrusionOk="0">
                  <a:moveTo>
                    <a:pt x="17434" y="517"/>
                  </a:moveTo>
                  <a:cubicBezTo>
                    <a:pt x="17434" y="615"/>
                    <a:pt x="17533" y="615"/>
                    <a:pt x="17631" y="615"/>
                  </a:cubicBezTo>
                  <a:cubicBezTo>
                    <a:pt x="17631" y="714"/>
                    <a:pt x="17533" y="714"/>
                    <a:pt x="17533" y="714"/>
                  </a:cubicBezTo>
                  <a:cubicBezTo>
                    <a:pt x="17115" y="812"/>
                    <a:pt x="16598" y="812"/>
                    <a:pt x="16205" y="910"/>
                  </a:cubicBezTo>
                  <a:lnTo>
                    <a:pt x="16303" y="812"/>
                  </a:lnTo>
                  <a:cubicBezTo>
                    <a:pt x="16500" y="812"/>
                    <a:pt x="16697" y="812"/>
                    <a:pt x="16918" y="714"/>
                  </a:cubicBezTo>
                  <a:cubicBezTo>
                    <a:pt x="17016" y="714"/>
                    <a:pt x="17016" y="615"/>
                    <a:pt x="17016" y="615"/>
                  </a:cubicBezTo>
                  <a:cubicBezTo>
                    <a:pt x="17016" y="615"/>
                    <a:pt x="17115" y="615"/>
                    <a:pt x="17115" y="714"/>
                  </a:cubicBezTo>
                  <a:cubicBezTo>
                    <a:pt x="17213" y="615"/>
                    <a:pt x="17311" y="615"/>
                    <a:pt x="17434" y="517"/>
                  </a:cubicBezTo>
                  <a:close/>
                  <a:moveTo>
                    <a:pt x="15369" y="714"/>
                  </a:moveTo>
                  <a:lnTo>
                    <a:pt x="15369" y="910"/>
                  </a:lnTo>
                  <a:cubicBezTo>
                    <a:pt x="15369" y="910"/>
                    <a:pt x="15369" y="1033"/>
                    <a:pt x="15467" y="1033"/>
                  </a:cubicBezTo>
                  <a:lnTo>
                    <a:pt x="15270" y="1033"/>
                  </a:lnTo>
                  <a:cubicBezTo>
                    <a:pt x="15270" y="1033"/>
                    <a:pt x="15172" y="1033"/>
                    <a:pt x="15074" y="910"/>
                  </a:cubicBezTo>
                  <a:cubicBezTo>
                    <a:pt x="14975" y="910"/>
                    <a:pt x="14975" y="910"/>
                    <a:pt x="14852" y="1033"/>
                  </a:cubicBezTo>
                  <a:cubicBezTo>
                    <a:pt x="14852" y="910"/>
                    <a:pt x="14975" y="812"/>
                    <a:pt x="14975" y="812"/>
                  </a:cubicBezTo>
                  <a:cubicBezTo>
                    <a:pt x="15074" y="714"/>
                    <a:pt x="15270" y="714"/>
                    <a:pt x="15369" y="714"/>
                  </a:cubicBezTo>
                  <a:close/>
                  <a:moveTo>
                    <a:pt x="16500" y="296"/>
                  </a:moveTo>
                  <a:lnTo>
                    <a:pt x="16500" y="517"/>
                  </a:lnTo>
                  <a:cubicBezTo>
                    <a:pt x="16402" y="615"/>
                    <a:pt x="16082" y="517"/>
                    <a:pt x="15984" y="714"/>
                  </a:cubicBezTo>
                  <a:cubicBezTo>
                    <a:pt x="15984" y="812"/>
                    <a:pt x="16082" y="812"/>
                    <a:pt x="16082" y="910"/>
                  </a:cubicBezTo>
                  <a:cubicBezTo>
                    <a:pt x="16082" y="1033"/>
                    <a:pt x="15984" y="1033"/>
                    <a:pt x="15787" y="1033"/>
                  </a:cubicBezTo>
                  <a:cubicBezTo>
                    <a:pt x="15787" y="910"/>
                    <a:pt x="15885" y="812"/>
                    <a:pt x="15885" y="714"/>
                  </a:cubicBezTo>
                  <a:cubicBezTo>
                    <a:pt x="15787" y="714"/>
                    <a:pt x="15787" y="714"/>
                    <a:pt x="15787" y="615"/>
                  </a:cubicBezTo>
                  <a:cubicBezTo>
                    <a:pt x="15885" y="517"/>
                    <a:pt x="16082" y="517"/>
                    <a:pt x="16303" y="517"/>
                  </a:cubicBezTo>
                  <a:lnTo>
                    <a:pt x="16303" y="419"/>
                  </a:lnTo>
                  <a:cubicBezTo>
                    <a:pt x="16402" y="419"/>
                    <a:pt x="16402" y="419"/>
                    <a:pt x="16500" y="296"/>
                  </a:cubicBezTo>
                  <a:close/>
                  <a:moveTo>
                    <a:pt x="12197" y="1525"/>
                  </a:moveTo>
                  <a:cubicBezTo>
                    <a:pt x="12197" y="1525"/>
                    <a:pt x="12098" y="1525"/>
                    <a:pt x="12098" y="1648"/>
                  </a:cubicBezTo>
                  <a:lnTo>
                    <a:pt x="12295" y="1648"/>
                  </a:lnTo>
                  <a:lnTo>
                    <a:pt x="12197" y="1525"/>
                  </a:lnTo>
                  <a:close/>
                  <a:moveTo>
                    <a:pt x="17926" y="1328"/>
                  </a:moveTo>
                  <a:cubicBezTo>
                    <a:pt x="17828" y="1427"/>
                    <a:pt x="17729" y="1525"/>
                    <a:pt x="17533" y="1525"/>
                  </a:cubicBezTo>
                  <a:cubicBezTo>
                    <a:pt x="17434" y="1525"/>
                    <a:pt x="17311" y="1525"/>
                    <a:pt x="17213" y="1648"/>
                  </a:cubicBezTo>
                  <a:cubicBezTo>
                    <a:pt x="17147" y="1648"/>
                    <a:pt x="17082" y="1593"/>
                    <a:pt x="17016" y="1593"/>
                  </a:cubicBezTo>
                  <a:cubicBezTo>
                    <a:pt x="16983" y="1593"/>
                    <a:pt x="16951" y="1607"/>
                    <a:pt x="16918" y="1648"/>
                  </a:cubicBezTo>
                  <a:lnTo>
                    <a:pt x="16820" y="1648"/>
                  </a:lnTo>
                  <a:cubicBezTo>
                    <a:pt x="16697" y="1648"/>
                    <a:pt x="16598" y="1648"/>
                    <a:pt x="16402" y="1746"/>
                  </a:cubicBezTo>
                  <a:lnTo>
                    <a:pt x="16082" y="1746"/>
                  </a:lnTo>
                  <a:cubicBezTo>
                    <a:pt x="15984" y="1845"/>
                    <a:pt x="15787" y="1845"/>
                    <a:pt x="15688" y="1845"/>
                  </a:cubicBezTo>
                  <a:cubicBezTo>
                    <a:pt x="15590" y="1943"/>
                    <a:pt x="15369" y="1943"/>
                    <a:pt x="15172" y="1943"/>
                  </a:cubicBezTo>
                  <a:lnTo>
                    <a:pt x="15172" y="1845"/>
                  </a:lnTo>
                  <a:lnTo>
                    <a:pt x="15369" y="1845"/>
                  </a:lnTo>
                  <a:lnTo>
                    <a:pt x="15369" y="1525"/>
                  </a:lnTo>
                  <a:cubicBezTo>
                    <a:pt x="15467" y="1648"/>
                    <a:pt x="15467" y="1746"/>
                    <a:pt x="15590" y="1845"/>
                  </a:cubicBezTo>
                  <a:cubicBezTo>
                    <a:pt x="15590" y="1746"/>
                    <a:pt x="15688" y="1746"/>
                    <a:pt x="15688" y="1648"/>
                  </a:cubicBezTo>
                  <a:lnTo>
                    <a:pt x="15787" y="1648"/>
                  </a:lnTo>
                  <a:cubicBezTo>
                    <a:pt x="15840" y="1666"/>
                    <a:pt x="15895" y="1673"/>
                    <a:pt x="15950" y="1673"/>
                  </a:cubicBezTo>
                  <a:cubicBezTo>
                    <a:pt x="16197" y="1673"/>
                    <a:pt x="16455" y="1525"/>
                    <a:pt x="16697" y="1525"/>
                  </a:cubicBezTo>
                  <a:cubicBezTo>
                    <a:pt x="16820" y="1427"/>
                    <a:pt x="16918" y="1427"/>
                    <a:pt x="17016" y="1427"/>
                  </a:cubicBezTo>
                  <a:lnTo>
                    <a:pt x="17311" y="1427"/>
                  </a:lnTo>
                  <a:cubicBezTo>
                    <a:pt x="17311" y="1394"/>
                    <a:pt x="17325" y="1383"/>
                    <a:pt x="17347" y="1383"/>
                  </a:cubicBezTo>
                  <a:cubicBezTo>
                    <a:pt x="17391" y="1383"/>
                    <a:pt x="17467" y="1427"/>
                    <a:pt x="17533" y="1427"/>
                  </a:cubicBezTo>
                  <a:cubicBezTo>
                    <a:pt x="17631" y="1427"/>
                    <a:pt x="17828" y="1427"/>
                    <a:pt x="17926" y="1328"/>
                  </a:cubicBezTo>
                  <a:close/>
                  <a:moveTo>
                    <a:pt x="18442" y="2878"/>
                  </a:moveTo>
                  <a:lnTo>
                    <a:pt x="18344" y="2976"/>
                  </a:lnTo>
                  <a:lnTo>
                    <a:pt x="18344" y="3074"/>
                  </a:lnTo>
                  <a:cubicBezTo>
                    <a:pt x="18344" y="2976"/>
                    <a:pt x="18246" y="2976"/>
                    <a:pt x="18246" y="2976"/>
                  </a:cubicBezTo>
                  <a:cubicBezTo>
                    <a:pt x="18147" y="2976"/>
                    <a:pt x="18147" y="2976"/>
                    <a:pt x="18049" y="3074"/>
                  </a:cubicBezTo>
                  <a:cubicBezTo>
                    <a:pt x="18049" y="2976"/>
                    <a:pt x="18147" y="2976"/>
                    <a:pt x="18147" y="2878"/>
                  </a:cubicBezTo>
                  <a:close/>
                  <a:moveTo>
                    <a:pt x="19278" y="2755"/>
                  </a:moveTo>
                  <a:cubicBezTo>
                    <a:pt x="19770" y="2878"/>
                    <a:pt x="20188" y="2976"/>
                    <a:pt x="20705" y="3074"/>
                  </a:cubicBezTo>
                  <a:lnTo>
                    <a:pt x="20705" y="3173"/>
                  </a:lnTo>
                  <a:cubicBezTo>
                    <a:pt x="20545" y="3074"/>
                    <a:pt x="20391" y="3050"/>
                    <a:pt x="20253" y="3050"/>
                  </a:cubicBezTo>
                  <a:cubicBezTo>
                    <a:pt x="20115" y="3050"/>
                    <a:pt x="19992" y="3074"/>
                    <a:pt x="19893" y="3074"/>
                  </a:cubicBezTo>
                  <a:cubicBezTo>
                    <a:pt x="19672" y="3074"/>
                    <a:pt x="19475" y="3074"/>
                    <a:pt x="19278" y="2976"/>
                  </a:cubicBezTo>
                  <a:cubicBezTo>
                    <a:pt x="19234" y="2956"/>
                    <a:pt x="19195" y="2948"/>
                    <a:pt x="19159" y="2948"/>
                  </a:cubicBezTo>
                  <a:cubicBezTo>
                    <a:pt x="19014" y="2948"/>
                    <a:pt x="18919" y="3074"/>
                    <a:pt x="18762" y="3074"/>
                  </a:cubicBezTo>
                  <a:cubicBezTo>
                    <a:pt x="18762" y="2976"/>
                    <a:pt x="18664" y="2976"/>
                    <a:pt x="18442" y="2878"/>
                  </a:cubicBezTo>
                  <a:lnTo>
                    <a:pt x="18959" y="2878"/>
                  </a:lnTo>
                  <a:cubicBezTo>
                    <a:pt x="18983" y="2847"/>
                    <a:pt x="19008" y="2838"/>
                    <a:pt x="19033" y="2838"/>
                  </a:cubicBezTo>
                  <a:cubicBezTo>
                    <a:pt x="19070" y="2838"/>
                    <a:pt x="19109" y="2858"/>
                    <a:pt x="19149" y="2858"/>
                  </a:cubicBezTo>
                  <a:cubicBezTo>
                    <a:pt x="19190" y="2858"/>
                    <a:pt x="19232" y="2838"/>
                    <a:pt x="19278" y="2755"/>
                  </a:cubicBezTo>
                  <a:close/>
                  <a:moveTo>
                    <a:pt x="19475" y="714"/>
                  </a:moveTo>
                  <a:lnTo>
                    <a:pt x="19475" y="714"/>
                  </a:lnTo>
                  <a:cubicBezTo>
                    <a:pt x="19574" y="812"/>
                    <a:pt x="19672" y="812"/>
                    <a:pt x="19770" y="812"/>
                  </a:cubicBezTo>
                  <a:cubicBezTo>
                    <a:pt x="19841" y="812"/>
                    <a:pt x="19903" y="748"/>
                    <a:pt x="19980" y="748"/>
                  </a:cubicBezTo>
                  <a:cubicBezTo>
                    <a:pt x="20038" y="748"/>
                    <a:pt x="20104" y="784"/>
                    <a:pt x="20188" y="910"/>
                  </a:cubicBezTo>
                  <a:cubicBezTo>
                    <a:pt x="20304" y="795"/>
                    <a:pt x="20393" y="747"/>
                    <a:pt x="20468" y="747"/>
                  </a:cubicBezTo>
                  <a:cubicBezTo>
                    <a:pt x="20521" y="747"/>
                    <a:pt x="20566" y="771"/>
                    <a:pt x="20606" y="812"/>
                  </a:cubicBezTo>
                  <a:lnTo>
                    <a:pt x="21123" y="812"/>
                  </a:lnTo>
                  <a:cubicBezTo>
                    <a:pt x="21319" y="812"/>
                    <a:pt x="21614" y="910"/>
                    <a:pt x="21836" y="910"/>
                  </a:cubicBezTo>
                  <a:cubicBezTo>
                    <a:pt x="21836" y="951"/>
                    <a:pt x="21847" y="965"/>
                    <a:pt x="21865" y="965"/>
                  </a:cubicBezTo>
                  <a:cubicBezTo>
                    <a:pt x="21901" y="965"/>
                    <a:pt x="21967" y="910"/>
                    <a:pt x="22032" y="910"/>
                  </a:cubicBezTo>
                  <a:lnTo>
                    <a:pt x="22229" y="910"/>
                  </a:lnTo>
                  <a:cubicBezTo>
                    <a:pt x="22352" y="910"/>
                    <a:pt x="22352" y="1033"/>
                    <a:pt x="22352" y="1132"/>
                  </a:cubicBezTo>
                  <a:lnTo>
                    <a:pt x="22647" y="1132"/>
                  </a:lnTo>
                  <a:cubicBezTo>
                    <a:pt x="22647" y="1069"/>
                    <a:pt x="22655" y="1050"/>
                    <a:pt x="22666" y="1050"/>
                  </a:cubicBezTo>
                  <a:cubicBezTo>
                    <a:pt x="22685" y="1050"/>
                    <a:pt x="22712" y="1101"/>
                    <a:pt x="22729" y="1101"/>
                  </a:cubicBezTo>
                  <a:cubicBezTo>
                    <a:pt x="22739" y="1101"/>
                    <a:pt x="22746" y="1084"/>
                    <a:pt x="22746" y="1033"/>
                  </a:cubicBezTo>
                  <a:cubicBezTo>
                    <a:pt x="22967" y="1033"/>
                    <a:pt x="23065" y="1033"/>
                    <a:pt x="23262" y="1230"/>
                  </a:cubicBezTo>
                  <a:lnTo>
                    <a:pt x="23360" y="1132"/>
                  </a:lnTo>
                  <a:cubicBezTo>
                    <a:pt x="23360" y="1230"/>
                    <a:pt x="23360" y="1230"/>
                    <a:pt x="23459" y="1230"/>
                  </a:cubicBezTo>
                  <a:cubicBezTo>
                    <a:pt x="23541" y="1230"/>
                    <a:pt x="23612" y="1186"/>
                    <a:pt x="23679" y="1186"/>
                  </a:cubicBezTo>
                  <a:cubicBezTo>
                    <a:pt x="23713" y="1186"/>
                    <a:pt x="23745" y="1197"/>
                    <a:pt x="23778" y="1230"/>
                  </a:cubicBezTo>
                  <a:cubicBezTo>
                    <a:pt x="23877" y="1328"/>
                    <a:pt x="24073" y="1328"/>
                    <a:pt x="24295" y="1427"/>
                  </a:cubicBezTo>
                  <a:lnTo>
                    <a:pt x="24491" y="1427"/>
                  </a:lnTo>
                  <a:cubicBezTo>
                    <a:pt x="24590" y="1525"/>
                    <a:pt x="24688" y="1525"/>
                    <a:pt x="24811" y="1525"/>
                  </a:cubicBezTo>
                  <a:cubicBezTo>
                    <a:pt x="24811" y="1648"/>
                    <a:pt x="24909" y="1648"/>
                    <a:pt x="25008" y="1746"/>
                  </a:cubicBezTo>
                  <a:lnTo>
                    <a:pt x="25303" y="1746"/>
                  </a:lnTo>
                  <a:lnTo>
                    <a:pt x="25303" y="1845"/>
                  </a:lnTo>
                  <a:cubicBezTo>
                    <a:pt x="25622" y="1845"/>
                    <a:pt x="25622" y="1845"/>
                    <a:pt x="25721" y="2042"/>
                  </a:cubicBezTo>
                  <a:lnTo>
                    <a:pt x="26139" y="2042"/>
                  </a:lnTo>
                  <a:cubicBezTo>
                    <a:pt x="26237" y="2140"/>
                    <a:pt x="26237" y="2263"/>
                    <a:pt x="26336" y="2361"/>
                  </a:cubicBezTo>
                  <a:cubicBezTo>
                    <a:pt x="26754" y="2361"/>
                    <a:pt x="26950" y="2656"/>
                    <a:pt x="27270" y="2656"/>
                  </a:cubicBezTo>
                  <a:cubicBezTo>
                    <a:pt x="27368" y="2878"/>
                    <a:pt x="27565" y="2976"/>
                    <a:pt x="27762" y="3074"/>
                  </a:cubicBezTo>
                  <a:cubicBezTo>
                    <a:pt x="27885" y="3074"/>
                    <a:pt x="27885" y="3173"/>
                    <a:pt x="28081" y="3271"/>
                  </a:cubicBezTo>
                  <a:lnTo>
                    <a:pt x="27885" y="3271"/>
                  </a:lnTo>
                  <a:cubicBezTo>
                    <a:pt x="27762" y="3173"/>
                    <a:pt x="27565" y="3074"/>
                    <a:pt x="27467" y="2976"/>
                  </a:cubicBezTo>
                  <a:cubicBezTo>
                    <a:pt x="27467" y="3074"/>
                    <a:pt x="27368" y="3074"/>
                    <a:pt x="27368" y="3074"/>
                  </a:cubicBezTo>
                  <a:lnTo>
                    <a:pt x="27368" y="2976"/>
                  </a:lnTo>
                  <a:lnTo>
                    <a:pt x="27049" y="2976"/>
                  </a:lnTo>
                  <a:cubicBezTo>
                    <a:pt x="27049" y="2878"/>
                    <a:pt x="27049" y="2755"/>
                    <a:pt x="26950" y="2755"/>
                  </a:cubicBezTo>
                  <a:lnTo>
                    <a:pt x="26754" y="2755"/>
                  </a:lnTo>
                  <a:cubicBezTo>
                    <a:pt x="26754" y="2656"/>
                    <a:pt x="26655" y="2656"/>
                    <a:pt x="26655" y="2558"/>
                  </a:cubicBezTo>
                  <a:lnTo>
                    <a:pt x="26434" y="2558"/>
                  </a:lnTo>
                  <a:cubicBezTo>
                    <a:pt x="26336" y="2558"/>
                    <a:pt x="26336" y="2460"/>
                    <a:pt x="26237" y="2460"/>
                  </a:cubicBezTo>
                  <a:cubicBezTo>
                    <a:pt x="25819" y="2361"/>
                    <a:pt x="25524" y="2042"/>
                    <a:pt x="25008" y="2042"/>
                  </a:cubicBezTo>
                  <a:cubicBezTo>
                    <a:pt x="25008" y="1943"/>
                    <a:pt x="24909" y="1845"/>
                    <a:pt x="24811" y="1746"/>
                  </a:cubicBezTo>
                  <a:cubicBezTo>
                    <a:pt x="24700" y="1796"/>
                    <a:pt x="24571" y="1820"/>
                    <a:pt x="24430" y="1820"/>
                  </a:cubicBezTo>
                  <a:cubicBezTo>
                    <a:pt x="24289" y="1820"/>
                    <a:pt x="24135" y="1796"/>
                    <a:pt x="23975" y="1746"/>
                  </a:cubicBezTo>
                  <a:cubicBezTo>
                    <a:pt x="24073" y="1648"/>
                    <a:pt x="24073" y="1648"/>
                    <a:pt x="24073" y="1525"/>
                  </a:cubicBezTo>
                  <a:cubicBezTo>
                    <a:pt x="24055" y="1507"/>
                    <a:pt x="24041" y="1500"/>
                    <a:pt x="24028" y="1500"/>
                  </a:cubicBezTo>
                  <a:cubicBezTo>
                    <a:pt x="23972" y="1500"/>
                    <a:pt x="23957" y="1648"/>
                    <a:pt x="23877" y="1648"/>
                  </a:cubicBezTo>
                  <a:cubicBezTo>
                    <a:pt x="23778" y="1525"/>
                    <a:pt x="23582" y="1427"/>
                    <a:pt x="23459" y="1328"/>
                  </a:cubicBezTo>
                  <a:cubicBezTo>
                    <a:pt x="23459" y="1427"/>
                    <a:pt x="23360" y="1427"/>
                    <a:pt x="23360" y="1525"/>
                  </a:cubicBezTo>
                  <a:cubicBezTo>
                    <a:pt x="23262" y="1427"/>
                    <a:pt x="23262" y="1427"/>
                    <a:pt x="23164" y="1328"/>
                  </a:cubicBezTo>
                  <a:cubicBezTo>
                    <a:pt x="23114" y="1378"/>
                    <a:pt x="23065" y="1402"/>
                    <a:pt x="23028" y="1402"/>
                  </a:cubicBezTo>
                  <a:cubicBezTo>
                    <a:pt x="22991" y="1402"/>
                    <a:pt x="22967" y="1378"/>
                    <a:pt x="22967" y="1328"/>
                  </a:cubicBezTo>
                  <a:cubicBezTo>
                    <a:pt x="22926" y="1361"/>
                    <a:pt x="22888" y="1372"/>
                    <a:pt x="22851" y="1372"/>
                  </a:cubicBezTo>
                  <a:cubicBezTo>
                    <a:pt x="22778" y="1372"/>
                    <a:pt x="22713" y="1328"/>
                    <a:pt x="22647" y="1328"/>
                  </a:cubicBezTo>
                  <a:cubicBezTo>
                    <a:pt x="22549" y="1328"/>
                    <a:pt x="22549" y="1328"/>
                    <a:pt x="22352" y="1230"/>
                  </a:cubicBezTo>
                  <a:cubicBezTo>
                    <a:pt x="22352" y="1230"/>
                    <a:pt x="22352" y="1328"/>
                    <a:pt x="22229" y="1328"/>
                  </a:cubicBezTo>
                  <a:lnTo>
                    <a:pt x="22131" y="1230"/>
                  </a:lnTo>
                  <a:cubicBezTo>
                    <a:pt x="21934" y="1132"/>
                    <a:pt x="21836" y="1132"/>
                    <a:pt x="21614" y="1132"/>
                  </a:cubicBezTo>
                  <a:cubicBezTo>
                    <a:pt x="21418" y="1132"/>
                    <a:pt x="21221" y="1033"/>
                    <a:pt x="20901" y="1033"/>
                  </a:cubicBezTo>
                  <a:cubicBezTo>
                    <a:pt x="20866" y="1051"/>
                    <a:pt x="20830" y="1059"/>
                    <a:pt x="20793" y="1059"/>
                  </a:cubicBezTo>
                  <a:cubicBezTo>
                    <a:pt x="20629" y="1059"/>
                    <a:pt x="20450" y="910"/>
                    <a:pt x="20188" y="910"/>
                  </a:cubicBezTo>
                  <a:lnTo>
                    <a:pt x="19574" y="910"/>
                  </a:lnTo>
                  <a:cubicBezTo>
                    <a:pt x="19574" y="812"/>
                    <a:pt x="19574" y="812"/>
                    <a:pt x="19475" y="714"/>
                  </a:cubicBezTo>
                  <a:close/>
                  <a:moveTo>
                    <a:pt x="9222" y="3369"/>
                  </a:moveTo>
                  <a:cubicBezTo>
                    <a:pt x="9222" y="3591"/>
                    <a:pt x="9123" y="3591"/>
                    <a:pt x="9123" y="3689"/>
                  </a:cubicBezTo>
                  <a:cubicBezTo>
                    <a:pt x="9025" y="3689"/>
                    <a:pt x="9025" y="3689"/>
                    <a:pt x="9025" y="3591"/>
                  </a:cubicBezTo>
                  <a:lnTo>
                    <a:pt x="9222" y="3369"/>
                  </a:lnTo>
                  <a:close/>
                  <a:moveTo>
                    <a:pt x="17926" y="3492"/>
                  </a:moveTo>
                  <a:lnTo>
                    <a:pt x="17926" y="3591"/>
                  </a:lnTo>
                  <a:cubicBezTo>
                    <a:pt x="17729" y="3689"/>
                    <a:pt x="17631" y="3689"/>
                    <a:pt x="17434" y="3787"/>
                  </a:cubicBezTo>
                  <a:cubicBezTo>
                    <a:pt x="17434" y="3689"/>
                    <a:pt x="17533" y="3689"/>
                    <a:pt x="17533" y="3689"/>
                  </a:cubicBezTo>
                  <a:cubicBezTo>
                    <a:pt x="17434" y="3689"/>
                    <a:pt x="17434" y="3591"/>
                    <a:pt x="17434" y="3591"/>
                  </a:cubicBezTo>
                  <a:cubicBezTo>
                    <a:pt x="17434" y="3591"/>
                    <a:pt x="17533" y="3591"/>
                    <a:pt x="17533" y="3492"/>
                  </a:cubicBezTo>
                  <a:cubicBezTo>
                    <a:pt x="17565" y="3525"/>
                    <a:pt x="17587" y="3536"/>
                    <a:pt x="17606" y="3536"/>
                  </a:cubicBezTo>
                  <a:cubicBezTo>
                    <a:pt x="17642" y="3536"/>
                    <a:pt x="17664" y="3492"/>
                    <a:pt x="17729" y="3492"/>
                  </a:cubicBezTo>
                  <a:close/>
                  <a:moveTo>
                    <a:pt x="22352" y="2976"/>
                  </a:moveTo>
                  <a:cubicBezTo>
                    <a:pt x="22450" y="3074"/>
                    <a:pt x="22450" y="3173"/>
                    <a:pt x="22450" y="3173"/>
                  </a:cubicBezTo>
                  <a:lnTo>
                    <a:pt x="23262" y="3173"/>
                  </a:lnTo>
                  <a:cubicBezTo>
                    <a:pt x="23360" y="3271"/>
                    <a:pt x="23459" y="3271"/>
                    <a:pt x="23582" y="3369"/>
                  </a:cubicBezTo>
                  <a:cubicBezTo>
                    <a:pt x="23877" y="3492"/>
                    <a:pt x="24196" y="3492"/>
                    <a:pt x="24393" y="3689"/>
                  </a:cubicBezTo>
                  <a:cubicBezTo>
                    <a:pt x="24491" y="3689"/>
                    <a:pt x="24491" y="3689"/>
                    <a:pt x="24590" y="3787"/>
                  </a:cubicBezTo>
                  <a:cubicBezTo>
                    <a:pt x="24393" y="3787"/>
                    <a:pt x="24196" y="3689"/>
                    <a:pt x="23975" y="3689"/>
                  </a:cubicBezTo>
                  <a:lnTo>
                    <a:pt x="23975" y="3591"/>
                  </a:lnTo>
                  <a:cubicBezTo>
                    <a:pt x="23680" y="3591"/>
                    <a:pt x="23459" y="3492"/>
                    <a:pt x="23164" y="3369"/>
                  </a:cubicBezTo>
                  <a:cubicBezTo>
                    <a:pt x="23164" y="3369"/>
                    <a:pt x="23065" y="3369"/>
                    <a:pt x="23065" y="3492"/>
                  </a:cubicBezTo>
                  <a:cubicBezTo>
                    <a:pt x="22844" y="3173"/>
                    <a:pt x="22549" y="3173"/>
                    <a:pt x="22229" y="3173"/>
                  </a:cubicBezTo>
                  <a:cubicBezTo>
                    <a:pt x="22352" y="3173"/>
                    <a:pt x="22352" y="3074"/>
                    <a:pt x="22352" y="2976"/>
                  </a:cubicBezTo>
                  <a:close/>
                  <a:moveTo>
                    <a:pt x="22520" y="3645"/>
                  </a:moveTo>
                  <a:cubicBezTo>
                    <a:pt x="22538" y="3645"/>
                    <a:pt x="22549" y="3656"/>
                    <a:pt x="22549" y="3689"/>
                  </a:cubicBezTo>
                  <a:cubicBezTo>
                    <a:pt x="22647" y="3689"/>
                    <a:pt x="22647" y="3689"/>
                    <a:pt x="22746" y="3787"/>
                  </a:cubicBezTo>
                  <a:cubicBezTo>
                    <a:pt x="22706" y="3807"/>
                    <a:pt x="22671" y="3815"/>
                    <a:pt x="22639" y="3815"/>
                  </a:cubicBezTo>
                  <a:cubicBezTo>
                    <a:pt x="22509" y="3815"/>
                    <a:pt x="22431" y="3689"/>
                    <a:pt x="22352" y="3689"/>
                  </a:cubicBezTo>
                  <a:cubicBezTo>
                    <a:pt x="22418" y="3689"/>
                    <a:pt x="22483" y="3645"/>
                    <a:pt x="22520" y="3645"/>
                  </a:cubicBezTo>
                  <a:close/>
                  <a:moveTo>
                    <a:pt x="9935" y="3689"/>
                  </a:moveTo>
                  <a:cubicBezTo>
                    <a:pt x="9935" y="3787"/>
                    <a:pt x="10058" y="3787"/>
                    <a:pt x="10058" y="3886"/>
                  </a:cubicBezTo>
                  <a:lnTo>
                    <a:pt x="9738" y="3886"/>
                  </a:lnTo>
                  <a:cubicBezTo>
                    <a:pt x="9836" y="3787"/>
                    <a:pt x="9836" y="3787"/>
                    <a:pt x="9935" y="3689"/>
                  </a:cubicBezTo>
                  <a:close/>
                  <a:moveTo>
                    <a:pt x="16697" y="3689"/>
                  </a:moveTo>
                  <a:lnTo>
                    <a:pt x="16820" y="3787"/>
                  </a:lnTo>
                  <a:cubicBezTo>
                    <a:pt x="16820" y="3886"/>
                    <a:pt x="16820" y="3886"/>
                    <a:pt x="16697" y="3886"/>
                  </a:cubicBezTo>
                  <a:lnTo>
                    <a:pt x="16598" y="3787"/>
                  </a:lnTo>
                  <a:cubicBezTo>
                    <a:pt x="16500" y="3787"/>
                    <a:pt x="16402" y="3787"/>
                    <a:pt x="16303" y="3886"/>
                  </a:cubicBezTo>
                  <a:lnTo>
                    <a:pt x="16303" y="3689"/>
                  </a:lnTo>
                  <a:cubicBezTo>
                    <a:pt x="16369" y="3689"/>
                    <a:pt x="16478" y="3733"/>
                    <a:pt x="16573" y="3733"/>
                  </a:cubicBezTo>
                  <a:cubicBezTo>
                    <a:pt x="16620" y="3733"/>
                    <a:pt x="16664" y="3722"/>
                    <a:pt x="16697" y="3689"/>
                  </a:cubicBezTo>
                  <a:close/>
                  <a:moveTo>
                    <a:pt x="23877" y="3886"/>
                  </a:moveTo>
                  <a:cubicBezTo>
                    <a:pt x="23877" y="4107"/>
                    <a:pt x="23877" y="4107"/>
                    <a:pt x="23778" y="4205"/>
                  </a:cubicBezTo>
                  <a:cubicBezTo>
                    <a:pt x="23680" y="4107"/>
                    <a:pt x="23680" y="3984"/>
                    <a:pt x="23582" y="3886"/>
                  </a:cubicBezTo>
                  <a:lnTo>
                    <a:pt x="23582" y="3886"/>
                  </a:lnTo>
                  <a:cubicBezTo>
                    <a:pt x="23583" y="3887"/>
                    <a:pt x="23681" y="3984"/>
                    <a:pt x="23778" y="3984"/>
                  </a:cubicBezTo>
                  <a:cubicBezTo>
                    <a:pt x="23778" y="3984"/>
                    <a:pt x="23778" y="3886"/>
                    <a:pt x="23877" y="3886"/>
                  </a:cubicBezTo>
                  <a:close/>
                  <a:moveTo>
                    <a:pt x="24196" y="4205"/>
                  </a:moveTo>
                  <a:cubicBezTo>
                    <a:pt x="24196" y="4304"/>
                    <a:pt x="24295" y="4304"/>
                    <a:pt x="24393" y="4402"/>
                  </a:cubicBezTo>
                  <a:lnTo>
                    <a:pt x="24196" y="4402"/>
                  </a:lnTo>
                  <a:lnTo>
                    <a:pt x="24196" y="4205"/>
                  </a:lnTo>
                  <a:close/>
                  <a:moveTo>
                    <a:pt x="8705" y="3787"/>
                  </a:moveTo>
                  <a:cubicBezTo>
                    <a:pt x="8607" y="3984"/>
                    <a:pt x="8508" y="4107"/>
                    <a:pt x="8312" y="4107"/>
                  </a:cubicBezTo>
                  <a:cubicBezTo>
                    <a:pt x="8213" y="4205"/>
                    <a:pt x="8090" y="4304"/>
                    <a:pt x="7894" y="4500"/>
                  </a:cubicBezTo>
                  <a:cubicBezTo>
                    <a:pt x="7894" y="4402"/>
                    <a:pt x="7894" y="4304"/>
                    <a:pt x="7992" y="4304"/>
                  </a:cubicBezTo>
                  <a:cubicBezTo>
                    <a:pt x="7992" y="4205"/>
                    <a:pt x="8090" y="4205"/>
                    <a:pt x="8213" y="4107"/>
                  </a:cubicBezTo>
                  <a:cubicBezTo>
                    <a:pt x="8312" y="3984"/>
                    <a:pt x="8508" y="3886"/>
                    <a:pt x="8705" y="3787"/>
                  </a:cubicBezTo>
                  <a:close/>
                  <a:moveTo>
                    <a:pt x="9222" y="4205"/>
                  </a:moveTo>
                  <a:cubicBezTo>
                    <a:pt x="9123" y="4304"/>
                    <a:pt x="9123" y="4304"/>
                    <a:pt x="9025" y="4304"/>
                  </a:cubicBezTo>
                  <a:lnTo>
                    <a:pt x="9025" y="4500"/>
                  </a:lnTo>
                  <a:cubicBezTo>
                    <a:pt x="9025" y="4402"/>
                    <a:pt x="9025" y="4304"/>
                    <a:pt x="8926" y="4205"/>
                  </a:cubicBezTo>
                  <a:close/>
                  <a:moveTo>
                    <a:pt x="25523" y="4337"/>
                  </a:moveTo>
                  <a:cubicBezTo>
                    <a:pt x="25606" y="4337"/>
                    <a:pt x="25663" y="4385"/>
                    <a:pt x="25721" y="4500"/>
                  </a:cubicBezTo>
                  <a:cubicBezTo>
                    <a:pt x="25622" y="4500"/>
                    <a:pt x="25524" y="4402"/>
                    <a:pt x="25303" y="4402"/>
                  </a:cubicBezTo>
                  <a:cubicBezTo>
                    <a:pt x="25394" y="4361"/>
                    <a:pt x="25465" y="4337"/>
                    <a:pt x="25523" y="4337"/>
                  </a:cubicBezTo>
                  <a:close/>
                  <a:moveTo>
                    <a:pt x="17115" y="3271"/>
                  </a:moveTo>
                  <a:cubicBezTo>
                    <a:pt x="17016" y="3369"/>
                    <a:pt x="17016" y="3492"/>
                    <a:pt x="17016" y="3591"/>
                  </a:cubicBezTo>
                  <a:cubicBezTo>
                    <a:pt x="17016" y="3492"/>
                    <a:pt x="17016" y="3369"/>
                    <a:pt x="16918" y="3369"/>
                  </a:cubicBezTo>
                  <a:cubicBezTo>
                    <a:pt x="16820" y="3369"/>
                    <a:pt x="16697" y="3492"/>
                    <a:pt x="16598" y="3591"/>
                  </a:cubicBezTo>
                  <a:cubicBezTo>
                    <a:pt x="16598" y="3492"/>
                    <a:pt x="16500" y="3492"/>
                    <a:pt x="16402" y="3492"/>
                  </a:cubicBezTo>
                  <a:cubicBezTo>
                    <a:pt x="16205" y="3492"/>
                    <a:pt x="16082" y="3591"/>
                    <a:pt x="15885" y="3787"/>
                  </a:cubicBezTo>
                  <a:lnTo>
                    <a:pt x="15885" y="3689"/>
                  </a:lnTo>
                  <a:cubicBezTo>
                    <a:pt x="15787" y="3689"/>
                    <a:pt x="15787" y="3787"/>
                    <a:pt x="15787" y="3787"/>
                  </a:cubicBezTo>
                  <a:cubicBezTo>
                    <a:pt x="15738" y="3738"/>
                    <a:pt x="15688" y="3714"/>
                    <a:pt x="15636" y="3714"/>
                  </a:cubicBezTo>
                  <a:cubicBezTo>
                    <a:pt x="15584" y="3714"/>
                    <a:pt x="15529" y="3738"/>
                    <a:pt x="15467" y="3787"/>
                  </a:cubicBezTo>
                  <a:cubicBezTo>
                    <a:pt x="15369" y="3787"/>
                    <a:pt x="15270" y="3787"/>
                    <a:pt x="15172" y="3689"/>
                  </a:cubicBezTo>
                  <a:lnTo>
                    <a:pt x="15172" y="3689"/>
                  </a:lnTo>
                  <a:cubicBezTo>
                    <a:pt x="15172" y="3787"/>
                    <a:pt x="15172" y="3886"/>
                    <a:pt x="15270" y="3886"/>
                  </a:cubicBezTo>
                  <a:lnTo>
                    <a:pt x="15074" y="3886"/>
                  </a:lnTo>
                  <a:cubicBezTo>
                    <a:pt x="14852" y="3886"/>
                    <a:pt x="14656" y="3984"/>
                    <a:pt x="14557" y="4107"/>
                  </a:cubicBezTo>
                  <a:cubicBezTo>
                    <a:pt x="14592" y="4212"/>
                    <a:pt x="14640" y="4242"/>
                    <a:pt x="14696" y="4242"/>
                  </a:cubicBezTo>
                  <a:cubicBezTo>
                    <a:pt x="14774" y="4242"/>
                    <a:pt x="14869" y="4184"/>
                    <a:pt x="14973" y="4184"/>
                  </a:cubicBezTo>
                  <a:cubicBezTo>
                    <a:pt x="15006" y="4184"/>
                    <a:pt x="15039" y="4190"/>
                    <a:pt x="15074" y="4205"/>
                  </a:cubicBezTo>
                  <a:cubicBezTo>
                    <a:pt x="14852" y="4205"/>
                    <a:pt x="14754" y="4304"/>
                    <a:pt x="14656" y="4402"/>
                  </a:cubicBezTo>
                  <a:lnTo>
                    <a:pt x="14557" y="4402"/>
                  </a:lnTo>
                  <a:lnTo>
                    <a:pt x="14557" y="4304"/>
                  </a:lnTo>
                  <a:cubicBezTo>
                    <a:pt x="14459" y="4402"/>
                    <a:pt x="14459" y="4402"/>
                    <a:pt x="14361" y="4402"/>
                  </a:cubicBezTo>
                  <a:cubicBezTo>
                    <a:pt x="14361" y="4304"/>
                    <a:pt x="14557" y="4205"/>
                    <a:pt x="14459" y="4107"/>
                  </a:cubicBezTo>
                  <a:lnTo>
                    <a:pt x="14459" y="4107"/>
                  </a:lnTo>
                  <a:cubicBezTo>
                    <a:pt x="14238" y="4205"/>
                    <a:pt x="14041" y="4205"/>
                    <a:pt x="13943" y="4304"/>
                  </a:cubicBezTo>
                  <a:cubicBezTo>
                    <a:pt x="14041" y="4402"/>
                    <a:pt x="14139" y="4402"/>
                    <a:pt x="14139" y="4402"/>
                  </a:cubicBezTo>
                  <a:cubicBezTo>
                    <a:pt x="14139" y="4500"/>
                    <a:pt x="14041" y="4500"/>
                    <a:pt x="13943" y="4599"/>
                  </a:cubicBezTo>
                  <a:lnTo>
                    <a:pt x="13943" y="4304"/>
                  </a:lnTo>
                  <a:lnTo>
                    <a:pt x="13746" y="4304"/>
                  </a:lnTo>
                  <a:cubicBezTo>
                    <a:pt x="13623" y="4304"/>
                    <a:pt x="13426" y="4402"/>
                    <a:pt x="13328" y="4402"/>
                  </a:cubicBezTo>
                  <a:cubicBezTo>
                    <a:pt x="13328" y="4304"/>
                    <a:pt x="13426" y="4304"/>
                    <a:pt x="13525" y="4205"/>
                  </a:cubicBezTo>
                  <a:cubicBezTo>
                    <a:pt x="13623" y="4205"/>
                    <a:pt x="13746" y="4304"/>
                    <a:pt x="13844" y="4304"/>
                  </a:cubicBezTo>
                  <a:cubicBezTo>
                    <a:pt x="13746" y="4107"/>
                    <a:pt x="13844" y="4107"/>
                    <a:pt x="13943" y="4107"/>
                  </a:cubicBezTo>
                  <a:cubicBezTo>
                    <a:pt x="14139" y="4107"/>
                    <a:pt x="14238" y="3984"/>
                    <a:pt x="14459" y="3886"/>
                  </a:cubicBezTo>
                  <a:cubicBezTo>
                    <a:pt x="14508" y="3837"/>
                    <a:pt x="14557" y="3837"/>
                    <a:pt x="14607" y="3837"/>
                  </a:cubicBezTo>
                  <a:cubicBezTo>
                    <a:pt x="14656" y="3837"/>
                    <a:pt x="14705" y="3837"/>
                    <a:pt x="14754" y="3787"/>
                  </a:cubicBezTo>
                  <a:cubicBezTo>
                    <a:pt x="14852" y="3689"/>
                    <a:pt x="15074" y="3689"/>
                    <a:pt x="15172" y="3689"/>
                  </a:cubicBezTo>
                  <a:cubicBezTo>
                    <a:pt x="15270" y="3591"/>
                    <a:pt x="15467" y="3591"/>
                    <a:pt x="15590" y="3492"/>
                  </a:cubicBezTo>
                  <a:lnTo>
                    <a:pt x="15885" y="3492"/>
                  </a:lnTo>
                  <a:cubicBezTo>
                    <a:pt x="15984" y="3369"/>
                    <a:pt x="16205" y="3369"/>
                    <a:pt x="16402" y="3369"/>
                  </a:cubicBezTo>
                  <a:lnTo>
                    <a:pt x="16598" y="3369"/>
                  </a:lnTo>
                  <a:cubicBezTo>
                    <a:pt x="16500" y="3369"/>
                    <a:pt x="16500" y="3369"/>
                    <a:pt x="16500" y="3271"/>
                  </a:cubicBezTo>
                  <a:close/>
                  <a:moveTo>
                    <a:pt x="18246" y="4205"/>
                  </a:moveTo>
                  <a:lnTo>
                    <a:pt x="18246" y="4304"/>
                  </a:lnTo>
                  <a:lnTo>
                    <a:pt x="17926" y="4304"/>
                  </a:lnTo>
                  <a:cubicBezTo>
                    <a:pt x="17828" y="4304"/>
                    <a:pt x="17729" y="4402"/>
                    <a:pt x="17533" y="4402"/>
                  </a:cubicBezTo>
                  <a:lnTo>
                    <a:pt x="17533" y="4599"/>
                  </a:lnTo>
                  <a:cubicBezTo>
                    <a:pt x="17434" y="4500"/>
                    <a:pt x="17434" y="4500"/>
                    <a:pt x="17311" y="4500"/>
                  </a:cubicBezTo>
                  <a:cubicBezTo>
                    <a:pt x="17434" y="4304"/>
                    <a:pt x="17631" y="4304"/>
                    <a:pt x="17729" y="4304"/>
                  </a:cubicBezTo>
                  <a:cubicBezTo>
                    <a:pt x="17828" y="4255"/>
                    <a:pt x="17932" y="4255"/>
                    <a:pt x="18024" y="4255"/>
                  </a:cubicBezTo>
                  <a:cubicBezTo>
                    <a:pt x="18117" y="4255"/>
                    <a:pt x="18197" y="4255"/>
                    <a:pt x="18246" y="4205"/>
                  </a:cubicBezTo>
                  <a:close/>
                  <a:moveTo>
                    <a:pt x="16697" y="4599"/>
                  </a:moveTo>
                  <a:cubicBezTo>
                    <a:pt x="16598" y="4722"/>
                    <a:pt x="16598" y="4722"/>
                    <a:pt x="16402" y="4722"/>
                  </a:cubicBezTo>
                  <a:cubicBezTo>
                    <a:pt x="16500" y="4599"/>
                    <a:pt x="16500" y="4599"/>
                    <a:pt x="16697" y="4599"/>
                  </a:cubicBezTo>
                  <a:close/>
                  <a:moveTo>
                    <a:pt x="7795" y="4402"/>
                  </a:moveTo>
                  <a:lnTo>
                    <a:pt x="7795" y="4402"/>
                  </a:lnTo>
                  <a:cubicBezTo>
                    <a:pt x="7697" y="4599"/>
                    <a:pt x="7697" y="4599"/>
                    <a:pt x="7599" y="4722"/>
                  </a:cubicBezTo>
                  <a:cubicBezTo>
                    <a:pt x="7476" y="4722"/>
                    <a:pt x="7476" y="4820"/>
                    <a:pt x="7377" y="4820"/>
                  </a:cubicBezTo>
                  <a:cubicBezTo>
                    <a:pt x="7279" y="4918"/>
                    <a:pt x="7181" y="4918"/>
                    <a:pt x="7082" y="5017"/>
                  </a:cubicBezTo>
                  <a:cubicBezTo>
                    <a:pt x="7082" y="4820"/>
                    <a:pt x="7377" y="4820"/>
                    <a:pt x="7377" y="4599"/>
                  </a:cubicBezTo>
                  <a:lnTo>
                    <a:pt x="7599" y="4599"/>
                  </a:lnTo>
                  <a:cubicBezTo>
                    <a:pt x="7599" y="4500"/>
                    <a:pt x="7697" y="4500"/>
                    <a:pt x="7795" y="4402"/>
                  </a:cubicBezTo>
                  <a:close/>
                  <a:moveTo>
                    <a:pt x="29875" y="4162"/>
                  </a:moveTo>
                  <a:cubicBezTo>
                    <a:pt x="29947" y="4162"/>
                    <a:pt x="29991" y="4205"/>
                    <a:pt x="30122" y="4205"/>
                  </a:cubicBezTo>
                  <a:lnTo>
                    <a:pt x="30122" y="4304"/>
                  </a:lnTo>
                  <a:cubicBezTo>
                    <a:pt x="30344" y="4500"/>
                    <a:pt x="30639" y="4722"/>
                    <a:pt x="30835" y="4918"/>
                  </a:cubicBezTo>
                  <a:lnTo>
                    <a:pt x="30835" y="5017"/>
                  </a:lnTo>
                  <a:cubicBezTo>
                    <a:pt x="30798" y="5036"/>
                    <a:pt x="30767" y="5044"/>
                    <a:pt x="30743" y="5044"/>
                  </a:cubicBezTo>
                  <a:cubicBezTo>
                    <a:pt x="30639" y="5044"/>
                    <a:pt x="30639" y="4900"/>
                    <a:pt x="30639" y="4820"/>
                  </a:cubicBezTo>
                  <a:lnTo>
                    <a:pt x="30442" y="4820"/>
                  </a:lnTo>
                  <a:cubicBezTo>
                    <a:pt x="30344" y="4722"/>
                    <a:pt x="30122" y="4599"/>
                    <a:pt x="30024" y="4304"/>
                  </a:cubicBezTo>
                  <a:cubicBezTo>
                    <a:pt x="29926" y="4304"/>
                    <a:pt x="29827" y="4205"/>
                    <a:pt x="29729" y="4205"/>
                  </a:cubicBezTo>
                  <a:cubicBezTo>
                    <a:pt x="29794" y="4173"/>
                    <a:pt x="29838" y="4162"/>
                    <a:pt x="29875" y="4162"/>
                  </a:cubicBezTo>
                  <a:close/>
                  <a:moveTo>
                    <a:pt x="31352" y="5017"/>
                  </a:moveTo>
                  <a:cubicBezTo>
                    <a:pt x="31450" y="5017"/>
                    <a:pt x="31450" y="5115"/>
                    <a:pt x="31450" y="5115"/>
                  </a:cubicBezTo>
                  <a:cubicBezTo>
                    <a:pt x="31450" y="5214"/>
                    <a:pt x="31450" y="5214"/>
                    <a:pt x="31352" y="5214"/>
                  </a:cubicBezTo>
                  <a:lnTo>
                    <a:pt x="31253" y="5115"/>
                  </a:lnTo>
                  <a:cubicBezTo>
                    <a:pt x="31253" y="5017"/>
                    <a:pt x="31352" y="5017"/>
                    <a:pt x="31352" y="5017"/>
                  </a:cubicBezTo>
                  <a:close/>
                  <a:moveTo>
                    <a:pt x="17434" y="5435"/>
                  </a:moveTo>
                  <a:cubicBezTo>
                    <a:pt x="17533" y="5435"/>
                    <a:pt x="17533" y="5435"/>
                    <a:pt x="17533" y="5533"/>
                  </a:cubicBezTo>
                  <a:cubicBezTo>
                    <a:pt x="17434" y="5533"/>
                    <a:pt x="17434" y="5533"/>
                    <a:pt x="17311" y="5632"/>
                  </a:cubicBezTo>
                  <a:cubicBezTo>
                    <a:pt x="17311" y="5533"/>
                    <a:pt x="17213" y="5533"/>
                    <a:pt x="17213" y="5533"/>
                  </a:cubicBezTo>
                  <a:cubicBezTo>
                    <a:pt x="17311" y="5435"/>
                    <a:pt x="17311" y="5435"/>
                    <a:pt x="17434" y="5435"/>
                  </a:cubicBezTo>
                  <a:close/>
                  <a:moveTo>
                    <a:pt x="26139" y="4599"/>
                  </a:moveTo>
                  <a:cubicBezTo>
                    <a:pt x="26336" y="4722"/>
                    <a:pt x="26532" y="4918"/>
                    <a:pt x="26852" y="4918"/>
                  </a:cubicBezTo>
                  <a:cubicBezTo>
                    <a:pt x="27147" y="5214"/>
                    <a:pt x="27565" y="5336"/>
                    <a:pt x="27885" y="5533"/>
                  </a:cubicBezTo>
                  <a:lnTo>
                    <a:pt x="27762" y="5632"/>
                  </a:lnTo>
                  <a:cubicBezTo>
                    <a:pt x="27663" y="5632"/>
                    <a:pt x="27565" y="5435"/>
                    <a:pt x="27368" y="5435"/>
                  </a:cubicBezTo>
                  <a:cubicBezTo>
                    <a:pt x="27270" y="5435"/>
                    <a:pt x="27147" y="5336"/>
                    <a:pt x="27049" y="5214"/>
                  </a:cubicBezTo>
                  <a:cubicBezTo>
                    <a:pt x="26754" y="5115"/>
                    <a:pt x="26532" y="4918"/>
                    <a:pt x="26237" y="4820"/>
                  </a:cubicBezTo>
                  <a:cubicBezTo>
                    <a:pt x="26139" y="4820"/>
                    <a:pt x="26040" y="4722"/>
                    <a:pt x="25918" y="4722"/>
                  </a:cubicBezTo>
                  <a:cubicBezTo>
                    <a:pt x="26040" y="4599"/>
                    <a:pt x="26040" y="4599"/>
                    <a:pt x="26139" y="4599"/>
                  </a:cubicBezTo>
                  <a:close/>
                  <a:moveTo>
                    <a:pt x="31868" y="5336"/>
                  </a:moveTo>
                  <a:cubicBezTo>
                    <a:pt x="31966" y="5435"/>
                    <a:pt x="31966" y="5533"/>
                    <a:pt x="31966" y="5632"/>
                  </a:cubicBezTo>
                  <a:lnTo>
                    <a:pt x="31770" y="5632"/>
                  </a:lnTo>
                  <a:cubicBezTo>
                    <a:pt x="31770" y="5533"/>
                    <a:pt x="31868" y="5435"/>
                    <a:pt x="31868" y="5336"/>
                  </a:cubicBezTo>
                  <a:close/>
                  <a:moveTo>
                    <a:pt x="16824" y="5591"/>
                  </a:moveTo>
                  <a:cubicBezTo>
                    <a:pt x="16858" y="5591"/>
                    <a:pt x="16889" y="5603"/>
                    <a:pt x="16918" y="5632"/>
                  </a:cubicBezTo>
                  <a:cubicBezTo>
                    <a:pt x="16848" y="5701"/>
                    <a:pt x="16767" y="5771"/>
                    <a:pt x="16655" y="5771"/>
                  </a:cubicBezTo>
                  <a:cubicBezTo>
                    <a:pt x="16609" y="5771"/>
                    <a:pt x="16558" y="5759"/>
                    <a:pt x="16500" y="5730"/>
                  </a:cubicBezTo>
                  <a:cubicBezTo>
                    <a:pt x="16639" y="5660"/>
                    <a:pt x="16741" y="5591"/>
                    <a:pt x="16824" y="5591"/>
                  </a:cubicBezTo>
                  <a:close/>
                  <a:moveTo>
                    <a:pt x="31966" y="5632"/>
                  </a:moveTo>
                  <a:cubicBezTo>
                    <a:pt x="32188" y="5730"/>
                    <a:pt x="32188" y="5828"/>
                    <a:pt x="32384" y="5951"/>
                  </a:cubicBezTo>
                  <a:lnTo>
                    <a:pt x="32188" y="5951"/>
                  </a:lnTo>
                  <a:cubicBezTo>
                    <a:pt x="32065" y="5828"/>
                    <a:pt x="32065" y="5730"/>
                    <a:pt x="31966" y="5632"/>
                  </a:cubicBezTo>
                  <a:close/>
                  <a:moveTo>
                    <a:pt x="15984" y="5951"/>
                  </a:moveTo>
                  <a:cubicBezTo>
                    <a:pt x="15885" y="6050"/>
                    <a:pt x="15885" y="6050"/>
                    <a:pt x="15590" y="6050"/>
                  </a:cubicBezTo>
                  <a:lnTo>
                    <a:pt x="15590" y="5951"/>
                  </a:lnTo>
                  <a:close/>
                  <a:moveTo>
                    <a:pt x="6984" y="4918"/>
                  </a:moveTo>
                  <a:lnTo>
                    <a:pt x="6984" y="5017"/>
                  </a:lnTo>
                  <a:cubicBezTo>
                    <a:pt x="6861" y="5017"/>
                    <a:pt x="6763" y="5017"/>
                    <a:pt x="6763" y="5214"/>
                  </a:cubicBezTo>
                  <a:cubicBezTo>
                    <a:pt x="6566" y="5336"/>
                    <a:pt x="6468" y="5336"/>
                    <a:pt x="6246" y="5435"/>
                  </a:cubicBezTo>
                  <a:cubicBezTo>
                    <a:pt x="6369" y="5632"/>
                    <a:pt x="6050" y="5632"/>
                    <a:pt x="6050" y="5828"/>
                  </a:cubicBezTo>
                  <a:cubicBezTo>
                    <a:pt x="5853" y="5828"/>
                    <a:pt x="5754" y="6050"/>
                    <a:pt x="5533" y="6148"/>
                  </a:cubicBezTo>
                  <a:lnTo>
                    <a:pt x="5533" y="5951"/>
                  </a:lnTo>
                  <a:cubicBezTo>
                    <a:pt x="5632" y="5828"/>
                    <a:pt x="5754" y="5730"/>
                    <a:pt x="5853" y="5730"/>
                  </a:cubicBezTo>
                  <a:cubicBezTo>
                    <a:pt x="5951" y="5632"/>
                    <a:pt x="6050" y="5533"/>
                    <a:pt x="6148" y="5435"/>
                  </a:cubicBezTo>
                  <a:lnTo>
                    <a:pt x="6246" y="5435"/>
                  </a:lnTo>
                  <a:cubicBezTo>
                    <a:pt x="6246" y="5214"/>
                    <a:pt x="6566" y="5336"/>
                    <a:pt x="6566" y="5115"/>
                  </a:cubicBezTo>
                  <a:cubicBezTo>
                    <a:pt x="6664" y="5115"/>
                    <a:pt x="6763" y="5017"/>
                    <a:pt x="6763" y="4918"/>
                  </a:cubicBezTo>
                  <a:close/>
                  <a:moveTo>
                    <a:pt x="29311" y="4722"/>
                  </a:moveTo>
                  <a:cubicBezTo>
                    <a:pt x="29409" y="4820"/>
                    <a:pt x="29508" y="4820"/>
                    <a:pt x="29606" y="4918"/>
                  </a:cubicBezTo>
                  <a:cubicBezTo>
                    <a:pt x="29729" y="5017"/>
                    <a:pt x="29827" y="5017"/>
                    <a:pt x="29926" y="5214"/>
                  </a:cubicBezTo>
                  <a:lnTo>
                    <a:pt x="30024" y="5214"/>
                  </a:lnTo>
                  <a:cubicBezTo>
                    <a:pt x="30122" y="5435"/>
                    <a:pt x="30221" y="5435"/>
                    <a:pt x="30344" y="5533"/>
                  </a:cubicBezTo>
                  <a:cubicBezTo>
                    <a:pt x="30442" y="5632"/>
                    <a:pt x="30540" y="5828"/>
                    <a:pt x="30639" y="5828"/>
                  </a:cubicBezTo>
                  <a:cubicBezTo>
                    <a:pt x="30835" y="5951"/>
                    <a:pt x="30835" y="6148"/>
                    <a:pt x="30958" y="6246"/>
                  </a:cubicBezTo>
                  <a:cubicBezTo>
                    <a:pt x="30835" y="6246"/>
                    <a:pt x="30835" y="6148"/>
                    <a:pt x="30737" y="6148"/>
                  </a:cubicBezTo>
                  <a:lnTo>
                    <a:pt x="30737" y="6050"/>
                  </a:lnTo>
                  <a:cubicBezTo>
                    <a:pt x="30442" y="5828"/>
                    <a:pt x="30221" y="5632"/>
                    <a:pt x="29926" y="5435"/>
                  </a:cubicBezTo>
                  <a:lnTo>
                    <a:pt x="29926" y="5214"/>
                  </a:lnTo>
                  <a:cubicBezTo>
                    <a:pt x="29827" y="5115"/>
                    <a:pt x="29729" y="5115"/>
                    <a:pt x="29606" y="5115"/>
                  </a:cubicBezTo>
                  <a:cubicBezTo>
                    <a:pt x="29508" y="5017"/>
                    <a:pt x="29409" y="4918"/>
                    <a:pt x="29212" y="4820"/>
                  </a:cubicBezTo>
                  <a:cubicBezTo>
                    <a:pt x="29212" y="4820"/>
                    <a:pt x="29212" y="4722"/>
                    <a:pt x="29311" y="4722"/>
                  </a:cubicBezTo>
                  <a:close/>
                  <a:moveTo>
                    <a:pt x="5435" y="6050"/>
                  </a:moveTo>
                  <a:lnTo>
                    <a:pt x="5435" y="6345"/>
                  </a:lnTo>
                  <a:cubicBezTo>
                    <a:pt x="5336" y="6443"/>
                    <a:pt x="5238" y="6566"/>
                    <a:pt x="5238" y="6566"/>
                  </a:cubicBezTo>
                  <a:cubicBezTo>
                    <a:pt x="5140" y="6566"/>
                    <a:pt x="5017" y="6566"/>
                    <a:pt x="4918" y="6443"/>
                  </a:cubicBezTo>
                  <a:cubicBezTo>
                    <a:pt x="5017" y="6443"/>
                    <a:pt x="5140" y="6443"/>
                    <a:pt x="5238" y="6246"/>
                  </a:cubicBezTo>
                  <a:cubicBezTo>
                    <a:pt x="5238" y="6246"/>
                    <a:pt x="5336" y="6148"/>
                    <a:pt x="5435" y="6050"/>
                  </a:cubicBezTo>
                  <a:close/>
                  <a:moveTo>
                    <a:pt x="31155" y="6443"/>
                  </a:moveTo>
                  <a:cubicBezTo>
                    <a:pt x="31352" y="6566"/>
                    <a:pt x="31352" y="6566"/>
                    <a:pt x="31352" y="6763"/>
                  </a:cubicBezTo>
                  <a:cubicBezTo>
                    <a:pt x="31352" y="6664"/>
                    <a:pt x="31253" y="6566"/>
                    <a:pt x="31155" y="6443"/>
                  </a:cubicBezTo>
                  <a:close/>
                  <a:moveTo>
                    <a:pt x="7795" y="6861"/>
                  </a:moveTo>
                  <a:cubicBezTo>
                    <a:pt x="7795" y="6939"/>
                    <a:pt x="7734" y="7016"/>
                    <a:pt x="7599" y="7046"/>
                  </a:cubicBezTo>
                  <a:lnTo>
                    <a:pt x="7599" y="7046"/>
                  </a:lnTo>
                  <a:cubicBezTo>
                    <a:pt x="7607" y="6951"/>
                    <a:pt x="7701" y="6861"/>
                    <a:pt x="7795" y="6861"/>
                  </a:cubicBezTo>
                  <a:close/>
                  <a:moveTo>
                    <a:pt x="29212" y="7058"/>
                  </a:moveTo>
                  <a:cubicBezTo>
                    <a:pt x="29311" y="7058"/>
                    <a:pt x="29409" y="7058"/>
                    <a:pt x="29508" y="7181"/>
                  </a:cubicBezTo>
                  <a:cubicBezTo>
                    <a:pt x="29508" y="7279"/>
                    <a:pt x="29409" y="7279"/>
                    <a:pt x="29409" y="7377"/>
                  </a:cubicBezTo>
                  <a:lnTo>
                    <a:pt x="29311" y="7377"/>
                  </a:lnTo>
                  <a:lnTo>
                    <a:pt x="29311" y="7181"/>
                  </a:lnTo>
                  <a:cubicBezTo>
                    <a:pt x="29212" y="7181"/>
                    <a:pt x="29212" y="7181"/>
                    <a:pt x="29212" y="7279"/>
                  </a:cubicBezTo>
                  <a:lnTo>
                    <a:pt x="29212" y="7058"/>
                  </a:lnTo>
                  <a:close/>
                  <a:moveTo>
                    <a:pt x="4820" y="6566"/>
                  </a:moveTo>
                  <a:lnTo>
                    <a:pt x="4820" y="6959"/>
                  </a:lnTo>
                  <a:lnTo>
                    <a:pt x="4820" y="7181"/>
                  </a:lnTo>
                  <a:cubicBezTo>
                    <a:pt x="4722" y="7279"/>
                    <a:pt x="4623" y="7279"/>
                    <a:pt x="4525" y="7279"/>
                  </a:cubicBezTo>
                  <a:cubicBezTo>
                    <a:pt x="4525" y="7377"/>
                    <a:pt x="4623" y="7377"/>
                    <a:pt x="4623" y="7377"/>
                  </a:cubicBezTo>
                  <a:cubicBezTo>
                    <a:pt x="4402" y="7574"/>
                    <a:pt x="4304" y="7795"/>
                    <a:pt x="4205" y="7894"/>
                  </a:cubicBezTo>
                  <a:lnTo>
                    <a:pt x="4009" y="7894"/>
                  </a:lnTo>
                  <a:lnTo>
                    <a:pt x="4009" y="7795"/>
                  </a:lnTo>
                  <a:lnTo>
                    <a:pt x="4107" y="7795"/>
                  </a:lnTo>
                  <a:cubicBezTo>
                    <a:pt x="4304" y="7574"/>
                    <a:pt x="4402" y="7377"/>
                    <a:pt x="4402" y="7181"/>
                  </a:cubicBezTo>
                  <a:cubicBezTo>
                    <a:pt x="4525" y="7058"/>
                    <a:pt x="4623" y="6959"/>
                    <a:pt x="4623" y="6959"/>
                  </a:cubicBezTo>
                  <a:cubicBezTo>
                    <a:pt x="4722" y="6861"/>
                    <a:pt x="4722" y="6763"/>
                    <a:pt x="4820" y="6566"/>
                  </a:cubicBezTo>
                  <a:close/>
                  <a:moveTo>
                    <a:pt x="15369" y="5730"/>
                  </a:moveTo>
                  <a:lnTo>
                    <a:pt x="15369" y="5828"/>
                  </a:lnTo>
                  <a:cubicBezTo>
                    <a:pt x="15270" y="5951"/>
                    <a:pt x="15172" y="6050"/>
                    <a:pt x="14975" y="6050"/>
                  </a:cubicBezTo>
                  <a:cubicBezTo>
                    <a:pt x="14754" y="6246"/>
                    <a:pt x="14557" y="6345"/>
                    <a:pt x="14238" y="6443"/>
                  </a:cubicBezTo>
                  <a:cubicBezTo>
                    <a:pt x="14139" y="6566"/>
                    <a:pt x="14041" y="6664"/>
                    <a:pt x="13943" y="6664"/>
                  </a:cubicBezTo>
                  <a:cubicBezTo>
                    <a:pt x="13844" y="6664"/>
                    <a:pt x="13746" y="6861"/>
                    <a:pt x="13623" y="6861"/>
                  </a:cubicBezTo>
                  <a:cubicBezTo>
                    <a:pt x="13525" y="6959"/>
                    <a:pt x="13525" y="7058"/>
                    <a:pt x="13426" y="7181"/>
                  </a:cubicBezTo>
                  <a:lnTo>
                    <a:pt x="13328" y="7058"/>
                  </a:lnTo>
                  <a:cubicBezTo>
                    <a:pt x="13328" y="7181"/>
                    <a:pt x="13230" y="7181"/>
                    <a:pt x="13230" y="7279"/>
                  </a:cubicBezTo>
                  <a:lnTo>
                    <a:pt x="13008" y="7279"/>
                  </a:lnTo>
                  <a:cubicBezTo>
                    <a:pt x="13008" y="7377"/>
                    <a:pt x="13131" y="7377"/>
                    <a:pt x="13008" y="7476"/>
                  </a:cubicBezTo>
                  <a:cubicBezTo>
                    <a:pt x="13008" y="7476"/>
                    <a:pt x="13008" y="7574"/>
                    <a:pt x="12910" y="7574"/>
                  </a:cubicBezTo>
                  <a:cubicBezTo>
                    <a:pt x="12910" y="7574"/>
                    <a:pt x="12812" y="7574"/>
                    <a:pt x="12812" y="7476"/>
                  </a:cubicBezTo>
                  <a:cubicBezTo>
                    <a:pt x="12812" y="7574"/>
                    <a:pt x="12713" y="7574"/>
                    <a:pt x="12713" y="7574"/>
                  </a:cubicBezTo>
                  <a:cubicBezTo>
                    <a:pt x="12713" y="7672"/>
                    <a:pt x="12713" y="7672"/>
                    <a:pt x="12812" y="7795"/>
                  </a:cubicBezTo>
                  <a:cubicBezTo>
                    <a:pt x="12713" y="7795"/>
                    <a:pt x="12713" y="7795"/>
                    <a:pt x="12615" y="7672"/>
                  </a:cubicBezTo>
                  <a:cubicBezTo>
                    <a:pt x="12516" y="7795"/>
                    <a:pt x="12516" y="7894"/>
                    <a:pt x="12394" y="7992"/>
                  </a:cubicBezTo>
                  <a:cubicBezTo>
                    <a:pt x="12394" y="7894"/>
                    <a:pt x="12295" y="7795"/>
                    <a:pt x="12394" y="7795"/>
                  </a:cubicBezTo>
                  <a:cubicBezTo>
                    <a:pt x="12394" y="7795"/>
                    <a:pt x="12516" y="7672"/>
                    <a:pt x="12615" y="7574"/>
                  </a:cubicBezTo>
                  <a:cubicBezTo>
                    <a:pt x="12713" y="7574"/>
                    <a:pt x="12713" y="7476"/>
                    <a:pt x="12812" y="7377"/>
                  </a:cubicBezTo>
                  <a:cubicBezTo>
                    <a:pt x="12812" y="7377"/>
                    <a:pt x="12910" y="7279"/>
                    <a:pt x="13008" y="7279"/>
                  </a:cubicBezTo>
                  <a:cubicBezTo>
                    <a:pt x="13230" y="6959"/>
                    <a:pt x="13525" y="6763"/>
                    <a:pt x="13844" y="6566"/>
                  </a:cubicBezTo>
                  <a:cubicBezTo>
                    <a:pt x="13943" y="6443"/>
                    <a:pt x="14139" y="6443"/>
                    <a:pt x="14238" y="6345"/>
                  </a:cubicBezTo>
                  <a:lnTo>
                    <a:pt x="14361" y="6345"/>
                  </a:lnTo>
                  <a:cubicBezTo>
                    <a:pt x="14361" y="6246"/>
                    <a:pt x="14361" y="6246"/>
                    <a:pt x="14459" y="6148"/>
                  </a:cubicBezTo>
                  <a:lnTo>
                    <a:pt x="14557" y="6148"/>
                  </a:lnTo>
                  <a:lnTo>
                    <a:pt x="14656" y="6050"/>
                  </a:lnTo>
                  <a:lnTo>
                    <a:pt x="14754" y="6148"/>
                  </a:lnTo>
                  <a:lnTo>
                    <a:pt x="14754" y="5951"/>
                  </a:lnTo>
                  <a:cubicBezTo>
                    <a:pt x="14852" y="5951"/>
                    <a:pt x="14975" y="6050"/>
                    <a:pt x="14975" y="6050"/>
                  </a:cubicBezTo>
                  <a:cubicBezTo>
                    <a:pt x="15074" y="5951"/>
                    <a:pt x="15172" y="5828"/>
                    <a:pt x="15172" y="5730"/>
                  </a:cubicBezTo>
                  <a:lnTo>
                    <a:pt x="15270" y="5828"/>
                  </a:lnTo>
                  <a:cubicBezTo>
                    <a:pt x="15270" y="5828"/>
                    <a:pt x="15270" y="5730"/>
                    <a:pt x="15369" y="5730"/>
                  </a:cubicBezTo>
                  <a:close/>
                  <a:moveTo>
                    <a:pt x="3787" y="7992"/>
                  </a:moveTo>
                  <a:cubicBezTo>
                    <a:pt x="3787" y="7992"/>
                    <a:pt x="3910" y="8090"/>
                    <a:pt x="4009" y="8090"/>
                  </a:cubicBezTo>
                  <a:cubicBezTo>
                    <a:pt x="3787" y="8189"/>
                    <a:pt x="3787" y="8189"/>
                    <a:pt x="3689" y="8287"/>
                  </a:cubicBezTo>
                  <a:cubicBezTo>
                    <a:pt x="3689" y="8189"/>
                    <a:pt x="3787" y="8090"/>
                    <a:pt x="3787" y="7992"/>
                  </a:cubicBezTo>
                  <a:close/>
                  <a:moveTo>
                    <a:pt x="11164" y="8287"/>
                  </a:moveTo>
                  <a:cubicBezTo>
                    <a:pt x="11287" y="8287"/>
                    <a:pt x="11287" y="8410"/>
                    <a:pt x="11287" y="8410"/>
                  </a:cubicBezTo>
                  <a:cubicBezTo>
                    <a:pt x="11287" y="8508"/>
                    <a:pt x="11164" y="8508"/>
                    <a:pt x="11164" y="8607"/>
                  </a:cubicBezTo>
                  <a:cubicBezTo>
                    <a:pt x="11066" y="8508"/>
                    <a:pt x="11164" y="8410"/>
                    <a:pt x="11164" y="8287"/>
                  </a:cubicBezTo>
                  <a:close/>
                  <a:moveTo>
                    <a:pt x="31155" y="9222"/>
                  </a:moveTo>
                  <a:cubicBezTo>
                    <a:pt x="31155" y="9320"/>
                    <a:pt x="31253" y="9320"/>
                    <a:pt x="31253" y="9320"/>
                  </a:cubicBezTo>
                  <a:cubicBezTo>
                    <a:pt x="31253" y="9418"/>
                    <a:pt x="31253" y="9517"/>
                    <a:pt x="31155" y="9640"/>
                  </a:cubicBezTo>
                  <a:cubicBezTo>
                    <a:pt x="31155" y="9517"/>
                    <a:pt x="31057" y="9320"/>
                    <a:pt x="31057" y="9222"/>
                  </a:cubicBezTo>
                  <a:close/>
                  <a:moveTo>
                    <a:pt x="31671" y="9517"/>
                  </a:moveTo>
                  <a:lnTo>
                    <a:pt x="31450" y="9738"/>
                  </a:lnTo>
                  <a:cubicBezTo>
                    <a:pt x="31573" y="9836"/>
                    <a:pt x="31671" y="9935"/>
                    <a:pt x="31770" y="10033"/>
                  </a:cubicBezTo>
                  <a:lnTo>
                    <a:pt x="31573" y="10033"/>
                  </a:lnTo>
                  <a:cubicBezTo>
                    <a:pt x="31352" y="9836"/>
                    <a:pt x="31352" y="9836"/>
                    <a:pt x="31253" y="9517"/>
                  </a:cubicBezTo>
                  <a:close/>
                  <a:moveTo>
                    <a:pt x="7535" y="7117"/>
                  </a:moveTo>
                  <a:lnTo>
                    <a:pt x="7599" y="7181"/>
                  </a:lnTo>
                  <a:cubicBezTo>
                    <a:pt x="7279" y="7377"/>
                    <a:pt x="7181" y="7672"/>
                    <a:pt x="6861" y="7795"/>
                  </a:cubicBezTo>
                  <a:lnTo>
                    <a:pt x="6861" y="8090"/>
                  </a:lnTo>
                  <a:cubicBezTo>
                    <a:pt x="6822" y="8071"/>
                    <a:pt x="6794" y="8063"/>
                    <a:pt x="6774" y="8063"/>
                  </a:cubicBezTo>
                  <a:cubicBezTo>
                    <a:pt x="6692" y="8063"/>
                    <a:pt x="6723" y="8189"/>
                    <a:pt x="6566" y="8189"/>
                  </a:cubicBezTo>
                  <a:lnTo>
                    <a:pt x="6369" y="8410"/>
                  </a:lnTo>
                  <a:lnTo>
                    <a:pt x="6468" y="8508"/>
                  </a:lnTo>
                  <a:cubicBezTo>
                    <a:pt x="6369" y="8607"/>
                    <a:pt x="6246" y="8607"/>
                    <a:pt x="6148" y="8705"/>
                  </a:cubicBezTo>
                  <a:cubicBezTo>
                    <a:pt x="6050" y="8902"/>
                    <a:pt x="5951" y="9025"/>
                    <a:pt x="5853" y="9123"/>
                  </a:cubicBezTo>
                  <a:cubicBezTo>
                    <a:pt x="5754" y="9222"/>
                    <a:pt x="5632" y="9320"/>
                    <a:pt x="5435" y="9320"/>
                  </a:cubicBezTo>
                  <a:cubicBezTo>
                    <a:pt x="5336" y="9418"/>
                    <a:pt x="5336" y="9640"/>
                    <a:pt x="5238" y="9738"/>
                  </a:cubicBezTo>
                  <a:cubicBezTo>
                    <a:pt x="5140" y="9836"/>
                    <a:pt x="5017" y="9935"/>
                    <a:pt x="4820" y="10131"/>
                  </a:cubicBezTo>
                  <a:lnTo>
                    <a:pt x="4820" y="9935"/>
                  </a:lnTo>
                  <a:cubicBezTo>
                    <a:pt x="4918" y="9935"/>
                    <a:pt x="5017" y="9836"/>
                    <a:pt x="5017" y="9738"/>
                  </a:cubicBezTo>
                  <a:cubicBezTo>
                    <a:pt x="5140" y="9517"/>
                    <a:pt x="5238" y="9222"/>
                    <a:pt x="5533" y="9222"/>
                  </a:cubicBezTo>
                  <a:cubicBezTo>
                    <a:pt x="5533" y="8902"/>
                    <a:pt x="5754" y="8705"/>
                    <a:pt x="6050" y="8508"/>
                  </a:cubicBezTo>
                  <a:cubicBezTo>
                    <a:pt x="6148" y="8410"/>
                    <a:pt x="6246" y="8189"/>
                    <a:pt x="6369" y="7992"/>
                  </a:cubicBezTo>
                  <a:lnTo>
                    <a:pt x="6468" y="7992"/>
                  </a:lnTo>
                  <a:cubicBezTo>
                    <a:pt x="6468" y="7992"/>
                    <a:pt x="6468" y="7894"/>
                    <a:pt x="6566" y="7894"/>
                  </a:cubicBezTo>
                  <a:lnTo>
                    <a:pt x="6763" y="7894"/>
                  </a:lnTo>
                  <a:cubicBezTo>
                    <a:pt x="6763" y="7795"/>
                    <a:pt x="6861" y="7672"/>
                    <a:pt x="6861" y="7476"/>
                  </a:cubicBezTo>
                  <a:lnTo>
                    <a:pt x="7082" y="7476"/>
                  </a:lnTo>
                  <a:cubicBezTo>
                    <a:pt x="7171" y="7298"/>
                    <a:pt x="7340" y="7281"/>
                    <a:pt x="7535" y="7117"/>
                  </a:cubicBezTo>
                  <a:close/>
                  <a:moveTo>
                    <a:pt x="27049" y="9222"/>
                  </a:moveTo>
                  <a:cubicBezTo>
                    <a:pt x="27270" y="9517"/>
                    <a:pt x="27467" y="9836"/>
                    <a:pt x="27565" y="10033"/>
                  </a:cubicBezTo>
                  <a:cubicBezTo>
                    <a:pt x="27663" y="10033"/>
                    <a:pt x="27565" y="10131"/>
                    <a:pt x="27663" y="10131"/>
                  </a:cubicBezTo>
                  <a:cubicBezTo>
                    <a:pt x="27565" y="10131"/>
                    <a:pt x="27565" y="10131"/>
                    <a:pt x="27565" y="10254"/>
                  </a:cubicBezTo>
                  <a:cubicBezTo>
                    <a:pt x="27368" y="9836"/>
                    <a:pt x="27147" y="9517"/>
                    <a:pt x="26852" y="9222"/>
                  </a:cubicBezTo>
                  <a:close/>
                  <a:moveTo>
                    <a:pt x="31573" y="10131"/>
                  </a:moveTo>
                  <a:cubicBezTo>
                    <a:pt x="31770" y="10131"/>
                    <a:pt x="31770" y="10254"/>
                    <a:pt x="31770" y="10353"/>
                  </a:cubicBezTo>
                  <a:cubicBezTo>
                    <a:pt x="31671" y="10353"/>
                    <a:pt x="31573" y="10451"/>
                    <a:pt x="31573" y="10451"/>
                  </a:cubicBezTo>
                  <a:cubicBezTo>
                    <a:pt x="31450" y="10451"/>
                    <a:pt x="31450" y="10451"/>
                    <a:pt x="31450" y="10353"/>
                  </a:cubicBezTo>
                  <a:lnTo>
                    <a:pt x="31573" y="10353"/>
                  </a:lnTo>
                  <a:lnTo>
                    <a:pt x="31573" y="10131"/>
                  </a:lnTo>
                  <a:close/>
                  <a:moveTo>
                    <a:pt x="31868" y="10353"/>
                  </a:moveTo>
                  <a:cubicBezTo>
                    <a:pt x="31966" y="10353"/>
                    <a:pt x="32065" y="10451"/>
                    <a:pt x="32188" y="10451"/>
                  </a:cubicBezTo>
                  <a:cubicBezTo>
                    <a:pt x="32065" y="10549"/>
                    <a:pt x="31966" y="10549"/>
                    <a:pt x="31868" y="10648"/>
                  </a:cubicBezTo>
                  <a:cubicBezTo>
                    <a:pt x="31868" y="10549"/>
                    <a:pt x="31966" y="10451"/>
                    <a:pt x="31868" y="10451"/>
                  </a:cubicBezTo>
                  <a:lnTo>
                    <a:pt x="31868" y="10353"/>
                  </a:lnTo>
                  <a:close/>
                  <a:moveTo>
                    <a:pt x="35040" y="11361"/>
                  </a:moveTo>
                  <a:cubicBezTo>
                    <a:pt x="35040" y="11484"/>
                    <a:pt x="35261" y="11582"/>
                    <a:pt x="35138" y="11680"/>
                  </a:cubicBezTo>
                  <a:cubicBezTo>
                    <a:pt x="34942" y="11680"/>
                    <a:pt x="35040" y="11484"/>
                    <a:pt x="35040" y="11361"/>
                  </a:cubicBezTo>
                  <a:close/>
                  <a:moveTo>
                    <a:pt x="2779" y="9935"/>
                  </a:moveTo>
                  <a:cubicBezTo>
                    <a:pt x="2779" y="10033"/>
                    <a:pt x="2779" y="10033"/>
                    <a:pt x="2681" y="10254"/>
                  </a:cubicBezTo>
                  <a:cubicBezTo>
                    <a:pt x="2779" y="10254"/>
                    <a:pt x="2779" y="10254"/>
                    <a:pt x="2779" y="10353"/>
                  </a:cubicBezTo>
                  <a:cubicBezTo>
                    <a:pt x="2558" y="10353"/>
                    <a:pt x="2558" y="10648"/>
                    <a:pt x="2361" y="10746"/>
                  </a:cubicBezTo>
                  <a:cubicBezTo>
                    <a:pt x="2361" y="10746"/>
                    <a:pt x="2361" y="10869"/>
                    <a:pt x="2460" y="10869"/>
                  </a:cubicBezTo>
                  <a:cubicBezTo>
                    <a:pt x="2361" y="10967"/>
                    <a:pt x="2263" y="11066"/>
                    <a:pt x="2164" y="11164"/>
                  </a:cubicBezTo>
                  <a:cubicBezTo>
                    <a:pt x="2164" y="11262"/>
                    <a:pt x="2066" y="11361"/>
                    <a:pt x="2263" y="11484"/>
                  </a:cubicBezTo>
                  <a:cubicBezTo>
                    <a:pt x="2164" y="11582"/>
                    <a:pt x="1943" y="11680"/>
                    <a:pt x="1943" y="11779"/>
                  </a:cubicBezTo>
                  <a:cubicBezTo>
                    <a:pt x="2066" y="11976"/>
                    <a:pt x="2066" y="12098"/>
                    <a:pt x="1845" y="12197"/>
                  </a:cubicBezTo>
                  <a:cubicBezTo>
                    <a:pt x="1845" y="12098"/>
                    <a:pt x="1746" y="12098"/>
                    <a:pt x="1648" y="12098"/>
                  </a:cubicBezTo>
                  <a:cubicBezTo>
                    <a:pt x="1648" y="11877"/>
                    <a:pt x="1746" y="11877"/>
                    <a:pt x="1746" y="11779"/>
                  </a:cubicBezTo>
                  <a:cubicBezTo>
                    <a:pt x="1845" y="11680"/>
                    <a:pt x="1746" y="11582"/>
                    <a:pt x="1845" y="11484"/>
                  </a:cubicBezTo>
                  <a:cubicBezTo>
                    <a:pt x="1943" y="11484"/>
                    <a:pt x="1943" y="11361"/>
                    <a:pt x="1943" y="11262"/>
                  </a:cubicBezTo>
                  <a:lnTo>
                    <a:pt x="2066" y="11262"/>
                  </a:lnTo>
                  <a:lnTo>
                    <a:pt x="2066" y="10967"/>
                  </a:lnTo>
                  <a:cubicBezTo>
                    <a:pt x="2164" y="10869"/>
                    <a:pt x="2263" y="10746"/>
                    <a:pt x="2263" y="10746"/>
                  </a:cubicBezTo>
                  <a:cubicBezTo>
                    <a:pt x="2361" y="10451"/>
                    <a:pt x="2558" y="10131"/>
                    <a:pt x="2779" y="9935"/>
                  </a:cubicBezTo>
                  <a:close/>
                  <a:moveTo>
                    <a:pt x="4107" y="11976"/>
                  </a:moveTo>
                  <a:lnTo>
                    <a:pt x="4107" y="12098"/>
                  </a:lnTo>
                  <a:cubicBezTo>
                    <a:pt x="4107" y="12197"/>
                    <a:pt x="4107" y="12197"/>
                    <a:pt x="4009" y="12197"/>
                  </a:cubicBezTo>
                  <a:lnTo>
                    <a:pt x="4009" y="12098"/>
                  </a:lnTo>
                  <a:cubicBezTo>
                    <a:pt x="4009" y="12098"/>
                    <a:pt x="4009" y="11976"/>
                    <a:pt x="4107" y="11976"/>
                  </a:cubicBezTo>
                  <a:close/>
                  <a:moveTo>
                    <a:pt x="1746" y="12197"/>
                  </a:moveTo>
                  <a:cubicBezTo>
                    <a:pt x="1746" y="12394"/>
                    <a:pt x="1550" y="12492"/>
                    <a:pt x="1550" y="12590"/>
                  </a:cubicBezTo>
                  <a:cubicBezTo>
                    <a:pt x="1451" y="12492"/>
                    <a:pt x="1550" y="12295"/>
                    <a:pt x="1648" y="12197"/>
                  </a:cubicBezTo>
                  <a:close/>
                  <a:moveTo>
                    <a:pt x="3787" y="10869"/>
                  </a:moveTo>
                  <a:cubicBezTo>
                    <a:pt x="3787" y="11066"/>
                    <a:pt x="3689" y="11164"/>
                    <a:pt x="3689" y="11262"/>
                  </a:cubicBezTo>
                  <a:cubicBezTo>
                    <a:pt x="3591" y="11262"/>
                    <a:pt x="3689" y="11361"/>
                    <a:pt x="3591" y="11361"/>
                  </a:cubicBezTo>
                  <a:cubicBezTo>
                    <a:pt x="3394" y="11779"/>
                    <a:pt x="3296" y="12197"/>
                    <a:pt x="2976" y="12590"/>
                  </a:cubicBezTo>
                  <a:lnTo>
                    <a:pt x="2927" y="12590"/>
                  </a:lnTo>
                  <a:cubicBezTo>
                    <a:pt x="2882" y="12451"/>
                    <a:pt x="2898" y="12373"/>
                    <a:pt x="2976" y="12295"/>
                  </a:cubicBezTo>
                  <a:cubicBezTo>
                    <a:pt x="3074" y="12197"/>
                    <a:pt x="3173" y="11976"/>
                    <a:pt x="3173" y="11877"/>
                  </a:cubicBezTo>
                  <a:cubicBezTo>
                    <a:pt x="3173" y="11680"/>
                    <a:pt x="3296" y="11582"/>
                    <a:pt x="3394" y="11484"/>
                  </a:cubicBezTo>
                  <a:cubicBezTo>
                    <a:pt x="3492" y="11361"/>
                    <a:pt x="3591" y="11262"/>
                    <a:pt x="3591" y="11262"/>
                  </a:cubicBezTo>
                  <a:lnTo>
                    <a:pt x="3591" y="11066"/>
                  </a:lnTo>
                  <a:cubicBezTo>
                    <a:pt x="3591" y="10967"/>
                    <a:pt x="3689" y="10967"/>
                    <a:pt x="3689" y="10869"/>
                  </a:cubicBezTo>
                  <a:close/>
                  <a:moveTo>
                    <a:pt x="8508" y="12197"/>
                  </a:moveTo>
                  <a:cubicBezTo>
                    <a:pt x="8410" y="12197"/>
                    <a:pt x="8410" y="12394"/>
                    <a:pt x="8312" y="12394"/>
                  </a:cubicBezTo>
                  <a:cubicBezTo>
                    <a:pt x="8312" y="12492"/>
                    <a:pt x="8410" y="12492"/>
                    <a:pt x="8410" y="12492"/>
                  </a:cubicBezTo>
                  <a:cubicBezTo>
                    <a:pt x="8410" y="12590"/>
                    <a:pt x="8410" y="12590"/>
                    <a:pt x="8312" y="12590"/>
                  </a:cubicBezTo>
                  <a:lnTo>
                    <a:pt x="8508" y="12590"/>
                  </a:lnTo>
                  <a:lnTo>
                    <a:pt x="8410" y="12713"/>
                  </a:lnTo>
                  <a:lnTo>
                    <a:pt x="8705" y="12713"/>
                  </a:lnTo>
                  <a:cubicBezTo>
                    <a:pt x="8607" y="12590"/>
                    <a:pt x="8607" y="12590"/>
                    <a:pt x="8508" y="12492"/>
                  </a:cubicBezTo>
                  <a:cubicBezTo>
                    <a:pt x="8607" y="12492"/>
                    <a:pt x="8607" y="12295"/>
                    <a:pt x="8607" y="12197"/>
                  </a:cubicBezTo>
                  <a:close/>
                  <a:moveTo>
                    <a:pt x="2874" y="12805"/>
                  </a:moveTo>
                  <a:cubicBezTo>
                    <a:pt x="2867" y="12943"/>
                    <a:pt x="2845" y="13074"/>
                    <a:pt x="2779" y="13205"/>
                  </a:cubicBezTo>
                  <a:cubicBezTo>
                    <a:pt x="2710" y="12996"/>
                    <a:pt x="2788" y="12886"/>
                    <a:pt x="2874" y="12805"/>
                  </a:cubicBezTo>
                  <a:close/>
                  <a:moveTo>
                    <a:pt x="1550" y="12713"/>
                  </a:moveTo>
                  <a:cubicBezTo>
                    <a:pt x="1550" y="12910"/>
                    <a:pt x="1451" y="13107"/>
                    <a:pt x="1328" y="13426"/>
                  </a:cubicBezTo>
                  <a:lnTo>
                    <a:pt x="1328" y="13008"/>
                  </a:lnTo>
                  <a:cubicBezTo>
                    <a:pt x="1451" y="12910"/>
                    <a:pt x="1328" y="12812"/>
                    <a:pt x="1328" y="12713"/>
                  </a:cubicBezTo>
                  <a:close/>
                  <a:moveTo>
                    <a:pt x="3394" y="13328"/>
                  </a:moveTo>
                  <a:lnTo>
                    <a:pt x="3394" y="13525"/>
                  </a:lnTo>
                  <a:lnTo>
                    <a:pt x="3296" y="13525"/>
                  </a:lnTo>
                  <a:lnTo>
                    <a:pt x="3296" y="13328"/>
                  </a:lnTo>
                  <a:close/>
                  <a:moveTo>
                    <a:pt x="29114" y="13525"/>
                  </a:moveTo>
                  <a:lnTo>
                    <a:pt x="29114" y="13721"/>
                  </a:lnTo>
                  <a:lnTo>
                    <a:pt x="28991" y="13721"/>
                  </a:lnTo>
                  <a:lnTo>
                    <a:pt x="28991" y="13525"/>
                  </a:lnTo>
                  <a:close/>
                  <a:moveTo>
                    <a:pt x="29212" y="11877"/>
                  </a:moveTo>
                  <a:cubicBezTo>
                    <a:pt x="29409" y="12197"/>
                    <a:pt x="29508" y="12492"/>
                    <a:pt x="29729" y="12812"/>
                  </a:cubicBezTo>
                  <a:lnTo>
                    <a:pt x="29729" y="12910"/>
                  </a:lnTo>
                  <a:cubicBezTo>
                    <a:pt x="29729" y="13008"/>
                    <a:pt x="29827" y="13107"/>
                    <a:pt x="29926" y="13205"/>
                  </a:cubicBezTo>
                  <a:lnTo>
                    <a:pt x="29926" y="13328"/>
                  </a:lnTo>
                  <a:lnTo>
                    <a:pt x="29926" y="13721"/>
                  </a:lnTo>
                  <a:cubicBezTo>
                    <a:pt x="29827" y="13525"/>
                    <a:pt x="29729" y="13426"/>
                    <a:pt x="29729" y="13328"/>
                  </a:cubicBezTo>
                  <a:cubicBezTo>
                    <a:pt x="29729" y="13107"/>
                    <a:pt x="29606" y="13008"/>
                    <a:pt x="29606" y="12910"/>
                  </a:cubicBezTo>
                  <a:cubicBezTo>
                    <a:pt x="29508" y="12812"/>
                    <a:pt x="29508" y="12713"/>
                    <a:pt x="29409" y="12590"/>
                  </a:cubicBezTo>
                  <a:cubicBezTo>
                    <a:pt x="29409" y="12492"/>
                    <a:pt x="29311" y="12394"/>
                    <a:pt x="29311" y="12295"/>
                  </a:cubicBezTo>
                  <a:cubicBezTo>
                    <a:pt x="29311" y="12197"/>
                    <a:pt x="29212" y="12197"/>
                    <a:pt x="29212" y="12098"/>
                  </a:cubicBezTo>
                  <a:lnTo>
                    <a:pt x="29212" y="11877"/>
                  </a:lnTo>
                  <a:close/>
                  <a:moveTo>
                    <a:pt x="6664" y="13623"/>
                  </a:moveTo>
                  <a:cubicBezTo>
                    <a:pt x="6664" y="13721"/>
                    <a:pt x="6566" y="13820"/>
                    <a:pt x="6566" y="13943"/>
                  </a:cubicBezTo>
                  <a:lnTo>
                    <a:pt x="6664" y="14041"/>
                  </a:lnTo>
                  <a:lnTo>
                    <a:pt x="6664" y="13623"/>
                  </a:lnTo>
                  <a:close/>
                  <a:moveTo>
                    <a:pt x="35556" y="13328"/>
                  </a:moveTo>
                  <a:cubicBezTo>
                    <a:pt x="35556" y="13525"/>
                    <a:pt x="35655" y="13721"/>
                    <a:pt x="35655" y="13820"/>
                  </a:cubicBezTo>
                  <a:lnTo>
                    <a:pt x="35655" y="14041"/>
                  </a:lnTo>
                  <a:lnTo>
                    <a:pt x="35655" y="14139"/>
                  </a:lnTo>
                  <a:cubicBezTo>
                    <a:pt x="35556" y="14139"/>
                    <a:pt x="35458" y="14041"/>
                    <a:pt x="35458" y="14041"/>
                  </a:cubicBezTo>
                  <a:cubicBezTo>
                    <a:pt x="35458" y="13820"/>
                    <a:pt x="35458" y="13623"/>
                    <a:pt x="35556" y="13328"/>
                  </a:cubicBezTo>
                  <a:close/>
                  <a:moveTo>
                    <a:pt x="3787" y="14041"/>
                  </a:moveTo>
                  <a:cubicBezTo>
                    <a:pt x="3787" y="14169"/>
                    <a:pt x="3745" y="14214"/>
                    <a:pt x="3689" y="14257"/>
                  </a:cubicBezTo>
                  <a:lnTo>
                    <a:pt x="3689" y="14257"/>
                  </a:lnTo>
                  <a:lnTo>
                    <a:pt x="3689" y="14238"/>
                  </a:lnTo>
                  <a:cubicBezTo>
                    <a:pt x="3492" y="14139"/>
                    <a:pt x="3689" y="14139"/>
                    <a:pt x="3787" y="14041"/>
                  </a:cubicBezTo>
                  <a:close/>
                  <a:moveTo>
                    <a:pt x="8607" y="13943"/>
                  </a:moveTo>
                  <a:lnTo>
                    <a:pt x="8705" y="14041"/>
                  </a:lnTo>
                  <a:lnTo>
                    <a:pt x="8705" y="14434"/>
                  </a:lnTo>
                  <a:lnTo>
                    <a:pt x="8607" y="14434"/>
                  </a:lnTo>
                  <a:lnTo>
                    <a:pt x="8607" y="13943"/>
                  </a:lnTo>
                  <a:close/>
                  <a:moveTo>
                    <a:pt x="3074" y="14139"/>
                  </a:moveTo>
                  <a:cubicBezTo>
                    <a:pt x="3173" y="14238"/>
                    <a:pt x="3173" y="14238"/>
                    <a:pt x="3296" y="14238"/>
                  </a:cubicBezTo>
                  <a:cubicBezTo>
                    <a:pt x="3173" y="14336"/>
                    <a:pt x="3173" y="14336"/>
                    <a:pt x="3173" y="14434"/>
                  </a:cubicBezTo>
                  <a:cubicBezTo>
                    <a:pt x="3173" y="14434"/>
                    <a:pt x="3173" y="14557"/>
                    <a:pt x="3074" y="14656"/>
                  </a:cubicBezTo>
                  <a:cubicBezTo>
                    <a:pt x="2976" y="14434"/>
                    <a:pt x="3173" y="14336"/>
                    <a:pt x="3074" y="14139"/>
                  </a:cubicBezTo>
                  <a:close/>
                  <a:moveTo>
                    <a:pt x="30024" y="14139"/>
                  </a:moveTo>
                  <a:lnTo>
                    <a:pt x="30024" y="14336"/>
                  </a:lnTo>
                  <a:lnTo>
                    <a:pt x="30024" y="14656"/>
                  </a:lnTo>
                  <a:cubicBezTo>
                    <a:pt x="30024" y="14557"/>
                    <a:pt x="30024" y="14336"/>
                    <a:pt x="29926" y="14238"/>
                  </a:cubicBezTo>
                  <a:cubicBezTo>
                    <a:pt x="29926" y="14238"/>
                    <a:pt x="30024" y="14238"/>
                    <a:pt x="30024" y="14139"/>
                  </a:cubicBezTo>
                  <a:close/>
                  <a:moveTo>
                    <a:pt x="35556" y="14238"/>
                  </a:moveTo>
                  <a:lnTo>
                    <a:pt x="35655" y="14336"/>
                  </a:lnTo>
                  <a:lnTo>
                    <a:pt x="35655" y="14852"/>
                  </a:lnTo>
                  <a:cubicBezTo>
                    <a:pt x="35556" y="14754"/>
                    <a:pt x="35556" y="14754"/>
                    <a:pt x="35458" y="14656"/>
                  </a:cubicBezTo>
                  <a:lnTo>
                    <a:pt x="35458" y="14434"/>
                  </a:lnTo>
                  <a:lnTo>
                    <a:pt x="35556" y="14557"/>
                  </a:lnTo>
                  <a:lnTo>
                    <a:pt x="35556" y="14238"/>
                  </a:lnTo>
                  <a:close/>
                  <a:moveTo>
                    <a:pt x="35556" y="14852"/>
                  </a:moveTo>
                  <a:lnTo>
                    <a:pt x="35655" y="14951"/>
                  </a:lnTo>
                  <a:cubicBezTo>
                    <a:pt x="35655" y="15049"/>
                    <a:pt x="35556" y="15172"/>
                    <a:pt x="35556" y="15270"/>
                  </a:cubicBezTo>
                  <a:lnTo>
                    <a:pt x="35458" y="15270"/>
                  </a:lnTo>
                  <a:lnTo>
                    <a:pt x="35458" y="15369"/>
                  </a:lnTo>
                  <a:cubicBezTo>
                    <a:pt x="35360" y="15369"/>
                    <a:pt x="35360" y="15369"/>
                    <a:pt x="35261" y="15270"/>
                  </a:cubicBezTo>
                  <a:lnTo>
                    <a:pt x="35360" y="15270"/>
                  </a:lnTo>
                  <a:cubicBezTo>
                    <a:pt x="35360" y="15172"/>
                    <a:pt x="35360" y="15172"/>
                    <a:pt x="35261" y="15172"/>
                  </a:cubicBezTo>
                  <a:lnTo>
                    <a:pt x="35360" y="15049"/>
                  </a:lnTo>
                  <a:cubicBezTo>
                    <a:pt x="35458" y="15049"/>
                    <a:pt x="35458" y="15049"/>
                    <a:pt x="35556" y="15172"/>
                  </a:cubicBezTo>
                  <a:lnTo>
                    <a:pt x="35556" y="14852"/>
                  </a:lnTo>
                  <a:close/>
                  <a:moveTo>
                    <a:pt x="4304" y="15172"/>
                  </a:moveTo>
                  <a:cubicBezTo>
                    <a:pt x="4304" y="15270"/>
                    <a:pt x="4205" y="15270"/>
                    <a:pt x="4107" y="15369"/>
                  </a:cubicBezTo>
                  <a:lnTo>
                    <a:pt x="4107" y="15467"/>
                  </a:lnTo>
                  <a:cubicBezTo>
                    <a:pt x="4107" y="15467"/>
                    <a:pt x="4009" y="15369"/>
                    <a:pt x="4009" y="15270"/>
                  </a:cubicBezTo>
                  <a:cubicBezTo>
                    <a:pt x="4107" y="15172"/>
                    <a:pt x="4205" y="15172"/>
                    <a:pt x="4304" y="15172"/>
                  </a:cubicBezTo>
                  <a:close/>
                  <a:moveTo>
                    <a:pt x="12197" y="8607"/>
                  </a:moveTo>
                  <a:lnTo>
                    <a:pt x="12197" y="8804"/>
                  </a:lnTo>
                  <a:cubicBezTo>
                    <a:pt x="12098" y="8902"/>
                    <a:pt x="12000" y="9025"/>
                    <a:pt x="11902" y="9123"/>
                  </a:cubicBezTo>
                  <a:lnTo>
                    <a:pt x="11902" y="9222"/>
                  </a:lnTo>
                  <a:cubicBezTo>
                    <a:pt x="11680" y="9320"/>
                    <a:pt x="11680" y="9418"/>
                    <a:pt x="11582" y="9517"/>
                  </a:cubicBezTo>
                  <a:cubicBezTo>
                    <a:pt x="11385" y="9738"/>
                    <a:pt x="11385" y="9935"/>
                    <a:pt x="11164" y="10131"/>
                  </a:cubicBezTo>
                  <a:cubicBezTo>
                    <a:pt x="11164" y="10131"/>
                    <a:pt x="11066" y="10254"/>
                    <a:pt x="11066" y="10353"/>
                  </a:cubicBezTo>
                  <a:cubicBezTo>
                    <a:pt x="11066" y="10451"/>
                    <a:pt x="10967" y="10549"/>
                    <a:pt x="10869" y="10648"/>
                  </a:cubicBezTo>
                  <a:cubicBezTo>
                    <a:pt x="10869" y="10746"/>
                    <a:pt x="10771" y="10869"/>
                    <a:pt x="10771" y="10967"/>
                  </a:cubicBezTo>
                  <a:cubicBezTo>
                    <a:pt x="10672" y="11361"/>
                    <a:pt x="10353" y="11680"/>
                    <a:pt x="10254" y="12098"/>
                  </a:cubicBezTo>
                  <a:cubicBezTo>
                    <a:pt x="10254" y="12098"/>
                    <a:pt x="10254" y="12197"/>
                    <a:pt x="10156" y="12197"/>
                  </a:cubicBezTo>
                  <a:lnTo>
                    <a:pt x="10156" y="12492"/>
                  </a:lnTo>
                  <a:cubicBezTo>
                    <a:pt x="10156" y="12492"/>
                    <a:pt x="10058" y="12492"/>
                    <a:pt x="10058" y="12590"/>
                  </a:cubicBezTo>
                  <a:cubicBezTo>
                    <a:pt x="9935" y="12910"/>
                    <a:pt x="9836" y="13205"/>
                    <a:pt x="9836" y="13426"/>
                  </a:cubicBezTo>
                  <a:lnTo>
                    <a:pt x="9738" y="13525"/>
                  </a:lnTo>
                  <a:cubicBezTo>
                    <a:pt x="9738" y="13721"/>
                    <a:pt x="9738" y="14041"/>
                    <a:pt x="9640" y="14238"/>
                  </a:cubicBezTo>
                  <a:lnTo>
                    <a:pt x="9640" y="14434"/>
                  </a:lnTo>
                  <a:cubicBezTo>
                    <a:pt x="9738" y="14557"/>
                    <a:pt x="9541" y="14557"/>
                    <a:pt x="9640" y="14656"/>
                  </a:cubicBezTo>
                  <a:cubicBezTo>
                    <a:pt x="9640" y="14754"/>
                    <a:pt x="9541" y="14852"/>
                    <a:pt x="9541" y="14951"/>
                  </a:cubicBezTo>
                  <a:lnTo>
                    <a:pt x="9541" y="15467"/>
                  </a:lnTo>
                  <a:cubicBezTo>
                    <a:pt x="9443" y="15270"/>
                    <a:pt x="9541" y="15049"/>
                    <a:pt x="9443" y="14852"/>
                  </a:cubicBezTo>
                  <a:lnTo>
                    <a:pt x="9443" y="14754"/>
                  </a:lnTo>
                  <a:cubicBezTo>
                    <a:pt x="9443" y="14336"/>
                    <a:pt x="9640" y="13943"/>
                    <a:pt x="9541" y="13525"/>
                  </a:cubicBezTo>
                  <a:cubicBezTo>
                    <a:pt x="9640" y="13328"/>
                    <a:pt x="9640" y="13205"/>
                    <a:pt x="9640" y="13107"/>
                  </a:cubicBezTo>
                  <a:cubicBezTo>
                    <a:pt x="9640" y="13008"/>
                    <a:pt x="9738" y="12812"/>
                    <a:pt x="9738" y="12812"/>
                  </a:cubicBezTo>
                  <a:cubicBezTo>
                    <a:pt x="9836" y="12590"/>
                    <a:pt x="9836" y="12394"/>
                    <a:pt x="9935" y="12295"/>
                  </a:cubicBezTo>
                  <a:cubicBezTo>
                    <a:pt x="10058" y="12098"/>
                    <a:pt x="10058" y="11976"/>
                    <a:pt x="10156" y="11779"/>
                  </a:cubicBezTo>
                  <a:cubicBezTo>
                    <a:pt x="10156" y="11680"/>
                    <a:pt x="10254" y="11582"/>
                    <a:pt x="10254" y="11484"/>
                  </a:cubicBezTo>
                  <a:cubicBezTo>
                    <a:pt x="10353" y="11066"/>
                    <a:pt x="10672" y="10549"/>
                    <a:pt x="10967" y="10254"/>
                  </a:cubicBezTo>
                  <a:cubicBezTo>
                    <a:pt x="10967" y="9836"/>
                    <a:pt x="11287" y="9640"/>
                    <a:pt x="11484" y="9320"/>
                  </a:cubicBezTo>
                  <a:cubicBezTo>
                    <a:pt x="11582" y="9123"/>
                    <a:pt x="11779" y="9025"/>
                    <a:pt x="11902" y="8804"/>
                  </a:cubicBezTo>
                  <a:cubicBezTo>
                    <a:pt x="12098" y="8804"/>
                    <a:pt x="12000" y="8607"/>
                    <a:pt x="12197" y="8607"/>
                  </a:cubicBezTo>
                  <a:close/>
                  <a:moveTo>
                    <a:pt x="4402" y="15566"/>
                  </a:moveTo>
                  <a:lnTo>
                    <a:pt x="4402" y="15787"/>
                  </a:lnTo>
                  <a:lnTo>
                    <a:pt x="4304" y="15787"/>
                  </a:lnTo>
                  <a:lnTo>
                    <a:pt x="4304" y="15566"/>
                  </a:lnTo>
                  <a:close/>
                  <a:moveTo>
                    <a:pt x="419" y="14951"/>
                  </a:moveTo>
                  <a:cubicBezTo>
                    <a:pt x="320" y="15049"/>
                    <a:pt x="99" y="15049"/>
                    <a:pt x="99" y="15270"/>
                  </a:cubicBezTo>
                  <a:cubicBezTo>
                    <a:pt x="99" y="15270"/>
                    <a:pt x="99" y="15369"/>
                    <a:pt x="222" y="15369"/>
                  </a:cubicBezTo>
                  <a:cubicBezTo>
                    <a:pt x="99" y="15369"/>
                    <a:pt x="99" y="15467"/>
                    <a:pt x="1" y="15467"/>
                  </a:cubicBezTo>
                  <a:cubicBezTo>
                    <a:pt x="222" y="15566"/>
                    <a:pt x="99" y="15664"/>
                    <a:pt x="1" y="15664"/>
                  </a:cubicBezTo>
                  <a:cubicBezTo>
                    <a:pt x="222" y="15787"/>
                    <a:pt x="222" y="15984"/>
                    <a:pt x="419" y="15984"/>
                  </a:cubicBezTo>
                  <a:cubicBezTo>
                    <a:pt x="419" y="15984"/>
                    <a:pt x="517" y="15885"/>
                    <a:pt x="517" y="15787"/>
                  </a:cubicBezTo>
                  <a:cubicBezTo>
                    <a:pt x="615" y="15885"/>
                    <a:pt x="615" y="15885"/>
                    <a:pt x="714" y="15885"/>
                  </a:cubicBezTo>
                  <a:cubicBezTo>
                    <a:pt x="714" y="15787"/>
                    <a:pt x="837" y="15566"/>
                    <a:pt x="517" y="15467"/>
                  </a:cubicBezTo>
                  <a:lnTo>
                    <a:pt x="517" y="15664"/>
                  </a:lnTo>
                  <a:lnTo>
                    <a:pt x="419" y="15664"/>
                  </a:lnTo>
                  <a:cubicBezTo>
                    <a:pt x="517" y="15566"/>
                    <a:pt x="517" y="15467"/>
                    <a:pt x="517" y="15369"/>
                  </a:cubicBezTo>
                  <a:cubicBezTo>
                    <a:pt x="615" y="15270"/>
                    <a:pt x="714" y="15270"/>
                    <a:pt x="714" y="15270"/>
                  </a:cubicBezTo>
                  <a:cubicBezTo>
                    <a:pt x="714" y="15172"/>
                    <a:pt x="714" y="15049"/>
                    <a:pt x="615" y="14951"/>
                  </a:cubicBezTo>
                  <a:cubicBezTo>
                    <a:pt x="615" y="14951"/>
                    <a:pt x="615" y="15049"/>
                    <a:pt x="517" y="15049"/>
                  </a:cubicBezTo>
                  <a:cubicBezTo>
                    <a:pt x="517" y="14951"/>
                    <a:pt x="419" y="14951"/>
                    <a:pt x="419" y="14951"/>
                  </a:cubicBezTo>
                  <a:close/>
                  <a:moveTo>
                    <a:pt x="35360" y="15566"/>
                  </a:moveTo>
                  <a:cubicBezTo>
                    <a:pt x="35458" y="15664"/>
                    <a:pt x="35458" y="15664"/>
                    <a:pt x="35556" y="15664"/>
                  </a:cubicBezTo>
                  <a:cubicBezTo>
                    <a:pt x="35458" y="15787"/>
                    <a:pt x="35458" y="15787"/>
                    <a:pt x="35360" y="15787"/>
                  </a:cubicBezTo>
                  <a:cubicBezTo>
                    <a:pt x="35458" y="15885"/>
                    <a:pt x="35458" y="15984"/>
                    <a:pt x="35458" y="16082"/>
                  </a:cubicBezTo>
                  <a:lnTo>
                    <a:pt x="35261" y="16082"/>
                  </a:lnTo>
                  <a:lnTo>
                    <a:pt x="35261" y="15885"/>
                  </a:lnTo>
                  <a:cubicBezTo>
                    <a:pt x="35261" y="15787"/>
                    <a:pt x="35138" y="15664"/>
                    <a:pt x="35360" y="15566"/>
                  </a:cubicBezTo>
                  <a:close/>
                  <a:moveTo>
                    <a:pt x="35261" y="16180"/>
                  </a:moveTo>
                  <a:cubicBezTo>
                    <a:pt x="35360" y="16180"/>
                    <a:pt x="35360" y="16279"/>
                    <a:pt x="35360" y="16402"/>
                  </a:cubicBezTo>
                  <a:cubicBezTo>
                    <a:pt x="35360" y="16500"/>
                    <a:pt x="35261" y="16500"/>
                    <a:pt x="35261" y="16500"/>
                  </a:cubicBezTo>
                  <a:cubicBezTo>
                    <a:pt x="35261" y="16500"/>
                    <a:pt x="35261" y="16402"/>
                    <a:pt x="35138" y="16279"/>
                  </a:cubicBezTo>
                  <a:lnTo>
                    <a:pt x="35261" y="16180"/>
                  </a:lnTo>
                  <a:close/>
                  <a:moveTo>
                    <a:pt x="4402" y="16402"/>
                  </a:moveTo>
                  <a:lnTo>
                    <a:pt x="4402" y="16598"/>
                  </a:lnTo>
                  <a:cubicBezTo>
                    <a:pt x="4402" y="16598"/>
                    <a:pt x="4402" y="16697"/>
                    <a:pt x="4304" y="16697"/>
                  </a:cubicBezTo>
                  <a:lnTo>
                    <a:pt x="4304" y="16500"/>
                  </a:lnTo>
                  <a:cubicBezTo>
                    <a:pt x="4402" y="16500"/>
                    <a:pt x="4402" y="16500"/>
                    <a:pt x="4402" y="16402"/>
                  </a:cubicBezTo>
                  <a:close/>
                  <a:moveTo>
                    <a:pt x="33196" y="13328"/>
                  </a:moveTo>
                  <a:cubicBezTo>
                    <a:pt x="33294" y="13426"/>
                    <a:pt x="33294" y="13623"/>
                    <a:pt x="33294" y="13820"/>
                  </a:cubicBezTo>
                  <a:cubicBezTo>
                    <a:pt x="33294" y="14041"/>
                    <a:pt x="33294" y="14238"/>
                    <a:pt x="33417" y="14434"/>
                  </a:cubicBezTo>
                  <a:cubicBezTo>
                    <a:pt x="33417" y="14557"/>
                    <a:pt x="33417" y="14557"/>
                    <a:pt x="33294" y="14557"/>
                  </a:cubicBezTo>
                  <a:cubicBezTo>
                    <a:pt x="33417" y="14656"/>
                    <a:pt x="33417" y="14852"/>
                    <a:pt x="33516" y="14951"/>
                  </a:cubicBezTo>
                  <a:cubicBezTo>
                    <a:pt x="33294" y="15049"/>
                    <a:pt x="33516" y="15270"/>
                    <a:pt x="33294" y="15467"/>
                  </a:cubicBezTo>
                  <a:cubicBezTo>
                    <a:pt x="33294" y="15467"/>
                    <a:pt x="33417" y="15566"/>
                    <a:pt x="33417" y="15664"/>
                  </a:cubicBezTo>
                  <a:cubicBezTo>
                    <a:pt x="33417" y="15787"/>
                    <a:pt x="33294" y="15787"/>
                    <a:pt x="33196" y="15885"/>
                  </a:cubicBezTo>
                  <a:cubicBezTo>
                    <a:pt x="33294" y="15984"/>
                    <a:pt x="33294" y="16082"/>
                    <a:pt x="33294" y="16180"/>
                  </a:cubicBezTo>
                  <a:cubicBezTo>
                    <a:pt x="33196" y="16402"/>
                    <a:pt x="33196" y="16598"/>
                    <a:pt x="33098" y="16893"/>
                  </a:cubicBezTo>
                  <a:lnTo>
                    <a:pt x="32999" y="16893"/>
                  </a:lnTo>
                  <a:cubicBezTo>
                    <a:pt x="32999" y="16697"/>
                    <a:pt x="32901" y="16598"/>
                    <a:pt x="32999" y="16402"/>
                  </a:cubicBezTo>
                  <a:cubicBezTo>
                    <a:pt x="33098" y="16279"/>
                    <a:pt x="32999" y="16082"/>
                    <a:pt x="33098" y="15984"/>
                  </a:cubicBezTo>
                  <a:cubicBezTo>
                    <a:pt x="33098" y="15787"/>
                    <a:pt x="33098" y="15664"/>
                    <a:pt x="33196" y="15467"/>
                  </a:cubicBezTo>
                  <a:cubicBezTo>
                    <a:pt x="32999" y="15172"/>
                    <a:pt x="33196" y="14754"/>
                    <a:pt x="33098" y="14336"/>
                  </a:cubicBezTo>
                  <a:cubicBezTo>
                    <a:pt x="33196" y="14139"/>
                    <a:pt x="33196" y="13820"/>
                    <a:pt x="32999" y="13426"/>
                  </a:cubicBezTo>
                  <a:cubicBezTo>
                    <a:pt x="33098" y="13426"/>
                    <a:pt x="33196" y="13328"/>
                    <a:pt x="33196" y="13328"/>
                  </a:cubicBezTo>
                  <a:close/>
                  <a:moveTo>
                    <a:pt x="9222" y="16598"/>
                  </a:moveTo>
                  <a:cubicBezTo>
                    <a:pt x="9320" y="16795"/>
                    <a:pt x="9320" y="16795"/>
                    <a:pt x="9541" y="16893"/>
                  </a:cubicBezTo>
                  <a:cubicBezTo>
                    <a:pt x="9458" y="16998"/>
                    <a:pt x="9357" y="17013"/>
                    <a:pt x="9268" y="17076"/>
                  </a:cubicBezTo>
                  <a:lnTo>
                    <a:pt x="9268" y="17076"/>
                  </a:lnTo>
                  <a:cubicBezTo>
                    <a:pt x="9239" y="16926"/>
                    <a:pt x="9222" y="16773"/>
                    <a:pt x="9222" y="16598"/>
                  </a:cubicBezTo>
                  <a:close/>
                  <a:moveTo>
                    <a:pt x="30540" y="15369"/>
                  </a:moveTo>
                  <a:cubicBezTo>
                    <a:pt x="30540" y="15467"/>
                    <a:pt x="30639" y="15467"/>
                    <a:pt x="30639" y="15566"/>
                  </a:cubicBezTo>
                  <a:cubicBezTo>
                    <a:pt x="30835" y="15885"/>
                    <a:pt x="30737" y="16279"/>
                    <a:pt x="30737" y="16697"/>
                  </a:cubicBezTo>
                  <a:lnTo>
                    <a:pt x="30737" y="16893"/>
                  </a:lnTo>
                  <a:lnTo>
                    <a:pt x="30737" y="17115"/>
                  </a:lnTo>
                  <a:cubicBezTo>
                    <a:pt x="30737" y="17213"/>
                    <a:pt x="30639" y="17213"/>
                    <a:pt x="30639" y="17311"/>
                  </a:cubicBezTo>
                  <a:cubicBezTo>
                    <a:pt x="30540" y="17311"/>
                    <a:pt x="30540" y="17213"/>
                    <a:pt x="30442" y="17115"/>
                  </a:cubicBezTo>
                  <a:lnTo>
                    <a:pt x="30639" y="17115"/>
                  </a:lnTo>
                  <a:cubicBezTo>
                    <a:pt x="30442" y="16500"/>
                    <a:pt x="30540" y="15984"/>
                    <a:pt x="30540" y="15369"/>
                  </a:cubicBezTo>
                  <a:close/>
                  <a:moveTo>
                    <a:pt x="9277" y="17123"/>
                  </a:moveTo>
                  <a:cubicBezTo>
                    <a:pt x="9361" y="17147"/>
                    <a:pt x="9443" y="17213"/>
                    <a:pt x="9443" y="17213"/>
                  </a:cubicBezTo>
                  <a:lnTo>
                    <a:pt x="9443" y="17508"/>
                  </a:lnTo>
                  <a:cubicBezTo>
                    <a:pt x="9541" y="17508"/>
                    <a:pt x="9640" y="17631"/>
                    <a:pt x="9640" y="17729"/>
                  </a:cubicBezTo>
                  <a:cubicBezTo>
                    <a:pt x="9541" y="17828"/>
                    <a:pt x="9836" y="17926"/>
                    <a:pt x="9541" y="18024"/>
                  </a:cubicBezTo>
                  <a:lnTo>
                    <a:pt x="9541" y="17926"/>
                  </a:lnTo>
                  <a:lnTo>
                    <a:pt x="9541" y="17631"/>
                  </a:lnTo>
                  <a:cubicBezTo>
                    <a:pt x="9443" y="17631"/>
                    <a:pt x="9443" y="17729"/>
                    <a:pt x="9443" y="17729"/>
                  </a:cubicBezTo>
                  <a:cubicBezTo>
                    <a:pt x="9377" y="17505"/>
                    <a:pt x="9318" y="17315"/>
                    <a:pt x="9277" y="17123"/>
                  </a:cubicBezTo>
                  <a:close/>
                  <a:moveTo>
                    <a:pt x="10058" y="17926"/>
                  </a:moveTo>
                  <a:lnTo>
                    <a:pt x="10058" y="17926"/>
                  </a:lnTo>
                  <a:cubicBezTo>
                    <a:pt x="10156" y="18024"/>
                    <a:pt x="10156" y="18123"/>
                    <a:pt x="10156" y="18246"/>
                  </a:cubicBezTo>
                  <a:cubicBezTo>
                    <a:pt x="9935" y="18246"/>
                    <a:pt x="10058" y="18024"/>
                    <a:pt x="10058" y="17926"/>
                  </a:cubicBezTo>
                  <a:close/>
                  <a:moveTo>
                    <a:pt x="29114" y="18344"/>
                  </a:moveTo>
                  <a:cubicBezTo>
                    <a:pt x="29114" y="18442"/>
                    <a:pt x="28991" y="18541"/>
                    <a:pt x="28991" y="18639"/>
                  </a:cubicBezTo>
                  <a:cubicBezTo>
                    <a:pt x="28991" y="18550"/>
                    <a:pt x="28991" y="18542"/>
                    <a:pt x="28918" y="18468"/>
                  </a:cubicBezTo>
                  <a:lnTo>
                    <a:pt x="28918" y="18468"/>
                  </a:lnTo>
                  <a:cubicBezTo>
                    <a:pt x="28932" y="18456"/>
                    <a:pt x="28955" y="18442"/>
                    <a:pt x="28991" y="18442"/>
                  </a:cubicBezTo>
                  <a:cubicBezTo>
                    <a:pt x="28893" y="18442"/>
                    <a:pt x="28893" y="18442"/>
                    <a:pt x="28893" y="18344"/>
                  </a:cubicBezTo>
                  <a:close/>
                  <a:moveTo>
                    <a:pt x="10353" y="18541"/>
                  </a:moveTo>
                  <a:lnTo>
                    <a:pt x="10353" y="18541"/>
                  </a:lnTo>
                  <a:cubicBezTo>
                    <a:pt x="10451" y="18639"/>
                    <a:pt x="10451" y="18639"/>
                    <a:pt x="10451" y="18738"/>
                  </a:cubicBezTo>
                  <a:cubicBezTo>
                    <a:pt x="10353" y="18639"/>
                    <a:pt x="10353" y="18639"/>
                    <a:pt x="10353" y="18541"/>
                  </a:cubicBezTo>
                  <a:close/>
                  <a:moveTo>
                    <a:pt x="34425" y="18860"/>
                  </a:moveTo>
                  <a:cubicBezTo>
                    <a:pt x="34425" y="18931"/>
                    <a:pt x="34425" y="18995"/>
                    <a:pt x="34424" y="19056"/>
                  </a:cubicBezTo>
                  <a:lnTo>
                    <a:pt x="34424" y="19056"/>
                  </a:lnTo>
                  <a:lnTo>
                    <a:pt x="34327" y="18959"/>
                  </a:lnTo>
                  <a:cubicBezTo>
                    <a:pt x="34327" y="18959"/>
                    <a:pt x="34327" y="18860"/>
                    <a:pt x="34425" y="18860"/>
                  </a:cubicBezTo>
                  <a:close/>
                  <a:moveTo>
                    <a:pt x="2558" y="19254"/>
                  </a:moveTo>
                  <a:cubicBezTo>
                    <a:pt x="2681" y="19254"/>
                    <a:pt x="2681" y="19254"/>
                    <a:pt x="2779" y="19574"/>
                  </a:cubicBezTo>
                  <a:lnTo>
                    <a:pt x="2681" y="19574"/>
                  </a:lnTo>
                  <a:lnTo>
                    <a:pt x="2681" y="19352"/>
                  </a:lnTo>
                  <a:lnTo>
                    <a:pt x="2558" y="19254"/>
                  </a:lnTo>
                  <a:close/>
                  <a:moveTo>
                    <a:pt x="30221" y="17729"/>
                  </a:moveTo>
                  <a:cubicBezTo>
                    <a:pt x="30221" y="18344"/>
                    <a:pt x="30024" y="18860"/>
                    <a:pt x="30024" y="19352"/>
                  </a:cubicBezTo>
                  <a:lnTo>
                    <a:pt x="29926" y="19475"/>
                  </a:lnTo>
                  <a:lnTo>
                    <a:pt x="29926" y="19574"/>
                  </a:lnTo>
                  <a:lnTo>
                    <a:pt x="29827" y="19672"/>
                  </a:lnTo>
                  <a:cubicBezTo>
                    <a:pt x="29827" y="19672"/>
                    <a:pt x="29827" y="19574"/>
                    <a:pt x="29729" y="19574"/>
                  </a:cubicBezTo>
                  <a:cubicBezTo>
                    <a:pt x="29729" y="19475"/>
                    <a:pt x="29827" y="19352"/>
                    <a:pt x="29827" y="19352"/>
                  </a:cubicBezTo>
                  <a:cubicBezTo>
                    <a:pt x="29926" y="18959"/>
                    <a:pt x="30024" y="18541"/>
                    <a:pt x="30122" y="18024"/>
                  </a:cubicBezTo>
                  <a:cubicBezTo>
                    <a:pt x="30122" y="17926"/>
                    <a:pt x="30122" y="17926"/>
                    <a:pt x="30221" y="17729"/>
                  </a:cubicBezTo>
                  <a:close/>
                  <a:moveTo>
                    <a:pt x="28180" y="19574"/>
                  </a:moveTo>
                  <a:cubicBezTo>
                    <a:pt x="28278" y="19574"/>
                    <a:pt x="28278" y="19574"/>
                    <a:pt x="28278" y="19672"/>
                  </a:cubicBezTo>
                  <a:lnTo>
                    <a:pt x="28180" y="19770"/>
                  </a:lnTo>
                  <a:cubicBezTo>
                    <a:pt x="28081" y="19672"/>
                    <a:pt x="28180" y="19672"/>
                    <a:pt x="28180" y="19574"/>
                  </a:cubicBezTo>
                  <a:close/>
                  <a:moveTo>
                    <a:pt x="3787" y="19770"/>
                  </a:moveTo>
                  <a:cubicBezTo>
                    <a:pt x="3910" y="19770"/>
                    <a:pt x="3910" y="19770"/>
                    <a:pt x="4009" y="19869"/>
                  </a:cubicBezTo>
                  <a:lnTo>
                    <a:pt x="3787" y="19869"/>
                  </a:lnTo>
                  <a:lnTo>
                    <a:pt x="3787" y="19770"/>
                  </a:lnTo>
                  <a:close/>
                  <a:moveTo>
                    <a:pt x="10672" y="19475"/>
                  </a:moveTo>
                  <a:cubicBezTo>
                    <a:pt x="10967" y="19672"/>
                    <a:pt x="10967" y="19672"/>
                    <a:pt x="10869" y="19869"/>
                  </a:cubicBezTo>
                  <a:cubicBezTo>
                    <a:pt x="10869" y="19770"/>
                    <a:pt x="10771" y="19672"/>
                    <a:pt x="10672" y="19475"/>
                  </a:cubicBezTo>
                  <a:close/>
                  <a:moveTo>
                    <a:pt x="31352" y="20090"/>
                  </a:moveTo>
                  <a:cubicBezTo>
                    <a:pt x="31450" y="20188"/>
                    <a:pt x="31450" y="20287"/>
                    <a:pt x="31450" y="20385"/>
                  </a:cubicBezTo>
                  <a:lnTo>
                    <a:pt x="31352" y="20385"/>
                  </a:lnTo>
                  <a:cubicBezTo>
                    <a:pt x="31352" y="20287"/>
                    <a:pt x="31352" y="20188"/>
                    <a:pt x="31253" y="20090"/>
                  </a:cubicBezTo>
                  <a:close/>
                  <a:moveTo>
                    <a:pt x="34424" y="19060"/>
                  </a:moveTo>
                  <a:cubicBezTo>
                    <a:pt x="34420" y="19253"/>
                    <a:pt x="34401" y="19406"/>
                    <a:pt x="34327" y="19574"/>
                  </a:cubicBezTo>
                  <a:cubicBezTo>
                    <a:pt x="34229" y="19672"/>
                    <a:pt x="34229" y="19672"/>
                    <a:pt x="34229" y="19770"/>
                  </a:cubicBezTo>
                  <a:cubicBezTo>
                    <a:pt x="34229" y="19869"/>
                    <a:pt x="34130" y="19869"/>
                    <a:pt x="34130" y="19967"/>
                  </a:cubicBezTo>
                  <a:lnTo>
                    <a:pt x="34130" y="20287"/>
                  </a:lnTo>
                  <a:cubicBezTo>
                    <a:pt x="34032" y="20287"/>
                    <a:pt x="34032" y="20385"/>
                    <a:pt x="33909" y="20483"/>
                  </a:cubicBezTo>
                  <a:cubicBezTo>
                    <a:pt x="33909" y="20385"/>
                    <a:pt x="33811" y="20385"/>
                    <a:pt x="33811" y="20385"/>
                  </a:cubicBezTo>
                  <a:cubicBezTo>
                    <a:pt x="33811" y="20287"/>
                    <a:pt x="33909" y="20287"/>
                    <a:pt x="33909" y="20287"/>
                  </a:cubicBezTo>
                  <a:cubicBezTo>
                    <a:pt x="34032" y="20188"/>
                    <a:pt x="34032" y="20090"/>
                    <a:pt x="34130" y="19869"/>
                  </a:cubicBezTo>
                  <a:cubicBezTo>
                    <a:pt x="34130" y="19869"/>
                    <a:pt x="34032" y="19869"/>
                    <a:pt x="34032" y="19770"/>
                  </a:cubicBezTo>
                  <a:cubicBezTo>
                    <a:pt x="34032" y="19770"/>
                    <a:pt x="34130" y="19672"/>
                    <a:pt x="34229" y="19672"/>
                  </a:cubicBezTo>
                  <a:cubicBezTo>
                    <a:pt x="34131" y="19354"/>
                    <a:pt x="34325" y="19255"/>
                    <a:pt x="34424" y="19060"/>
                  </a:cubicBezTo>
                  <a:close/>
                  <a:moveTo>
                    <a:pt x="11066" y="19254"/>
                  </a:moveTo>
                  <a:cubicBezTo>
                    <a:pt x="11287" y="19475"/>
                    <a:pt x="11484" y="19672"/>
                    <a:pt x="11582" y="19869"/>
                  </a:cubicBezTo>
                  <a:cubicBezTo>
                    <a:pt x="11582" y="19967"/>
                    <a:pt x="11779" y="19967"/>
                    <a:pt x="11902" y="20090"/>
                  </a:cubicBezTo>
                  <a:cubicBezTo>
                    <a:pt x="12000" y="20287"/>
                    <a:pt x="12295" y="20287"/>
                    <a:pt x="12394" y="20582"/>
                  </a:cubicBezTo>
                  <a:cubicBezTo>
                    <a:pt x="12516" y="20582"/>
                    <a:pt x="12615" y="20705"/>
                    <a:pt x="12713" y="20705"/>
                  </a:cubicBezTo>
                  <a:cubicBezTo>
                    <a:pt x="12615" y="20803"/>
                    <a:pt x="12615" y="20803"/>
                    <a:pt x="12615" y="20901"/>
                  </a:cubicBezTo>
                  <a:cubicBezTo>
                    <a:pt x="12516" y="20803"/>
                    <a:pt x="12295" y="20803"/>
                    <a:pt x="12295" y="20582"/>
                  </a:cubicBezTo>
                  <a:cubicBezTo>
                    <a:pt x="11902" y="20287"/>
                    <a:pt x="11582" y="19967"/>
                    <a:pt x="11164" y="19770"/>
                  </a:cubicBezTo>
                  <a:lnTo>
                    <a:pt x="11287" y="19672"/>
                  </a:lnTo>
                  <a:cubicBezTo>
                    <a:pt x="11287" y="19574"/>
                    <a:pt x="11066" y="19475"/>
                    <a:pt x="11066" y="19254"/>
                  </a:cubicBezTo>
                  <a:close/>
                  <a:moveTo>
                    <a:pt x="4525" y="16795"/>
                  </a:moveTo>
                  <a:lnTo>
                    <a:pt x="4525" y="17016"/>
                  </a:lnTo>
                  <a:cubicBezTo>
                    <a:pt x="4525" y="17213"/>
                    <a:pt x="4623" y="17311"/>
                    <a:pt x="4623" y="17508"/>
                  </a:cubicBezTo>
                  <a:cubicBezTo>
                    <a:pt x="4623" y="17631"/>
                    <a:pt x="4623" y="17729"/>
                    <a:pt x="4722" y="17828"/>
                  </a:cubicBezTo>
                  <a:cubicBezTo>
                    <a:pt x="4722" y="18024"/>
                    <a:pt x="4820" y="18246"/>
                    <a:pt x="4820" y="18442"/>
                  </a:cubicBezTo>
                  <a:lnTo>
                    <a:pt x="4820" y="18639"/>
                  </a:lnTo>
                  <a:cubicBezTo>
                    <a:pt x="4918" y="18738"/>
                    <a:pt x="4918" y="18860"/>
                    <a:pt x="4918" y="18959"/>
                  </a:cubicBezTo>
                  <a:cubicBezTo>
                    <a:pt x="5017" y="19057"/>
                    <a:pt x="4918" y="19156"/>
                    <a:pt x="5017" y="19254"/>
                  </a:cubicBezTo>
                  <a:cubicBezTo>
                    <a:pt x="5140" y="19254"/>
                    <a:pt x="5140" y="19475"/>
                    <a:pt x="5140" y="19574"/>
                  </a:cubicBezTo>
                  <a:lnTo>
                    <a:pt x="5238" y="19574"/>
                  </a:lnTo>
                  <a:lnTo>
                    <a:pt x="5238" y="19869"/>
                  </a:lnTo>
                  <a:cubicBezTo>
                    <a:pt x="5336" y="19967"/>
                    <a:pt x="5435" y="19967"/>
                    <a:pt x="5435" y="20090"/>
                  </a:cubicBezTo>
                  <a:lnTo>
                    <a:pt x="5435" y="20188"/>
                  </a:lnTo>
                  <a:cubicBezTo>
                    <a:pt x="5435" y="20385"/>
                    <a:pt x="5533" y="20582"/>
                    <a:pt x="5632" y="20705"/>
                  </a:cubicBezTo>
                  <a:lnTo>
                    <a:pt x="5853" y="20705"/>
                  </a:lnTo>
                  <a:lnTo>
                    <a:pt x="5853" y="21000"/>
                  </a:lnTo>
                  <a:cubicBezTo>
                    <a:pt x="5853" y="20901"/>
                    <a:pt x="5853" y="20901"/>
                    <a:pt x="5754" y="20803"/>
                  </a:cubicBezTo>
                  <a:cubicBezTo>
                    <a:pt x="5632" y="20803"/>
                    <a:pt x="5632" y="20901"/>
                    <a:pt x="5533" y="20901"/>
                  </a:cubicBezTo>
                  <a:cubicBezTo>
                    <a:pt x="5533" y="20901"/>
                    <a:pt x="5533" y="20803"/>
                    <a:pt x="5435" y="20705"/>
                  </a:cubicBezTo>
                  <a:cubicBezTo>
                    <a:pt x="5435" y="20705"/>
                    <a:pt x="5533" y="20705"/>
                    <a:pt x="5533" y="20582"/>
                  </a:cubicBezTo>
                  <a:cubicBezTo>
                    <a:pt x="5435" y="20385"/>
                    <a:pt x="5238" y="20287"/>
                    <a:pt x="5238" y="19967"/>
                  </a:cubicBezTo>
                  <a:cubicBezTo>
                    <a:pt x="5140" y="19869"/>
                    <a:pt x="5017" y="19770"/>
                    <a:pt x="5017" y="19574"/>
                  </a:cubicBezTo>
                  <a:cubicBezTo>
                    <a:pt x="5017" y="19475"/>
                    <a:pt x="4918" y="19352"/>
                    <a:pt x="4918" y="19156"/>
                  </a:cubicBezTo>
                  <a:cubicBezTo>
                    <a:pt x="4820" y="19057"/>
                    <a:pt x="4722" y="18959"/>
                    <a:pt x="4722" y="18738"/>
                  </a:cubicBezTo>
                  <a:cubicBezTo>
                    <a:pt x="4623" y="18541"/>
                    <a:pt x="4623" y="18246"/>
                    <a:pt x="4623" y="17926"/>
                  </a:cubicBezTo>
                  <a:lnTo>
                    <a:pt x="4525" y="17926"/>
                  </a:lnTo>
                  <a:cubicBezTo>
                    <a:pt x="4525" y="17828"/>
                    <a:pt x="4402" y="17729"/>
                    <a:pt x="4525" y="17631"/>
                  </a:cubicBezTo>
                  <a:cubicBezTo>
                    <a:pt x="4525" y="17631"/>
                    <a:pt x="4402" y="17508"/>
                    <a:pt x="4402" y="17410"/>
                  </a:cubicBezTo>
                  <a:cubicBezTo>
                    <a:pt x="4525" y="17410"/>
                    <a:pt x="4525" y="17311"/>
                    <a:pt x="4402" y="17213"/>
                  </a:cubicBezTo>
                  <a:cubicBezTo>
                    <a:pt x="4402" y="17213"/>
                    <a:pt x="4402" y="17115"/>
                    <a:pt x="4304" y="17016"/>
                  </a:cubicBezTo>
                  <a:cubicBezTo>
                    <a:pt x="4402" y="17016"/>
                    <a:pt x="4402" y="16893"/>
                    <a:pt x="4402" y="16795"/>
                  </a:cubicBezTo>
                  <a:close/>
                  <a:moveTo>
                    <a:pt x="31253" y="20483"/>
                  </a:moveTo>
                  <a:lnTo>
                    <a:pt x="31253" y="20582"/>
                  </a:lnTo>
                  <a:cubicBezTo>
                    <a:pt x="31253" y="20705"/>
                    <a:pt x="31155" y="20803"/>
                    <a:pt x="31155" y="20901"/>
                  </a:cubicBezTo>
                  <a:lnTo>
                    <a:pt x="31057" y="21000"/>
                  </a:lnTo>
                  <a:cubicBezTo>
                    <a:pt x="30958" y="21000"/>
                    <a:pt x="30835" y="20901"/>
                    <a:pt x="30835" y="20901"/>
                  </a:cubicBezTo>
                  <a:cubicBezTo>
                    <a:pt x="30958" y="20803"/>
                    <a:pt x="30958" y="20705"/>
                    <a:pt x="31057" y="20705"/>
                  </a:cubicBezTo>
                  <a:lnTo>
                    <a:pt x="31057" y="20483"/>
                  </a:lnTo>
                  <a:close/>
                  <a:moveTo>
                    <a:pt x="10451" y="20483"/>
                  </a:moveTo>
                  <a:cubicBezTo>
                    <a:pt x="10451" y="20582"/>
                    <a:pt x="10549" y="20582"/>
                    <a:pt x="10549" y="20582"/>
                  </a:cubicBezTo>
                  <a:lnTo>
                    <a:pt x="10549" y="20803"/>
                  </a:lnTo>
                  <a:lnTo>
                    <a:pt x="10549" y="20901"/>
                  </a:lnTo>
                  <a:lnTo>
                    <a:pt x="10451" y="20901"/>
                  </a:lnTo>
                  <a:cubicBezTo>
                    <a:pt x="10353" y="21000"/>
                    <a:pt x="10353" y="21000"/>
                    <a:pt x="10353" y="21098"/>
                  </a:cubicBezTo>
                  <a:lnTo>
                    <a:pt x="10353" y="20582"/>
                  </a:lnTo>
                  <a:lnTo>
                    <a:pt x="10451" y="20483"/>
                  </a:lnTo>
                  <a:close/>
                  <a:moveTo>
                    <a:pt x="10771" y="20803"/>
                  </a:moveTo>
                  <a:lnTo>
                    <a:pt x="10967" y="21000"/>
                  </a:lnTo>
                  <a:cubicBezTo>
                    <a:pt x="10869" y="21000"/>
                    <a:pt x="10869" y="21098"/>
                    <a:pt x="10771" y="21098"/>
                  </a:cubicBezTo>
                  <a:lnTo>
                    <a:pt x="10672" y="21098"/>
                  </a:lnTo>
                  <a:cubicBezTo>
                    <a:pt x="10672" y="21000"/>
                    <a:pt x="10771" y="20901"/>
                    <a:pt x="10771" y="20803"/>
                  </a:cubicBezTo>
                  <a:close/>
                  <a:moveTo>
                    <a:pt x="32384" y="20188"/>
                  </a:moveTo>
                  <a:lnTo>
                    <a:pt x="32384" y="20385"/>
                  </a:lnTo>
                  <a:cubicBezTo>
                    <a:pt x="32202" y="20682"/>
                    <a:pt x="32083" y="21042"/>
                    <a:pt x="31753" y="21269"/>
                  </a:cubicBezTo>
                  <a:lnTo>
                    <a:pt x="31753" y="21269"/>
                  </a:lnTo>
                  <a:cubicBezTo>
                    <a:pt x="31770" y="21235"/>
                    <a:pt x="31770" y="21196"/>
                    <a:pt x="31770" y="21196"/>
                  </a:cubicBezTo>
                  <a:cubicBezTo>
                    <a:pt x="31868" y="21098"/>
                    <a:pt x="31868" y="21000"/>
                    <a:pt x="31966" y="20901"/>
                  </a:cubicBezTo>
                  <a:cubicBezTo>
                    <a:pt x="32065" y="20705"/>
                    <a:pt x="32188" y="20483"/>
                    <a:pt x="32286" y="20287"/>
                  </a:cubicBezTo>
                  <a:cubicBezTo>
                    <a:pt x="32286" y="20188"/>
                    <a:pt x="32286" y="20188"/>
                    <a:pt x="32384" y="20188"/>
                  </a:cubicBezTo>
                  <a:close/>
                  <a:moveTo>
                    <a:pt x="25622" y="21196"/>
                  </a:moveTo>
                  <a:cubicBezTo>
                    <a:pt x="25622" y="21329"/>
                    <a:pt x="25587" y="21382"/>
                    <a:pt x="25537" y="21382"/>
                  </a:cubicBezTo>
                  <a:cubicBezTo>
                    <a:pt x="25504" y="21382"/>
                    <a:pt x="25465" y="21359"/>
                    <a:pt x="25426" y="21319"/>
                  </a:cubicBezTo>
                  <a:cubicBezTo>
                    <a:pt x="25426" y="21196"/>
                    <a:pt x="25524" y="21196"/>
                    <a:pt x="25622" y="21196"/>
                  </a:cubicBezTo>
                  <a:close/>
                  <a:moveTo>
                    <a:pt x="2779" y="21098"/>
                  </a:moveTo>
                  <a:cubicBezTo>
                    <a:pt x="2779" y="21319"/>
                    <a:pt x="2878" y="21418"/>
                    <a:pt x="2976" y="21614"/>
                  </a:cubicBezTo>
                  <a:cubicBezTo>
                    <a:pt x="2681" y="21516"/>
                    <a:pt x="2681" y="21319"/>
                    <a:pt x="2558" y="21196"/>
                  </a:cubicBezTo>
                  <a:cubicBezTo>
                    <a:pt x="2681" y="21196"/>
                    <a:pt x="2681" y="21196"/>
                    <a:pt x="2779" y="21098"/>
                  </a:cubicBezTo>
                  <a:close/>
                  <a:moveTo>
                    <a:pt x="19992" y="3369"/>
                  </a:moveTo>
                  <a:cubicBezTo>
                    <a:pt x="20041" y="3431"/>
                    <a:pt x="20115" y="3431"/>
                    <a:pt x="20188" y="3431"/>
                  </a:cubicBezTo>
                  <a:cubicBezTo>
                    <a:pt x="20262" y="3431"/>
                    <a:pt x="20336" y="3431"/>
                    <a:pt x="20385" y="3492"/>
                  </a:cubicBezTo>
                  <a:cubicBezTo>
                    <a:pt x="20467" y="3492"/>
                    <a:pt x="20582" y="3438"/>
                    <a:pt x="20678" y="3438"/>
                  </a:cubicBezTo>
                  <a:cubicBezTo>
                    <a:pt x="20726" y="3438"/>
                    <a:pt x="20770" y="3451"/>
                    <a:pt x="20803" y="3492"/>
                  </a:cubicBezTo>
                  <a:lnTo>
                    <a:pt x="20803" y="3591"/>
                  </a:lnTo>
                  <a:cubicBezTo>
                    <a:pt x="20901" y="3591"/>
                    <a:pt x="20901" y="3591"/>
                    <a:pt x="21000" y="3492"/>
                  </a:cubicBezTo>
                  <a:lnTo>
                    <a:pt x="21000" y="3492"/>
                  </a:lnTo>
                  <a:cubicBezTo>
                    <a:pt x="21000" y="3591"/>
                    <a:pt x="21000" y="3591"/>
                    <a:pt x="20901" y="3689"/>
                  </a:cubicBezTo>
                  <a:cubicBezTo>
                    <a:pt x="20705" y="3689"/>
                    <a:pt x="20606" y="3591"/>
                    <a:pt x="20385" y="3591"/>
                  </a:cubicBezTo>
                  <a:cubicBezTo>
                    <a:pt x="20336" y="3591"/>
                    <a:pt x="20287" y="3566"/>
                    <a:pt x="20237" y="3566"/>
                  </a:cubicBezTo>
                  <a:cubicBezTo>
                    <a:pt x="20188" y="3566"/>
                    <a:pt x="20139" y="3591"/>
                    <a:pt x="20090" y="3689"/>
                  </a:cubicBezTo>
                  <a:cubicBezTo>
                    <a:pt x="20020" y="3619"/>
                    <a:pt x="19951" y="3550"/>
                    <a:pt x="19873" y="3550"/>
                  </a:cubicBezTo>
                  <a:cubicBezTo>
                    <a:pt x="19840" y="3550"/>
                    <a:pt x="19806" y="3562"/>
                    <a:pt x="19770" y="3591"/>
                  </a:cubicBezTo>
                  <a:cubicBezTo>
                    <a:pt x="19672" y="3591"/>
                    <a:pt x="19672" y="3591"/>
                    <a:pt x="19574" y="3492"/>
                  </a:cubicBezTo>
                  <a:cubicBezTo>
                    <a:pt x="19377" y="3591"/>
                    <a:pt x="19278" y="3591"/>
                    <a:pt x="19057" y="3689"/>
                  </a:cubicBezTo>
                  <a:cubicBezTo>
                    <a:pt x="19057" y="3787"/>
                    <a:pt x="19057" y="3787"/>
                    <a:pt x="19156" y="3886"/>
                  </a:cubicBezTo>
                  <a:cubicBezTo>
                    <a:pt x="19266" y="3837"/>
                    <a:pt x="19371" y="3837"/>
                    <a:pt x="19472" y="3837"/>
                  </a:cubicBezTo>
                  <a:cubicBezTo>
                    <a:pt x="19574" y="3837"/>
                    <a:pt x="19672" y="3837"/>
                    <a:pt x="19770" y="3787"/>
                  </a:cubicBezTo>
                  <a:lnTo>
                    <a:pt x="19770" y="3886"/>
                  </a:lnTo>
                  <a:lnTo>
                    <a:pt x="19574" y="3886"/>
                  </a:lnTo>
                  <a:lnTo>
                    <a:pt x="19574" y="4107"/>
                  </a:lnTo>
                  <a:cubicBezTo>
                    <a:pt x="19672" y="4107"/>
                    <a:pt x="19672" y="3984"/>
                    <a:pt x="19770" y="3984"/>
                  </a:cubicBezTo>
                  <a:lnTo>
                    <a:pt x="19893" y="4107"/>
                  </a:lnTo>
                  <a:lnTo>
                    <a:pt x="19893" y="3886"/>
                  </a:lnTo>
                  <a:cubicBezTo>
                    <a:pt x="19980" y="3857"/>
                    <a:pt x="20058" y="3845"/>
                    <a:pt x="20133" y="3845"/>
                  </a:cubicBezTo>
                  <a:cubicBezTo>
                    <a:pt x="20314" y="3845"/>
                    <a:pt x="20479" y="3915"/>
                    <a:pt x="20705" y="3984"/>
                  </a:cubicBezTo>
                  <a:lnTo>
                    <a:pt x="20705" y="3886"/>
                  </a:lnTo>
                  <a:cubicBezTo>
                    <a:pt x="20901" y="3984"/>
                    <a:pt x="21000" y="3984"/>
                    <a:pt x="21123" y="4107"/>
                  </a:cubicBezTo>
                  <a:lnTo>
                    <a:pt x="21123" y="3886"/>
                  </a:lnTo>
                  <a:cubicBezTo>
                    <a:pt x="21200" y="3886"/>
                    <a:pt x="21216" y="4021"/>
                    <a:pt x="21314" y="4021"/>
                  </a:cubicBezTo>
                  <a:cubicBezTo>
                    <a:pt x="21341" y="4021"/>
                    <a:pt x="21375" y="4011"/>
                    <a:pt x="21418" y="3984"/>
                  </a:cubicBezTo>
                  <a:cubicBezTo>
                    <a:pt x="21418" y="3886"/>
                    <a:pt x="21418" y="3787"/>
                    <a:pt x="21319" y="3689"/>
                  </a:cubicBezTo>
                  <a:lnTo>
                    <a:pt x="21319" y="3689"/>
                  </a:lnTo>
                  <a:cubicBezTo>
                    <a:pt x="21516" y="3886"/>
                    <a:pt x="21737" y="3886"/>
                    <a:pt x="22032" y="3984"/>
                  </a:cubicBezTo>
                  <a:lnTo>
                    <a:pt x="22032" y="3886"/>
                  </a:lnTo>
                  <a:cubicBezTo>
                    <a:pt x="22131" y="3984"/>
                    <a:pt x="22131" y="3984"/>
                    <a:pt x="22229" y="3984"/>
                  </a:cubicBezTo>
                  <a:cubicBezTo>
                    <a:pt x="22549" y="3984"/>
                    <a:pt x="22844" y="4107"/>
                    <a:pt x="23065" y="4205"/>
                  </a:cubicBezTo>
                  <a:cubicBezTo>
                    <a:pt x="23065" y="4205"/>
                    <a:pt x="23164" y="4205"/>
                    <a:pt x="23164" y="4107"/>
                  </a:cubicBezTo>
                  <a:cubicBezTo>
                    <a:pt x="23262" y="4205"/>
                    <a:pt x="23262" y="4205"/>
                    <a:pt x="23360" y="4304"/>
                  </a:cubicBezTo>
                  <a:lnTo>
                    <a:pt x="23360" y="4205"/>
                  </a:lnTo>
                  <a:cubicBezTo>
                    <a:pt x="23582" y="4304"/>
                    <a:pt x="23680" y="4304"/>
                    <a:pt x="23778" y="4402"/>
                  </a:cubicBezTo>
                  <a:cubicBezTo>
                    <a:pt x="23877" y="4402"/>
                    <a:pt x="23877" y="4500"/>
                    <a:pt x="23975" y="4500"/>
                  </a:cubicBezTo>
                  <a:lnTo>
                    <a:pt x="24073" y="4599"/>
                  </a:lnTo>
                  <a:cubicBezTo>
                    <a:pt x="24393" y="4599"/>
                    <a:pt x="24491" y="4722"/>
                    <a:pt x="24688" y="4820"/>
                  </a:cubicBezTo>
                  <a:lnTo>
                    <a:pt x="24811" y="4722"/>
                  </a:lnTo>
                  <a:cubicBezTo>
                    <a:pt x="24811" y="4722"/>
                    <a:pt x="24811" y="4599"/>
                    <a:pt x="24688" y="4599"/>
                  </a:cubicBezTo>
                  <a:cubicBezTo>
                    <a:pt x="24718" y="4575"/>
                    <a:pt x="24759" y="4562"/>
                    <a:pt x="24809" y="4562"/>
                  </a:cubicBezTo>
                  <a:cubicBezTo>
                    <a:pt x="24964" y="4562"/>
                    <a:pt x="25209" y="4677"/>
                    <a:pt x="25524" y="4918"/>
                  </a:cubicBezTo>
                  <a:cubicBezTo>
                    <a:pt x="25622" y="4918"/>
                    <a:pt x="25721" y="4918"/>
                    <a:pt x="25819" y="5017"/>
                  </a:cubicBezTo>
                  <a:cubicBezTo>
                    <a:pt x="25918" y="5115"/>
                    <a:pt x="26139" y="5214"/>
                    <a:pt x="26237" y="5336"/>
                  </a:cubicBezTo>
                  <a:lnTo>
                    <a:pt x="26434" y="5336"/>
                  </a:lnTo>
                  <a:cubicBezTo>
                    <a:pt x="26655" y="5336"/>
                    <a:pt x="26754" y="5435"/>
                    <a:pt x="26852" y="5632"/>
                  </a:cubicBezTo>
                  <a:cubicBezTo>
                    <a:pt x="26891" y="5612"/>
                    <a:pt x="26923" y="5604"/>
                    <a:pt x="26949" y="5604"/>
                  </a:cubicBezTo>
                  <a:cubicBezTo>
                    <a:pt x="27053" y="5604"/>
                    <a:pt x="27068" y="5730"/>
                    <a:pt x="27147" y="5730"/>
                  </a:cubicBezTo>
                  <a:cubicBezTo>
                    <a:pt x="27467" y="6050"/>
                    <a:pt x="27565" y="6050"/>
                    <a:pt x="27762" y="6148"/>
                  </a:cubicBezTo>
                  <a:cubicBezTo>
                    <a:pt x="27885" y="6246"/>
                    <a:pt x="27885" y="6443"/>
                    <a:pt x="28180" y="6443"/>
                  </a:cubicBezTo>
                  <a:lnTo>
                    <a:pt x="28180" y="6664"/>
                  </a:lnTo>
                  <a:cubicBezTo>
                    <a:pt x="28180" y="6664"/>
                    <a:pt x="28278" y="6664"/>
                    <a:pt x="28278" y="6763"/>
                  </a:cubicBezTo>
                  <a:lnTo>
                    <a:pt x="28376" y="6763"/>
                  </a:lnTo>
                  <a:cubicBezTo>
                    <a:pt x="28499" y="6959"/>
                    <a:pt x="28696" y="7058"/>
                    <a:pt x="28794" y="7279"/>
                  </a:cubicBezTo>
                  <a:lnTo>
                    <a:pt x="29114" y="7279"/>
                  </a:lnTo>
                  <a:cubicBezTo>
                    <a:pt x="29114" y="7377"/>
                    <a:pt x="29212" y="7476"/>
                    <a:pt x="29311" y="7574"/>
                  </a:cubicBezTo>
                  <a:cubicBezTo>
                    <a:pt x="29409" y="7672"/>
                    <a:pt x="29508" y="7672"/>
                    <a:pt x="29606" y="7795"/>
                  </a:cubicBezTo>
                  <a:lnTo>
                    <a:pt x="29729" y="7894"/>
                  </a:lnTo>
                  <a:cubicBezTo>
                    <a:pt x="29729" y="7795"/>
                    <a:pt x="29827" y="7795"/>
                    <a:pt x="29827" y="7574"/>
                  </a:cubicBezTo>
                  <a:lnTo>
                    <a:pt x="30024" y="7795"/>
                  </a:lnTo>
                  <a:lnTo>
                    <a:pt x="30024" y="7992"/>
                  </a:lnTo>
                  <a:lnTo>
                    <a:pt x="30221" y="7992"/>
                  </a:lnTo>
                  <a:cubicBezTo>
                    <a:pt x="30344" y="8090"/>
                    <a:pt x="30344" y="8189"/>
                    <a:pt x="30442" y="8189"/>
                  </a:cubicBezTo>
                  <a:cubicBezTo>
                    <a:pt x="30540" y="8287"/>
                    <a:pt x="30540" y="8410"/>
                    <a:pt x="30540" y="8508"/>
                  </a:cubicBezTo>
                  <a:lnTo>
                    <a:pt x="30737" y="8508"/>
                  </a:lnTo>
                  <a:cubicBezTo>
                    <a:pt x="30737" y="8607"/>
                    <a:pt x="30737" y="8804"/>
                    <a:pt x="30958" y="8804"/>
                  </a:cubicBezTo>
                  <a:lnTo>
                    <a:pt x="30958" y="8902"/>
                  </a:lnTo>
                  <a:lnTo>
                    <a:pt x="30958" y="9025"/>
                  </a:lnTo>
                  <a:cubicBezTo>
                    <a:pt x="30737" y="8902"/>
                    <a:pt x="30639" y="8705"/>
                    <a:pt x="30540" y="8508"/>
                  </a:cubicBezTo>
                  <a:cubicBezTo>
                    <a:pt x="30540" y="8508"/>
                    <a:pt x="30442" y="8508"/>
                    <a:pt x="30442" y="8410"/>
                  </a:cubicBezTo>
                  <a:cubicBezTo>
                    <a:pt x="30344" y="8410"/>
                    <a:pt x="30344" y="8410"/>
                    <a:pt x="30221" y="8287"/>
                  </a:cubicBezTo>
                  <a:cubicBezTo>
                    <a:pt x="30221" y="8189"/>
                    <a:pt x="30122" y="8189"/>
                    <a:pt x="30122" y="8090"/>
                  </a:cubicBezTo>
                  <a:lnTo>
                    <a:pt x="30024" y="7992"/>
                  </a:lnTo>
                  <a:cubicBezTo>
                    <a:pt x="29926" y="7894"/>
                    <a:pt x="29827" y="7894"/>
                    <a:pt x="29729" y="7894"/>
                  </a:cubicBezTo>
                  <a:cubicBezTo>
                    <a:pt x="29729" y="7992"/>
                    <a:pt x="29729" y="7992"/>
                    <a:pt x="29606" y="8090"/>
                  </a:cubicBezTo>
                  <a:cubicBezTo>
                    <a:pt x="29729" y="8090"/>
                    <a:pt x="29827" y="8189"/>
                    <a:pt x="29827" y="8189"/>
                  </a:cubicBezTo>
                  <a:lnTo>
                    <a:pt x="29827" y="8287"/>
                  </a:lnTo>
                  <a:cubicBezTo>
                    <a:pt x="29729" y="8287"/>
                    <a:pt x="29606" y="8287"/>
                    <a:pt x="29606" y="8410"/>
                  </a:cubicBezTo>
                  <a:cubicBezTo>
                    <a:pt x="29606" y="8508"/>
                    <a:pt x="29606" y="8508"/>
                    <a:pt x="29729" y="8607"/>
                  </a:cubicBezTo>
                  <a:lnTo>
                    <a:pt x="29926" y="8607"/>
                  </a:lnTo>
                  <a:cubicBezTo>
                    <a:pt x="29926" y="8508"/>
                    <a:pt x="29926" y="8410"/>
                    <a:pt x="29827" y="8287"/>
                  </a:cubicBezTo>
                  <a:lnTo>
                    <a:pt x="29827" y="8287"/>
                  </a:lnTo>
                  <a:cubicBezTo>
                    <a:pt x="30024" y="8410"/>
                    <a:pt x="30122" y="8607"/>
                    <a:pt x="30221" y="8607"/>
                  </a:cubicBezTo>
                  <a:cubicBezTo>
                    <a:pt x="30344" y="8804"/>
                    <a:pt x="30442" y="9025"/>
                    <a:pt x="30639" y="9123"/>
                  </a:cubicBezTo>
                  <a:cubicBezTo>
                    <a:pt x="30639" y="9123"/>
                    <a:pt x="30737" y="9222"/>
                    <a:pt x="30737" y="9418"/>
                  </a:cubicBezTo>
                  <a:lnTo>
                    <a:pt x="30442" y="9418"/>
                  </a:lnTo>
                  <a:cubicBezTo>
                    <a:pt x="30540" y="9517"/>
                    <a:pt x="30540" y="9517"/>
                    <a:pt x="30540" y="9640"/>
                  </a:cubicBezTo>
                  <a:cubicBezTo>
                    <a:pt x="30737" y="9517"/>
                    <a:pt x="30835" y="9517"/>
                    <a:pt x="30958" y="9517"/>
                  </a:cubicBezTo>
                  <a:cubicBezTo>
                    <a:pt x="30835" y="9640"/>
                    <a:pt x="30737" y="9640"/>
                    <a:pt x="30737" y="9738"/>
                  </a:cubicBezTo>
                  <a:cubicBezTo>
                    <a:pt x="30737" y="9836"/>
                    <a:pt x="30737" y="9935"/>
                    <a:pt x="30835" y="10033"/>
                  </a:cubicBezTo>
                  <a:cubicBezTo>
                    <a:pt x="30958" y="10033"/>
                    <a:pt x="31057" y="10033"/>
                    <a:pt x="31155" y="9935"/>
                  </a:cubicBezTo>
                  <a:cubicBezTo>
                    <a:pt x="31155" y="10033"/>
                    <a:pt x="31155" y="10033"/>
                    <a:pt x="31253" y="10033"/>
                  </a:cubicBezTo>
                  <a:cubicBezTo>
                    <a:pt x="31155" y="10131"/>
                    <a:pt x="31057" y="10131"/>
                    <a:pt x="30958" y="10254"/>
                  </a:cubicBezTo>
                  <a:cubicBezTo>
                    <a:pt x="31007" y="10303"/>
                    <a:pt x="31057" y="10328"/>
                    <a:pt x="31106" y="10328"/>
                  </a:cubicBezTo>
                  <a:cubicBezTo>
                    <a:pt x="31155" y="10328"/>
                    <a:pt x="31204" y="10303"/>
                    <a:pt x="31253" y="10254"/>
                  </a:cubicBezTo>
                  <a:lnTo>
                    <a:pt x="31352" y="10353"/>
                  </a:lnTo>
                  <a:cubicBezTo>
                    <a:pt x="31253" y="10451"/>
                    <a:pt x="31253" y="10451"/>
                    <a:pt x="31155" y="10451"/>
                  </a:cubicBezTo>
                  <a:lnTo>
                    <a:pt x="31352" y="10648"/>
                  </a:lnTo>
                  <a:lnTo>
                    <a:pt x="31352" y="10869"/>
                  </a:lnTo>
                  <a:lnTo>
                    <a:pt x="31450" y="10869"/>
                  </a:lnTo>
                  <a:cubicBezTo>
                    <a:pt x="31450" y="10967"/>
                    <a:pt x="31573" y="11066"/>
                    <a:pt x="31573" y="11164"/>
                  </a:cubicBezTo>
                  <a:lnTo>
                    <a:pt x="31868" y="11164"/>
                  </a:lnTo>
                  <a:lnTo>
                    <a:pt x="31966" y="11066"/>
                  </a:lnTo>
                  <a:cubicBezTo>
                    <a:pt x="32065" y="11066"/>
                    <a:pt x="32188" y="11066"/>
                    <a:pt x="32065" y="11262"/>
                  </a:cubicBezTo>
                  <a:cubicBezTo>
                    <a:pt x="32065" y="11164"/>
                    <a:pt x="31966" y="11164"/>
                    <a:pt x="31868" y="11164"/>
                  </a:cubicBezTo>
                  <a:cubicBezTo>
                    <a:pt x="31770" y="11262"/>
                    <a:pt x="31770" y="11361"/>
                    <a:pt x="31770" y="11484"/>
                  </a:cubicBezTo>
                  <a:lnTo>
                    <a:pt x="31868" y="11582"/>
                  </a:lnTo>
                  <a:cubicBezTo>
                    <a:pt x="31770" y="11582"/>
                    <a:pt x="31770" y="11582"/>
                    <a:pt x="31770" y="11680"/>
                  </a:cubicBezTo>
                  <a:lnTo>
                    <a:pt x="31868" y="11779"/>
                  </a:lnTo>
                  <a:cubicBezTo>
                    <a:pt x="31868" y="11877"/>
                    <a:pt x="31966" y="11976"/>
                    <a:pt x="31966" y="11976"/>
                  </a:cubicBezTo>
                  <a:lnTo>
                    <a:pt x="32188" y="11976"/>
                  </a:lnTo>
                  <a:cubicBezTo>
                    <a:pt x="32065" y="12098"/>
                    <a:pt x="31966" y="12098"/>
                    <a:pt x="31966" y="12098"/>
                  </a:cubicBezTo>
                  <a:cubicBezTo>
                    <a:pt x="31966" y="12295"/>
                    <a:pt x="32065" y="12295"/>
                    <a:pt x="32065" y="12394"/>
                  </a:cubicBezTo>
                  <a:lnTo>
                    <a:pt x="32286" y="12394"/>
                  </a:lnTo>
                  <a:cubicBezTo>
                    <a:pt x="32384" y="12492"/>
                    <a:pt x="32286" y="12492"/>
                    <a:pt x="32286" y="12590"/>
                  </a:cubicBezTo>
                  <a:cubicBezTo>
                    <a:pt x="32286" y="12590"/>
                    <a:pt x="32286" y="12713"/>
                    <a:pt x="32384" y="12713"/>
                  </a:cubicBezTo>
                  <a:lnTo>
                    <a:pt x="32286" y="12812"/>
                  </a:lnTo>
                  <a:cubicBezTo>
                    <a:pt x="32286" y="12812"/>
                    <a:pt x="32384" y="12812"/>
                    <a:pt x="32384" y="12910"/>
                  </a:cubicBezTo>
                  <a:cubicBezTo>
                    <a:pt x="32384" y="13008"/>
                    <a:pt x="32384" y="13107"/>
                    <a:pt x="32483" y="13205"/>
                  </a:cubicBezTo>
                  <a:cubicBezTo>
                    <a:pt x="32483" y="13205"/>
                    <a:pt x="32384" y="13205"/>
                    <a:pt x="32384" y="13328"/>
                  </a:cubicBezTo>
                  <a:cubicBezTo>
                    <a:pt x="32483" y="13328"/>
                    <a:pt x="32483" y="13328"/>
                    <a:pt x="32581" y="13426"/>
                  </a:cubicBezTo>
                  <a:cubicBezTo>
                    <a:pt x="32581" y="13426"/>
                    <a:pt x="32483" y="13426"/>
                    <a:pt x="32483" y="13525"/>
                  </a:cubicBezTo>
                  <a:lnTo>
                    <a:pt x="32581" y="13623"/>
                  </a:lnTo>
                  <a:lnTo>
                    <a:pt x="32581" y="13820"/>
                  </a:lnTo>
                  <a:cubicBezTo>
                    <a:pt x="32581" y="13943"/>
                    <a:pt x="32483" y="14041"/>
                    <a:pt x="32581" y="14139"/>
                  </a:cubicBezTo>
                  <a:cubicBezTo>
                    <a:pt x="32483" y="14238"/>
                    <a:pt x="32680" y="14336"/>
                    <a:pt x="32581" y="14434"/>
                  </a:cubicBezTo>
                  <a:cubicBezTo>
                    <a:pt x="32680" y="14557"/>
                    <a:pt x="32581" y="14656"/>
                    <a:pt x="32680" y="14754"/>
                  </a:cubicBezTo>
                  <a:cubicBezTo>
                    <a:pt x="32680" y="14852"/>
                    <a:pt x="32483" y="14852"/>
                    <a:pt x="32680" y="14951"/>
                  </a:cubicBezTo>
                  <a:cubicBezTo>
                    <a:pt x="32802" y="15049"/>
                    <a:pt x="32680" y="15172"/>
                    <a:pt x="32581" y="15270"/>
                  </a:cubicBezTo>
                  <a:lnTo>
                    <a:pt x="32581" y="15369"/>
                  </a:lnTo>
                  <a:cubicBezTo>
                    <a:pt x="32581" y="15566"/>
                    <a:pt x="32581" y="15787"/>
                    <a:pt x="32483" y="15885"/>
                  </a:cubicBezTo>
                  <a:cubicBezTo>
                    <a:pt x="32680" y="16082"/>
                    <a:pt x="32384" y="16279"/>
                    <a:pt x="32483" y="16500"/>
                  </a:cubicBezTo>
                  <a:cubicBezTo>
                    <a:pt x="32483" y="16598"/>
                    <a:pt x="32384" y="16598"/>
                    <a:pt x="32384" y="16697"/>
                  </a:cubicBezTo>
                  <a:lnTo>
                    <a:pt x="32384" y="16795"/>
                  </a:lnTo>
                  <a:cubicBezTo>
                    <a:pt x="32286" y="17016"/>
                    <a:pt x="32188" y="17213"/>
                    <a:pt x="32188" y="17508"/>
                  </a:cubicBezTo>
                  <a:cubicBezTo>
                    <a:pt x="32188" y="17508"/>
                    <a:pt x="32065" y="17508"/>
                    <a:pt x="32065" y="17631"/>
                  </a:cubicBezTo>
                  <a:cubicBezTo>
                    <a:pt x="32065" y="17729"/>
                    <a:pt x="32065" y="17926"/>
                    <a:pt x="31966" y="18024"/>
                  </a:cubicBezTo>
                  <a:cubicBezTo>
                    <a:pt x="31966" y="18344"/>
                    <a:pt x="31770" y="18541"/>
                    <a:pt x="31671" y="18860"/>
                  </a:cubicBezTo>
                  <a:cubicBezTo>
                    <a:pt x="31671" y="18959"/>
                    <a:pt x="31450" y="19057"/>
                    <a:pt x="31450" y="19254"/>
                  </a:cubicBezTo>
                  <a:cubicBezTo>
                    <a:pt x="31352" y="19352"/>
                    <a:pt x="31352" y="19574"/>
                    <a:pt x="31253" y="19770"/>
                  </a:cubicBezTo>
                  <a:cubicBezTo>
                    <a:pt x="31155" y="19869"/>
                    <a:pt x="31057" y="20090"/>
                    <a:pt x="30958" y="20188"/>
                  </a:cubicBezTo>
                  <a:cubicBezTo>
                    <a:pt x="30835" y="20287"/>
                    <a:pt x="30835" y="20582"/>
                    <a:pt x="30639" y="20582"/>
                  </a:cubicBezTo>
                  <a:cubicBezTo>
                    <a:pt x="30639" y="20901"/>
                    <a:pt x="30442" y="21098"/>
                    <a:pt x="30221" y="21196"/>
                  </a:cubicBezTo>
                  <a:cubicBezTo>
                    <a:pt x="30122" y="21196"/>
                    <a:pt x="29926" y="21319"/>
                    <a:pt x="30024" y="21516"/>
                  </a:cubicBezTo>
                  <a:cubicBezTo>
                    <a:pt x="30024" y="21516"/>
                    <a:pt x="30122" y="21516"/>
                    <a:pt x="30122" y="21418"/>
                  </a:cubicBezTo>
                  <a:lnTo>
                    <a:pt x="30122" y="21418"/>
                  </a:lnTo>
                  <a:cubicBezTo>
                    <a:pt x="30122" y="21614"/>
                    <a:pt x="30122" y="21614"/>
                    <a:pt x="29606" y="21811"/>
                  </a:cubicBezTo>
                  <a:cubicBezTo>
                    <a:pt x="29827" y="21614"/>
                    <a:pt x="29827" y="21319"/>
                    <a:pt x="30024" y="21196"/>
                  </a:cubicBezTo>
                  <a:cubicBezTo>
                    <a:pt x="30122" y="20901"/>
                    <a:pt x="30122" y="20582"/>
                    <a:pt x="30221" y="20385"/>
                  </a:cubicBezTo>
                  <a:cubicBezTo>
                    <a:pt x="30221" y="20287"/>
                    <a:pt x="30344" y="20287"/>
                    <a:pt x="30344" y="20287"/>
                  </a:cubicBezTo>
                  <a:cubicBezTo>
                    <a:pt x="30442" y="20188"/>
                    <a:pt x="30442" y="19967"/>
                    <a:pt x="30540" y="19869"/>
                  </a:cubicBezTo>
                  <a:cubicBezTo>
                    <a:pt x="30540" y="19869"/>
                    <a:pt x="30442" y="19770"/>
                    <a:pt x="30442" y="19672"/>
                  </a:cubicBezTo>
                  <a:cubicBezTo>
                    <a:pt x="30540" y="19672"/>
                    <a:pt x="30639" y="19574"/>
                    <a:pt x="30737" y="19475"/>
                  </a:cubicBezTo>
                  <a:cubicBezTo>
                    <a:pt x="30737" y="19475"/>
                    <a:pt x="30639" y="19352"/>
                    <a:pt x="30639" y="19254"/>
                  </a:cubicBezTo>
                  <a:cubicBezTo>
                    <a:pt x="30540" y="19352"/>
                    <a:pt x="30540" y="19352"/>
                    <a:pt x="30442" y="19475"/>
                  </a:cubicBezTo>
                  <a:cubicBezTo>
                    <a:pt x="30540" y="19057"/>
                    <a:pt x="30540" y="18639"/>
                    <a:pt x="30639" y="18246"/>
                  </a:cubicBezTo>
                  <a:cubicBezTo>
                    <a:pt x="30639" y="18123"/>
                    <a:pt x="30737" y="17926"/>
                    <a:pt x="30835" y="17729"/>
                  </a:cubicBezTo>
                  <a:lnTo>
                    <a:pt x="30835" y="18246"/>
                  </a:lnTo>
                  <a:cubicBezTo>
                    <a:pt x="30737" y="18442"/>
                    <a:pt x="30639" y="18738"/>
                    <a:pt x="30639" y="19057"/>
                  </a:cubicBezTo>
                  <a:cubicBezTo>
                    <a:pt x="30639" y="19057"/>
                    <a:pt x="30639" y="19156"/>
                    <a:pt x="30540" y="19254"/>
                  </a:cubicBezTo>
                  <a:cubicBezTo>
                    <a:pt x="30639" y="19156"/>
                    <a:pt x="30737" y="19156"/>
                    <a:pt x="30835" y="19057"/>
                  </a:cubicBezTo>
                  <a:cubicBezTo>
                    <a:pt x="30958" y="18639"/>
                    <a:pt x="30958" y="18246"/>
                    <a:pt x="31057" y="17828"/>
                  </a:cubicBezTo>
                  <a:cubicBezTo>
                    <a:pt x="31057" y="17729"/>
                    <a:pt x="30958" y="17631"/>
                    <a:pt x="30835" y="17508"/>
                  </a:cubicBezTo>
                  <a:cubicBezTo>
                    <a:pt x="30958" y="17508"/>
                    <a:pt x="30958" y="17508"/>
                    <a:pt x="31057" y="17631"/>
                  </a:cubicBezTo>
                  <a:cubicBezTo>
                    <a:pt x="31057" y="17508"/>
                    <a:pt x="31057" y="17508"/>
                    <a:pt x="31155" y="17508"/>
                  </a:cubicBezTo>
                  <a:cubicBezTo>
                    <a:pt x="31253" y="17508"/>
                    <a:pt x="31253" y="17410"/>
                    <a:pt x="31057" y="17410"/>
                  </a:cubicBezTo>
                  <a:cubicBezTo>
                    <a:pt x="31155" y="17410"/>
                    <a:pt x="31155" y="17311"/>
                    <a:pt x="31155" y="17311"/>
                  </a:cubicBezTo>
                  <a:cubicBezTo>
                    <a:pt x="31155" y="17213"/>
                    <a:pt x="31155" y="17213"/>
                    <a:pt x="31057" y="17115"/>
                  </a:cubicBezTo>
                  <a:cubicBezTo>
                    <a:pt x="31155" y="17115"/>
                    <a:pt x="31155" y="17016"/>
                    <a:pt x="31253" y="17016"/>
                  </a:cubicBezTo>
                  <a:lnTo>
                    <a:pt x="31253" y="16697"/>
                  </a:lnTo>
                  <a:cubicBezTo>
                    <a:pt x="31155" y="16697"/>
                    <a:pt x="31155" y="16697"/>
                    <a:pt x="31057" y="16598"/>
                  </a:cubicBezTo>
                  <a:cubicBezTo>
                    <a:pt x="31057" y="16500"/>
                    <a:pt x="31057" y="16500"/>
                    <a:pt x="31155" y="16402"/>
                  </a:cubicBezTo>
                  <a:cubicBezTo>
                    <a:pt x="31155" y="16279"/>
                    <a:pt x="30958" y="16180"/>
                    <a:pt x="31155" y="16082"/>
                  </a:cubicBezTo>
                  <a:cubicBezTo>
                    <a:pt x="31057" y="15984"/>
                    <a:pt x="31057" y="15984"/>
                    <a:pt x="31057" y="15885"/>
                  </a:cubicBezTo>
                  <a:lnTo>
                    <a:pt x="31155" y="15885"/>
                  </a:lnTo>
                  <a:lnTo>
                    <a:pt x="31155" y="15787"/>
                  </a:lnTo>
                  <a:cubicBezTo>
                    <a:pt x="31155" y="15787"/>
                    <a:pt x="31057" y="15787"/>
                    <a:pt x="30958" y="15664"/>
                  </a:cubicBezTo>
                  <a:cubicBezTo>
                    <a:pt x="31057" y="15664"/>
                    <a:pt x="31155" y="15664"/>
                    <a:pt x="31155" y="15566"/>
                  </a:cubicBezTo>
                  <a:cubicBezTo>
                    <a:pt x="31057" y="15467"/>
                    <a:pt x="31057" y="15369"/>
                    <a:pt x="30958" y="15270"/>
                  </a:cubicBezTo>
                  <a:cubicBezTo>
                    <a:pt x="30958" y="15270"/>
                    <a:pt x="31057" y="15270"/>
                    <a:pt x="31057" y="15172"/>
                  </a:cubicBezTo>
                  <a:cubicBezTo>
                    <a:pt x="30958" y="15049"/>
                    <a:pt x="30958" y="14951"/>
                    <a:pt x="30835" y="14852"/>
                  </a:cubicBezTo>
                  <a:lnTo>
                    <a:pt x="30737" y="14852"/>
                  </a:lnTo>
                  <a:lnTo>
                    <a:pt x="30737" y="14951"/>
                  </a:lnTo>
                  <a:cubicBezTo>
                    <a:pt x="30737" y="15049"/>
                    <a:pt x="30737" y="15049"/>
                    <a:pt x="30639" y="15049"/>
                  </a:cubicBezTo>
                  <a:cubicBezTo>
                    <a:pt x="30540" y="14852"/>
                    <a:pt x="30442" y="14434"/>
                    <a:pt x="30442" y="14041"/>
                  </a:cubicBezTo>
                  <a:lnTo>
                    <a:pt x="30442" y="14041"/>
                  </a:lnTo>
                  <a:cubicBezTo>
                    <a:pt x="30540" y="14238"/>
                    <a:pt x="30639" y="14434"/>
                    <a:pt x="30639" y="14656"/>
                  </a:cubicBezTo>
                  <a:cubicBezTo>
                    <a:pt x="30667" y="14685"/>
                    <a:pt x="30696" y="14696"/>
                    <a:pt x="30720" y="14696"/>
                  </a:cubicBezTo>
                  <a:cubicBezTo>
                    <a:pt x="30778" y="14696"/>
                    <a:pt x="30807" y="14627"/>
                    <a:pt x="30737" y="14557"/>
                  </a:cubicBezTo>
                  <a:cubicBezTo>
                    <a:pt x="30737" y="14434"/>
                    <a:pt x="30737" y="14336"/>
                    <a:pt x="30639" y="14139"/>
                  </a:cubicBezTo>
                  <a:cubicBezTo>
                    <a:pt x="30540" y="13943"/>
                    <a:pt x="30442" y="13721"/>
                    <a:pt x="30344" y="13426"/>
                  </a:cubicBezTo>
                  <a:lnTo>
                    <a:pt x="30344" y="13008"/>
                  </a:lnTo>
                  <a:cubicBezTo>
                    <a:pt x="30221" y="12713"/>
                    <a:pt x="30024" y="12394"/>
                    <a:pt x="30024" y="12197"/>
                  </a:cubicBezTo>
                  <a:lnTo>
                    <a:pt x="29926" y="12098"/>
                  </a:lnTo>
                  <a:lnTo>
                    <a:pt x="29926" y="12098"/>
                  </a:lnTo>
                  <a:cubicBezTo>
                    <a:pt x="29827" y="12295"/>
                    <a:pt x="30024" y="12492"/>
                    <a:pt x="29926" y="12812"/>
                  </a:cubicBezTo>
                  <a:lnTo>
                    <a:pt x="29926" y="12713"/>
                  </a:lnTo>
                  <a:cubicBezTo>
                    <a:pt x="29729" y="12590"/>
                    <a:pt x="29729" y="12295"/>
                    <a:pt x="29606" y="12098"/>
                  </a:cubicBezTo>
                  <a:cubicBezTo>
                    <a:pt x="29606" y="11976"/>
                    <a:pt x="29409" y="11877"/>
                    <a:pt x="29409" y="11779"/>
                  </a:cubicBezTo>
                  <a:cubicBezTo>
                    <a:pt x="29311" y="11680"/>
                    <a:pt x="29311" y="11582"/>
                    <a:pt x="29212" y="11484"/>
                  </a:cubicBezTo>
                  <a:cubicBezTo>
                    <a:pt x="29114" y="11262"/>
                    <a:pt x="28794" y="10746"/>
                    <a:pt x="28696" y="10451"/>
                  </a:cubicBezTo>
                  <a:lnTo>
                    <a:pt x="28499" y="10451"/>
                  </a:lnTo>
                  <a:lnTo>
                    <a:pt x="28499" y="10353"/>
                  </a:lnTo>
                  <a:cubicBezTo>
                    <a:pt x="28081" y="10033"/>
                    <a:pt x="27885" y="9640"/>
                    <a:pt x="27565" y="9222"/>
                  </a:cubicBezTo>
                  <a:cubicBezTo>
                    <a:pt x="27270" y="8902"/>
                    <a:pt x="27049" y="8508"/>
                    <a:pt x="26655" y="8090"/>
                  </a:cubicBezTo>
                  <a:cubicBezTo>
                    <a:pt x="26532" y="7894"/>
                    <a:pt x="26237" y="7795"/>
                    <a:pt x="26139" y="7574"/>
                  </a:cubicBezTo>
                  <a:cubicBezTo>
                    <a:pt x="26040" y="7377"/>
                    <a:pt x="25819" y="7279"/>
                    <a:pt x="25721" y="7181"/>
                  </a:cubicBezTo>
                  <a:cubicBezTo>
                    <a:pt x="25622" y="7058"/>
                    <a:pt x="25524" y="6861"/>
                    <a:pt x="25303" y="6861"/>
                  </a:cubicBezTo>
                  <a:cubicBezTo>
                    <a:pt x="25204" y="6763"/>
                    <a:pt x="25204" y="6664"/>
                    <a:pt x="25106" y="6566"/>
                  </a:cubicBezTo>
                  <a:cubicBezTo>
                    <a:pt x="25008" y="6566"/>
                    <a:pt x="24909" y="6443"/>
                    <a:pt x="24811" y="6345"/>
                  </a:cubicBezTo>
                  <a:cubicBezTo>
                    <a:pt x="24811" y="6345"/>
                    <a:pt x="24811" y="6246"/>
                    <a:pt x="24688" y="6246"/>
                  </a:cubicBezTo>
                  <a:cubicBezTo>
                    <a:pt x="24590" y="6246"/>
                    <a:pt x="24590" y="6148"/>
                    <a:pt x="24491" y="6148"/>
                  </a:cubicBezTo>
                  <a:cubicBezTo>
                    <a:pt x="24393" y="5951"/>
                    <a:pt x="24393" y="5951"/>
                    <a:pt x="24073" y="5951"/>
                  </a:cubicBezTo>
                  <a:cubicBezTo>
                    <a:pt x="23877" y="5730"/>
                    <a:pt x="23680" y="5533"/>
                    <a:pt x="23360" y="5435"/>
                  </a:cubicBezTo>
                  <a:cubicBezTo>
                    <a:pt x="23262" y="5214"/>
                    <a:pt x="22967" y="5336"/>
                    <a:pt x="22746" y="5115"/>
                  </a:cubicBezTo>
                  <a:cubicBezTo>
                    <a:pt x="22647" y="5017"/>
                    <a:pt x="22549" y="5017"/>
                    <a:pt x="22450" y="5017"/>
                  </a:cubicBezTo>
                  <a:cubicBezTo>
                    <a:pt x="22352" y="4918"/>
                    <a:pt x="22229" y="4918"/>
                    <a:pt x="22229" y="4918"/>
                  </a:cubicBezTo>
                  <a:cubicBezTo>
                    <a:pt x="21934" y="4722"/>
                    <a:pt x="21737" y="4599"/>
                    <a:pt x="21418" y="4599"/>
                  </a:cubicBezTo>
                  <a:cubicBezTo>
                    <a:pt x="21221" y="4599"/>
                    <a:pt x="21123" y="4500"/>
                    <a:pt x="21000" y="4500"/>
                  </a:cubicBezTo>
                  <a:cubicBezTo>
                    <a:pt x="20803" y="4500"/>
                    <a:pt x="20705" y="4402"/>
                    <a:pt x="20508" y="4402"/>
                  </a:cubicBezTo>
                  <a:cubicBezTo>
                    <a:pt x="20287" y="4402"/>
                    <a:pt x="20188" y="4304"/>
                    <a:pt x="19992" y="4304"/>
                  </a:cubicBezTo>
                  <a:cubicBezTo>
                    <a:pt x="19893" y="4402"/>
                    <a:pt x="19770" y="4402"/>
                    <a:pt x="19672" y="4402"/>
                  </a:cubicBezTo>
                  <a:cubicBezTo>
                    <a:pt x="19672" y="4402"/>
                    <a:pt x="19574" y="4304"/>
                    <a:pt x="19475" y="4304"/>
                  </a:cubicBezTo>
                  <a:lnTo>
                    <a:pt x="18442" y="4304"/>
                  </a:lnTo>
                  <a:cubicBezTo>
                    <a:pt x="18442" y="4304"/>
                    <a:pt x="18344" y="4304"/>
                    <a:pt x="18344" y="4205"/>
                  </a:cubicBezTo>
                  <a:lnTo>
                    <a:pt x="18664" y="4205"/>
                  </a:lnTo>
                  <a:cubicBezTo>
                    <a:pt x="18762" y="4205"/>
                    <a:pt x="18860" y="4107"/>
                    <a:pt x="18860" y="4107"/>
                  </a:cubicBezTo>
                  <a:cubicBezTo>
                    <a:pt x="18860" y="3984"/>
                    <a:pt x="18762" y="3984"/>
                    <a:pt x="18664" y="3984"/>
                  </a:cubicBezTo>
                  <a:cubicBezTo>
                    <a:pt x="18664" y="4107"/>
                    <a:pt x="18664" y="4107"/>
                    <a:pt x="18541" y="4107"/>
                  </a:cubicBezTo>
                  <a:cubicBezTo>
                    <a:pt x="18442" y="4107"/>
                    <a:pt x="18664" y="3886"/>
                    <a:pt x="18442" y="3886"/>
                  </a:cubicBezTo>
                  <a:lnTo>
                    <a:pt x="18959" y="3886"/>
                  </a:lnTo>
                  <a:cubicBezTo>
                    <a:pt x="19057" y="3787"/>
                    <a:pt x="19057" y="3787"/>
                    <a:pt x="19057" y="3689"/>
                  </a:cubicBezTo>
                  <a:cubicBezTo>
                    <a:pt x="19057" y="3591"/>
                    <a:pt x="18959" y="3591"/>
                    <a:pt x="18959" y="3492"/>
                  </a:cubicBezTo>
                  <a:lnTo>
                    <a:pt x="18860" y="3591"/>
                  </a:lnTo>
                  <a:lnTo>
                    <a:pt x="18664" y="3591"/>
                  </a:lnTo>
                  <a:cubicBezTo>
                    <a:pt x="18623" y="3623"/>
                    <a:pt x="18585" y="3634"/>
                    <a:pt x="18552" y="3634"/>
                  </a:cubicBezTo>
                  <a:cubicBezTo>
                    <a:pt x="18486" y="3634"/>
                    <a:pt x="18442" y="3591"/>
                    <a:pt x="18442" y="3591"/>
                  </a:cubicBezTo>
                  <a:lnTo>
                    <a:pt x="18147" y="3591"/>
                  </a:lnTo>
                  <a:lnTo>
                    <a:pt x="18147" y="3492"/>
                  </a:lnTo>
                  <a:cubicBezTo>
                    <a:pt x="18246" y="3431"/>
                    <a:pt x="18319" y="3431"/>
                    <a:pt x="18396" y="3431"/>
                  </a:cubicBezTo>
                  <a:cubicBezTo>
                    <a:pt x="18473" y="3431"/>
                    <a:pt x="18553" y="3431"/>
                    <a:pt x="18664" y="3369"/>
                  </a:cubicBezTo>
                  <a:lnTo>
                    <a:pt x="18762" y="3369"/>
                  </a:lnTo>
                  <a:cubicBezTo>
                    <a:pt x="18811" y="3431"/>
                    <a:pt x="18836" y="3462"/>
                    <a:pt x="18860" y="3462"/>
                  </a:cubicBezTo>
                  <a:cubicBezTo>
                    <a:pt x="18885" y="3462"/>
                    <a:pt x="18910" y="3431"/>
                    <a:pt x="18959" y="3369"/>
                  </a:cubicBezTo>
                  <a:lnTo>
                    <a:pt x="19377" y="3369"/>
                  </a:lnTo>
                  <a:cubicBezTo>
                    <a:pt x="19475" y="3431"/>
                    <a:pt x="19574" y="3462"/>
                    <a:pt x="19675" y="3462"/>
                  </a:cubicBezTo>
                  <a:cubicBezTo>
                    <a:pt x="19776" y="3462"/>
                    <a:pt x="19881" y="3431"/>
                    <a:pt x="19992" y="3369"/>
                  </a:cubicBezTo>
                  <a:close/>
                  <a:moveTo>
                    <a:pt x="5533" y="21713"/>
                  </a:moveTo>
                  <a:cubicBezTo>
                    <a:pt x="5632" y="21713"/>
                    <a:pt x="5632" y="21811"/>
                    <a:pt x="5754" y="21811"/>
                  </a:cubicBezTo>
                  <a:lnTo>
                    <a:pt x="5632" y="21934"/>
                  </a:lnTo>
                  <a:cubicBezTo>
                    <a:pt x="5533" y="21934"/>
                    <a:pt x="5533" y="21811"/>
                    <a:pt x="5533" y="21713"/>
                  </a:cubicBezTo>
                  <a:close/>
                  <a:moveTo>
                    <a:pt x="21123" y="22032"/>
                  </a:moveTo>
                  <a:cubicBezTo>
                    <a:pt x="21123" y="22032"/>
                    <a:pt x="21221" y="22131"/>
                    <a:pt x="21319" y="22131"/>
                  </a:cubicBezTo>
                  <a:lnTo>
                    <a:pt x="21319" y="22032"/>
                  </a:lnTo>
                  <a:close/>
                  <a:moveTo>
                    <a:pt x="12562" y="21268"/>
                  </a:moveTo>
                  <a:cubicBezTo>
                    <a:pt x="12674" y="21268"/>
                    <a:pt x="12743" y="21349"/>
                    <a:pt x="12812" y="21418"/>
                  </a:cubicBezTo>
                  <a:cubicBezTo>
                    <a:pt x="13008" y="21516"/>
                    <a:pt x="13230" y="21614"/>
                    <a:pt x="13426" y="21811"/>
                  </a:cubicBezTo>
                  <a:cubicBezTo>
                    <a:pt x="13623" y="21934"/>
                    <a:pt x="13844" y="22032"/>
                    <a:pt x="14041" y="22131"/>
                  </a:cubicBezTo>
                  <a:cubicBezTo>
                    <a:pt x="14139" y="22131"/>
                    <a:pt x="14238" y="22229"/>
                    <a:pt x="14361" y="22229"/>
                  </a:cubicBezTo>
                  <a:cubicBezTo>
                    <a:pt x="14325" y="22258"/>
                    <a:pt x="14282" y="22270"/>
                    <a:pt x="14238" y="22270"/>
                  </a:cubicBezTo>
                  <a:cubicBezTo>
                    <a:pt x="14131" y="22270"/>
                    <a:pt x="14012" y="22200"/>
                    <a:pt x="13943" y="22131"/>
                  </a:cubicBezTo>
                  <a:cubicBezTo>
                    <a:pt x="13746" y="22032"/>
                    <a:pt x="13525" y="22032"/>
                    <a:pt x="13328" y="21934"/>
                  </a:cubicBezTo>
                  <a:cubicBezTo>
                    <a:pt x="13230" y="21811"/>
                    <a:pt x="13008" y="21713"/>
                    <a:pt x="12812" y="21614"/>
                  </a:cubicBezTo>
                  <a:cubicBezTo>
                    <a:pt x="12713" y="21516"/>
                    <a:pt x="12615" y="21418"/>
                    <a:pt x="12394" y="21319"/>
                  </a:cubicBezTo>
                  <a:cubicBezTo>
                    <a:pt x="12460" y="21283"/>
                    <a:pt x="12515" y="21268"/>
                    <a:pt x="12562" y="21268"/>
                  </a:cubicBezTo>
                  <a:close/>
                  <a:moveTo>
                    <a:pt x="23778" y="22131"/>
                  </a:moveTo>
                  <a:lnTo>
                    <a:pt x="23778" y="22229"/>
                  </a:lnTo>
                  <a:cubicBezTo>
                    <a:pt x="23680" y="22229"/>
                    <a:pt x="23582" y="22229"/>
                    <a:pt x="23459" y="22328"/>
                  </a:cubicBezTo>
                  <a:lnTo>
                    <a:pt x="23459" y="22229"/>
                  </a:lnTo>
                  <a:cubicBezTo>
                    <a:pt x="23582" y="22229"/>
                    <a:pt x="23582" y="22131"/>
                    <a:pt x="23680" y="22131"/>
                  </a:cubicBezTo>
                  <a:close/>
                  <a:moveTo>
                    <a:pt x="27762" y="22131"/>
                  </a:moveTo>
                  <a:cubicBezTo>
                    <a:pt x="27762" y="22229"/>
                    <a:pt x="27663" y="22229"/>
                    <a:pt x="27565" y="22328"/>
                  </a:cubicBezTo>
                  <a:cubicBezTo>
                    <a:pt x="27565" y="22328"/>
                    <a:pt x="27565" y="22229"/>
                    <a:pt x="27467" y="22229"/>
                  </a:cubicBezTo>
                  <a:cubicBezTo>
                    <a:pt x="27565" y="22229"/>
                    <a:pt x="27663" y="22131"/>
                    <a:pt x="27762" y="22131"/>
                  </a:cubicBezTo>
                  <a:close/>
                  <a:moveTo>
                    <a:pt x="7476" y="8090"/>
                  </a:moveTo>
                  <a:cubicBezTo>
                    <a:pt x="7377" y="8287"/>
                    <a:pt x="7279" y="8410"/>
                    <a:pt x="7181" y="8508"/>
                  </a:cubicBezTo>
                  <a:cubicBezTo>
                    <a:pt x="7181" y="8607"/>
                    <a:pt x="7082" y="8804"/>
                    <a:pt x="6984" y="8902"/>
                  </a:cubicBezTo>
                  <a:cubicBezTo>
                    <a:pt x="6861" y="8902"/>
                    <a:pt x="6861" y="9123"/>
                    <a:pt x="6763" y="9222"/>
                  </a:cubicBezTo>
                  <a:cubicBezTo>
                    <a:pt x="6566" y="9320"/>
                    <a:pt x="6566" y="9517"/>
                    <a:pt x="6468" y="9640"/>
                  </a:cubicBezTo>
                  <a:cubicBezTo>
                    <a:pt x="6369" y="9738"/>
                    <a:pt x="6246" y="9935"/>
                    <a:pt x="6246" y="10033"/>
                  </a:cubicBezTo>
                  <a:cubicBezTo>
                    <a:pt x="6148" y="10033"/>
                    <a:pt x="6050" y="9935"/>
                    <a:pt x="5951" y="9935"/>
                  </a:cubicBezTo>
                  <a:cubicBezTo>
                    <a:pt x="6050" y="10033"/>
                    <a:pt x="6050" y="10033"/>
                    <a:pt x="6050" y="10131"/>
                  </a:cubicBezTo>
                  <a:cubicBezTo>
                    <a:pt x="6050" y="10131"/>
                    <a:pt x="6148" y="10131"/>
                    <a:pt x="6246" y="10254"/>
                  </a:cubicBezTo>
                  <a:lnTo>
                    <a:pt x="5853" y="10254"/>
                  </a:lnTo>
                  <a:lnTo>
                    <a:pt x="5951" y="10353"/>
                  </a:lnTo>
                  <a:lnTo>
                    <a:pt x="5951" y="10648"/>
                  </a:lnTo>
                  <a:cubicBezTo>
                    <a:pt x="5853" y="10451"/>
                    <a:pt x="5853" y="10451"/>
                    <a:pt x="5853" y="10353"/>
                  </a:cubicBezTo>
                  <a:lnTo>
                    <a:pt x="5853" y="10648"/>
                  </a:lnTo>
                  <a:lnTo>
                    <a:pt x="5632" y="10648"/>
                  </a:lnTo>
                  <a:lnTo>
                    <a:pt x="5632" y="10869"/>
                  </a:lnTo>
                  <a:cubicBezTo>
                    <a:pt x="5533" y="11066"/>
                    <a:pt x="5336" y="11262"/>
                    <a:pt x="5336" y="11582"/>
                  </a:cubicBezTo>
                  <a:cubicBezTo>
                    <a:pt x="5238" y="11779"/>
                    <a:pt x="5017" y="11976"/>
                    <a:pt x="5017" y="12295"/>
                  </a:cubicBezTo>
                  <a:cubicBezTo>
                    <a:pt x="5017" y="12492"/>
                    <a:pt x="4820" y="12713"/>
                    <a:pt x="4820" y="13008"/>
                  </a:cubicBezTo>
                  <a:cubicBezTo>
                    <a:pt x="4722" y="12910"/>
                    <a:pt x="4722" y="12910"/>
                    <a:pt x="4722" y="12812"/>
                  </a:cubicBezTo>
                  <a:cubicBezTo>
                    <a:pt x="4623" y="12910"/>
                    <a:pt x="4525" y="12910"/>
                    <a:pt x="4525" y="12910"/>
                  </a:cubicBezTo>
                  <a:cubicBezTo>
                    <a:pt x="4525" y="13008"/>
                    <a:pt x="4402" y="13107"/>
                    <a:pt x="4402" y="13107"/>
                  </a:cubicBezTo>
                  <a:lnTo>
                    <a:pt x="4304" y="13107"/>
                  </a:lnTo>
                  <a:lnTo>
                    <a:pt x="4304" y="13205"/>
                  </a:lnTo>
                  <a:cubicBezTo>
                    <a:pt x="4370" y="13242"/>
                    <a:pt x="4425" y="13257"/>
                    <a:pt x="4473" y="13257"/>
                  </a:cubicBezTo>
                  <a:cubicBezTo>
                    <a:pt x="4584" y="13257"/>
                    <a:pt x="4653" y="13176"/>
                    <a:pt x="4722" y="13107"/>
                  </a:cubicBezTo>
                  <a:lnTo>
                    <a:pt x="4722" y="13328"/>
                  </a:lnTo>
                  <a:lnTo>
                    <a:pt x="4525" y="13328"/>
                  </a:lnTo>
                  <a:lnTo>
                    <a:pt x="4525" y="13426"/>
                  </a:lnTo>
                  <a:lnTo>
                    <a:pt x="4623" y="13426"/>
                  </a:lnTo>
                  <a:lnTo>
                    <a:pt x="4623" y="13820"/>
                  </a:lnTo>
                  <a:cubicBezTo>
                    <a:pt x="4525" y="13943"/>
                    <a:pt x="4623" y="14041"/>
                    <a:pt x="4623" y="14139"/>
                  </a:cubicBezTo>
                  <a:lnTo>
                    <a:pt x="4525" y="14238"/>
                  </a:lnTo>
                  <a:cubicBezTo>
                    <a:pt x="4525" y="14238"/>
                    <a:pt x="4402" y="14139"/>
                    <a:pt x="4402" y="14041"/>
                  </a:cubicBezTo>
                  <a:cubicBezTo>
                    <a:pt x="4402" y="14041"/>
                    <a:pt x="4304" y="14139"/>
                    <a:pt x="4205" y="14139"/>
                  </a:cubicBezTo>
                  <a:cubicBezTo>
                    <a:pt x="4304" y="14139"/>
                    <a:pt x="4304" y="14238"/>
                    <a:pt x="4304" y="14238"/>
                  </a:cubicBezTo>
                  <a:cubicBezTo>
                    <a:pt x="4205" y="14557"/>
                    <a:pt x="4205" y="14557"/>
                    <a:pt x="4304" y="14754"/>
                  </a:cubicBezTo>
                  <a:cubicBezTo>
                    <a:pt x="4304" y="14852"/>
                    <a:pt x="4205" y="14951"/>
                    <a:pt x="4205" y="15049"/>
                  </a:cubicBezTo>
                  <a:lnTo>
                    <a:pt x="4107" y="15049"/>
                  </a:lnTo>
                  <a:cubicBezTo>
                    <a:pt x="4107" y="14852"/>
                    <a:pt x="4107" y="14656"/>
                    <a:pt x="4205" y="14434"/>
                  </a:cubicBezTo>
                  <a:lnTo>
                    <a:pt x="4009" y="14434"/>
                  </a:lnTo>
                  <a:lnTo>
                    <a:pt x="4009" y="15049"/>
                  </a:lnTo>
                  <a:cubicBezTo>
                    <a:pt x="4009" y="15369"/>
                    <a:pt x="3910" y="15566"/>
                    <a:pt x="3910" y="15787"/>
                  </a:cubicBezTo>
                  <a:cubicBezTo>
                    <a:pt x="4009" y="15787"/>
                    <a:pt x="4009" y="15885"/>
                    <a:pt x="4107" y="15984"/>
                  </a:cubicBezTo>
                  <a:cubicBezTo>
                    <a:pt x="4107" y="15787"/>
                    <a:pt x="4107" y="15664"/>
                    <a:pt x="4009" y="15664"/>
                  </a:cubicBezTo>
                  <a:cubicBezTo>
                    <a:pt x="4107" y="15566"/>
                    <a:pt x="4107" y="15566"/>
                    <a:pt x="4205" y="15566"/>
                  </a:cubicBezTo>
                  <a:cubicBezTo>
                    <a:pt x="4205" y="15787"/>
                    <a:pt x="4107" y="15885"/>
                    <a:pt x="4205" y="15984"/>
                  </a:cubicBezTo>
                  <a:lnTo>
                    <a:pt x="4402" y="15984"/>
                  </a:lnTo>
                  <a:lnTo>
                    <a:pt x="4402" y="16180"/>
                  </a:lnTo>
                  <a:lnTo>
                    <a:pt x="4402" y="16279"/>
                  </a:lnTo>
                  <a:cubicBezTo>
                    <a:pt x="4205" y="16279"/>
                    <a:pt x="4205" y="16082"/>
                    <a:pt x="4205" y="16082"/>
                  </a:cubicBezTo>
                  <a:lnTo>
                    <a:pt x="4107" y="16180"/>
                  </a:lnTo>
                  <a:lnTo>
                    <a:pt x="4107" y="16082"/>
                  </a:lnTo>
                  <a:cubicBezTo>
                    <a:pt x="3910" y="16082"/>
                    <a:pt x="3910" y="16279"/>
                    <a:pt x="3910" y="16402"/>
                  </a:cubicBezTo>
                  <a:cubicBezTo>
                    <a:pt x="4009" y="16500"/>
                    <a:pt x="4107" y="16598"/>
                    <a:pt x="4205" y="16598"/>
                  </a:cubicBezTo>
                  <a:cubicBezTo>
                    <a:pt x="4107" y="16697"/>
                    <a:pt x="4009" y="16697"/>
                    <a:pt x="4009" y="16697"/>
                  </a:cubicBezTo>
                  <a:cubicBezTo>
                    <a:pt x="4009" y="16893"/>
                    <a:pt x="4107" y="17016"/>
                    <a:pt x="4107" y="17115"/>
                  </a:cubicBezTo>
                  <a:lnTo>
                    <a:pt x="4107" y="17213"/>
                  </a:lnTo>
                  <a:lnTo>
                    <a:pt x="4009" y="17213"/>
                  </a:lnTo>
                  <a:cubicBezTo>
                    <a:pt x="4107" y="17311"/>
                    <a:pt x="4107" y="17311"/>
                    <a:pt x="4205" y="17311"/>
                  </a:cubicBezTo>
                  <a:cubicBezTo>
                    <a:pt x="4107" y="17410"/>
                    <a:pt x="4205" y="17410"/>
                    <a:pt x="4107" y="17508"/>
                  </a:cubicBezTo>
                  <a:cubicBezTo>
                    <a:pt x="4107" y="17631"/>
                    <a:pt x="4205" y="17729"/>
                    <a:pt x="4304" y="17828"/>
                  </a:cubicBezTo>
                  <a:lnTo>
                    <a:pt x="4205" y="17828"/>
                  </a:lnTo>
                  <a:cubicBezTo>
                    <a:pt x="4304" y="18246"/>
                    <a:pt x="4525" y="18541"/>
                    <a:pt x="4525" y="18860"/>
                  </a:cubicBezTo>
                  <a:lnTo>
                    <a:pt x="4525" y="18959"/>
                  </a:lnTo>
                  <a:cubicBezTo>
                    <a:pt x="4623" y="19254"/>
                    <a:pt x="4722" y="19574"/>
                    <a:pt x="4820" y="19869"/>
                  </a:cubicBezTo>
                  <a:lnTo>
                    <a:pt x="4722" y="19869"/>
                  </a:lnTo>
                  <a:cubicBezTo>
                    <a:pt x="4918" y="19967"/>
                    <a:pt x="4918" y="20090"/>
                    <a:pt x="4918" y="20287"/>
                  </a:cubicBezTo>
                  <a:cubicBezTo>
                    <a:pt x="5140" y="20287"/>
                    <a:pt x="5017" y="20483"/>
                    <a:pt x="5238" y="20705"/>
                  </a:cubicBezTo>
                  <a:lnTo>
                    <a:pt x="5017" y="20705"/>
                  </a:lnTo>
                  <a:lnTo>
                    <a:pt x="5017" y="20901"/>
                  </a:lnTo>
                  <a:cubicBezTo>
                    <a:pt x="5140" y="20901"/>
                    <a:pt x="5140" y="20901"/>
                    <a:pt x="5238" y="21000"/>
                  </a:cubicBezTo>
                  <a:lnTo>
                    <a:pt x="5017" y="21000"/>
                  </a:lnTo>
                  <a:cubicBezTo>
                    <a:pt x="5017" y="21196"/>
                    <a:pt x="5238" y="21196"/>
                    <a:pt x="5238" y="21319"/>
                  </a:cubicBezTo>
                  <a:cubicBezTo>
                    <a:pt x="5238" y="21418"/>
                    <a:pt x="5336" y="21418"/>
                    <a:pt x="5435" y="21418"/>
                  </a:cubicBezTo>
                  <a:cubicBezTo>
                    <a:pt x="5435" y="21516"/>
                    <a:pt x="5336" y="21516"/>
                    <a:pt x="5336" y="21516"/>
                  </a:cubicBezTo>
                  <a:cubicBezTo>
                    <a:pt x="5336" y="21614"/>
                    <a:pt x="5435" y="21713"/>
                    <a:pt x="5435" y="21811"/>
                  </a:cubicBezTo>
                  <a:cubicBezTo>
                    <a:pt x="5533" y="22032"/>
                    <a:pt x="5754" y="22131"/>
                    <a:pt x="5754" y="22328"/>
                  </a:cubicBezTo>
                  <a:cubicBezTo>
                    <a:pt x="5712" y="22346"/>
                    <a:pt x="5678" y="22354"/>
                    <a:pt x="5650" y="22354"/>
                  </a:cubicBezTo>
                  <a:cubicBezTo>
                    <a:pt x="5530" y="22354"/>
                    <a:pt x="5514" y="22210"/>
                    <a:pt x="5435" y="22131"/>
                  </a:cubicBezTo>
                  <a:lnTo>
                    <a:pt x="5435" y="22229"/>
                  </a:lnTo>
                  <a:cubicBezTo>
                    <a:pt x="5435" y="21934"/>
                    <a:pt x="5140" y="21811"/>
                    <a:pt x="5017" y="21614"/>
                  </a:cubicBezTo>
                  <a:cubicBezTo>
                    <a:pt x="5017" y="21516"/>
                    <a:pt x="4820" y="21516"/>
                    <a:pt x="4820" y="21516"/>
                  </a:cubicBezTo>
                  <a:cubicBezTo>
                    <a:pt x="4722" y="21319"/>
                    <a:pt x="4623" y="21196"/>
                    <a:pt x="4402" y="21000"/>
                  </a:cubicBezTo>
                  <a:cubicBezTo>
                    <a:pt x="4525" y="20901"/>
                    <a:pt x="4525" y="20901"/>
                    <a:pt x="4623" y="20803"/>
                  </a:cubicBezTo>
                  <a:cubicBezTo>
                    <a:pt x="4525" y="20705"/>
                    <a:pt x="4304" y="20705"/>
                    <a:pt x="4205" y="20582"/>
                  </a:cubicBezTo>
                  <a:cubicBezTo>
                    <a:pt x="4205" y="20483"/>
                    <a:pt x="4304" y="20483"/>
                    <a:pt x="4304" y="20483"/>
                  </a:cubicBezTo>
                  <a:cubicBezTo>
                    <a:pt x="4304" y="20287"/>
                    <a:pt x="4205" y="20090"/>
                    <a:pt x="4107" y="19869"/>
                  </a:cubicBezTo>
                  <a:lnTo>
                    <a:pt x="4009" y="19869"/>
                  </a:lnTo>
                  <a:lnTo>
                    <a:pt x="4009" y="19672"/>
                  </a:lnTo>
                  <a:cubicBezTo>
                    <a:pt x="4009" y="19672"/>
                    <a:pt x="4009" y="19574"/>
                    <a:pt x="3910" y="19574"/>
                  </a:cubicBezTo>
                  <a:cubicBezTo>
                    <a:pt x="3787" y="19475"/>
                    <a:pt x="3910" y="19254"/>
                    <a:pt x="3787" y="19057"/>
                  </a:cubicBezTo>
                  <a:lnTo>
                    <a:pt x="3689" y="19057"/>
                  </a:lnTo>
                  <a:cubicBezTo>
                    <a:pt x="3689" y="19156"/>
                    <a:pt x="3689" y="19156"/>
                    <a:pt x="3787" y="19254"/>
                  </a:cubicBezTo>
                  <a:cubicBezTo>
                    <a:pt x="3689" y="19254"/>
                    <a:pt x="3591" y="19156"/>
                    <a:pt x="3591" y="19156"/>
                  </a:cubicBezTo>
                  <a:cubicBezTo>
                    <a:pt x="3492" y="19057"/>
                    <a:pt x="3689" y="18959"/>
                    <a:pt x="3591" y="18860"/>
                  </a:cubicBezTo>
                  <a:lnTo>
                    <a:pt x="3591" y="18860"/>
                  </a:lnTo>
                  <a:lnTo>
                    <a:pt x="3492" y="18959"/>
                  </a:lnTo>
                  <a:cubicBezTo>
                    <a:pt x="3492" y="18860"/>
                    <a:pt x="3394" y="18639"/>
                    <a:pt x="3394" y="18639"/>
                  </a:cubicBezTo>
                  <a:lnTo>
                    <a:pt x="3394" y="18442"/>
                  </a:lnTo>
                  <a:lnTo>
                    <a:pt x="3296" y="18442"/>
                  </a:lnTo>
                  <a:cubicBezTo>
                    <a:pt x="3296" y="18246"/>
                    <a:pt x="3173" y="18024"/>
                    <a:pt x="3173" y="17828"/>
                  </a:cubicBezTo>
                  <a:lnTo>
                    <a:pt x="3173" y="17729"/>
                  </a:lnTo>
                  <a:cubicBezTo>
                    <a:pt x="3074" y="17631"/>
                    <a:pt x="3173" y="17508"/>
                    <a:pt x="3173" y="17410"/>
                  </a:cubicBezTo>
                  <a:lnTo>
                    <a:pt x="3173" y="17213"/>
                  </a:lnTo>
                  <a:cubicBezTo>
                    <a:pt x="3173" y="17115"/>
                    <a:pt x="3173" y="16893"/>
                    <a:pt x="3296" y="16795"/>
                  </a:cubicBezTo>
                  <a:lnTo>
                    <a:pt x="3296" y="16697"/>
                  </a:lnTo>
                  <a:cubicBezTo>
                    <a:pt x="3394" y="16697"/>
                    <a:pt x="3394" y="16500"/>
                    <a:pt x="3492" y="16500"/>
                  </a:cubicBezTo>
                  <a:cubicBezTo>
                    <a:pt x="3394" y="16402"/>
                    <a:pt x="3394" y="16402"/>
                    <a:pt x="3296" y="16402"/>
                  </a:cubicBezTo>
                  <a:lnTo>
                    <a:pt x="3296" y="16180"/>
                  </a:lnTo>
                  <a:cubicBezTo>
                    <a:pt x="3296" y="16082"/>
                    <a:pt x="3296" y="16082"/>
                    <a:pt x="3394" y="15984"/>
                  </a:cubicBezTo>
                  <a:cubicBezTo>
                    <a:pt x="3394" y="15885"/>
                    <a:pt x="3173" y="15885"/>
                    <a:pt x="3394" y="15787"/>
                  </a:cubicBezTo>
                  <a:cubicBezTo>
                    <a:pt x="3296" y="15664"/>
                    <a:pt x="3394" y="15467"/>
                    <a:pt x="3394" y="15369"/>
                  </a:cubicBezTo>
                  <a:cubicBezTo>
                    <a:pt x="3492" y="15270"/>
                    <a:pt x="3296" y="15172"/>
                    <a:pt x="3394" y="15049"/>
                  </a:cubicBezTo>
                  <a:cubicBezTo>
                    <a:pt x="3296" y="15049"/>
                    <a:pt x="3394" y="14951"/>
                    <a:pt x="3394" y="14951"/>
                  </a:cubicBezTo>
                  <a:cubicBezTo>
                    <a:pt x="3492" y="14754"/>
                    <a:pt x="3492" y="14656"/>
                    <a:pt x="3492" y="14557"/>
                  </a:cubicBezTo>
                  <a:cubicBezTo>
                    <a:pt x="3492" y="14434"/>
                    <a:pt x="3591" y="14434"/>
                    <a:pt x="3591" y="14336"/>
                  </a:cubicBezTo>
                  <a:lnTo>
                    <a:pt x="3591" y="14557"/>
                  </a:lnTo>
                  <a:cubicBezTo>
                    <a:pt x="3647" y="14585"/>
                    <a:pt x="3687" y="14598"/>
                    <a:pt x="3719" y="14598"/>
                  </a:cubicBezTo>
                  <a:cubicBezTo>
                    <a:pt x="3797" y="14598"/>
                    <a:pt x="3822" y="14522"/>
                    <a:pt x="3910" y="14434"/>
                  </a:cubicBezTo>
                  <a:cubicBezTo>
                    <a:pt x="3787" y="14434"/>
                    <a:pt x="3689" y="14434"/>
                    <a:pt x="3689" y="14336"/>
                  </a:cubicBezTo>
                  <a:lnTo>
                    <a:pt x="3689" y="14292"/>
                  </a:lnTo>
                  <a:lnTo>
                    <a:pt x="3689" y="14292"/>
                  </a:lnTo>
                  <a:cubicBezTo>
                    <a:pt x="3745" y="14294"/>
                    <a:pt x="3787" y="14336"/>
                    <a:pt x="3787" y="14336"/>
                  </a:cubicBezTo>
                  <a:lnTo>
                    <a:pt x="3910" y="14238"/>
                  </a:lnTo>
                  <a:lnTo>
                    <a:pt x="3787" y="14139"/>
                  </a:lnTo>
                  <a:cubicBezTo>
                    <a:pt x="3910" y="14041"/>
                    <a:pt x="3910" y="14041"/>
                    <a:pt x="4009" y="13943"/>
                  </a:cubicBezTo>
                  <a:cubicBezTo>
                    <a:pt x="3910" y="13943"/>
                    <a:pt x="3910" y="13943"/>
                    <a:pt x="3787" y="13820"/>
                  </a:cubicBezTo>
                  <a:lnTo>
                    <a:pt x="3689" y="13943"/>
                  </a:lnTo>
                  <a:cubicBezTo>
                    <a:pt x="3689" y="13820"/>
                    <a:pt x="3787" y="13721"/>
                    <a:pt x="3787" y="13623"/>
                  </a:cubicBezTo>
                  <a:cubicBezTo>
                    <a:pt x="3787" y="13623"/>
                    <a:pt x="3910" y="13721"/>
                    <a:pt x="4009" y="13721"/>
                  </a:cubicBezTo>
                  <a:lnTo>
                    <a:pt x="4009" y="13205"/>
                  </a:lnTo>
                  <a:cubicBezTo>
                    <a:pt x="4107" y="13107"/>
                    <a:pt x="4205" y="13008"/>
                    <a:pt x="4205" y="12910"/>
                  </a:cubicBezTo>
                  <a:cubicBezTo>
                    <a:pt x="4205" y="12713"/>
                    <a:pt x="4304" y="12492"/>
                    <a:pt x="4402" y="12295"/>
                  </a:cubicBezTo>
                  <a:lnTo>
                    <a:pt x="4402" y="12197"/>
                  </a:lnTo>
                  <a:cubicBezTo>
                    <a:pt x="4623" y="11976"/>
                    <a:pt x="4623" y="11779"/>
                    <a:pt x="4722" y="11582"/>
                  </a:cubicBezTo>
                  <a:cubicBezTo>
                    <a:pt x="4722" y="11582"/>
                    <a:pt x="4722" y="11484"/>
                    <a:pt x="4820" y="11361"/>
                  </a:cubicBezTo>
                  <a:cubicBezTo>
                    <a:pt x="4918" y="11164"/>
                    <a:pt x="5017" y="10967"/>
                    <a:pt x="5140" y="10746"/>
                  </a:cubicBezTo>
                  <a:cubicBezTo>
                    <a:pt x="5238" y="10648"/>
                    <a:pt x="5238" y="10549"/>
                    <a:pt x="5238" y="10549"/>
                  </a:cubicBezTo>
                  <a:cubicBezTo>
                    <a:pt x="5435" y="10451"/>
                    <a:pt x="5435" y="10254"/>
                    <a:pt x="5632" y="10131"/>
                  </a:cubicBezTo>
                  <a:lnTo>
                    <a:pt x="5632" y="10254"/>
                  </a:lnTo>
                  <a:cubicBezTo>
                    <a:pt x="5853" y="10131"/>
                    <a:pt x="5853" y="10131"/>
                    <a:pt x="5754" y="9935"/>
                  </a:cubicBezTo>
                  <a:lnTo>
                    <a:pt x="5853" y="9836"/>
                  </a:lnTo>
                  <a:lnTo>
                    <a:pt x="5951" y="9935"/>
                  </a:lnTo>
                  <a:cubicBezTo>
                    <a:pt x="6148" y="9738"/>
                    <a:pt x="6148" y="9517"/>
                    <a:pt x="6369" y="9320"/>
                  </a:cubicBezTo>
                  <a:cubicBezTo>
                    <a:pt x="6369" y="9320"/>
                    <a:pt x="6369" y="9418"/>
                    <a:pt x="6468" y="9418"/>
                  </a:cubicBezTo>
                  <a:cubicBezTo>
                    <a:pt x="6468" y="9320"/>
                    <a:pt x="6566" y="9320"/>
                    <a:pt x="6566" y="9222"/>
                  </a:cubicBezTo>
                  <a:lnTo>
                    <a:pt x="6369" y="9222"/>
                  </a:lnTo>
                  <a:lnTo>
                    <a:pt x="6369" y="9123"/>
                  </a:lnTo>
                  <a:lnTo>
                    <a:pt x="6468" y="9025"/>
                  </a:lnTo>
                  <a:cubicBezTo>
                    <a:pt x="6664" y="8902"/>
                    <a:pt x="6763" y="8804"/>
                    <a:pt x="6861" y="8705"/>
                  </a:cubicBezTo>
                  <a:cubicBezTo>
                    <a:pt x="6984" y="8607"/>
                    <a:pt x="6984" y="8607"/>
                    <a:pt x="7082" y="8508"/>
                  </a:cubicBezTo>
                  <a:cubicBezTo>
                    <a:pt x="7082" y="8410"/>
                    <a:pt x="7181" y="8287"/>
                    <a:pt x="7181" y="8189"/>
                  </a:cubicBezTo>
                  <a:cubicBezTo>
                    <a:pt x="7279" y="8189"/>
                    <a:pt x="7377" y="8090"/>
                    <a:pt x="7476" y="8090"/>
                  </a:cubicBezTo>
                  <a:close/>
                  <a:moveTo>
                    <a:pt x="31671" y="21516"/>
                  </a:moveTo>
                  <a:lnTo>
                    <a:pt x="31671" y="21713"/>
                  </a:lnTo>
                  <a:cubicBezTo>
                    <a:pt x="31450" y="22032"/>
                    <a:pt x="31253" y="22229"/>
                    <a:pt x="31057" y="22426"/>
                  </a:cubicBezTo>
                  <a:lnTo>
                    <a:pt x="30958" y="22426"/>
                  </a:lnTo>
                  <a:cubicBezTo>
                    <a:pt x="31057" y="22426"/>
                    <a:pt x="31057" y="22328"/>
                    <a:pt x="31057" y="22328"/>
                  </a:cubicBezTo>
                  <a:cubicBezTo>
                    <a:pt x="31253" y="22032"/>
                    <a:pt x="31352" y="21713"/>
                    <a:pt x="31671" y="21516"/>
                  </a:cubicBezTo>
                  <a:close/>
                  <a:moveTo>
                    <a:pt x="26434" y="22426"/>
                  </a:moveTo>
                  <a:lnTo>
                    <a:pt x="26434" y="22426"/>
                  </a:lnTo>
                  <a:cubicBezTo>
                    <a:pt x="26406" y="22444"/>
                    <a:pt x="26379" y="22459"/>
                    <a:pt x="26354" y="22472"/>
                  </a:cubicBezTo>
                  <a:lnTo>
                    <a:pt x="26354" y="22472"/>
                  </a:lnTo>
                  <a:cubicBezTo>
                    <a:pt x="26383" y="22426"/>
                    <a:pt x="26434" y="22426"/>
                    <a:pt x="26434" y="22426"/>
                  </a:cubicBezTo>
                  <a:close/>
                  <a:moveTo>
                    <a:pt x="6369" y="22032"/>
                  </a:moveTo>
                  <a:cubicBezTo>
                    <a:pt x="6566" y="22131"/>
                    <a:pt x="6566" y="22328"/>
                    <a:pt x="6664" y="22549"/>
                  </a:cubicBezTo>
                  <a:cubicBezTo>
                    <a:pt x="6468" y="22426"/>
                    <a:pt x="6566" y="22131"/>
                    <a:pt x="6246" y="22131"/>
                  </a:cubicBezTo>
                  <a:lnTo>
                    <a:pt x="6369" y="22032"/>
                  </a:lnTo>
                  <a:close/>
                  <a:moveTo>
                    <a:pt x="22500" y="22352"/>
                  </a:moveTo>
                  <a:cubicBezTo>
                    <a:pt x="22549" y="22352"/>
                    <a:pt x="22598" y="22377"/>
                    <a:pt x="22647" y="22426"/>
                  </a:cubicBezTo>
                  <a:cubicBezTo>
                    <a:pt x="22577" y="22514"/>
                    <a:pt x="22557" y="22589"/>
                    <a:pt x="22515" y="22589"/>
                  </a:cubicBezTo>
                  <a:cubicBezTo>
                    <a:pt x="22499" y="22589"/>
                    <a:pt x="22479" y="22577"/>
                    <a:pt x="22450" y="22549"/>
                  </a:cubicBezTo>
                  <a:lnTo>
                    <a:pt x="22450" y="22426"/>
                  </a:lnTo>
                  <a:lnTo>
                    <a:pt x="22352" y="22426"/>
                  </a:lnTo>
                  <a:cubicBezTo>
                    <a:pt x="22401" y="22377"/>
                    <a:pt x="22450" y="22352"/>
                    <a:pt x="22500" y="22352"/>
                  </a:cubicBezTo>
                  <a:close/>
                  <a:moveTo>
                    <a:pt x="26336" y="22549"/>
                  </a:moveTo>
                  <a:cubicBezTo>
                    <a:pt x="26532" y="22549"/>
                    <a:pt x="26532" y="22549"/>
                    <a:pt x="26532" y="22647"/>
                  </a:cubicBezTo>
                  <a:cubicBezTo>
                    <a:pt x="26532" y="22746"/>
                    <a:pt x="26434" y="22746"/>
                    <a:pt x="26434" y="22746"/>
                  </a:cubicBezTo>
                  <a:cubicBezTo>
                    <a:pt x="26434" y="22746"/>
                    <a:pt x="26336" y="22746"/>
                    <a:pt x="26237" y="22647"/>
                  </a:cubicBezTo>
                  <a:lnTo>
                    <a:pt x="26434" y="22647"/>
                  </a:lnTo>
                  <a:lnTo>
                    <a:pt x="26336" y="22549"/>
                  </a:lnTo>
                  <a:close/>
                  <a:moveTo>
                    <a:pt x="2460" y="21811"/>
                  </a:moveTo>
                  <a:cubicBezTo>
                    <a:pt x="2460" y="22229"/>
                    <a:pt x="2779" y="22426"/>
                    <a:pt x="2878" y="22844"/>
                  </a:cubicBezTo>
                  <a:cubicBezTo>
                    <a:pt x="2779" y="22746"/>
                    <a:pt x="2681" y="22746"/>
                    <a:pt x="2681" y="22746"/>
                  </a:cubicBezTo>
                  <a:cubicBezTo>
                    <a:pt x="2558" y="22549"/>
                    <a:pt x="2460" y="22328"/>
                    <a:pt x="2361" y="22032"/>
                  </a:cubicBezTo>
                  <a:cubicBezTo>
                    <a:pt x="2263" y="22032"/>
                    <a:pt x="2263" y="22032"/>
                    <a:pt x="2263" y="21814"/>
                  </a:cubicBezTo>
                  <a:lnTo>
                    <a:pt x="2263" y="21814"/>
                  </a:lnTo>
                  <a:cubicBezTo>
                    <a:pt x="2263" y="21934"/>
                    <a:pt x="2263" y="21934"/>
                    <a:pt x="2361" y="21934"/>
                  </a:cubicBezTo>
                  <a:cubicBezTo>
                    <a:pt x="2361" y="21811"/>
                    <a:pt x="2460" y="21811"/>
                    <a:pt x="2460" y="21811"/>
                  </a:cubicBezTo>
                  <a:close/>
                  <a:moveTo>
                    <a:pt x="24073" y="22549"/>
                  </a:moveTo>
                  <a:cubicBezTo>
                    <a:pt x="23877" y="22647"/>
                    <a:pt x="23778" y="22746"/>
                    <a:pt x="23680" y="22746"/>
                  </a:cubicBezTo>
                  <a:cubicBezTo>
                    <a:pt x="23582" y="22844"/>
                    <a:pt x="23459" y="22844"/>
                    <a:pt x="23262" y="22942"/>
                  </a:cubicBezTo>
                  <a:cubicBezTo>
                    <a:pt x="23360" y="22844"/>
                    <a:pt x="23360" y="22746"/>
                    <a:pt x="23360" y="22746"/>
                  </a:cubicBezTo>
                  <a:cubicBezTo>
                    <a:pt x="23680" y="22647"/>
                    <a:pt x="23778" y="22549"/>
                    <a:pt x="24073" y="22549"/>
                  </a:cubicBezTo>
                  <a:close/>
                  <a:moveTo>
                    <a:pt x="28278" y="22746"/>
                  </a:moveTo>
                  <a:lnTo>
                    <a:pt x="28278" y="22746"/>
                  </a:lnTo>
                  <a:cubicBezTo>
                    <a:pt x="28180" y="22942"/>
                    <a:pt x="28081" y="23041"/>
                    <a:pt x="27983" y="23164"/>
                  </a:cubicBezTo>
                  <a:cubicBezTo>
                    <a:pt x="28081" y="22844"/>
                    <a:pt x="28081" y="22844"/>
                    <a:pt x="28278" y="22746"/>
                  </a:cubicBezTo>
                  <a:close/>
                  <a:moveTo>
                    <a:pt x="3394" y="23164"/>
                  </a:moveTo>
                  <a:lnTo>
                    <a:pt x="3394" y="23262"/>
                  </a:lnTo>
                  <a:lnTo>
                    <a:pt x="3173" y="23262"/>
                  </a:lnTo>
                  <a:lnTo>
                    <a:pt x="3173" y="23164"/>
                  </a:lnTo>
                  <a:close/>
                  <a:moveTo>
                    <a:pt x="6861" y="22844"/>
                  </a:moveTo>
                  <a:cubicBezTo>
                    <a:pt x="7082" y="22942"/>
                    <a:pt x="7082" y="23041"/>
                    <a:pt x="7082" y="23262"/>
                  </a:cubicBezTo>
                  <a:cubicBezTo>
                    <a:pt x="7082" y="23164"/>
                    <a:pt x="6984" y="23041"/>
                    <a:pt x="6861" y="22942"/>
                  </a:cubicBezTo>
                  <a:lnTo>
                    <a:pt x="6861" y="22844"/>
                  </a:lnTo>
                  <a:close/>
                  <a:moveTo>
                    <a:pt x="33811" y="20483"/>
                  </a:moveTo>
                  <a:cubicBezTo>
                    <a:pt x="33811" y="20483"/>
                    <a:pt x="33909" y="20582"/>
                    <a:pt x="34032" y="20582"/>
                  </a:cubicBezTo>
                  <a:cubicBezTo>
                    <a:pt x="33909" y="20705"/>
                    <a:pt x="33811" y="20705"/>
                    <a:pt x="33811" y="20705"/>
                  </a:cubicBezTo>
                  <a:lnTo>
                    <a:pt x="33811" y="21000"/>
                  </a:lnTo>
                  <a:lnTo>
                    <a:pt x="33712" y="21000"/>
                  </a:lnTo>
                  <a:cubicBezTo>
                    <a:pt x="33614" y="21000"/>
                    <a:pt x="33614" y="21098"/>
                    <a:pt x="33614" y="21196"/>
                  </a:cubicBezTo>
                  <a:cubicBezTo>
                    <a:pt x="33516" y="21516"/>
                    <a:pt x="33294" y="21811"/>
                    <a:pt x="33098" y="22032"/>
                  </a:cubicBezTo>
                  <a:cubicBezTo>
                    <a:pt x="33098" y="22032"/>
                    <a:pt x="33196" y="22032"/>
                    <a:pt x="33196" y="22131"/>
                  </a:cubicBezTo>
                  <a:cubicBezTo>
                    <a:pt x="32999" y="22131"/>
                    <a:pt x="32999" y="22328"/>
                    <a:pt x="32999" y="22426"/>
                  </a:cubicBezTo>
                  <a:cubicBezTo>
                    <a:pt x="32802" y="22647"/>
                    <a:pt x="32581" y="22844"/>
                    <a:pt x="32483" y="22942"/>
                  </a:cubicBezTo>
                  <a:cubicBezTo>
                    <a:pt x="32483" y="23041"/>
                    <a:pt x="32483" y="23041"/>
                    <a:pt x="32384" y="23041"/>
                  </a:cubicBezTo>
                  <a:lnTo>
                    <a:pt x="32384" y="23164"/>
                  </a:lnTo>
                  <a:cubicBezTo>
                    <a:pt x="32384" y="23262"/>
                    <a:pt x="32286" y="23262"/>
                    <a:pt x="32286" y="23360"/>
                  </a:cubicBezTo>
                  <a:cubicBezTo>
                    <a:pt x="32188" y="23262"/>
                    <a:pt x="32188" y="23041"/>
                    <a:pt x="32384" y="22746"/>
                  </a:cubicBezTo>
                  <a:lnTo>
                    <a:pt x="32581" y="22746"/>
                  </a:lnTo>
                  <a:lnTo>
                    <a:pt x="32581" y="22647"/>
                  </a:lnTo>
                  <a:cubicBezTo>
                    <a:pt x="32483" y="22549"/>
                    <a:pt x="32384" y="22549"/>
                    <a:pt x="32384" y="22328"/>
                  </a:cubicBezTo>
                  <a:cubicBezTo>
                    <a:pt x="32581" y="22328"/>
                    <a:pt x="32802" y="22328"/>
                    <a:pt x="32901" y="22426"/>
                  </a:cubicBezTo>
                  <a:cubicBezTo>
                    <a:pt x="32901" y="22328"/>
                    <a:pt x="32802" y="22328"/>
                    <a:pt x="32802" y="22328"/>
                  </a:cubicBezTo>
                  <a:cubicBezTo>
                    <a:pt x="32802" y="22131"/>
                    <a:pt x="32802" y="22032"/>
                    <a:pt x="32901" y="21934"/>
                  </a:cubicBezTo>
                  <a:cubicBezTo>
                    <a:pt x="32901" y="21934"/>
                    <a:pt x="32999" y="21934"/>
                    <a:pt x="33098" y="21811"/>
                  </a:cubicBezTo>
                  <a:cubicBezTo>
                    <a:pt x="33098" y="21713"/>
                    <a:pt x="33294" y="21516"/>
                    <a:pt x="33196" y="21319"/>
                  </a:cubicBezTo>
                  <a:cubicBezTo>
                    <a:pt x="33417" y="21319"/>
                    <a:pt x="33417" y="21098"/>
                    <a:pt x="33516" y="21000"/>
                  </a:cubicBezTo>
                  <a:lnTo>
                    <a:pt x="33614" y="21000"/>
                  </a:lnTo>
                  <a:cubicBezTo>
                    <a:pt x="33614" y="20803"/>
                    <a:pt x="33614" y="20582"/>
                    <a:pt x="33811" y="20483"/>
                  </a:cubicBezTo>
                  <a:close/>
                  <a:moveTo>
                    <a:pt x="10967" y="21319"/>
                  </a:moveTo>
                  <a:cubicBezTo>
                    <a:pt x="11164" y="21418"/>
                    <a:pt x="11287" y="21516"/>
                    <a:pt x="11484" y="21614"/>
                  </a:cubicBezTo>
                  <a:cubicBezTo>
                    <a:pt x="11582" y="21811"/>
                    <a:pt x="12000" y="22032"/>
                    <a:pt x="12197" y="22032"/>
                  </a:cubicBezTo>
                  <a:cubicBezTo>
                    <a:pt x="12295" y="22131"/>
                    <a:pt x="12394" y="22229"/>
                    <a:pt x="12516" y="22229"/>
                  </a:cubicBezTo>
                  <a:cubicBezTo>
                    <a:pt x="12615" y="22328"/>
                    <a:pt x="12812" y="22426"/>
                    <a:pt x="13008" y="22549"/>
                  </a:cubicBezTo>
                  <a:lnTo>
                    <a:pt x="13131" y="22549"/>
                  </a:lnTo>
                  <a:cubicBezTo>
                    <a:pt x="13131" y="22647"/>
                    <a:pt x="13230" y="22746"/>
                    <a:pt x="13328" y="22746"/>
                  </a:cubicBezTo>
                  <a:cubicBezTo>
                    <a:pt x="13525" y="22746"/>
                    <a:pt x="13525" y="22942"/>
                    <a:pt x="13623" y="22942"/>
                  </a:cubicBezTo>
                  <a:cubicBezTo>
                    <a:pt x="13943" y="22942"/>
                    <a:pt x="14139" y="23041"/>
                    <a:pt x="14361" y="23164"/>
                  </a:cubicBezTo>
                  <a:cubicBezTo>
                    <a:pt x="14557" y="23262"/>
                    <a:pt x="14852" y="23459"/>
                    <a:pt x="15172" y="23459"/>
                  </a:cubicBezTo>
                  <a:cubicBezTo>
                    <a:pt x="15208" y="23531"/>
                    <a:pt x="15245" y="23550"/>
                    <a:pt x="15281" y="23550"/>
                  </a:cubicBezTo>
                  <a:cubicBezTo>
                    <a:pt x="15321" y="23550"/>
                    <a:pt x="15361" y="23528"/>
                    <a:pt x="15400" y="23528"/>
                  </a:cubicBezTo>
                  <a:cubicBezTo>
                    <a:pt x="15423" y="23528"/>
                    <a:pt x="15445" y="23535"/>
                    <a:pt x="15467" y="23557"/>
                  </a:cubicBezTo>
                  <a:lnTo>
                    <a:pt x="15467" y="23655"/>
                  </a:lnTo>
                  <a:cubicBezTo>
                    <a:pt x="15402" y="23655"/>
                    <a:pt x="15336" y="23710"/>
                    <a:pt x="15270" y="23710"/>
                  </a:cubicBezTo>
                  <a:cubicBezTo>
                    <a:pt x="15238" y="23710"/>
                    <a:pt x="15205" y="23696"/>
                    <a:pt x="15172" y="23655"/>
                  </a:cubicBezTo>
                  <a:cubicBezTo>
                    <a:pt x="14852" y="23557"/>
                    <a:pt x="14557" y="23557"/>
                    <a:pt x="14238" y="23360"/>
                  </a:cubicBezTo>
                  <a:cubicBezTo>
                    <a:pt x="14041" y="23262"/>
                    <a:pt x="13746" y="23164"/>
                    <a:pt x="13426" y="23164"/>
                  </a:cubicBezTo>
                  <a:cubicBezTo>
                    <a:pt x="13131" y="22844"/>
                    <a:pt x="12713" y="22746"/>
                    <a:pt x="12394" y="22549"/>
                  </a:cubicBezTo>
                  <a:cubicBezTo>
                    <a:pt x="12295" y="22426"/>
                    <a:pt x="12197" y="22328"/>
                    <a:pt x="12000" y="22328"/>
                  </a:cubicBezTo>
                  <a:cubicBezTo>
                    <a:pt x="11779" y="22229"/>
                    <a:pt x="11680" y="22032"/>
                    <a:pt x="11484" y="21934"/>
                  </a:cubicBezTo>
                  <a:cubicBezTo>
                    <a:pt x="11287" y="21811"/>
                    <a:pt x="11164" y="21516"/>
                    <a:pt x="10967" y="21418"/>
                  </a:cubicBezTo>
                  <a:lnTo>
                    <a:pt x="10967" y="21319"/>
                  </a:lnTo>
                  <a:close/>
                  <a:moveTo>
                    <a:pt x="22844" y="23164"/>
                  </a:moveTo>
                  <a:cubicBezTo>
                    <a:pt x="22967" y="23360"/>
                    <a:pt x="22746" y="23262"/>
                    <a:pt x="22746" y="23360"/>
                  </a:cubicBezTo>
                  <a:cubicBezTo>
                    <a:pt x="22647" y="23262"/>
                    <a:pt x="22647" y="23262"/>
                    <a:pt x="22549" y="23262"/>
                  </a:cubicBezTo>
                  <a:lnTo>
                    <a:pt x="22549" y="23360"/>
                  </a:lnTo>
                  <a:cubicBezTo>
                    <a:pt x="22516" y="23327"/>
                    <a:pt x="22483" y="23317"/>
                    <a:pt x="22446" y="23317"/>
                  </a:cubicBezTo>
                  <a:cubicBezTo>
                    <a:pt x="22371" y="23317"/>
                    <a:pt x="22278" y="23360"/>
                    <a:pt x="22131" y="23360"/>
                  </a:cubicBezTo>
                  <a:cubicBezTo>
                    <a:pt x="22032" y="23459"/>
                    <a:pt x="21934" y="23459"/>
                    <a:pt x="21836" y="23459"/>
                  </a:cubicBezTo>
                  <a:cubicBezTo>
                    <a:pt x="21737" y="23557"/>
                    <a:pt x="21516" y="23557"/>
                    <a:pt x="21418" y="23655"/>
                  </a:cubicBezTo>
                  <a:cubicBezTo>
                    <a:pt x="21399" y="23636"/>
                    <a:pt x="21380" y="23629"/>
                    <a:pt x="21361" y="23629"/>
                  </a:cubicBezTo>
                  <a:cubicBezTo>
                    <a:pt x="21304" y="23629"/>
                    <a:pt x="21247" y="23694"/>
                    <a:pt x="21190" y="23694"/>
                  </a:cubicBezTo>
                  <a:cubicBezTo>
                    <a:pt x="21168" y="23694"/>
                    <a:pt x="21145" y="23684"/>
                    <a:pt x="21123" y="23655"/>
                  </a:cubicBezTo>
                  <a:cubicBezTo>
                    <a:pt x="21041" y="23655"/>
                    <a:pt x="20970" y="23754"/>
                    <a:pt x="20902" y="23754"/>
                  </a:cubicBezTo>
                  <a:cubicBezTo>
                    <a:pt x="20869" y="23754"/>
                    <a:pt x="20836" y="23729"/>
                    <a:pt x="20803" y="23655"/>
                  </a:cubicBezTo>
                  <a:cubicBezTo>
                    <a:pt x="20754" y="23717"/>
                    <a:pt x="20680" y="23748"/>
                    <a:pt x="20603" y="23748"/>
                  </a:cubicBezTo>
                  <a:cubicBezTo>
                    <a:pt x="20526" y="23748"/>
                    <a:pt x="20446" y="23717"/>
                    <a:pt x="20385" y="23655"/>
                  </a:cubicBezTo>
                  <a:lnTo>
                    <a:pt x="20508" y="23655"/>
                  </a:lnTo>
                  <a:cubicBezTo>
                    <a:pt x="20803" y="23655"/>
                    <a:pt x="21123" y="23459"/>
                    <a:pt x="21418" y="23459"/>
                  </a:cubicBezTo>
                  <a:cubicBezTo>
                    <a:pt x="21737" y="23360"/>
                    <a:pt x="22032" y="23262"/>
                    <a:pt x="22352" y="23262"/>
                  </a:cubicBezTo>
                  <a:cubicBezTo>
                    <a:pt x="22450" y="23262"/>
                    <a:pt x="22450" y="23164"/>
                    <a:pt x="22450" y="23164"/>
                  </a:cubicBezTo>
                  <a:close/>
                  <a:moveTo>
                    <a:pt x="15984" y="23655"/>
                  </a:moveTo>
                  <a:cubicBezTo>
                    <a:pt x="15885" y="23778"/>
                    <a:pt x="15787" y="23778"/>
                    <a:pt x="15688" y="23778"/>
                  </a:cubicBezTo>
                  <a:cubicBezTo>
                    <a:pt x="15688" y="23778"/>
                    <a:pt x="15590" y="23778"/>
                    <a:pt x="15590" y="23655"/>
                  </a:cubicBezTo>
                  <a:close/>
                  <a:moveTo>
                    <a:pt x="25204" y="23557"/>
                  </a:moveTo>
                  <a:cubicBezTo>
                    <a:pt x="25303" y="23557"/>
                    <a:pt x="25303" y="23557"/>
                    <a:pt x="25426" y="23778"/>
                  </a:cubicBezTo>
                  <a:lnTo>
                    <a:pt x="25204" y="23778"/>
                  </a:lnTo>
                  <a:lnTo>
                    <a:pt x="25204" y="23557"/>
                  </a:lnTo>
                  <a:close/>
                  <a:moveTo>
                    <a:pt x="27762" y="23262"/>
                  </a:moveTo>
                  <a:cubicBezTo>
                    <a:pt x="27762" y="23459"/>
                    <a:pt x="27663" y="23557"/>
                    <a:pt x="27565" y="23778"/>
                  </a:cubicBezTo>
                  <a:cubicBezTo>
                    <a:pt x="27565" y="23459"/>
                    <a:pt x="27663" y="23360"/>
                    <a:pt x="27762" y="23262"/>
                  </a:cubicBezTo>
                  <a:close/>
                  <a:moveTo>
                    <a:pt x="28991" y="23459"/>
                  </a:moveTo>
                  <a:cubicBezTo>
                    <a:pt x="28991" y="23655"/>
                    <a:pt x="28893" y="23655"/>
                    <a:pt x="28794" y="23778"/>
                  </a:cubicBezTo>
                  <a:lnTo>
                    <a:pt x="28794" y="23557"/>
                  </a:lnTo>
                  <a:cubicBezTo>
                    <a:pt x="28794" y="23557"/>
                    <a:pt x="28893" y="23557"/>
                    <a:pt x="28991" y="23459"/>
                  </a:cubicBezTo>
                  <a:close/>
                  <a:moveTo>
                    <a:pt x="3787" y="20582"/>
                  </a:moveTo>
                  <a:cubicBezTo>
                    <a:pt x="3787" y="20582"/>
                    <a:pt x="3910" y="20582"/>
                    <a:pt x="3910" y="20705"/>
                  </a:cubicBezTo>
                  <a:cubicBezTo>
                    <a:pt x="3910" y="20901"/>
                    <a:pt x="4107" y="21098"/>
                    <a:pt x="4205" y="21319"/>
                  </a:cubicBezTo>
                  <a:cubicBezTo>
                    <a:pt x="4304" y="21418"/>
                    <a:pt x="4304" y="21516"/>
                    <a:pt x="4525" y="21614"/>
                  </a:cubicBezTo>
                  <a:lnTo>
                    <a:pt x="4525" y="21713"/>
                  </a:lnTo>
                  <a:cubicBezTo>
                    <a:pt x="4525" y="21934"/>
                    <a:pt x="4623" y="21934"/>
                    <a:pt x="4722" y="21934"/>
                  </a:cubicBezTo>
                  <a:lnTo>
                    <a:pt x="4722" y="22131"/>
                  </a:lnTo>
                  <a:cubicBezTo>
                    <a:pt x="4918" y="22229"/>
                    <a:pt x="5017" y="22328"/>
                    <a:pt x="5140" y="22426"/>
                  </a:cubicBezTo>
                  <a:lnTo>
                    <a:pt x="5017" y="22549"/>
                  </a:lnTo>
                  <a:lnTo>
                    <a:pt x="5238" y="22549"/>
                  </a:lnTo>
                  <a:cubicBezTo>
                    <a:pt x="5336" y="22746"/>
                    <a:pt x="5533" y="22844"/>
                    <a:pt x="5632" y="23041"/>
                  </a:cubicBezTo>
                  <a:cubicBezTo>
                    <a:pt x="5853" y="23041"/>
                    <a:pt x="5951" y="23360"/>
                    <a:pt x="6050" y="23459"/>
                  </a:cubicBezTo>
                  <a:cubicBezTo>
                    <a:pt x="6148" y="23557"/>
                    <a:pt x="6246" y="23655"/>
                    <a:pt x="6468" y="23655"/>
                  </a:cubicBezTo>
                  <a:lnTo>
                    <a:pt x="6468" y="23877"/>
                  </a:lnTo>
                  <a:lnTo>
                    <a:pt x="6369" y="23877"/>
                  </a:lnTo>
                  <a:cubicBezTo>
                    <a:pt x="6246" y="23877"/>
                    <a:pt x="6148" y="23778"/>
                    <a:pt x="6050" y="23778"/>
                  </a:cubicBezTo>
                  <a:cubicBezTo>
                    <a:pt x="5754" y="23459"/>
                    <a:pt x="5336" y="23164"/>
                    <a:pt x="5017" y="22844"/>
                  </a:cubicBezTo>
                  <a:cubicBezTo>
                    <a:pt x="4918" y="22647"/>
                    <a:pt x="4820" y="22549"/>
                    <a:pt x="4623" y="22328"/>
                  </a:cubicBezTo>
                  <a:cubicBezTo>
                    <a:pt x="4525" y="22229"/>
                    <a:pt x="4402" y="22131"/>
                    <a:pt x="4402" y="21934"/>
                  </a:cubicBezTo>
                  <a:cubicBezTo>
                    <a:pt x="4205" y="21713"/>
                    <a:pt x="4107" y="21319"/>
                    <a:pt x="3910" y="21098"/>
                  </a:cubicBezTo>
                  <a:cubicBezTo>
                    <a:pt x="3910" y="21000"/>
                    <a:pt x="3689" y="20803"/>
                    <a:pt x="3787" y="20582"/>
                  </a:cubicBezTo>
                  <a:close/>
                  <a:moveTo>
                    <a:pt x="7377" y="23459"/>
                  </a:moveTo>
                  <a:cubicBezTo>
                    <a:pt x="7476" y="23557"/>
                    <a:pt x="7476" y="23655"/>
                    <a:pt x="7599" y="23778"/>
                  </a:cubicBezTo>
                  <a:cubicBezTo>
                    <a:pt x="7599" y="23877"/>
                    <a:pt x="7476" y="23877"/>
                    <a:pt x="7476" y="23877"/>
                  </a:cubicBezTo>
                  <a:cubicBezTo>
                    <a:pt x="7476" y="23778"/>
                    <a:pt x="7377" y="23778"/>
                    <a:pt x="7279" y="23655"/>
                  </a:cubicBezTo>
                  <a:lnTo>
                    <a:pt x="7279" y="23459"/>
                  </a:lnTo>
                  <a:close/>
                  <a:moveTo>
                    <a:pt x="26237" y="23655"/>
                  </a:moveTo>
                  <a:cubicBezTo>
                    <a:pt x="26139" y="23778"/>
                    <a:pt x="26139" y="23877"/>
                    <a:pt x="25918" y="23877"/>
                  </a:cubicBezTo>
                  <a:cubicBezTo>
                    <a:pt x="26040" y="23778"/>
                    <a:pt x="26139" y="23655"/>
                    <a:pt x="26237" y="23655"/>
                  </a:cubicBezTo>
                  <a:close/>
                  <a:moveTo>
                    <a:pt x="25918" y="23655"/>
                  </a:moveTo>
                  <a:lnTo>
                    <a:pt x="25918" y="23655"/>
                  </a:lnTo>
                  <a:cubicBezTo>
                    <a:pt x="25819" y="23778"/>
                    <a:pt x="25721" y="23877"/>
                    <a:pt x="25622" y="23975"/>
                  </a:cubicBezTo>
                  <a:cubicBezTo>
                    <a:pt x="25721" y="23778"/>
                    <a:pt x="25721" y="23778"/>
                    <a:pt x="25918" y="23655"/>
                  </a:cubicBezTo>
                  <a:close/>
                  <a:moveTo>
                    <a:pt x="27467" y="23655"/>
                  </a:moveTo>
                  <a:cubicBezTo>
                    <a:pt x="27467" y="23778"/>
                    <a:pt x="27467" y="23877"/>
                    <a:pt x="27368" y="23975"/>
                  </a:cubicBezTo>
                  <a:lnTo>
                    <a:pt x="27147" y="23975"/>
                  </a:lnTo>
                  <a:lnTo>
                    <a:pt x="27147" y="23877"/>
                  </a:lnTo>
                  <a:cubicBezTo>
                    <a:pt x="27270" y="23778"/>
                    <a:pt x="27368" y="23778"/>
                    <a:pt x="27467" y="23655"/>
                  </a:cubicBezTo>
                  <a:close/>
                  <a:moveTo>
                    <a:pt x="32188" y="23360"/>
                  </a:moveTo>
                  <a:cubicBezTo>
                    <a:pt x="31770" y="23975"/>
                    <a:pt x="31671" y="24073"/>
                    <a:pt x="31352" y="24270"/>
                  </a:cubicBezTo>
                  <a:cubicBezTo>
                    <a:pt x="31450" y="24073"/>
                    <a:pt x="31573" y="23877"/>
                    <a:pt x="31770" y="23655"/>
                  </a:cubicBezTo>
                  <a:lnTo>
                    <a:pt x="31868" y="23655"/>
                  </a:lnTo>
                  <a:cubicBezTo>
                    <a:pt x="31966" y="23655"/>
                    <a:pt x="31966" y="23360"/>
                    <a:pt x="32188" y="23360"/>
                  </a:cubicBezTo>
                  <a:close/>
                  <a:moveTo>
                    <a:pt x="27147" y="24073"/>
                  </a:moveTo>
                  <a:cubicBezTo>
                    <a:pt x="27147" y="24172"/>
                    <a:pt x="27049" y="24270"/>
                    <a:pt x="27049" y="24393"/>
                  </a:cubicBezTo>
                  <a:cubicBezTo>
                    <a:pt x="26950" y="24270"/>
                    <a:pt x="26950" y="24270"/>
                    <a:pt x="26950" y="24172"/>
                  </a:cubicBezTo>
                  <a:lnTo>
                    <a:pt x="27049" y="24073"/>
                  </a:lnTo>
                  <a:close/>
                  <a:moveTo>
                    <a:pt x="10967" y="24491"/>
                  </a:moveTo>
                  <a:cubicBezTo>
                    <a:pt x="11164" y="24491"/>
                    <a:pt x="11164" y="24491"/>
                    <a:pt x="11287" y="24590"/>
                  </a:cubicBezTo>
                  <a:cubicBezTo>
                    <a:pt x="11164" y="24688"/>
                    <a:pt x="11164" y="24688"/>
                    <a:pt x="11066" y="24688"/>
                  </a:cubicBezTo>
                  <a:cubicBezTo>
                    <a:pt x="11066" y="24590"/>
                    <a:pt x="11066" y="24590"/>
                    <a:pt x="10967" y="24491"/>
                  </a:cubicBezTo>
                  <a:close/>
                  <a:moveTo>
                    <a:pt x="25524" y="24270"/>
                  </a:moveTo>
                  <a:cubicBezTo>
                    <a:pt x="25524" y="24491"/>
                    <a:pt x="25426" y="24590"/>
                    <a:pt x="25204" y="24688"/>
                  </a:cubicBezTo>
                  <a:lnTo>
                    <a:pt x="25204" y="24590"/>
                  </a:lnTo>
                  <a:lnTo>
                    <a:pt x="25524" y="24270"/>
                  </a:lnTo>
                  <a:close/>
                  <a:moveTo>
                    <a:pt x="31155" y="24393"/>
                  </a:moveTo>
                  <a:cubicBezTo>
                    <a:pt x="31253" y="24491"/>
                    <a:pt x="31253" y="24491"/>
                    <a:pt x="31253" y="24590"/>
                  </a:cubicBezTo>
                  <a:cubicBezTo>
                    <a:pt x="31155" y="24590"/>
                    <a:pt x="31057" y="24688"/>
                    <a:pt x="30958" y="24688"/>
                  </a:cubicBezTo>
                  <a:cubicBezTo>
                    <a:pt x="30958" y="24491"/>
                    <a:pt x="31155" y="24590"/>
                    <a:pt x="31155" y="24393"/>
                  </a:cubicBezTo>
                  <a:close/>
                  <a:moveTo>
                    <a:pt x="30835" y="24688"/>
                  </a:moveTo>
                  <a:lnTo>
                    <a:pt x="30835" y="24885"/>
                  </a:lnTo>
                  <a:lnTo>
                    <a:pt x="30737" y="24885"/>
                  </a:lnTo>
                  <a:lnTo>
                    <a:pt x="30639" y="25008"/>
                  </a:lnTo>
                  <a:cubicBezTo>
                    <a:pt x="30639" y="24786"/>
                    <a:pt x="30737" y="24786"/>
                    <a:pt x="30835" y="24688"/>
                  </a:cubicBezTo>
                  <a:close/>
                  <a:moveTo>
                    <a:pt x="6246" y="17311"/>
                  </a:moveTo>
                  <a:cubicBezTo>
                    <a:pt x="6369" y="17311"/>
                    <a:pt x="6369" y="17410"/>
                    <a:pt x="6468" y="17508"/>
                  </a:cubicBezTo>
                  <a:lnTo>
                    <a:pt x="6468" y="18024"/>
                  </a:lnTo>
                  <a:lnTo>
                    <a:pt x="6566" y="18123"/>
                  </a:lnTo>
                  <a:cubicBezTo>
                    <a:pt x="6664" y="18344"/>
                    <a:pt x="6763" y="18442"/>
                    <a:pt x="6763" y="18738"/>
                  </a:cubicBezTo>
                  <a:cubicBezTo>
                    <a:pt x="6763" y="18860"/>
                    <a:pt x="6984" y="19057"/>
                    <a:pt x="6984" y="19254"/>
                  </a:cubicBezTo>
                  <a:cubicBezTo>
                    <a:pt x="7082" y="19475"/>
                    <a:pt x="7181" y="19672"/>
                    <a:pt x="7377" y="19869"/>
                  </a:cubicBezTo>
                  <a:lnTo>
                    <a:pt x="7279" y="19869"/>
                  </a:lnTo>
                  <a:cubicBezTo>
                    <a:pt x="7377" y="20188"/>
                    <a:pt x="7599" y="20385"/>
                    <a:pt x="7697" y="20705"/>
                  </a:cubicBezTo>
                  <a:lnTo>
                    <a:pt x="7795" y="20803"/>
                  </a:lnTo>
                  <a:cubicBezTo>
                    <a:pt x="7894" y="21000"/>
                    <a:pt x="7894" y="21098"/>
                    <a:pt x="7992" y="21319"/>
                  </a:cubicBezTo>
                  <a:cubicBezTo>
                    <a:pt x="8090" y="21418"/>
                    <a:pt x="8213" y="21516"/>
                    <a:pt x="8213" y="21614"/>
                  </a:cubicBezTo>
                  <a:cubicBezTo>
                    <a:pt x="8312" y="21713"/>
                    <a:pt x="8312" y="21811"/>
                    <a:pt x="8312" y="21934"/>
                  </a:cubicBezTo>
                  <a:cubicBezTo>
                    <a:pt x="8410" y="22032"/>
                    <a:pt x="8508" y="22032"/>
                    <a:pt x="8607" y="22131"/>
                  </a:cubicBezTo>
                  <a:lnTo>
                    <a:pt x="8607" y="22229"/>
                  </a:lnTo>
                  <a:lnTo>
                    <a:pt x="8410" y="22229"/>
                  </a:lnTo>
                  <a:cubicBezTo>
                    <a:pt x="8410" y="22328"/>
                    <a:pt x="8508" y="22328"/>
                    <a:pt x="8508" y="22426"/>
                  </a:cubicBezTo>
                  <a:lnTo>
                    <a:pt x="8607" y="22328"/>
                  </a:lnTo>
                  <a:lnTo>
                    <a:pt x="8705" y="22426"/>
                  </a:lnTo>
                  <a:lnTo>
                    <a:pt x="8705" y="22549"/>
                  </a:lnTo>
                  <a:cubicBezTo>
                    <a:pt x="8828" y="22647"/>
                    <a:pt x="8926" y="22647"/>
                    <a:pt x="9025" y="22746"/>
                  </a:cubicBezTo>
                  <a:cubicBezTo>
                    <a:pt x="8926" y="22746"/>
                    <a:pt x="8926" y="22746"/>
                    <a:pt x="8828" y="22844"/>
                  </a:cubicBezTo>
                  <a:cubicBezTo>
                    <a:pt x="9222" y="23041"/>
                    <a:pt x="9222" y="23041"/>
                    <a:pt x="9443" y="23360"/>
                  </a:cubicBezTo>
                  <a:cubicBezTo>
                    <a:pt x="9541" y="23557"/>
                    <a:pt x="9640" y="23655"/>
                    <a:pt x="9836" y="23778"/>
                  </a:cubicBezTo>
                  <a:cubicBezTo>
                    <a:pt x="10058" y="23877"/>
                    <a:pt x="10156" y="24073"/>
                    <a:pt x="10254" y="24270"/>
                  </a:cubicBezTo>
                  <a:lnTo>
                    <a:pt x="10672" y="24688"/>
                  </a:lnTo>
                  <a:cubicBezTo>
                    <a:pt x="10869" y="24786"/>
                    <a:pt x="10967" y="25008"/>
                    <a:pt x="11164" y="25106"/>
                  </a:cubicBezTo>
                  <a:lnTo>
                    <a:pt x="11164" y="25204"/>
                  </a:lnTo>
                  <a:cubicBezTo>
                    <a:pt x="10967" y="25204"/>
                    <a:pt x="10869" y="25106"/>
                    <a:pt x="10771" y="25008"/>
                  </a:cubicBezTo>
                  <a:cubicBezTo>
                    <a:pt x="10672" y="24885"/>
                    <a:pt x="10451" y="24885"/>
                    <a:pt x="10451" y="24786"/>
                  </a:cubicBezTo>
                  <a:cubicBezTo>
                    <a:pt x="10451" y="24590"/>
                    <a:pt x="10254" y="24590"/>
                    <a:pt x="10156" y="24491"/>
                  </a:cubicBezTo>
                  <a:cubicBezTo>
                    <a:pt x="10156" y="24393"/>
                    <a:pt x="10058" y="24393"/>
                    <a:pt x="9935" y="24270"/>
                  </a:cubicBezTo>
                  <a:cubicBezTo>
                    <a:pt x="9935" y="24172"/>
                    <a:pt x="9836" y="24172"/>
                    <a:pt x="9640" y="24073"/>
                  </a:cubicBezTo>
                  <a:cubicBezTo>
                    <a:pt x="9541" y="23877"/>
                    <a:pt x="9123" y="23360"/>
                    <a:pt x="8926" y="23262"/>
                  </a:cubicBezTo>
                  <a:cubicBezTo>
                    <a:pt x="8828" y="23041"/>
                    <a:pt x="8705" y="22844"/>
                    <a:pt x="8607" y="22746"/>
                  </a:cubicBezTo>
                  <a:cubicBezTo>
                    <a:pt x="8410" y="22426"/>
                    <a:pt x="8213" y="22131"/>
                    <a:pt x="7992" y="21811"/>
                  </a:cubicBezTo>
                  <a:cubicBezTo>
                    <a:pt x="7992" y="21614"/>
                    <a:pt x="7894" y="21516"/>
                    <a:pt x="7697" y="21516"/>
                  </a:cubicBezTo>
                  <a:cubicBezTo>
                    <a:pt x="7795" y="21196"/>
                    <a:pt x="7599" y="21098"/>
                    <a:pt x="7377" y="20901"/>
                  </a:cubicBezTo>
                  <a:lnTo>
                    <a:pt x="7599" y="20901"/>
                  </a:lnTo>
                  <a:cubicBezTo>
                    <a:pt x="7599" y="20803"/>
                    <a:pt x="7476" y="20803"/>
                    <a:pt x="7476" y="20803"/>
                  </a:cubicBezTo>
                  <a:lnTo>
                    <a:pt x="7476" y="20705"/>
                  </a:lnTo>
                  <a:cubicBezTo>
                    <a:pt x="7377" y="20705"/>
                    <a:pt x="7377" y="20582"/>
                    <a:pt x="7279" y="20582"/>
                  </a:cubicBezTo>
                  <a:cubicBezTo>
                    <a:pt x="7279" y="20582"/>
                    <a:pt x="7279" y="20483"/>
                    <a:pt x="7377" y="20483"/>
                  </a:cubicBezTo>
                  <a:cubicBezTo>
                    <a:pt x="7279" y="20385"/>
                    <a:pt x="7181" y="20287"/>
                    <a:pt x="7082" y="20090"/>
                  </a:cubicBezTo>
                  <a:cubicBezTo>
                    <a:pt x="7082" y="19967"/>
                    <a:pt x="6984" y="19770"/>
                    <a:pt x="6984" y="19672"/>
                  </a:cubicBezTo>
                  <a:lnTo>
                    <a:pt x="6763" y="19672"/>
                  </a:lnTo>
                  <a:cubicBezTo>
                    <a:pt x="6984" y="19352"/>
                    <a:pt x="6664" y="19156"/>
                    <a:pt x="6566" y="18959"/>
                  </a:cubicBezTo>
                  <a:cubicBezTo>
                    <a:pt x="6664" y="18860"/>
                    <a:pt x="6664" y="18860"/>
                    <a:pt x="6664" y="18738"/>
                  </a:cubicBezTo>
                  <a:cubicBezTo>
                    <a:pt x="6566" y="18738"/>
                    <a:pt x="6566" y="18639"/>
                    <a:pt x="6566" y="18639"/>
                  </a:cubicBezTo>
                  <a:cubicBezTo>
                    <a:pt x="6369" y="18246"/>
                    <a:pt x="6369" y="17729"/>
                    <a:pt x="6246" y="17311"/>
                  </a:cubicBezTo>
                  <a:close/>
                  <a:moveTo>
                    <a:pt x="4107" y="24270"/>
                  </a:moveTo>
                  <a:lnTo>
                    <a:pt x="4402" y="24590"/>
                  </a:lnTo>
                  <a:lnTo>
                    <a:pt x="4525" y="24590"/>
                  </a:lnTo>
                  <a:cubicBezTo>
                    <a:pt x="4623" y="24590"/>
                    <a:pt x="4623" y="24590"/>
                    <a:pt x="4623" y="24688"/>
                  </a:cubicBezTo>
                  <a:lnTo>
                    <a:pt x="4722" y="24786"/>
                  </a:lnTo>
                  <a:lnTo>
                    <a:pt x="4820" y="24786"/>
                  </a:lnTo>
                  <a:cubicBezTo>
                    <a:pt x="5017" y="25008"/>
                    <a:pt x="5238" y="25106"/>
                    <a:pt x="5435" y="25303"/>
                  </a:cubicBezTo>
                  <a:lnTo>
                    <a:pt x="5140" y="25303"/>
                  </a:lnTo>
                  <a:cubicBezTo>
                    <a:pt x="4918" y="25106"/>
                    <a:pt x="4623" y="24885"/>
                    <a:pt x="4304" y="24590"/>
                  </a:cubicBezTo>
                  <a:lnTo>
                    <a:pt x="4402" y="24590"/>
                  </a:lnTo>
                  <a:cubicBezTo>
                    <a:pt x="4304" y="24491"/>
                    <a:pt x="4205" y="24491"/>
                    <a:pt x="4107" y="24491"/>
                  </a:cubicBezTo>
                  <a:lnTo>
                    <a:pt x="4107" y="24270"/>
                  </a:lnTo>
                  <a:close/>
                  <a:moveTo>
                    <a:pt x="11287" y="25303"/>
                  </a:moveTo>
                  <a:cubicBezTo>
                    <a:pt x="11484" y="25401"/>
                    <a:pt x="11680" y="25500"/>
                    <a:pt x="11680" y="25721"/>
                  </a:cubicBezTo>
                  <a:cubicBezTo>
                    <a:pt x="11582" y="25622"/>
                    <a:pt x="11385" y="25500"/>
                    <a:pt x="11164" y="25401"/>
                  </a:cubicBezTo>
                  <a:cubicBezTo>
                    <a:pt x="11287" y="25401"/>
                    <a:pt x="11287" y="25303"/>
                    <a:pt x="11287" y="25303"/>
                  </a:cubicBezTo>
                  <a:close/>
                  <a:moveTo>
                    <a:pt x="4623" y="25401"/>
                  </a:moveTo>
                  <a:cubicBezTo>
                    <a:pt x="4545" y="25479"/>
                    <a:pt x="4529" y="25495"/>
                    <a:pt x="4464" y="25561"/>
                  </a:cubicBezTo>
                  <a:lnTo>
                    <a:pt x="4464" y="25561"/>
                  </a:lnTo>
                  <a:cubicBezTo>
                    <a:pt x="4456" y="25553"/>
                    <a:pt x="4448" y="25544"/>
                    <a:pt x="4440" y="25536"/>
                  </a:cubicBezTo>
                  <a:lnTo>
                    <a:pt x="4440" y="25536"/>
                  </a:lnTo>
                  <a:cubicBezTo>
                    <a:pt x="4432" y="25563"/>
                    <a:pt x="4419" y="25591"/>
                    <a:pt x="4402" y="25622"/>
                  </a:cubicBezTo>
                  <a:cubicBezTo>
                    <a:pt x="4427" y="25597"/>
                    <a:pt x="4447" y="25577"/>
                    <a:pt x="4464" y="25561"/>
                  </a:cubicBezTo>
                  <a:lnTo>
                    <a:pt x="4464" y="25561"/>
                  </a:lnTo>
                  <a:cubicBezTo>
                    <a:pt x="4484" y="25581"/>
                    <a:pt x="4504" y="25601"/>
                    <a:pt x="4525" y="25622"/>
                  </a:cubicBezTo>
                  <a:lnTo>
                    <a:pt x="4623" y="25622"/>
                  </a:lnTo>
                  <a:cubicBezTo>
                    <a:pt x="4623" y="25721"/>
                    <a:pt x="4820" y="25819"/>
                    <a:pt x="4820" y="25918"/>
                  </a:cubicBezTo>
                  <a:lnTo>
                    <a:pt x="5140" y="26237"/>
                  </a:lnTo>
                  <a:cubicBezTo>
                    <a:pt x="5238" y="26237"/>
                    <a:pt x="5238" y="26114"/>
                    <a:pt x="5238" y="26114"/>
                  </a:cubicBezTo>
                  <a:cubicBezTo>
                    <a:pt x="5238" y="26016"/>
                    <a:pt x="5238" y="26016"/>
                    <a:pt x="5140" y="25918"/>
                  </a:cubicBezTo>
                  <a:cubicBezTo>
                    <a:pt x="5017" y="25918"/>
                    <a:pt x="4918" y="25819"/>
                    <a:pt x="4918" y="25721"/>
                  </a:cubicBezTo>
                  <a:cubicBezTo>
                    <a:pt x="4918" y="25721"/>
                    <a:pt x="4820" y="25721"/>
                    <a:pt x="4820" y="25622"/>
                  </a:cubicBezTo>
                  <a:lnTo>
                    <a:pt x="4722" y="25622"/>
                  </a:lnTo>
                  <a:cubicBezTo>
                    <a:pt x="4722" y="25622"/>
                    <a:pt x="4623" y="25500"/>
                    <a:pt x="4623" y="25401"/>
                  </a:cubicBezTo>
                  <a:close/>
                  <a:moveTo>
                    <a:pt x="25426" y="23975"/>
                  </a:moveTo>
                  <a:lnTo>
                    <a:pt x="25426" y="24172"/>
                  </a:lnTo>
                  <a:cubicBezTo>
                    <a:pt x="25204" y="24393"/>
                    <a:pt x="25106" y="24590"/>
                    <a:pt x="24811" y="24688"/>
                  </a:cubicBezTo>
                  <a:cubicBezTo>
                    <a:pt x="24811" y="24786"/>
                    <a:pt x="24590" y="24786"/>
                    <a:pt x="24590" y="24885"/>
                  </a:cubicBezTo>
                  <a:cubicBezTo>
                    <a:pt x="24590" y="25008"/>
                    <a:pt x="24393" y="25008"/>
                    <a:pt x="24393" y="25106"/>
                  </a:cubicBezTo>
                  <a:cubicBezTo>
                    <a:pt x="24295" y="25106"/>
                    <a:pt x="24196" y="25204"/>
                    <a:pt x="24073" y="25303"/>
                  </a:cubicBezTo>
                  <a:cubicBezTo>
                    <a:pt x="24073" y="25303"/>
                    <a:pt x="23975" y="25303"/>
                    <a:pt x="23877" y="25401"/>
                  </a:cubicBezTo>
                  <a:cubicBezTo>
                    <a:pt x="23778" y="25500"/>
                    <a:pt x="23680" y="25622"/>
                    <a:pt x="23582" y="25721"/>
                  </a:cubicBezTo>
                  <a:lnTo>
                    <a:pt x="23360" y="25721"/>
                  </a:lnTo>
                  <a:cubicBezTo>
                    <a:pt x="23262" y="25918"/>
                    <a:pt x="23065" y="26016"/>
                    <a:pt x="22746" y="26016"/>
                  </a:cubicBezTo>
                  <a:lnTo>
                    <a:pt x="22746" y="26114"/>
                  </a:lnTo>
                  <a:cubicBezTo>
                    <a:pt x="22647" y="26114"/>
                    <a:pt x="22450" y="26237"/>
                    <a:pt x="22229" y="26237"/>
                  </a:cubicBezTo>
                  <a:cubicBezTo>
                    <a:pt x="22229" y="26237"/>
                    <a:pt x="22229" y="26336"/>
                    <a:pt x="22131" y="26336"/>
                  </a:cubicBezTo>
                  <a:lnTo>
                    <a:pt x="21934" y="26336"/>
                  </a:lnTo>
                  <a:cubicBezTo>
                    <a:pt x="21836" y="26336"/>
                    <a:pt x="21836" y="26336"/>
                    <a:pt x="22032" y="26114"/>
                  </a:cubicBezTo>
                  <a:lnTo>
                    <a:pt x="22032" y="26237"/>
                  </a:lnTo>
                  <a:cubicBezTo>
                    <a:pt x="22229" y="26114"/>
                    <a:pt x="22352" y="26016"/>
                    <a:pt x="22549" y="25918"/>
                  </a:cubicBezTo>
                  <a:cubicBezTo>
                    <a:pt x="22746" y="25819"/>
                    <a:pt x="22844" y="25721"/>
                    <a:pt x="23065" y="25622"/>
                  </a:cubicBezTo>
                  <a:cubicBezTo>
                    <a:pt x="23262" y="25500"/>
                    <a:pt x="23459" y="25303"/>
                    <a:pt x="23778" y="25204"/>
                  </a:cubicBezTo>
                  <a:cubicBezTo>
                    <a:pt x="23975" y="25204"/>
                    <a:pt x="24073" y="25008"/>
                    <a:pt x="24196" y="24786"/>
                  </a:cubicBezTo>
                  <a:lnTo>
                    <a:pt x="24491" y="24786"/>
                  </a:lnTo>
                  <a:lnTo>
                    <a:pt x="24491" y="24688"/>
                  </a:lnTo>
                  <a:cubicBezTo>
                    <a:pt x="24491" y="24590"/>
                    <a:pt x="24590" y="24590"/>
                    <a:pt x="24688" y="24590"/>
                  </a:cubicBezTo>
                  <a:cubicBezTo>
                    <a:pt x="24811" y="24590"/>
                    <a:pt x="24909" y="24491"/>
                    <a:pt x="24909" y="24393"/>
                  </a:cubicBezTo>
                  <a:cubicBezTo>
                    <a:pt x="24909" y="24393"/>
                    <a:pt x="25008" y="24270"/>
                    <a:pt x="25106" y="24270"/>
                  </a:cubicBezTo>
                  <a:cubicBezTo>
                    <a:pt x="25204" y="24172"/>
                    <a:pt x="25303" y="24073"/>
                    <a:pt x="25426" y="23975"/>
                  </a:cubicBezTo>
                  <a:close/>
                  <a:moveTo>
                    <a:pt x="18442" y="3886"/>
                  </a:moveTo>
                  <a:lnTo>
                    <a:pt x="18442" y="4107"/>
                  </a:lnTo>
                  <a:lnTo>
                    <a:pt x="18344" y="4107"/>
                  </a:lnTo>
                  <a:cubicBezTo>
                    <a:pt x="18344" y="4107"/>
                    <a:pt x="18344" y="3984"/>
                    <a:pt x="18246" y="3984"/>
                  </a:cubicBezTo>
                  <a:lnTo>
                    <a:pt x="18147" y="4107"/>
                  </a:lnTo>
                  <a:lnTo>
                    <a:pt x="17926" y="4107"/>
                  </a:lnTo>
                  <a:cubicBezTo>
                    <a:pt x="17877" y="4156"/>
                    <a:pt x="17828" y="4181"/>
                    <a:pt x="17779" y="4181"/>
                  </a:cubicBezTo>
                  <a:cubicBezTo>
                    <a:pt x="17729" y="4181"/>
                    <a:pt x="17680" y="4156"/>
                    <a:pt x="17631" y="4107"/>
                  </a:cubicBezTo>
                  <a:lnTo>
                    <a:pt x="17631" y="4205"/>
                  </a:lnTo>
                  <a:cubicBezTo>
                    <a:pt x="17631" y="4205"/>
                    <a:pt x="17587" y="4162"/>
                    <a:pt x="17558" y="4162"/>
                  </a:cubicBezTo>
                  <a:cubicBezTo>
                    <a:pt x="17544" y="4162"/>
                    <a:pt x="17533" y="4173"/>
                    <a:pt x="17533" y="4205"/>
                  </a:cubicBezTo>
                  <a:cubicBezTo>
                    <a:pt x="17483" y="4228"/>
                    <a:pt x="17429" y="4235"/>
                    <a:pt x="17374" y="4235"/>
                  </a:cubicBezTo>
                  <a:cubicBezTo>
                    <a:pt x="17277" y="4235"/>
                    <a:pt x="17177" y="4212"/>
                    <a:pt x="17094" y="4212"/>
                  </a:cubicBezTo>
                  <a:cubicBezTo>
                    <a:pt x="17017" y="4212"/>
                    <a:pt x="16954" y="4231"/>
                    <a:pt x="16918" y="4304"/>
                  </a:cubicBezTo>
                  <a:cubicBezTo>
                    <a:pt x="16820" y="4304"/>
                    <a:pt x="16820" y="4205"/>
                    <a:pt x="16820" y="4205"/>
                  </a:cubicBezTo>
                  <a:lnTo>
                    <a:pt x="16820" y="4402"/>
                  </a:lnTo>
                  <a:cubicBezTo>
                    <a:pt x="16697" y="4402"/>
                    <a:pt x="16697" y="4402"/>
                    <a:pt x="16697" y="4304"/>
                  </a:cubicBezTo>
                  <a:cubicBezTo>
                    <a:pt x="16500" y="4402"/>
                    <a:pt x="16303" y="4402"/>
                    <a:pt x="16082" y="4500"/>
                  </a:cubicBezTo>
                  <a:cubicBezTo>
                    <a:pt x="15984" y="4500"/>
                    <a:pt x="15787" y="4722"/>
                    <a:pt x="15590" y="4722"/>
                  </a:cubicBezTo>
                  <a:cubicBezTo>
                    <a:pt x="15369" y="4722"/>
                    <a:pt x="15270" y="4820"/>
                    <a:pt x="15074" y="4918"/>
                  </a:cubicBezTo>
                  <a:cubicBezTo>
                    <a:pt x="14852" y="4918"/>
                    <a:pt x="14754" y="5017"/>
                    <a:pt x="14557" y="5115"/>
                  </a:cubicBezTo>
                  <a:lnTo>
                    <a:pt x="14557" y="5336"/>
                  </a:lnTo>
                  <a:lnTo>
                    <a:pt x="14361" y="5336"/>
                  </a:lnTo>
                  <a:cubicBezTo>
                    <a:pt x="14238" y="5336"/>
                    <a:pt x="14139" y="5435"/>
                    <a:pt x="14139" y="5533"/>
                  </a:cubicBezTo>
                  <a:cubicBezTo>
                    <a:pt x="14041" y="5533"/>
                    <a:pt x="14041" y="5533"/>
                    <a:pt x="14041" y="5435"/>
                  </a:cubicBezTo>
                  <a:cubicBezTo>
                    <a:pt x="13943" y="5730"/>
                    <a:pt x="13623" y="5730"/>
                    <a:pt x="13525" y="5828"/>
                  </a:cubicBezTo>
                  <a:lnTo>
                    <a:pt x="13426" y="5828"/>
                  </a:lnTo>
                  <a:lnTo>
                    <a:pt x="13426" y="5951"/>
                  </a:lnTo>
                  <a:cubicBezTo>
                    <a:pt x="13230" y="6050"/>
                    <a:pt x="13008" y="6050"/>
                    <a:pt x="12910" y="6246"/>
                  </a:cubicBezTo>
                  <a:cubicBezTo>
                    <a:pt x="12881" y="6217"/>
                    <a:pt x="12852" y="6206"/>
                    <a:pt x="12826" y="6206"/>
                  </a:cubicBezTo>
                  <a:cubicBezTo>
                    <a:pt x="12762" y="6206"/>
                    <a:pt x="12713" y="6275"/>
                    <a:pt x="12713" y="6345"/>
                  </a:cubicBezTo>
                  <a:lnTo>
                    <a:pt x="12516" y="6345"/>
                  </a:lnTo>
                  <a:cubicBezTo>
                    <a:pt x="12098" y="6763"/>
                    <a:pt x="11680" y="7181"/>
                    <a:pt x="11287" y="7574"/>
                  </a:cubicBezTo>
                  <a:cubicBezTo>
                    <a:pt x="11385" y="7672"/>
                    <a:pt x="11385" y="7672"/>
                    <a:pt x="11484" y="7672"/>
                  </a:cubicBezTo>
                  <a:cubicBezTo>
                    <a:pt x="11418" y="7672"/>
                    <a:pt x="11298" y="7727"/>
                    <a:pt x="11196" y="7727"/>
                  </a:cubicBezTo>
                  <a:cubicBezTo>
                    <a:pt x="11145" y="7727"/>
                    <a:pt x="11098" y="7713"/>
                    <a:pt x="11066" y="7672"/>
                  </a:cubicBezTo>
                  <a:lnTo>
                    <a:pt x="10967" y="7795"/>
                  </a:lnTo>
                  <a:lnTo>
                    <a:pt x="11164" y="7795"/>
                  </a:lnTo>
                  <a:lnTo>
                    <a:pt x="11164" y="7894"/>
                  </a:lnTo>
                  <a:cubicBezTo>
                    <a:pt x="10771" y="8287"/>
                    <a:pt x="10451" y="8804"/>
                    <a:pt x="10058" y="9320"/>
                  </a:cubicBezTo>
                  <a:cubicBezTo>
                    <a:pt x="10058" y="9320"/>
                    <a:pt x="10058" y="9418"/>
                    <a:pt x="9935" y="9517"/>
                  </a:cubicBezTo>
                  <a:lnTo>
                    <a:pt x="9935" y="9738"/>
                  </a:lnTo>
                  <a:cubicBezTo>
                    <a:pt x="9836" y="9836"/>
                    <a:pt x="9738" y="9935"/>
                    <a:pt x="9640" y="9935"/>
                  </a:cubicBezTo>
                  <a:lnTo>
                    <a:pt x="9640" y="10033"/>
                  </a:lnTo>
                  <a:cubicBezTo>
                    <a:pt x="9640" y="10131"/>
                    <a:pt x="9541" y="10131"/>
                    <a:pt x="9541" y="10131"/>
                  </a:cubicBezTo>
                  <a:cubicBezTo>
                    <a:pt x="9443" y="10131"/>
                    <a:pt x="9443" y="10033"/>
                    <a:pt x="9443" y="9935"/>
                  </a:cubicBezTo>
                  <a:cubicBezTo>
                    <a:pt x="9320" y="10033"/>
                    <a:pt x="9320" y="10033"/>
                    <a:pt x="9222" y="10033"/>
                  </a:cubicBezTo>
                  <a:cubicBezTo>
                    <a:pt x="9222" y="10131"/>
                    <a:pt x="9320" y="10254"/>
                    <a:pt x="9320" y="10254"/>
                  </a:cubicBezTo>
                  <a:cubicBezTo>
                    <a:pt x="9222" y="10353"/>
                    <a:pt x="9123" y="10451"/>
                    <a:pt x="9025" y="10549"/>
                  </a:cubicBezTo>
                  <a:cubicBezTo>
                    <a:pt x="9025" y="10451"/>
                    <a:pt x="9025" y="10451"/>
                    <a:pt x="8926" y="10451"/>
                  </a:cubicBezTo>
                  <a:lnTo>
                    <a:pt x="8926" y="10648"/>
                  </a:lnTo>
                  <a:lnTo>
                    <a:pt x="9123" y="10648"/>
                  </a:lnTo>
                  <a:cubicBezTo>
                    <a:pt x="9123" y="10648"/>
                    <a:pt x="9123" y="10746"/>
                    <a:pt x="9025" y="10746"/>
                  </a:cubicBezTo>
                  <a:lnTo>
                    <a:pt x="9222" y="10967"/>
                  </a:lnTo>
                  <a:lnTo>
                    <a:pt x="9222" y="10648"/>
                  </a:lnTo>
                  <a:cubicBezTo>
                    <a:pt x="9320" y="10549"/>
                    <a:pt x="9443" y="10451"/>
                    <a:pt x="9541" y="10353"/>
                  </a:cubicBezTo>
                  <a:lnTo>
                    <a:pt x="9541" y="10549"/>
                  </a:lnTo>
                  <a:cubicBezTo>
                    <a:pt x="9443" y="10746"/>
                    <a:pt x="9222" y="11066"/>
                    <a:pt x="9123" y="11361"/>
                  </a:cubicBezTo>
                  <a:cubicBezTo>
                    <a:pt x="9025" y="11779"/>
                    <a:pt x="8828" y="12098"/>
                    <a:pt x="8705" y="12492"/>
                  </a:cubicBezTo>
                  <a:lnTo>
                    <a:pt x="8705" y="12713"/>
                  </a:lnTo>
                  <a:cubicBezTo>
                    <a:pt x="8705" y="12812"/>
                    <a:pt x="8607" y="12812"/>
                    <a:pt x="8607" y="12812"/>
                  </a:cubicBezTo>
                  <a:cubicBezTo>
                    <a:pt x="8607" y="13008"/>
                    <a:pt x="8508" y="13205"/>
                    <a:pt x="8508" y="13426"/>
                  </a:cubicBezTo>
                  <a:cubicBezTo>
                    <a:pt x="8508" y="13426"/>
                    <a:pt x="8410" y="13426"/>
                    <a:pt x="8410" y="13328"/>
                  </a:cubicBezTo>
                  <a:cubicBezTo>
                    <a:pt x="8312" y="13426"/>
                    <a:pt x="8312" y="13525"/>
                    <a:pt x="8312" y="13623"/>
                  </a:cubicBezTo>
                  <a:cubicBezTo>
                    <a:pt x="8312" y="13623"/>
                    <a:pt x="8410" y="13721"/>
                    <a:pt x="8410" y="13943"/>
                  </a:cubicBezTo>
                  <a:cubicBezTo>
                    <a:pt x="8410" y="13820"/>
                    <a:pt x="8312" y="13820"/>
                    <a:pt x="8312" y="13820"/>
                  </a:cubicBezTo>
                  <a:lnTo>
                    <a:pt x="8312" y="14041"/>
                  </a:lnTo>
                  <a:cubicBezTo>
                    <a:pt x="8312" y="14139"/>
                    <a:pt x="8213" y="14238"/>
                    <a:pt x="8213" y="14336"/>
                  </a:cubicBezTo>
                  <a:cubicBezTo>
                    <a:pt x="8213" y="14336"/>
                    <a:pt x="8213" y="14434"/>
                    <a:pt x="8312" y="14434"/>
                  </a:cubicBezTo>
                  <a:cubicBezTo>
                    <a:pt x="8213" y="14434"/>
                    <a:pt x="8213" y="14434"/>
                    <a:pt x="8213" y="14557"/>
                  </a:cubicBezTo>
                  <a:lnTo>
                    <a:pt x="8213" y="15049"/>
                  </a:lnTo>
                  <a:lnTo>
                    <a:pt x="8213" y="15566"/>
                  </a:lnTo>
                  <a:lnTo>
                    <a:pt x="8213" y="15984"/>
                  </a:lnTo>
                  <a:cubicBezTo>
                    <a:pt x="8090" y="15984"/>
                    <a:pt x="8090" y="15885"/>
                    <a:pt x="8090" y="15787"/>
                  </a:cubicBezTo>
                  <a:cubicBezTo>
                    <a:pt x="7992" y="15885"/>
                    <a:pt x="7992" y="15885"/>
                    <a:pt x="7992" y="15984"/>
                  </a:cubicBezTo>
                  <a:cubicBezTo>
                    <a:pt x="7894" y="15885"/>
                    <a:pt x="7894" y="15885"/>
                    <a:pt x="7795" y="15885"/>
                  </a:cubicBezTo>
                  <a:lnTo>
                    <a:pt x="7795" y="16180"/>
                  </a:lnTo>
                  <a:cubicBezTo>
                    <a:pt x="7795" y="16180"/>
                    <a:pt x="7894" y="16180"/>
                    <a:pt x="7894" y="16279"/>
                  </a:cubicBezTo>
                  <a:lnTo>
                    <a:pt x="7894" y="16082"/>
                  </a:lnTo>
                  <a:lnTo>
                    <a:pt x="7894" y="15984"/>
                  </a:lnTo>
                  <a:cubicBezTo>
                    <a:pt x="7992" y="16082"/>
                    <a:pt x="7992" y="16082"/>
                    <a:pt x="8090" y="16082"/>
                  </a:cubicBezTo>
                  <a:cubicBezTo>
                    <a:pt x="8090" y="16180"/>
                    <a:pt x="8090" y="16180"/>
                    <a:pt x="8213" y="16279"/>
                  </a:cubicBezTo>
                  <a:cubicBezTo>
                    <a:pt x="7992" y="16402"/>
                    <a:pt x="8213" y="16598"/>
                    <a:pt x="8213" y="16795"/>
                  </a:cubicBezTo>
                  <a:cubicBezTo>
                    <a:pt x="8213" y="17016"/>
                    <a:pt x="8312" y="17115"/>
                    <a:pt x="8410" y="17311"/>
                  </a:cubicBezTo>
                  <a:cubicBezTo>
                    <a:pt x="8410" y="17410"/>
                    <a:pt x="8312" y="17410"/>
                    <a:pt x="8312" y="17508"/>
                  </a:cubicBezTo>
                  <a:cubicBezTo>
                    <a:pt x="8410" y="17631"/>
                    <a:pt x="8410" y="17729"/>
                    <a:pt x="8607" y="17729"/>
                  </a:cubicBezTo>
                  <a:cubicBezTo>
                    <a:pt x="8828" y="18246"/>
                    <a:pt x="8828" y="18246"/>
                    <a:pt x="8828" y="18442"/>
                  </a:cubicBezTo>
                  <a:lnTo>
                    <a:pt x="8926" y="18442"/>
                  </a:lnTo>
                  <a:lnTo>
                    <a:pt x="8926" y="18860"/>
                  </a:lnTo>
                  <a:lnTo>
                    <a:pt x="9123" y="18860"/>
                  </a:lnTo>
                  <a:cubicBezTo>
                    <a:pt x="9025" y="18959"/>
                    <a:pt x="9025" y="19057"/>
                    <a:pt x="9025" y="19057"/>
                  </a:cubicBezTo>
                  <a:cubicBezTo>
                    <a:pt x="9123" y="19156"/>
                    <a:pt x="9025" y="19254"/>
                    <a:pt x="9222" y="19254"/>
                  </a:cubicBezTo>
                  <a:lnTo>
                    <a:pt x="9320" y="19475"/>
                  </a:lnTo>
                  <a:cubicBezTo>
                    <a:pt x="9443" y="19770"/>
                    <a:pt x="9541" y="19967"/>
                    <a:pt x="9738" y="20188"/>
                  </a:cubicBezTo>
                  <a:cubicBezTo>
                    <a:pt x="9738" y="20287"/>
                    <a:pt x="9836" y="20385"/>
                    <a:pt x="9836" y="20385"/>
                  </a:cubicBezTo>
                  <a:cubicBezTo>
                    <a:pt x="9935" y="20483"/>
                    <a:pt x="9935" y="20582"/>
                    <a:pt x="10058" y="20582"/>
                  </a:cubicBezTo>
                  <a:cubicBezTo>
                    <a:pt x="10156" y="20582"/>
                    <a:pt x="10156" y="20803"/>
                    <a:pt x="10156" y="20901"/>
                  </a:cubicBezTo>
                  <a:cubicBezTo>
                    <a:pt x="9935" y="20803"/>
                    <a:pt x="9738" y="20582"/>
                    <a:pt x="9640" y="20385"/>
                  </a:cubicBezTo>
                  <a:cubicBezTo>
                    <a:pt x="9590" y="20434"/>
                    <a:pt x="9566" y="20459"/>
                    <a:pt x="9541" y="20459"/>
                  </a:cubicBezTo>
                  <a:cubicBezTo>
                    <a:pt x="9517" y="20459"/>
                    <a:pt x="9492" y="20434"/>
                    <a:pt x="9443" y="20385"/>
                  </a:cubicBezTo>
                  <a:lnTo>
                    <a:pt x="9443" y="20483"/>
                  </a:lnTo>
                  <a:cubicBezTo>
                    <a:pt x="9541" y="20483"/>
                    <a:pt x="9541" y="20582"/>
                    <a:pt x="9640" y="20705"/>
                  </a:cubicBezTo>
                  <a:cubicBezTo>
                    <a:pt x="9738" y="20803"/>
                    <a:pt x="9738" y="20901"/>
                    <a:pt x="9836" y="21000"/>
                  </a:cubicBezTo>
                  <a:cubicBezTo>
                    <a:pt x="9935" y="21098"/>
                    <a:pt x="10156" y="21196"/>
                    <a:pt x="10156" y="21319"/>
                  </a:cubicBezTo>
                  <a:cubicBezTo>
                    <a:pt x="10254" y="21418"/>
                    <a:pt x="10353" y="21418"/>
                    <a:pt x="10353" y="21516"/>
                  </a:cubicBezTo>
                  <a:cubicBezTo>
                    <a:pt x="10451" y="21713"/>
                    <a:pt x="10672" y="21614"/>
                    <a:pt x="10771" y="21811"/>
                  </a:cubicBezTo>
                  <a:cubicBezTo>
                    <a:pt x="10869" y="21934"/>
                    <a:pt x="11066" y="22032"/>
                    <a:pt x="11164" y="22131"/>
                  </a:cubicBezTo>
                  <a:cubicBezTo>
                    <a:pt x="11164" y="22032"/>
                    <a:pt x="11287" y="22032"/>
                    <a:pt x="11287" y="22032"/>
                  </a:cubicBezTo>
                  <a:lnTo>
                    <a:pt x="11287" y="22131"/>
                  </a:lnTo>
                  <a:cubicBezTo>
                    <a:pt x="11385" y="22229"/>
                    <a:pt x="11385" y="22229"/>
                    <a:pt x="11484" y="22328"/>
                  </a:cubicBezTo>
                  <a:cubicBezTo>
                    <a:pt x="11582" y="22328"/>
                    <a:pt x="11680" y="22426"/>
                    <a:pt x="11779" y="22549"/>
                  </a:cubicBezTo>
                  <a:cubicBezTo>
                    <a:pt x="11902" y="22549"/>
                    <a:pt x="12000" y="22647"/>
                    <a:pt x="12000" y="22647"/>
                  </a:cubicBezTo>
                  <a:cubicBezTo>
                    <a:pt x="12394" y="22844"/>
                    <a:pt x="12713" y="23041"/>
                    <a:pt x="13131" y="23262"/>
                  </a:cubicBezTo>
                  <a:cubicBezTo>
                    <a:pt x="13328" y="23360"/>
                    <a:pt x="13623" y="23459"/>
                    <a:pt x="13844" y="23557"/>
                  </a:cubicBezTo>
                  <a:cubicBezTo>
                    <a:pt x="13943" y="23557"/>
                    <a:pt x="14139" y="23655"/>
                    <a:pt x="14238" y="23778"/>
                  </a:cubicBezTo>
                  <a:cubicBezTo>
                    <a:pt x="14238" y="23778"/>
                    <a:pt x="14361" y="23778"/>
                    <a:pt x="14361" y="23655"/>
                  </a:cubicBezTo>
                  <a:cubicBezTo>
                    <a:pt x="14361" y="23778"/>
                    <a:pt x="14361" y="23778"/>
                    <a:pt x="14459" y="23877"/>
                  </a:cubicBezTo>
                  <a:cubicBezTo>
                    <a:pt x="14459" y="23778"/>
                    <a:pt x="14557" y="23778"/>
                    <a:pt x="14557" y="23778"/>
                  </a:cubicBezTo>
                  <a:cubicBezTo>
                    <a:pt x="14656" y="23877"/>
                    <a:pt x="14656" y="23877"/>
                    <a:pt x="14754" y="23975"/>
                  </a:cubicBezTo>
                  <a:cubicBezTo>
                    <a:pt x="15074" y="23975"/>
                    <a:pt x="15270" y="24073"/>
                    <a:pt x="15590" y="24172"/>
                  </a:cubicBezTo>
                  <a:cubicBezTo>
                    <a:pt x="15590" y="24172"/>
                    <a:pt x="15688" y="24172"/>
                    <a:pt x="15688" y="24270"/>
                  </a:cubicBezTo>
                  <a:cubicBezTo>
                    <a:pt x="15688" y="24172"/>
                    <a:pt x="15787" y="24172"/>
                    <a:pt x="15787" y="24172"/>
                  </a:cubicBezTo>
                  <a:cubicBezTo>
                    <a:pt x="15885" y="24172"/>
                    <a:pt x="15984" y="24172"/>
                    <a:pt x="16082" y="24270"/>
                  </a:cubicBezTo>
                  <a:cubicBezTo>
                    <a:pt x="16082" y="24270"/>
                    <a:pt x="16205" y="24393"/>
                    <a:pt x="16303" y="24393"/>
                  </a:cubicBezTo>
                  <a:lnTo>
                    <a:pt x="16500" y="24393"/>
                  </a:lnTo>
                  <a:cubicBezTo>
                    <a:pt x="16598" y="24270"/>
                    <a:pt x="16598" y="24172"/>
                    <a:pt x="16697" y="24172"/>
                  </a:cubicBezTo>
                  <a:cubicBezTo>
                    <a:pt x="16697" y="24073"/>
                    <a:pt x="16820" y="24073"/>
                    <a:pt x="16918" y="24073"/>
                  </a:cubicBezTo>
                  <a:cubicBezTo>
                    <a:pt x="17115" y="24073"/>
                    <a:pt x="17311" y="24073"/>
                    <a:pt x="17533" y="24172"/>
                  </a:cubicBezTo>
                  <a:cubicBezTo>
                    <a:pt x="17631" y="24123"/>
                    <a:pt x="17729" y="24098"/>
                    <a:pt x="17831" y="24098"/>
                  </a:cubicBezTo>
                  <a:cubicBezTo>
                    <a:pt x="17932" y="24098"/>
                    <a:pt x="18037" y="24123"/>
                    <a:pt x="18147" y="24172"/>
                  </a:cubicBezTo>
                  <a:cubicBezTo>
                    <a:pt x="18213" y="24172"/>
                    <a:pt x="18279" y="24128"/>
                    <a:pt x="18344" y="24128"/>
                  </a:cubicBezTo>
                  <a:cubicBezTo>
                    <a:pt x="18377" y="24128"/>
                    <a:pt x="18410" y="24139"/>
                    <a:pt x="18442" y="24172"/>
                  </a:cubicBezTo>
                  <a:cubicBezTo>
                    <a:pt x="18541" y="24172"/>
                    <a:pt x="18541" y="24172"/>
                    <a:pt x="18664" y="24073"/>
                  </a:cubicBezTo>
                  <a:cubicBezTo>
                    <a:pt x="18664" y="24073"/>
                    <a:pt x="18664" y="24172"/>
                    <a:pt x="18762" y="24172"/>
                  </a:cubicBezTo>
                  <a:cubicBezTo>
                    <a:pt x="18844" y="24131"/>
                    <a:pt x="18925" y="24107"/>
                    <a:pt x="19008" y="24107"/>
                  </a:cubicBezTo>
                  <a:cubicBezTo>
                    <a:pt x="19126" y="24107"/>
                    <a:pt x="19247" y="24155"/>
                    <a:pt x="19377" y="24270"/>
                  </a:cubicBezTo>
                  <a:cubicBezTo>
                    <a:pt x="19513" y="24202"/>
                    <a:pt x="19601" y="24088"/>
                    <a:pt x="19748" y="24088"/>
                  </a:cubicBezTo>
                  <a:cubicBezTo>
                    <a:pt x="19815" y="24088"/>
                    <a:pt x="19892" y="24111"/>
                    <a:pt x="19992" y="24172"/>
                  </a:cubicBezTo>
                  <a:lnTo>
                    <a:pt x="20188" y="24172"/>
                  </a:lnTo>
                  <a:cubicBezTo>
                    <a:pt x="20287" y="24073"/>
                    <a:pt x="20385" y="24073"/>
                    <a:pt x="20508" y="23975"/>
                  </a:cubicBezTo>
                  <a:lnTo>
                    <a:pt x="20606" y="24073"/>
                  </a:lnTo>
                  <a:cubicBezTo>
                    <a:pt x="20705" y="23975"/>
                    <a:pt x="20803" y="23975"/>
                    <a:pt x="21000" y="23975"/>
                  </a:cubicBezTo>
                  <a:cubicBezTo>
                    <a:pt x="21123" y="23975"/>
                    <a:pt x="21221" y="23877"/>
                    <a:pt x="21319" y="23877"/>
                  </a:cubicBezTo>
                  <a:cubicBezTo>
                    <a:pt x="21418" y="23877"/>
                    <a:pt x="21614" y="23877"/>
                    <a:pt x="21737" y="23975"/>
                  </a:cubicBezTo>
                  <a:lnTo>
                    <a:pt x="21516" y="23975"/>
                  </a:lnTo>
                  <a:cubicBezTo>
                    <a:pt x="21418" y="23975"/>
                    <a:pt x="21418" y="24073"/>
                    <a:pt x="21319" y="24073"/>
                  </a:cubicBezTo>
                  <a:lnTo>
                    <a:pt x="21221" y="23975"/>
                  </a:lnTo>
                  <a:cubicBezTo>
                    <a:pt x="21123" y="24073"/>
                    <a:pt x="21123" y="24172"/>
                    <a:pt x="21000" y="24172"/>
                  </a:cubicBezTo>
                  <a:cubicBezTo>
                    <a:pt x="21123" y="24270"/>
                    <a:pt x="21123" y="24270"/>
                    <a:pt x="21221" y="24393"/>
                  </a:cubicBezTo>
                  <a:cubicBezTo>
                    <a:pt x="21319" y="24270"/>
                    <a:pt x="21319" y="24270"/>
                    <a:pt x="21319" y="24172"/>
                  </a:cubicBezTo>
                  <a:cubicBezTo>
                    <a:pt x="21516" y="24172"/>
                    <a:pt x="21614" y="24172"/>
                    <a:pt x="21614" y="24073"/>
                  </a:cubicBezTo>
                  <a:lnTo>
                    <a:pt x="21934" y="24073"/>
                  </a:lnTo>
                  <a:cubicBezTo>
                    <a:pt x="22032" y="23975"/>
                    <a:pt x="22032" y="23975"/>
                    <a:pt x="22131" y="23975"/>
                  </a:cubicBezTo>
                  <a:cubicBezTo>
                    <a:pt x="22229" y="23975"/>
                    <a:pt x="22229" y="23877"/>
                    <a:pt x="22352" y="23877"/>
                  </a:cubicBezTo>
                  <a:cubicBezTo>
                    <a:pt x="22450" y="23778"/>
                    <a:pt x="22549" y="23778"/>
                    <a:pt x="22647" y="23655"/>
                  </a:cubicBezTo>
                  <a:cubicBezTo>
                    <a:pt x="22844" y="23557"/>
                    <a:pt x="23065" y="23557"/>
                    <a:pt x="23262" y="23459"/>
                  </a:cubicBezTo>
                  <a:lnTo>
                    <a:pt x="23262" y="23262"/>
                  </a:lnTo>
                  <a:cubicBezTo>
                    <a:pt x="23459" y="23164"/>
                    <a:pt x="23680" y="23041"/>
                    <a:pt x="23877" y="22942"/>
                  </a:cubicBezTo>
                  <a:cubicBezTo>
                    <a:pt x="24073" y="22844"/>
                    <a:pt x="24295" y="22746"/>
                    <a:pt x="24590" y="22647"/>
                  </a:cubicBezTo>
                  <a:lnTo>
                    <a:pt x="24491" y="22647"/>
                  </a:lnTo>
                  <a:cubicBezTo>
                    <a:pt x="24491" y="22549"/>
                    <a:pt x="24491" y="22549"/>
                    <a:pt x="24590" y="22549"/>
                  </a:cubicBezTo>
                  <a:lnTo>
                    <a:pt x="24393" y="22549"/>
                  </a:lnTo>
                  <a:cubicBezTo>
                    <a:pt x="24295" y="22549"/>
                    <a:pt x="24295" y="22647"/>
                    <a:pt x="24295" y="22647"/>
                  </a:cubicBezTo>
                  <a:lnTo>
                    <a:pt x="24196" y="22647"/>
                  </a:lnTo>
                  <a:cubicBezTo>
                    <a:pt x="24196" y="22549"/>
                    <a:pt x="24295" y="22426"/>
                    <a:pt x="24295" y="22328"/>
                  </a:cubicBezTo>
                  <a:cubicBezTo>
                    <a:pt x="24295" y="22426"/>
                    <a:pt x="24295" y="22426"/>
                    <a:pt x="24393" y="22549"/>
                  </a:cubicBezTo>
                  <a:cubicBezTo>
                    <a:pt x="24393" y="22426"/>
                    <a:pt x="24491" y="22426"/>
                    <a:pt x="24491" y="22328"/>
                  </a:cubicBezTo>
                  <a:cubicBezTo>
                    <a:pt x="24491" y="22328"/>
                    <a:pt x="24491" y="22426"/>
                    <a:pt x="24590" y="22426"/>
                  </a:cubicBezTo>
                  <a:lnTo>
                    <a:pt x="24590" y="22328"/>
                  </a:lnTo>
                  <a:cubicBezTo>
                    <a:pt x="24811" y="22229"/>
                    <a:pt x="25008" y="22032"/>
                    <a:pt x="25204" y="22032"/>
                  </a:cubicBezTo>
                  <a:cubicBezTo>
                    <a:pt x="25303" y="22032"/>
                    <a:pt x="25303" y="21934"/>
                    <a:pt x="25426" y="21811"/>
                  </a:cubicBezTo>
                  <a:cubicBezTo>
                    <a:pt x="25426" y="21762"/>
                    <a:pt x="25450" y="21762"/>
                    <a:pt x="25487" y="21762"/>
                  </a:cubicBezTo>
                  <a:cubicBezTo>
                    <a:pt x="25524" y="21762"/>
                    <a:pt x="25573" y="21762"/>
                    <a:pt x="25622" y="21713"/>
                  </a:cubicBezTo>
                  <a:cubicBezTo>
                    <a:pt x="25622" y="21614"/>
                    <a:pt x="25721" y="21614"/>
                    <a:pt x="25819" y="21614"/>
                  </a:cubicBezTo>
                  <a:cubicBezTo>
                    <a:pt x="25918" y="21614"/>
                    <a:pt x="26040" y="21516"/>
                    <a:pt x="26139" y="21516"/>
                  </a:cubicBezTo>
                  <a:cubicBezTo>
                    <a:pt x="26139" y="21418"/>
                    <a:pt x="26237" y="21418"/>
                    <a:pt x="26336" y="21418"/>
                  </a:cubicBezTo>
                  <a:cubicBezTo>
                    <a:pt x="26237" y="21319"/>
                    <a:pt x="26139" y="21319"/>
                    <a:pt x="26040" y="21319"/>
                  </a:cubicBezTo>
                  <a:cubicBezTo>
                    <a:pt x="26237" y="21098"/>
                    <a:pt x="26434" y="21000"/>
                    <a:pt x="26532" y="20901"/>
                  </a:cubicBezTo>
                  <a:cubicBezTo>
                    <a:pt x="26532" y="20803"/>
                    <a:pt x="26434" y="20803"/>
                    <a:pt x="26434" y="20705"/>
                  </a:cubicBezTo>
                  <a:cubicBezTo>
                    <a:pt x="26336" y="20705"/>
                    <a:pt x="26336" y="20705"/>
                    <a:pt x="26336" y="20803"/>
                  </a:cubicBezTo>
                  <a:cubicBezTo>
                    <a:pt x="26139" y="20803"/>
                    <a:pt x="25918" y="20901"/>
                    <a:pt x="25819" y="21000"/>
                  </a:cubicBezTo>
                  <a:cubicBezTo>
                    <a:pt x="25622" y="21000"/>
                    <a:pt x="25524" y="21098"/>
                    <a:pt x="25426" y="21196"/>
                  </a:cubicBezTo>
                  <a:cubicBezTo>
                    <a:pt x="25204" y="21196"/>
                    <a:pt x="25106" y="21196"/>
                    <a:pt x="25008" y="21319"/>
                  </a:cubicBezTo>
                  <a:cubicBezTo>
                    <a:pt x="24811" y="21418"/>
                    <a:pt x="24688" y="21516"/>
                    <a:pt x="24491" y="21614"/>
                  </a:cubicBezTo>
                  <a:cubicBezTo>
                    <a:pt x="24477" y="21600"/>
                    <a:pt x="24465" y="21594"/>
                    <a:pt x="24454" y="21594"/>
                  </a:cubicBezTo>
                  <a:cubicBezTo>
                    <a:pt x="24402" y="21594"/>
                    <a:pt x="24384" y="21733"/>
                    <a:pt x="24332" y="21733"/>
                  </a:cubicBezTo>
                  <a:cubicBezTo>
                    <a:pt x="24321" y="21733"/>
                    <a:pt x="24309" y="21727"/>
                    <a:pt x="24295" y="21713"/>
                  </a:cubicBezTo>
                  <a:cubicBezTo>
                    <a:pt x="24245" y="21762"/>
                    <a:pt x="24166" y="21762"/>
                    <a:pt x="24086" y="21762"/>
                  </a:cubicBezTo>
                  <a:cubicBezTo>
                    <a:pt x="24006" y="21762"/>
                    <a:pt x="23926" y="21762"/>
                    <a:pt x="23877" y="21811"/>
                  </a:cubicBezTo>
                  <a:cubicBezTo>
                    <a:pt x="23844" y="21852"/>
                    <a:pt x="23811" y="21866"/>
                    <a:pt x="23778" y="21866"/>
                  </a:cubicBezTo>
                  <a:cubicBezTo>
                    <a:pt x="23713" y="21866"/>
                    <a:pt x="23647" y="21811"/>
                    <a:pt x="23582" y="21811"/>
                  </a:cubicBezTo>
                  <a:cubicBezTo>
                    <a:pt x="23459" y="21934"/>
                    <a:pt x="23262" y="21934"/>
                    <a:pt x="23065" y="21934"/>
                  </a:cubicBezTo>
                  <a:lnTo>
                    <a:pt x="23065" y="22032"/>
                  </a:lnTo>
                  <a:lnTo>
                    <a:pt x="22549" y="22032"/>
                  </a:lnTo>
                  <a:lnTo>
                    <a:pt x="22549" y="22229"/>
                  </a:lnTo>
                  <a:cubicBezTo>
                    <a:pt x="22549" y="22131"/>
                    <a:pt x="22450" y="22131"/>
                    <a:pt x="22450" y="22131"/>
                  </a:cubicBezTo>
                  <a:lnTo>
                    <a:pt x="22229" y="22131"/>
                  </a:lnTo>
                  <a:cubicBezTo>
                    <a:pt x="22229" y="22229"/>
                    <a:pt x="22229" y="22229"/>
                    <a:pt x="22352" y="22229"/>
                  </a:cubicBezTo>
                  <a:cubicBezTo>
                    <a:pt x="22229" y="22229"/>
                    <a:pt x="22131" y="22229"/>
                    <a:pt x="22131" y="22328"/>
                  </a:cubicBezTo>
                  <a:cubicBezTo>
                    <a:pt x="22032" y="22328"/>
                    <a:pt x="22032" y="22426"/>
                    <a:pt x="21934" y="22426"/>
                  </a:cubicBezTo>
                  <a:lnTo>
                    <a:pt x="21934" y="22549"/>
                  </a:lnTo>
                  <a:cubicBezTo>
                    <a:pt x="21836" y="22549"/>
                    <a:pt x="21836" y="22647"/>
                    <a:pt x="21614" y="22746"/>
                  </a:cubicBezTo>
                  <a:cubicBezTo>
                    <a:pt x="21516" y="22746"/>
                    <a:pt x="21319" y="22746"/>
                    <a:pt x="21221" y="22844"/>
                  </a:cubicBezTo>
                  <a:cubicBezTo>
                    <a:pt x="21000" y="22844"/>
                    <a:pt x="20803" y="22844"/>
                    <a:pt x="20606" y="22942"/>
                  </a:cubicBezTo>
                  <a:cubicBezTo>
                    <a:pt x="20508" y="22942"/>
                    <a:pt x="20287" y="22844"/>
                    <a:pt x="20188" y="22844"/>
                  </a:cubicBezTo>
                  <a:cubicBezTo>
                    <a:pt x="20188" y="22844"/>
                    <a:pt x="20188" y="22942"/>
                    <a:pt x="20090" y="23041"/>
                  </a:cubicBezTo>
                  <a:lnTo>
                    <a:pt x="20090" y="22746"/>
                  </a:lnTo>
                  <a:cubicBezTo>
                    <a:pt x="19893" y="22844"/>
                    <a:pt x="19672" y="22942"/>
                    <a:pt x="19475" y="22942"/>
                  </a:cubicBezTo>
                  <a:lnTo>
                    <a:pt x="19278" y="22942"/>
                  </a:lnTo>
                  <a:cubicBezTo>
                    <a:pt x="19237" y="22909"/>
                    <a:pt x="19210" y="22899"/>
                    <a:pt x="19188" y="22899"/>
                  </a:cubicBezTo>
                  <a:cubicBezTo>
                    <a:pt x="19145" y="22899"/>
                    <a:pt x="19123" y="22942"/>
                    <a:pt x="19057" y="22942"/>
                  </a:cubicBezTo>
                  <a:lnTo>
                    <a:pt x="18959" y="22942"/>
                  </a:lnTo>
                  <a:cubicBezTo>
                    <a:pt x="18930" y="22913"/>
                    <a:pt x="18893" y="22901"/>
                    <a:pt x="18849" y="22901"/>
                  </a:cubicBezTo>
                  <a:cubicBezTo>
                    <a:pt x="18743" y="22901"/>
                    <a:pt x="18599" y="22971"/>
                    <a:pt x="18442" y="23041"/>
                  </a:cubicBezTo>
                  <a:cubicBezTo>
                    <a:pt x="18442" y="22942"/>
                    <a:pt x="18344" y="22844"/>
                    <a:pt x="18344" y="22844"/>
                  </a:cubicBezTo>
                  <a:cubicBezTo>
                    <a:pt x="18246" y="22942"/>
                    <a:pt x="18147" y="22942"/>
                    <a:pt x="17926" y="22942"/>
                  </a:cubicBezTo>
                  <a:cubicBezTo>
                    <a:pt x="17926" y="22942"/>
                    <a:pt x="17828" y="22844"/>
                    <a:pt x="17729" y="22844"/>
                  </a:cubicBezTo>
                  <a:lnTo>
                    <a:pt x="17434" y="22844"/>
                  </a:lnTo>
                  <a:cubicBezTo>
                    <a:pt x="17311" y="22844"/>
                    <a:pt x="17213" y="22746"/>
                    <a:pt x="17115" y="22746"/>
                  </a:cubicBezTo>
                  <a:lnTo>
                    <a:pt x="16820" y="22746"/>
                  </a:lnTo>
                  <a:cubicBezTo>
                    <a:pt x="16738" y="22746"/>
                    <a:pt x="16667" y="22702"/>
                    <a:pt x="16599" y="22702"/>
                  </a:cubicBezTo>
                  <a:cubicBezTo>
                    <a:pt x="16565" y="22702"/>
                    <a:pt x="16533" y="22713"/>
                    <a:pt x="16500" y="22746"/>
                  </a:cubicBezTo>
                  <a:cubicBezTo>
                    <a:pt x="16451" y="22647"/>
                    <a:pt x="16402" y="22623"/>
                    <a:pt x="16352" y="22623"/>
                  </a:cubicBezTo>
                  <a:cubicBezTo>
                    <a:pt x="16303" y="22623"/>
                    <a:pt x="16254" y="22647"/>
                    <a:pt x="16205" y="22647"/>
                  </a:cubicBezTo>
                  <a:cubicBezTo>
                    <a:pt x="16082" y="22647"/>
                    <a:pt x="15984" y="22549"/>
                    <a:pt x="15885" y="22549"/>
                  </a:cubicBezTo>
                  <a:cubicBezTo>
                    <a:pt x="15981" y="22512"/>
                    <a:pt x="16074" y="22497"/>
                    <a:pt x="16167" y="22497"/>
                  </a:cubicBezTo>
                  <a:cubicBezTo>
                    <a:pt x="16384" y="22497"/>
                    <a:pt x="16596" y="22578"/>
                    <a:pt x="16820" y="22647"/>
                  </a:cubicBezTo>
                  <a:cubicBezTo>
                    <a:pt x="16852" y="22573"/>
                    <a:pt x="16885" y="22549"/>
                    <a:pt x="16918" y="22549"/>
                  </a:cubicBezTo>
                  <a:cubicBezTo>
                    <a:pt x="16983" y="22549"/>
                    <a:pt x="17049" y="22647"/>
                    <a:pt x="17115" y="22647"/>
                  </a:cubicBezTo>
                  <a:cubicBezTo>
                    <a:pt x="17311" y="22647"/>
                    <a:pt x="17434" y="22647"/>
                    <a:pt x="17631" y="22549"/>
                  </a:cubicBezTo>
                  <a:cubicBezTo>
                    <a:pt x="17729" y="22549"/>
                    <a:pt x="17729" y="22647"/>
                    <a:pt x="17828" y="22647"/>
                  </a:cubicBezTo>
                  <a:lnTo>
                    <a:pt x="19057" y="22647"/>
                  </a:lnTo>
                  <a:cubicBezTo>
                    <a:pt x="19156" y="22647"/>
                    <a:pt x="19278" y="22549"/>
                    <a:pt x="19377" y="22549"/>
                  </a:cubicBezTo>
                  <a:cubicBezTo>
                    <a:pt x="19475" y="22647"/>
                    <a:pt x="19574" y="22647"/>
                    <a:pt x="19574" y="22647"/>
                  </a:cubicBezTo>
                  <a:cubicBezTo>
                    <a:pt x="19672" y="22549"/>
                    <a:pt x="19770" y="22549"/>
                    <a:pt x="19893" y="22549"/>
                  </a:cubicBezTo>
                  <a:cubicBezTo>
                    <a:pt x="19959" y="22549"/>
                    <a:pt x="20024" y="22593"/>
                    <a:pt x="20090" y="22593"/>
                  </a:cubicBezTo>
                  <a:cubicBezTo>
                    <a:pt x="20123" y="22593"/>
                    <a:pt x="20155" y="22582"/>
                    <a:pt x="20188" y="22549"/>
                  </a:cubicBezTo>
                  <a:cubicBezTo>
                    <a:pt x="20237" y="22487"/>
                    <a:pt x="20287" y="22457"/>
                    <a:pt x="20339" y="22457"/>
                  </a:cubicBezTo>
                  <a:cubicBezTo>
                    <a:pt x="20391" y="22457"/>
                    <a:pt x="20446" y="22487"/>
                    <a:pt x="20508" y="22549"/>
                  </a:cubicBezTo>
                  <a:lnTo>
                    <a:pt x="20606" y="22549"/>
                  </a:lnTo>
                  <a:cubicBezTo>
                    <a:pt x="20901" y="22426"/>
                    <a:pt x="21221" y="22426"/>
                    <a:pt x="21516" y="22426"/>
                  </a:cubicBezTo>
                  <a:lnTo>
                    <a:pt x="21737" y="22229"/>
                  </a:lnTo>
                  <a:lnTo>
                    <a:pt x="21418" y="22229"/>
                  </a:lnTo>
                  <a:cubicBezTo>
                    <a:pt x="21319" y="22229"/>
                    <a:pt x="21319" y="22328"/>
                    <a:pt x="21319" y="22426"/>
                  </a:cubicBezTo>
                  <a:lnTo>
                    <a:pt x="21319" y="22131"/>
                  </a:lnTo>
                  <a:cubicBezTo>
                    <a:pt x="21221" y="22180"/>
                    <a:pt x="21117" y="22180"/>
                    <a:pt x="21024" y="22180"/>
                  </a:cubicBezTo>
                  <a:cubicBezTo>
                    <a:pt x="20932" y="22180"/>
                    <a:pt x="20852" y="22180"/>
                    <a:pt x="20803" y="22229"/>
                  </a:cubicBezTo>
                  <a:cubicBezTo>
                    <a:pt x="20705" y="22229"/>
                    <a:pt x="20606" y="22131"/>
                    <a:pt x="20508" y="22032"/>
                  </a:cubicBezTo>
                  <a:lnTo>
                    <a:pt x="20508" y="22229"/>
                  </a:lnTo>
                  <a:lnTo>
                    <a:pt x="20287" y="22229"/>
                  </a:lnTo>
                  <a:cubicBezTo>
                    <a:pt x="20188" y="22229"/>
                    <a:pt x="20188" y="22328"/>
                    <a:pt x="20090" y="22328"/>
                  </a:cubicBezTo>
                  <a:cubicBezTo>
                    <a:pt x="20090" y="22328"/>
                    <a:pt x="19992" y="22328"/>
                    <a:pt x="19992" y="22229"/>
                  </a:cubicBezTo>
                  <a:cubicBezTo>
                    <a:pt x="19893" y="22328"/>
                    <a:pt x="19893" y="22328"/>
                    <a:pt x="19770" y="22328"/>
                  </a:cubicBezTo>
                  <a:lnTo>
                    <a:pt x="19574" y="22328"/>
                  </a:lnTo>
                  <a:cubicBezTo>
                    <a:pt x="19475" y="22328"/>
                    <a:pt x="19377" y="22328"/>
                    <a:pt x="19156" y="22426"/>
                  </a:cubicBezTo>
                  <a:cubicBezTo>
                    <a:pt x="19123" y="22360"/>
                    <a:pt x="19090" y="22338"/>
                    <a:pt x="19057" y="22338"/>
                  </a:cubicBezTo>
                  <a:cubicBezTo>
                    <a:pt x="18992" y="22338"/>
                    <a:pt x="18926" y="22426"/>
                    <a:pt x="18860" y="22426"/>
                  </a:cubicBezTo>
                  <a:lnTo>
                    <a:pt x="18762" y="22328"/>
                  </a:lnTo>
                  <a:cubicBezTo>
                    <a:pt x="18726" y="22408"/>
                    <a:pt x="18687" y="22430"/>
                    <a:pt x="18642" y="22430"/>
                  </a:cubicBezTo>
                  <a:cubicBezTo>
                    <a:pt x="18589" y="22430"/>
                    <a:pt x="18528" y="22399"/>
                    <a:pt x="18455" y="22399"/>
                  </a:cubicBezTo>
                  <a:cubicBezTo>
                    <a:pt x="18421" y="22399"/>
                    <a:pt x="18384" y="22406"/>
                    <a:pt x="18344" y="22426"/>
                  </a:cubicBezTo>
                  <a:cubicBezTo>
                    <a:pt x="18344" y="22426"/>
                    <a:pt x="18257" y="22338"/>
                    <a:pt x="18169" y="22338"/>
                  </a:cubicBezTo>
                  <a:cubicBezTo>
                    <a:pt x="18126" y="22338"/>
                    <a:pt x="18082" y="22360"/>
                    <a:pt x="18049" y="22426"/>
                  </a:cubicBezTo>
                  <a:cubicBezTo>
                    <a:pt x="17938" y="22377"/>
                    <a:pt x="17834" y="22377"/>
                    <a:pt x="17745" y="22377"/>
                  </a:cubicBezTo>
                  <a:cubicBezTo>
                    <a:pt x="17656" y="22377"/>
                    <a:pt x="17582" y="22377"/>
                    <a:pt x="17533" y="22328"/>
                  </a:cubicBezTo>
                  <a:cubicBezTo>
                    <a:pt x="17422" y="22278"/>
                    <a:pt x="17342" y="22278"/>
                    <a:pt x="17265" y="22278"/>
                  </a:cubicBezTo>
                  <a:cubicBezTo>
                    <a:pt x="17188" y="22278"/>
                    <a:pt x="17115" y="22278"/>
                    <a:pt x="17016" y="22229"/>
                  </a:cubicBezTo>
                  <a:cubicBezTo>
                    <a:pt x="16967" y="22180"/>
                    <a:pt x="16918" y="22180"/>
                    <a:pt x="16866" y="22180"/>
                  </a:cubicBezTo>
                  <a:cubicBezTo>
                    <a:pt x="16813" y="22180"/>
                    <a:pt x="16758" y="22180"/>
                    <a:pt x="16697" y="22131"/>
                  </a:cubicBezTo>
                  <a:cubicBezTo>
                    <a:pt x="16664" y="22164"/>
                    <a:pt x="16631" y="22175"/>
                    <a:pt x="16602" y="22175"/>
                  </a:cubicBezTo>
                  <a:cubicBezTo>
                    <a:pt x="16544" y="22175"/>
                    <a:pt x="16500" y="22131"/>
                    <a:pt x="16500" y="22131"/>
                  </a:cubicBezTo>
                  <a:cubicBezTo>
                    <a:pt x="16205" y="22032"/>
                    <a:pt x="15885" y="22032"/>
                    <a:pt x="15590" y="21934"/>
                  </a:cubicBezTo>
                  <a:cubicBezTo>
                    <a:pt x="15369" y="21811"/>
                    <a:pt x="15172" y="21713"/>
                    <a:pt x="14975" y="21713"/>
                  </a:cubicBezTo>
                  <a:cubicBezTo>
                    <a:pt x="14852" y="21614"/>
                    <a:pt x="14754" y="21614"/>
                    <a:pt x="14656" y="21614"/>
                  </a:cubicBezTo>
                  <a:cubicBezTo>
                    <a:pt x="14557" y="21614"/>
                    <a:pt x="14459" y="21516"/>
                    <a:pt x="14361" y="21418"/>
                  </a:cubicBezTo>
                  <a:cubicBezTo>
                    <a:pt x="14238" y="21418"/>
                    <a:pt x="14139" y="21319"/>
                    <a:pt x="14041" y="21319"/>
                  </a:cubicBezTo>
                  <a:cubicBezTo>
                    <a:pt x="13943" y="21319"/>
                    <a:pt x="13943" y="21098"/>
                    <a:pt x="13746" y="21098"/>
                  </a:cubicBezTo>
                  <a:cubicBezTo>
                    <a:pt x="13623" y="21098"/>
                    <a:pt x="13525" y="21000"/>
                    <a:pt x="13426" y="21000"/>
                  </a:cubicBezTo>
                  <a:lnTo>
                    <a:pt x="13426" y="21098"/>
                  </a:lnTo>
                  <a:cubicBezTo>
                    <a:pt x="13623" y="21196"/>
                    <a:pt x="13746" y="21319"/>
                    <a:pt x="13943" y="21418"/>
                  </a:cubicBezTo>
                  <a:cubicBezTo>
                    <a:pt x="14041" y="21418"/>
                    <a:pt x="14139" y="21516"/>
                    <a:pt x="14238" y="21614"/>
                  </a:cubicBezTo>
                  <a:cubicBezTo>
                    <a:pt x="14459" y="21713"/>
                    <a:pt x="14754" y="21713"/>
                    <a:pt x="15074" y="21934"/>
                  </a:cubicBezTo>
                  <a:cubicBezTo>
                    <a:pt x="15172" y="21934"/>
                    <a:pt x="15369" y="22032"/>
                    <a:pt x="15467" y="22032"/>
                  </a:cubicBezTo>
                  <a:lnTo>
                    <a:pt x="15590" y="22032"/>
                  </a:lnTo>
                  <a:cubicBezTo>
                    <a:pt x="15590" y="22032"/>
                    <a:pt x="15590" y="22131"/>
                    <a:pt x="15688" y="22229"/>
                  </a:cubicBezTo>
                  <a:lnTo>
                    <a:pt x="15590" y="22229"/>
                  </a:lnTo>
                  <a:cubicBezTo>
                    <a:pt x="15467" y="22131"/>
                    <a:pt x="15369" y="22131"/>
                    <a:pt x="15270" y="22131"/>
                  </a:cubicBezTo>
                  <a:lnTo>
                    <a:pt x="15074" y="22131"/>
                  </a:lnTo>
                  <a:cubicBezTo>
                    <a:pt x="15074" y="22131"/>
                    <a:pt x="15074" y="22032"/>
                    <a:pt x="14975" y="22032"/>
                  </a:cubicBezTo>
                  <a:lnTo>
                    <a:pt x="14754" y="22032"/>
                  </a:lnTo>
                  <a:cubicBezTo>
                    <a:pt x="14656" y="21934"/>
                    <a:pt x="14557" y="21934"/>
                    <a:pt x="14459" y="21811"/>
                  </a:cubicBezTo>
                  <a:lnTo>
                    <a:pt x="14459" y="21934"/>
                  </a:lnTo>
                  <a:cubicBezTo>
                    <a:pt x="14280" y="21834"/>
                    <a:pt x="14116" y="21686"/>
                    <a:pt x="13956" y="21686"/>
                  </a:cubicBezTo>
                  <a:cubicBezTo>
                    <a:pt x="13919" y="21686"/>
                    <a:pt x="13881" y="21694"/>
                    <a:pt x="13844" y="21713"/>
                  </a:cubicBezTo>
                  <a:lnTo>
                    <a:pt x="13844" y="21516"/>
                  </a:lnTo>
                  <a:cubicBezTo>
                    <a:pt x="13525" y="21319"/>
                    <a:pt x="13131" y="21196"/>
                    <a:pt x="12812" y="20803"/>
                  </a:cubicBezTo>
                  <a:lnTo>
                    <a:pt x="13008" y="20803"/>
                  </a:lnTo>
                  <a:cubicBezTo>
                    <a:pt x="13008" y="20705"/>
                    <a:pt x="12910" y="20705"/>
                    <a:pt x="12910" y="20705"/>
                  </a:cubicBezTo>
                  <a:cubicBezTo>
                    <a:pt x="12713" y="20483"/>
                    <a:pt x="12615" y="20385"/>
                    <a:pt x="12394" y="20287"/>
                  </a:cubicBezTo>
                  <a:cubicBezTo>
                    <a:pt x="12295" y="20188"/>
                    <a:pt x="12098" y="20090"/>
                    <a:pt x="12000" y="19967"/>
                  </a:cubicBezTo>
                  <a:cubicBezTo>
                    <a:pt x="11902" y="19869"/>
                    <a:pt x="11779" y="19770"/>
                    <a:pt x="11680" y="19672"/>
                  </a:cubicBezTo>
                  <a:cubicBezTo>
                    <a:pt x="11484" y="19475"/>
                    <a:pt x="11385" y="19352"/>
                    <a:pt x="11287" y="19254"/>
                  </a:cubicBezTo>
                  <a:cubicBezTo>
                    <a:pt x="11066" y="19057"/>
                    <a:pt x="10967" y="18860"/>
                    <a:pt x="10771" y="18639"/>
                  </a:cubicBezTo>
                  <a:cubicBezTo>
                    <a:pt x="10771" y="18541"/>
                    <a:pt x="10771" y="18541"/>
                    <a:pt x="10672" y="18442"/>
                  </a:cubicBezTo>
                  <a:cubicBezTo>
                    <a:pt x="10353" y="18123"/>
                    <a:pt x="10156" y="17828"/>
                    <a:pt x="10058" y="17311"/>
                  </a:cubicBezTo>
                  <a:lnTo>
                    <a:pt x="9935" y="17311"/>
                  </a:lnTo>
                  <a:cubicBezTo>
                    <a:pt x="9935" y="17016"/>
                    <a:pt x="9935" y="16795"/>
                    <a:pt x="9836" y="16598"/>
                  </a:cubicBezTo>
                  <a:lnTo>
                    <a:pt x="9640" y="16598"/>
                  </a:lnTo>
                  <a:lnTo>
                    <a:pt x="9640" y="16500"/>
                  </a:lnTo>
                  <a:lnTo>
                    <a:pt x="9836" y="16500"/>
                  </a:lnTo>
                  <a:lnTo>
                    <a:pt x="9836" y="16082"/>
                  </a:lnTo>
                  <a:cubicBezTo>
                    <a:pt x="9836" y="15984"/>
                    <a:pt x="9836" y="15787"/>
                    <a:pt x="9738" y="15664"/>
                  </a:cubicBezTo>
                  <a:cubicBezTo>
                    <a:pt x="9836" y="15566"/>
                    <a:pt x="9836" y="15467"/>
                    <a:pt x="9836" y="15369"/>
                  </a:cubicBezTo>
                  <a:lnTo>
                    <a:pt x="9836" y="14951"/>
                  </a:lnTo>
                  <a:lnTo>
                    <a:pt x="9836" y="14434"/>
                  </a:lnTo>
                  <a:lnTo>
                    <a:pt x="9935" y="14336"/>
                  </a:lnTo>
                  <a:lnTo>
                    <a:pt x="9935" y="14238"/>
                  </a:lnTo>
                  <a:cubicBezTo>
                    <a:pt x="9935" y="13943"/>
                    <a:pt x="10058" y="13721"/>
                    <a:pt x="10058" y="13426"/>
                  </a:cubicBezTo>
                  <a:lnTo>
                    <a:pt x="10156" y="13426"/>
                  </a:lnTo>
                  <a:lnTo>
                    <a:pt x="10156" y="13328"/>
                  </a:lnTo>
                  <a:lnTo>
                    <a:pt x="10156" y="13205"/>
                  </a:lnTo>
                  <a:lnTo>
                    <a:pt x="10058" y="13107"/>
                  </a:lnTo>
                  <a:cubicBezTo>
                    <a:pt x="10156" y="13008"/>
                    <a:pt x="10254" y="12910"/>
                    <a:pt x="10353" y="12812"/>
                  </a:cubicBezTo>
                  <a:cubicBezTo>
                    <a:pt x="10353" y="12492"/>
                    <a:pt x="10451" y="12295"/>
                    <a:pt x="10549" y="11976"/>
                  </a:cubicBezTo>
                  <a:cubicBezTo>
                    <a:pt x="10672" y="11877"/>
                    <a:pt x="10672" y="11779"/>
                    <a:pt x="10771" y="11779"/>
                  </a:cubicBezTo>
                  <a:cubicBezTo>
                    <a:pt x="10869" y="11361"/>
                    <a:pt x="10869" y="11066"/>
                    <a:pt x="11164" y="10869"/>
                  </a:cubicBezTo>
                  <a:cubicBezTo>
                    <a:pt x="11164" y="10746"/>
                    <a:pt x="11066" y="10746"/>
                    <a:pt x="11066" y="10746"/>
                  </a:cubicBezTo>
                  <a:cubicBezTo>
                    <a:pt x="11164" y="10648"/>
                    <a:pt x="11164" y="10549"/>
                    <a:pt x="11287" y="10549"/>
                  </a:cubicBezTo>
                  <a:lnTo>
                    <a:pt x="11287" y="10254"/>
                  </a:lnTo>
                  <a:lnTo>
                    <a:pt x="11385" y="10254"/>
                  </a:lnTo>
                  <a:cubicBezTo>
                    <a:pt x="11385" y="10131"/>
                    <a:pt x="11484" y="10131"/>
                    <a:pt x="11484" y="10033"/>
                  </a:cubicBezTo>
                  <a:lnTo>
                    <a:pt x="11680" y="10033"/>
                  </a:lnTo>
                  <a:cubicBezTo>
                    <a:pt x="11582" y="10033"/>
                    <a:pt x="11582" y="9935"/>
                    <a:pt x="11582" y="9935"/>
                  </a:cubicBezTo>
                  <a:cubicBezTo>
                    <a:pt x="11680" y="9935"/>
                    <a:pt x="11680" y="9836"/>
                    <a:pt x="11779" y="9836"/>
                  </a:cubicBezTo>
                  <a:cubicBezTo>
                    <a:pt x="11779" y="9738"/>
                    <a:pt x="11779" y="9738"/>
                    <a:pt x="11680" y="9640"/>
                  </a:cubicBezTo>
                  <a:cubicBezTo>
                    <a:pt x="12000" y="9517"/>
                    <a:pt x="12000" y="9222"/>
                    <a:pt x="12197" y="9123"/>
                  </a:cubicBezTo>
                  <a:cubicBezTo>
                    <a:pt x="12394" y="8902"/>
                    <a:pt x="12516" y="8705"/>
                    <a:pt x="12615" y="8410"/>
                  </a:cubicBezTo>
                  <a:cubicBezTo>
                    <a:pt x="12615" y="8410"/>
                    <a:pt x="12615" y="8508"/>
                    <a:pt x="12713" y="8508"/>
                  </a:cubicBezTo>
                  <a:cubicBezTo>
                    <a:pt x="12812" y="8287"/>
                    <a:pt x="13008" y="8189"/>
                    <a:pt x="13131" y="7992"/>
                  </a:cubicBezTo>
                  <a:lnTo>
                    <a:pt x="12910" y="7992"/>
                  </a:lnTo>
                  <a:cubicBezTo>
                    <a:pt x="12910" y="7894"/>
                    <a:pt x="13008" y="7894"/>
                    <a:pt x="13131" y="7894"/>
                  </a:cubicBezTo>
                  <a:cubicBezTo>
                    <a:pt x="13230" y="7795"/>
                    <a:pt x="13230" y="7672"/>
                    <a:pt x="13328" y="7672"/>
                  </a:cubicBezTo>
                  <a:lnTo>
                    <a:pt x="13426" y="7795"/>
                  </a:lnTo>
                  <a:lnTo>
                    <a:pt x="13426" y="7574"/>
                  </a:lnTo>
                  <a:cubicBezTo>
                    <a:pt x="13426" y="7476"/>
                    <a:pt x="13525" y="7476"/>
                    <a:pt x="13623" y="7377"/>
                  </a:cubicBezTo>
                  <a:cubicBezTo>
                    <a:pt x="13623" y="7377"/>
                    <a:pt x="13623" y="7476"/>
                    <a:pt x="13746" y="7574"/>
                  </a:cubicBezTo>
                  <a:lnTo>
                    <a:pt x="13746" y="7279"/>
                  </a:lnTo>
                  <a:lnTo>
                    <a:pt x="13943" y="7279"/>
                  </a:lnTo>
                  <a:cubicBezTo>
                    <a:pt x="14041" y="7181"/>
                    <a:pt x="14238" y="7058"/>
                    <a:pt x="14459" y="6959"/>
                  </a:cubicBezTo>
                  <a:cubicBezTo>
                    <a:pt x="14656" y="6763"/>
                    <a:pt x="14852" y="6763"/>
                    <a:pt x="15074" y="6566"/>
                  </a:cubicBezTo>
                  <a:cubicBezTo>
                    <a:pt x="15369" y="6345"/>
                    <a:pt x="15688" y="6246"/>
                    <a:pt x="15984" y="6148"/>
                  </a:cubicBezTo>
                  <a:cubicBezTo>
                    <a:pt x="16082" y="6148"/>
                    <a:pt x="16303" y="6050"/>
                    <a:pt x="16402" y="5951"/>
                  </a:cubicBezTo>
                  <a:lnTo>
                    <a:pt x="16598" y="5951"/>
                  </a:lnTo>
                  <a:lnTo>
                    <a:pt x="16500" y="6050"/>
                  </a:lnTo>
                  <a:cubicBezTo>
                    <a:pt x="16533" y="6082"/>
                    <a:pt x="16565" y="6093"/>
                    <a:pt x="16599" y="6093"/>
                  </a:cubicBezTo>
                  <a:cubicBezTo>
                    <a:pt x="16667" y="6093"/>
                    <a:pt x="16738" y="6050"/>
                    <a:pt x="16820" y="6050"/>
                  </a:cubicBezTo>
                  <a:lnTo>
                    <a:pt x="16697" y="5951"/>
                  </a:lnTo>
                  <a:cubicBezTo>
                    <a:pt x="16820" y="5828"/>
                    <a:pt x="16918" y="5828"/>
                    <a:pt x="16918" y="5828"/>
                  </a:cubicBezTo>
                  <a:cubicBezTo>
                    <a:pt x="17016" y="5828"/>
                    <a:pt x="17115" y="5828"/>
                    <a:pt x="17213" y="5951"/>
                  </a:cubicBezTo>
                  <a:cubicBezTo>
                    <a:pt x="17213" y="5828"/>
                    <a:pt x="17115" y="5828"/>
                    <a:pt x="17115" y="5730"/>
                  </a:cubicBezTo>
                  <a:lnTo>
                    <a:pt x="17115" y="5730"/>
                  </a:lnTo>
                  <a:cubicBezTo>
                    <a:pt x="17288" y="5771"/>
                    <a:pt x="17389" y="5794"/>
                    <a:pt x="17463" y="5794"/>
                  </a:cubicBezTo>
                  <a:cubicBezTo>
                    <a:pt x="17566" y="5794"/>
                    <a:pt x="17614" y="5747"/>
                    <a:pt x="17729" y="5632"/>
                  </a:cubicBezTo>
                  <a:lnTo>
                    <a:pt x="18246" y="5632"/>
                  </a:lnTo>
                  <a:cubicBezTo>
                    <a:pt x="18344" y="5632"/>
                    <a:pt x="18344" y="5632"/>
                    <a:pt x="18442" y="5533"/>
                  </a:cubicBezTo>
                  <a:cubicBezTo>
                    <a:pt x="18553" y="5582"/>
                    <a:pt x="18658" y="5582"/>
                    <a:pt x="18747" y="5582"/>
                  </a:cubicBezTo>
                  <a:cubicBezTo>
                    <a:pt x="18836" y="5582"/>
                    <a:pt x="18910" y="5582"/>
                    <a:pt x="18959" y="5632"/>
                  </a:cubicBezTo>
                  <a:cubicBezTo>
                    <a:pt x="19156" y="5632"/>
                    <a:pt x="19278" y="5533"/>
                    <a:pt x="19475" y="5533"/>
                  </a:cubicBezTo>
                  <a:cubicBezTo>
                    <a:pt x="19574" y="5632"/>
                    <a:pt x="19770" y="5632"/>
                    <a:pt x="19992" y="5632"/>
                  </a:cubicBezTo>
                  <a:lnTo>
                    <a:pt x="20508" y="5632"/>
                  </a:lnTo>
                  <a:cubicBezTo>
                    <a:pt x="20705" y="5730"/>
                    <a:pt x="20901" y="5730"/>
                    <a:pt x="21000" y="5730"/>
                  </a:cubicBezTo>
                  <a:cubicBezTo>
                    <a:pt x="21123" y="5730"/>
                    <a:pt x="21123" y="5730"/>
                    <a:pt x="21123" y="5632"/>
                  </a:cubicBezTo>
                  <a:cubicBezTo>
                    <a:pt x="21000" y="5632"/>
                    <a:pt x="20803" y="5632"/>
                    <a:pt x="20705" y="5533"/>
                  </a:cubicBezTo>
                  <a:lnTo>
                    <a:pt x="20508" y="5533"/>
                  </a:lnTo>
                  <a:cubicBezTo>
                    <a:pt x="20461" y="5554"/>
                    <a:pt x="20420" y="5562"/>
                    <a:pt x="20383" y="5562"/>
                  </a:cubicBezTo>
                  <a:cubicBezTo>
                    <a:pt x="20282" y="5562"/>
                    <a:pt x="20213" y="5505"/>
                    <a:pt x="20153" y="5505"/>
                  </a:cubicBezTo>
                  <a:cubicBezTo>
                    <a:pt x="20131" y="5505"/>
                    <a:pt x="20111" y="5512"/>
                    <a:pt x="20090" y="5533"/>
                  </a:cubicBezTo>
                  <a:cubicBezTo>
                    <a:pt x="20090" y="5435"/>
                    <a:pt x="19893" y="5435"/>
                    <a:pt x="19770" y="5435"/>
                  </a:cubicBezTo>
                  <a:lnTo>
                    <a:pt x="18664" y="5435"/>
                  </a:lnTo>
                  <a:cubicBezTo>
                    <a:pt x="18541" y="5435"/>
                    <a:pt x="18442" y="5533"/>
                    <a:pt x="18246" y="5533"/>
                  </a:cubicBezTo>
                  <a:cubicBezTo>
                    <a:pt x="18246" y="5435"/>
                    <a:pt x="18147" y="5435"/>
                    <a:pt x="18147" y="5214"/>
                  </a:cubicBezTo>
                  <a:lnTo>
                    <a:pt x="18147" y="5214"/>
                  </a:lnTo>
                  <a:cubicBezTo>
                    <a:pt x="18246" y="5336"/>
                    <a:pt x="18344" y="5336"/>
                    <a:pt x="18442" y="5435"/>
                  </a:cubicBezTo>
                  <a:lnTo>
                    <a:pt x="18664" y="5435"/>
                  </a:lnTo>
                  <a:cubicBezTo>
                    <a:pt x="18762" y="5336"/>
                    <a:pt x="18860" y="5336"/>
                    <a:pt x="18959" y="5336"/>
                  </a:cubicBezTo>
                  <a:lnTo>
                    <a:pt x="19377" y="5336"/>
                  </a:lnTo>
                  <a:cubicBezTo>
                    <a:pt x="19480" y="5336"/>
                    <a:pt x="19557" y="5302"/>
                    <a:pt x="19638" y="5302"/>
                  </a:cubicBezTo>
                  <a:cubicBezTo>
                    <a:pt x="19711" y="5302"/>
                    <a:pt x="19788" y="5330"/>
                    <a:pt x="19893" y="5435"/>
                  </a:cubicBezTo>
                  <a:cubicBezTo>
                    <a:pt x="19992" y="5386"/>
                    <a:pt x="20090" y="5386"/>
                    <a:pt x="20191" y="5386"/>
                  </a:cubicBezTo>
                  <a:cubicBezTo>
                    <a:pt x="20293" y="5386"/>
                    <a:pt x="20397" y="5386"/>
                    <a:pt x="20508" y="5336"/>
                  </a:cubicBezTo>
                  <a:lnTo>
                    <a:pt x="20606" y="5435"/>
                  </a:lnTo>
                  <a:lnTo>
                    <a:pt x="20705" y="5336"/>
                  </a:lnTo>
                  <a:lnTo>
                    <a:pt x="20705" y="5435"/>
                  </a:lnTo>
                  <a:cubicBezTo>
                    <a:pt x="20754" y="5484"/>
                    <a:pt x="20828" y="5484"/>
                    <a:pt x="20904" y="5484"/>
                  </a:cubicBezTo>
                  <a:cubicBezTo>
                    <a:pt x="20981" y="5484"/>
                    <a:pt x="21061" y="5484"/>
                    <a:pt x="21123" y="5533"/>
                  </a:cubicBezTo>
                  <a:cubicBezTo>
                    <a:pt x="21151" y="5504"/>
                    <a:pt x="21180" y="5492"/>
                    <a:pt x="21209" y="5492"/>
                  </a:cubicBezTo>
                  <a:cubicBezTo>
                    <a:pt x="21279" y="5492"/>
                    <a:pt x="21348" y="5562"/>
                    <a:pt x="21418" y="5632"/>
                  </a:cubicBezTo>
                  <a:lnTo>
                    <a:pt x="21836" y="5632"/>
                  </a:lnTo>
                  <a:cubicBezTo>
                    <a:pt x="21934" y="5730"/>
                    <a:pt x="22032" y="5730"/>
                    <a:pt x="22229" y="5828"/>
                  </a:cubicBezTo>
                  <a:cubicBezTo>
                    <a:pt x="22131" y="5828"/>
                    <a:pt x="22131" y="5951"/>
                    <a:pt x="22131" y="6050"/>
                  </a:cubicBezTo>
                  <a:cubicBezTo>
                    <a:pt x="22229" y="5951"/>
                    <a:pt x="22352" y="5828"/>
                    <a:pt x="22450" y="5828"/>
                  </a:cubicBezTo>
                  <a:lnTo>
                    <a:pt x="22450" y="5632"/>
                  </a:lnTo>
                  <a:cubicBezTo>
                    <a:pt x="22450" y="5632"/>
                    <a:pt x="22407" y="5675"/>
                    <a:pt x="22378" y="5675"/>
                  </a:cubicBezTo>
                  <a:cubicBezTo>
                    <a:pt x="22363" y="5675"/>
                    <a:pt x="22352" y="5664"/>
                    <a:pt x="22352" y="5632"/>
                  </a:cubicBezTo>
                  <a:lnTo>
                    <a:pt x="22032" y="5632"/>
                  </a:lnTo>
                  <a:cubicBezTo>
                    <a:pt x="22032" y="5632"/>
                    <a:pt x="22032" y="5533"/>
                    <a:pt x="21934" y="5533"/>
                  </a:cubicBezTo>
                  <a:cubicBezTo>
                    <a:pt x="21836" y="5435"/>
                    <a:pt x="21737" y="5435"/>
                    <a:pt x="21614" y="5435"/>
                  </a:cubicBezTo>
                  <a:cubicBezTo>
                    <a:pt x="21516" y="5435"/>
                    <a:pt x="21319" y="5336"/>
                    <a:pt x="21221" y="5336"/>
                  </a:cubicBezTo>
                  <a:cubicBezTo>
                    <a:pt x="21172" y="5275"/>
                    <a:pt x="21117" y="5275"/>
                    <a:pt x="21061" y="5275"/>
                  </a:cubicBezTo>
                  <a:cubicBezTo>
                    <a:pt x="21006" y="5275"/>
                    <a:pt x="20951" y="5275"/>
                    <a:pt x="20901" y="5214"/>
                  </a:cubicBezTo>
                  <a:cubicBezTo>
                    <a:pt x="20852" y="5164"/>
                    <a:pt x="20778" y="5164"/>
                    <a:pt x="20705" y="5164"/>
                  </a:cubicBezTo>
                  <a:cubicBezTo>
                    <a:pt x="20631" y="5164"/>
                    <a:pt x="20557" y="5164"/>
                    <a:pt x="20508" y="5115"/>
                  </a:cubicBezTo>
                  <a:lnTo>
                    <a:pt x="20287" y="5115"/>
                  </a:lnTo>
                  <a:cubicBezTo>
                    <a:pt x="20188" y="5115"/>
                    <a:pt x="20188" y="5115"/>
                    <a:pt x="20090" y="5214"/>
                  </a:cubicBezTo>
                  <a:cubicBezTo>
                    <a:pt x="20090" y="5148"/>
                    <a:pt x="20079" y="5126"/>
                    <a:pt x="20064" y="5126"/>
                  </a:cubicBezTo>
                  <a:cubicBezTo>
                    <a:pt x="20035" y="5126"/>
                    <a:pt x="19992" y="5214"/>
                    <a:pt x="19992" y="5214"/>
                  </a:cubicBezTo>
                  <a:cubicBezTo>
                    <a:pt x="19770" y="5115"/>
                    <a:pt x="19672" y="5115"/>
                    <a:pt x="19574" y="5017"/>
                  </a:cubicBezTo>
                  <a:lnTo>
                    <a:pt x="19475" y="5115"/>
                  </a:lnTo>
                  <a:cubicBezTo>
                    <a:pt x="19475" y="5115"/>
                    <a:pt x="19431" y="5071"/>
                    <a:pt x="19373" y="5071"/>
                  </a:cubicBezTo>
                  <a:cubicBezTo>
                    <a:pt x="19344" y="5071"/>
                    <a:pt x="19311" y="5082"/>
                    <a:pt x="19278" y="5115"/>
                  </a:cubicBezTo>
                  <a:cubicBezTo>
                    <a:pt x="19252" y="5094"/>
                    <a:pt x="19232" y="5087"/>
                    <a:pt x="19215" y="5087"/>
                  </a:cubicBezTo>
                  <a:cubicBezTo>
                    <a:pt x="19168" y="5087"/>
                    <a:pt x="19147" y="5144"/>
                    <a:pt x="19108" y="5144"/>
                  </a:cubicBezTo>
                  <a:cubicBezTo>
                    <a:pt x="19094" y="5144"/>
                    <a:pt x="19078" y="5136"/>
                    <a:pt x="19057" y="5115"/>
                  </a:cubicBezTo>
                  <a:cubicBezTo>
                    <a:pt x="19024" y="5082"/>
                    <a:pt x="18992" y="5071"/>
                    <a:pt x="18959" y="5071"/>
                  </a:cubicBezTo>
                  <a:cubicBezTo>
                    <a:pt x="18893" y="5071"/>
                    <a:pt x="18828" y="5115"/>
                    <a:pt x="18762" y="5115"/>
                  </a:cubicBezTo>
                  <a:lnTo>
                    <a:pt x="18147" y="5115"/>
                  </a:lnTo>
                  <a:cubicBezTo>
                    <a:pt x="18049" y="5115"/>
                    <a:pt x="17926" y="5115"/>
                    <a:pt x="17828" y="5214"/>
                  </a:cubicBezTo>
                  <a:lnTo>
                    <a:pt x="17828" y="5017"/>
                  </a:lnTo>
                  <a:lnTo>
                    <a:pt x="18860" y="5017"/>
                  </a:lnTo>
                  <a:cubicBezTo>
                    <a:pt x="18910" y="4968"/>
                    <a:pt x="18959" y="4968"/>
                    <a:pt x="18996" y="4968"/>
                  </a:cubicBezTo>
                  <a:cubicBezTo>
                    <a:pt x="19033" y="4968"/>
                    <a:pt x="19057" y="4968"/>
                    <a:pt x="19057" y="4918"/>
                  </a:cubicBezTo>
                  <a:cubicBezTo>
                    <a:pt x="19156" y="4918"/>
                    <a:pt x="19278" y="5017"/>
                    <a:pt x="19377" y="5017"/>
                  </a:cubicBezTo>
                  <a:cubicBezTo>
                    <a:pt x="19377" y="4918"/>
                    <a:pt x="19475" y="4918"/>
                    <a:pt x="19574" y="4918"/>
                  </a:cubicBezTo>
                  <a:cubicBezTo>
                    <a:pt x="19672" y="4918"/>
                    <a:pt x="19672" y="4918"/>
                    <a:pt x="19770" y="5017"/>
                  </a:cubicBezTo>
                  <a:lnTo>
                    <a:pt x="20901" y="5017"/>
                  </a:lnTo>
                  <a:cubicBezTo>
                    <a:pt x="21123" y="5115"/>
                    <a:pt x="21319" y="5115"/>
                    <a:pt x="21614" y="5214"/>
                  </a:cubicBezTo>
                  <a:cubicBezTo>
                    <a:pt x="21836" y="5214"/>
                    <a:pt x="21934" y="5336"/>
                    <a:pt x="22131" y="5435"/>
                  </a:cubicBezTo>
                  <a:cubicBezTo>
                    <a:pt x="22450" y="5533"/>
                    <a:pt x="22647" y="5632"/>
                    <a:pt x="22844" y="5730"/>
                  </a:cubicBezTo>
                  <a:cubicBezTo>
                    <a:pt x="23065" y="5828"/>
                    <a:pt x="23262" y="5951"/>
                    <a:pt x="23459" y="6050"/>
                  </a:cubicBezTo>
                  <a:cubicBezTo>
                    <a:pt x="23680" y="6148"/>
                    <a:pt x="23877" y="6345"/>
                    <a:pt x="24073" y="6443"/>
                  </a:cubicBezTo>
                  <a:cubicBezTo>
                    <a:pt x="24295" y="6566"/>
                    <a:pt x="24491" y="6664"/>
                    <a:pt x="24688" y="6861"/>
                  </a:cubicBezTo>
                  <a:cubicBezTo>
                    <a:pt x="24811" y="6861"/>
                    <a:pt x="24811" y="6959"/>
                    <a:pt x="24909" y="7058"/>
                  </a:cubicBezTo>
                  <a:lnTo>
                    <a:pt x="25106" y="7058"/>
                  </a:lnTo>
                  <a:lnTo>
                    <a:pt x="25106" y="7279"/>
                  </a:lnTo>
                  <a:cubicBezTo>
                    <a:pt x="25204" y="7377"/>
                    <a:pt x="25303" y="7476"/>
                    <a:pt x="25426" y="7574"/>
                  </a:cubicBezTo>
                  <a:cubicBezTo>
                    <a:pt x="25524" y="7574"/>
                    <a:pt x="25622" y="7795"/>
                    <a:pt x="25721" y="7795"/>
                  </a:cubicBezTo>
                  <a:cubicBezTo>
                    <a:pt x="25918" y="7894"/>
                    <a:pt x="25918" y="8090"/>
                    <a:pt x="26040" y="8189"/>
                  </a:cubicBezTo>
                  <a:cubicBezTo>
                    <a:pt x="26139" y="8287"/>
                    <a:pt x="26237" y="8410"/>
                    <a:pt x="26336" y="8508"/>
                  </a:cubicBezTo>
                  <a:cubicBezTo>
                    <a:pt x="26434" y="8607"/>
                    <a:pt x="26532" y="8705"/>
                    <a:pt x="26655" y="8804"/>
                  </a:cubicBezTo>
                  <a:cubicBezTo>
                    <a:pt x="26655" y="8902"/>
                    <a:pt x="26655" y="8902"/>
                    <a:pt x="26532" y="8902"/>
                  </a:cubicBezTo>
                  <a:lnTo>
                    <a:pt x="26754" y="9123"/>
                  </a:lnTo>
                  <a:cubicBezTo>
                    <a:pt x="26754" y="9418"/>
                    <a:pt x="27049" y="9418"/>
                    <a:pt x="26950" y="9640"/>
                  </a:cubicBezTo>
                  <a:cubicBezTo>
                    <a:pt x="27147" y="9836"/>
                    <a:pt x="27147" y="10033"/>
                    <a:pt x="27270" y="10131"/>
                  </a:cubicBezTo>
                  <a:lnTo>
                    <a:pt x="27467" y="10131"/>
                  </a:lnTo>
                  <a:lnTo>
                    <a:pt x="27467" y="10353"/>
                  </a:lnTo>
                  <a:cubicBezTo>
                    <a:pt x="27467" y="10254"/>
                    <a:pt x="27368" y="10254"/>
                    <a:pt x="27270" y="10254"/>
                  </a:cubicBezTo>
                  <a:cubicBezTo>
                    <a:pt x="27368" y="10353"/>
                    <a:pt x="27368" y="10451"/>
                    <a:pt x="27467" y="10451"/>
                  </a:cubicBezTo>
                  <a:cubicBezTo>
                    <a:pt x="27467" y="10451"/>
                    <a:pt x="27565" y="10451"/>
                    <a:pt x="27565" y="10353"/>
                  </a:cubicBezTo>
                  <a:cubicBezTo>
                    <a:pt x="27663" y="10549"/>
                    <a:pt x="27762" y="10746"/>
                    <a:pt x="27885" y="10967"/>
                  </a:cubicBezTo>
                  <a:cubicBezTo>
                    <a:pt x="28081" y="11066"/>
                    <a:pt x="28081" y="11262"/>
                    <a:pt x="28180" y="11484"/>
                  </a:cubicBezTo>
                  <a:cubicBezTo>
                    <a:pt x="28278" y="11680"/>
                    <a:pt x="28376" y="11877"/>
                    <a:pt x="28499" y="12098"/>
                  </a:cubicBezTo>
                  <a:cubicBezTo>
                    <a:pt x="28696" y="12197"/>
                    <a:pt x="28696" y="12394"/>
                    <a:pt x="28794" y="12713"/>
                  </a:cubicBezTo>
                  <a:lnTo>
                    <a:pt x="28794" y="13107"/>
                  </a:lnTo>
                  <a:cubicBezTo>
                    <a:pt x="28696" y="13008"/>
                    <a:pt x="28696" y="13008"/>
                    <a:pt x="28598" y="13008"/>
                  </a:cubicBezTo>
                  <a:cubicBezTo>
                    <a:pt x="28696" y="13205"/>
                    <a:pt x="28794" y="13525"/>
                    <a:pt x="28893" y="13721"/>
                  </a:cubicBezTo>
                  <a:lnTo>
                    <a:pt x="28794" y="13820"/>
                  </a:lnTo>
                  <a:cubicBezTo>
                    <a:pt x="28893" y="13820"/>
                    <a:pt x="28893" y="13943"/>
                    <a:pt x="28991" y="13943"/>
                  </a:cubicBezTo>
                  <a:cubicBezTo>
                    <a:pt x="28991" y="14041"/>
                    <a:pt x="29114" y="14238"/>
                    <a:pt x="29114" y="14336"/>
                  </a:cubicBezTo>
                  <a:cubicBezTo>
                    <a:pt x="29114" y="14434"/>
                    <a:pt x="28991" y="14434"/>
                    <a:pt x="28991" y="14557"/>
                  </a:cubicBezTo>
                  <a:lnTo>
                    <a:pt x="28991" y="14139"/>
                  </a:lnTo>
                  <a:cubicBezTo>
                    <a:pt x="28893" y="14139"/>
                    <a:pt x="28893" y="14041"/>
                    <a:pt x="28794" y="14041"/>
                  </a:cubicBezTo>
                  <a:cubicBezTo>
                    <a:pt x="28794" y="14139"/>
                    <a:pt x="28893" y="14139"/>
                    <a:pt x="28893" y="14238"/>
                  </a:cubicBezTo>
                  <a:cubicBezTo>
                    <a:pt x="28794" y="14336"/>
                    <a:pt x="28794" y="14434"/>
                    <a:pt x="28794" y="14557"/>
                  </a:cubicBezTo>
                  <a:lnTo>
                    <a:pt x="28696" y="14557"/>
                  </a:lnTo>
                  <a:cubicBezTo>
                    <a:pt x="28598" y="14754"/>
                    <a:pt x="28893" y="14951"/>
                    <a:pt x="28696" y="15172"/>
                  </a:cubicBezTo>
                  <a:cubicBezTo>
                    <a:pt x="28794" y="15172"/>
                    <a:pt x="28794" y="15172"/>
                    <a:pt x="28893" y="15049"/>
                  </a:cubicBezTo>
                  <a:cubicBezTo>
                    <a:pt x="28893" y="14951"/>
                    <a:pt x="28893" y="14754"/>
                    <a:pt x="28794" y="14656"/>
                  </a:cubicBezTo>
                  <a:lnTo>
                    <a:pt x="29114" y="14656"/>
                  </a:lnTo>
                  <a:cubicBezTo>
                    <a:pt x="28991" y="14754"/>
                    <a:pt x="28991" y="14852"/>
                    <a:pt x="29114" y="15049"/>
                  </a:cubicBezTo>
                  <a:cubicBezTo>
                    <a:pt x="28991" y="15172"/>
                    <a:pt x="28991" y="15369"/>
                    <a:pt x="28991" y="15566"/>
                  </a:cubicBezTo>
                  <a:lnTo>
                    <a:pt x="29212" y="15369"/>
                  </a:lnTo>
                  <a:cubicBezTo>
                    <a:pt x="29212" y="15467"/>
                    <a:pt x="29311" y="15467"/>
                    <a:pt x="29311" y="15467"/>
                  </a:cubicBezTo>
                  <a:cubicBezTo>
                    <a:pt x="29311" y="15566"/>
                    <a:pt x="29311" y="15566"/>
                    <a:pt x="29212" y="15664"/>
                  </a:cubicBezTo>
                  <a:cubicBezTo>
                    <a:pt x="29212" y="15664"/>
                    <a:pt x="29311" y="15664"/>
                    <a:pt x="29311" y="15787"/>
                  </a:cubicBezTo>
                  <a:lnTo>
                    <a:pt x="29311" y="16279"/>
                  </a:lnTo>
                  <a:cubicBezTo>
                    <a:pt x="29311" y="16500"/>
                    <a:pt x="29311" y="16697"/>
                    <a:pt x="29212" y="16795"/>
                  </a:cubicBezTo>
                  <a:cubicBezTo>
                    <a:pt x="29114" y="16893"/>
                    <a:pt x="29114" y="17016"/>
                    <a:pt x="29114" y="17115"/>
                  </a:cubicBezTo>
                  <a:cubicBezTo>
                    <a:pt x="29114" y="17213"/>
                    <a:pt x="29114" y="17311"/>
                    <a:pt x="28991" y="17410"/>
                  </a:cubicBezTo>
                  <a:lnTo>
                    <a:pt x="29114" y="17410"/>
                  </a:lnTo>
                  <a:cubicBezTo>
                    <a:pt x="29114" y="17508"/>
                    <a:pt x="28991" y="17508"/>
                    <a:pt x="28991" y="17631"/>
                  </a:cubicBezTo>
                  <a:cubicBezTo>
                    <a:pt x="29114" y="17631"/>
                    <a:pt x="29114" y="17631"/>
                    <a:pt x="29114" y="17729"/>
                  </a:cubicBezTo>
                  <a:lnTo>
                    <a:pt x="28893" y="17729"/>
                  </a:lnTo>
                  <a:cubicBezTo>
                    <a:pt x="28794" y="17729"/>
                    <a:pt x="28893" y="17631"/>
                    <a:pt x="28991" y="17508"/>
                  </a:cubicBezTo>
                  <a:lnTo>
                    <a:pt x="28794" y="17508"/>
                  </a:lnTo>
                  <a:cubicBezTo>
                    <a:pt x="28794" y="17631"/>
                    <a:pt x="28598" y="17631"/>
                    <a:pt x="28598" y="17729"/>
                  </a:cubicBezTo>
                  <a:cubicBezTo>
                    <a:pt x="28499" y="17828"/>
                    <a:pt x="28598" y="17926"/>
                    <a:pt x="28376" y="18024"/>
                  </a:cubicBezTo>
                  <a:lnTo>
                    <a:pt x="28376" y="18541"/>
                  </a:lnTo>
                  <a:lnTo>
                    <a:pt x="28376" y="18639"/>
                  </a:lnTo>
                  <a:cubicBezTo>
                    <a:pt x="28499" y="18541"/>
                    <a:pt x="28598" y="18442"/>
                    <a:pt x="28598" y="18344"/>
                  </a:cubicBezTo>
                  <a:cubicBezTo>
                    <a:pt x="28696" y="18246"/>
                    <a:pt x="28598" y="18024"/>
                    <a:pt x="28598" y="17926"/>
                  </a:cubicBezTo>
                  <a:cubicBezTo>
                    <a:pt x="28696" y="17926"/>
                    <a:pt x="28696" y="17926"/>
                    <a:pt x="28696" y="17828"/>
                  </a:cubicBezTo>
                  <a:cubicBezTo>
                    <a:pt x="28794" y="18246"/>
                    <a:pt x="28794" y="18442"/>
                    <a:pt x="28696" y="18541"/>
                  </a:cubicBezTo>
                  <a:cubicBezTo>
                    <a:pt x="28696" y="18639"/>
                    <a:pt x="28696" y="18639"/>
                    <a:pt x="28794" y="18639"/>
                  </a:cubicBezTo>
                  <a:cubicBezTo>
                    <a:pt x="28794" y="18860"/>
                    <a:pt x="28598" y="18860"/>
                    <a:pt x="28598" y="18860"/>
                  </a:cubicBezTo>
                  <a:lnTo>
                    <a:pt x="28598" y="18959"/>
                  </a:lnTo>
                  <a:cubicBezTo>
                    <a:pt x="28499" y="19057"/>
                    <a:pt x="28376" y="19156"/>
                    <a:pt x="28376" y="19475"/>
                  </a:cubicBezTo>
                  <a:cubicBezTo>
                    <a:pt x="28278" y="19254"/>
                    <a:pt x="28278" y="19156"/>
                    <a:pt x="28180" y="19057"/>
                  </a:cubicBezTo>
                  <a:cubicBezTo>
                    <a:pt x="28180" y="19156"/>
                    <a:pt x="28081" y="19254"/>
                    <a:pt x="28081" y="19352"/>
                  </a:cubicBezTo>
                  <a:cubicBezTo>
                    <a:pt x="28081" y="19352"/>
                    <a:pt x="27983" y="19475"/>
                    <a:pt x="27885" y="19475"/>
                  </a:cubicBezTo>
                  <a:lnTo>
                    <a:pt x="27983" y="19574"/>
                  </a:lnTo>
                  <a:lnTo>
                    <a:pt x="27885" y="19672"/>
                  </a:lnTo>
                  <a:cubicBezTo>
                    <a:pt x="27885" y="19672"/>
                    <a:pt x="27762" y="19672"/>
                    <a:pt x="27762" y="19574"/>
                  </a:cubicBezTo>
                  <a:cubicBezTo>
                    <a:pt x="27565" y="19770"/>
                    <a:pt x="27467" y="19869"/>
                    <a:pt x="27368" y="20090"/>
                  </a:cubicBezTo>
                  <a:cubicBezTo>
                    <a:pt x="27368" y="20287"/>
                    <a:pt x="27270" y="20483"/>
                    <a:pt x="27049" y="20705"/>
                  </a:cubicBezTo>
                  <a:lnTo>
                    <a:pt x="27147" y="20803"/>
                  </a:lnTo>
                  <a:cubicBezTo>
                    <a:pt x="27270" y="20803"/>
                    <a:pt x="27270" y="20803"/>
                    <a:pt x="27368" y="20705"/>
                  </a:cubicBezTo>
                  <a:lnTo>
                    <a:pt x="27368" y="20901"/>
                  </a:lnTo>
                  <a:cubicBezTo>
                    <a:pt x="27565" y="20901"/>
                    <a:pt x="27565" y="20901"/>
                    <a:pt x="27565" y="20705"/>
                  </a:cubicBezTo>
                  <a:cubicBezTo>
                    <a:pt x="27467" y="20705"/>
                    <a:pt x="27467" y="20582"/>
                    <a:pt x="27368" y="20582"/>
                  </a:cubicBezTo>
                  <a:cubicBezTo>
                    <a:pt x="27368" y="20483"/>
                    <a:pt x="27467" y="20483"/>
                    <a:pt x="27467" y="20483"/>
                  </a:cubicBezTo>
                  <a:lnTo>
                    <a:pt x="27663" y="20483"/>
                  </a:lnTo>
                  <a:cubicBezTo>
                    <a:pt x="27762" y="20385"/>
                    <a:pt x="27983" y="20188"/>
                    <a:pt x="28081" y="19967"/>
                  </a:cubicBezTo>
                  <a:lnTo>
                    <a:pt x="28180" y="19967"/>
                  </a:lnTo>
                  <a:cubicBezTo>
                    <a:pt x="28278" y="19967"/>
                    <a:pt x="28376" y="19869"/>
                    <a:pt x="28376" y="19770"/>
                  </a:cubicBezTo>
                  <a:lnTo>
                    <a:pt x="28376" y="19770"/>
                  </a:lnTo>
                  <a:cubicBezTo>
                    <a:pt x="28376" y="19967"/>
                    <a:pt x="28278" y="20188"/>
                    <a:pt x="28180" y="20385"/>
                  </a:cubicBezTo>
                  <a:cubicBezTo>
                    <a:pt x="28180" y="20385"/>
                    <a:pt x="28081" y="20483"/>
                    <a:pt x="28180" y="20483"/>
                  </a:cubicBezTo>
                  <a:cubicBezTo>
                    <a:pt x="28180" y="20705"/>
                    <a:pt x="27983" y="20803"/>
                    <a:pt x="27885" y="20803"/>
                  </a:cubicBezTo>
                  <a:cubicBezTo>
                    <a:pt x="27762" y="21000"/>
                    <a:pt x="27762" y="21098"/>
                    <a:pt x="27663" y="21196"/>
                  </a:cubicBezTo>
                  <a:cubicBezTo>
                    <a:pt x="27565" y="21418"/>
                    <a:pt x="27467" y="21516"/>
                    <a:pt x="27467" y="21614"/>
                  </a:cubicBezTo>
                  <a:cubicBezTo>
                    <a:pt x="27270" y="21811"/>
                    <a:pt x="27049" y="22032"/>
                    <a:pt x="26950" y="22328"/>
                  </a:cubicBezTo>
                  <a:cubicBezTo>
                    <a:pt x="26754" y="22328"/>
                    <a:pt x="26655" y="22426"/>
                    <a:pt x="26655" y="22647"/>
                  </a:cubicBezTo>
                  <a:cubicBezTo>
                    <a:pt x="26532" y="22426"/>
                    <a:pt x="26532" y="22426"/>
                    <a:pt x="26532" y="22328"/>
                  </a:cubicBezTo>
                  <a:cubicBezTo>
                    <a:pt x="26532" y="22328"/>
                    <a:pt x="26532" y="22229"/>
                    <a:pt x="26655" y="22229"/>
                  </a:cubicBezTo>
                  <a:cubicBezTo>
                    <a:pt x="26655" y="22229"/>
                    <a:pt x="26655" y="22131"/>
                    <a:pt x="26754" y="22032"/>
                  </a:cubicBezTo>
                  <a:lnTo>
                    <a:pt x="26655" y="21934"/>
                  </a:lnTo>
                  <a:cubicBezTo>
                    <a:pt x="26532" y="21934"/>
                    <a:pt x="26532" y="21934"/>
                    <a:pt x="26532" y="21811"/>
                  </a:cubicBezTo>
                  <a:cubicBezTo>
                    <a:pt x="26336" y="21934"/>
                    <a:pt x="26237" y="22032"/>
                    <a:pt x="26237" y="22131"/>
                  </a:cubicBezTo>
                  <a:cubicBezTo>
                    <a:pt x="26237" y="22229"/>
                    <a:pt x="26237" y="22229"/>
                    <a:pt x="26139" y="22328"/>
                  </a:cubicBezTo>
                  <a:lnTo>
                    <a:pt x="26336" y="22328"/>
                  </a:lnTo>
                  <a:lnTo>
                    <a:pt x="26336" y="22481"/>
                  </a:lnTo>
                  <a:lnTo>
                    <a:pt x="26336" y="22481"/>
                  </a:lnTo>
                  <a:cubicBezTo>
                    <a:pt x="26198" y="22549"/>
                    <a:pt x="26099" y="22549"/>
                    <a:pt x="25918" y="22549"/>
                  </a:cubicBezTo>
                  <a:cubicBezTo>
                    <a:pt x="26040" y="22549"/>
                    <a:pt x="26139" y="22549"/>
                    <a:pt x="26139" y="22647"/>
                  </a:cubicBezTo>
                  <a:lnTo>
                    <a:pt x="25918" y="22647"/>
                  </a:lnTo>
                  <a:lnTo>
                    <a:pt x="25721" y="22844"/>
                  </a:lnTo>
                  <a:lnTo>
                    <a:pt x="25721" y="22942"/>
                  </a:lnTo>
                  <a:cubicBezTo>
                    <a:pt x="25524" y="23164"/>
                    <a:pt x="25204" y="23360"/>
                    <a:pt x="25008" y="23655"/>
                  </a:cubicBezTo>
                  <a:lnTo>
                    <a:pt x="24811" y="23655"/>
                  </a:lnTo>
                  <a:lnTo>
                    <a:pt x="24811" y="23778"/>
                  </a:lnTo>
                  <a:cubicBezTo>
                    <a:pt x="24811" y="23877"/>
                    <a:pt x="24811" y="23877"/>
                    <a:pt x="24909" y="23877"/>
                  </a:cubicBezTo>
                  <a:lnTo>
                    <a:pt x="24909" y="23975"/>
                  </a:lnTo>
                  <a:cubicBezTo>
                    <a:pt x="24811" y="24073"/>
                    <a:pt x="24811" y="24073"/>
                    <a:pt x="24688" y="24073"/>
                  </a:cubicBezTo>
                  <a:lnTo>
                    <a:pt x="24491" y="24073"/>
                  </a:lnTo>
                  <a:lnTo>
                    <a:pt x="24196" y="24393"/>
                  </a:lnTo>
                  <a:cubicBezTo>
                    <a:pt x="24073" y="24590"/>
                    <a:pt x="23877" y="24590"/>
                    <a:pt x="23778" y="24786"/>
                  </a:cubicBezTo>
                  <a:lnTo>
                    <a:pt x="23680" y="24786"/>
                  </a:lnTo>
                  <a:cubicBezTo>
                    <a:pt x="23582" y="24885"/>
                    <a:pt x="23459" y="24885"/>
                    <a:pt x="23459" y="25008"/>
                  </a:cubicBezTo>
                  <a:lnTo>
                    <a:pt x="23360" y="25106"/>
                  </a:lnTo>
                  <a:cubicBezTo>
                    <a:pt x="23065" y="25106"/>
                    <a:pt x="22967" y="25401"/>
                    <a:pt x="22647" y="25500"/>
                  </a:cubicBezTo>
                  <a:cubicBezTo>
                    <a:pt x="22549" y="25622"/>
                    <a:pt x="22549" y="25622"/>
                    <a:pt x="22450" y="25622"/>
                  </a:cubicBezTo>
                  <a:lnTo>
                    <a:pt x="22450" y="25721"/>
                  </a:lnTo>
                  <a:lnTo>
                    <a:pt x="22229" y="25721"/>
                  </a:lnTo>
                  <a:cubicBezTo>
                    <a:pt x="22131" y="25819"/>
                    <a:pt x="22032" y="25819"/>
                    <a:pt x="21934" y="25819"/>
                  </a:cubicBezTo>
                  <a:cubicBezTo>
                    <a:pt x="21836" y="25918"/>
                    <a:pt x="21836" y="25918"/>
                    <a:pt x="21737" y="26016"/>
                  </a:cubicBezTo>
                  <a:cubicBezTo>
                    <a:pt x="21516" y="26114"/>
                    <a:pt x="21221" y="26114"/>
                    <a:pt x="21000" y="26237"/>
                  </a:cubicBezTo>
                  <a:lnTo>
                    <a:pt x="20901" y="26237"/>
                  </a:lnTo>
                  <a:cubicBezTo>
                    <a:pt x="20705" y="26434"/>
                    <a:pt x="20385" y="26434"/>
                    <a:pt x="20188" y="26532"/>
                  </a:cubicBezTo>
                  <a:cubicBezTo>
                    <a:pt x="19893" y="26532"/>
                    <a:pt x="19574" y="26631"/>
                    <a:pt x="19278" y="26729"/>
                  </a:cubicBezTo>
                  <a:lnTo>
                    <a:pt x="18959" y="26729"/>
                  </a:lnTo>
                  <a:cubicBezTo>
                    <a:pt x="18828" y="26729"/>
                    <a:pt x="18740" y="26685"/>
                    <a:pt x="18631" y="26685"/>
                  </a:cubicBezTo>
                  <a:cubicBezTo>
                    <a:pt x="18576" y="26685"/>
                    <a:pt x="18516" y="26696"/>
                    <a:pt x="18442" y="26729"/>
                  </a:cubicBezTo>
                  <a:cubicBezTo>
                    <a:pt x="18442" y="26770"/>
                    <a:pt x="18432" y="26784"/>
                    <a:pt x="18413" y="26784"/>
                  </a:cubicBezTo>
                  <a:cubicBezTo>
                    <a:pt x="18377" y="26784"/>
                    <a:pt x="18311" y="26729"/>
                    <a:pt x="18246" y="26729"/>
                  </a:cubicBezTo>
                  <a:cubicBezTo>
                    <a:pt x="18246" y="26770"/>
                    <a:pt x="18235" y="26784"/>
                    <a:pt x="18217" y="26784"/>
                  </a:cubicBezTo>
                  <a:cubicBezTo>
                    <a:pt x="18180" y="26784"/>
                    <a:pt x="18115" y="26729"/>
                    <a:pt x="18049" y="26729"/>
                  </a:cubicBezTo>
                  <a:cubicBezTo>
                    <a:pt x="17926" y="26852"/>
                    <a:pt x="17828" y="26852"/>
                    <a:pt x="17729" y="26852"/>
                  </a:cubicBezTo>
                  <a:cubicBezTo>
                    <a:pt x="17705" y="26821"/>
                    <a:pt x="17680" y="26812"/>
                    <a:pt x="17656" y="26812"/>
                  </a:cubicBezTo>
                  <a:cubicBezTo>
                    <a:pt x="17619" y="26812"/>
                    <a:pt x="17582" y="26833"/>
                    <a:pt x="17545" y="26833"/>
                  </a:cubicBezTo>
                  <a:cubicBezTo>
                    <a:pt x="17508" y="26833"/>
                    <a:pt x="17471" y="26812"/>
                    <a:pt x="17434" y="26729"/>
                  </a:cubicBezTo>
                  <a:cubicBezTo>
                    <a:pt x="17434" y="26852"/>
                    <a:pt x="17311" y="26852"/>
                    <a:pt x="17311" y="26852"/>
                  </a:cubicBezTo>
                  <a:lnTo>
                    <a:pt x="17016" y="26852"/>
                  </a:lnTo>
                  <a:cubicBezTo>
                    <a:pt x="16918" y="26852"/>
                    <a:pt x="16820" y="26729"/>
                    <a:pt x="16697" y="26729"/>
                  </a:cubicBezTo>
                  <a:cubicBezTo>
                    <a:pt x="16664" y="26770"/>
                    <a:pt x="16631" y="26784"/>
                    <a:pt x="16595" y="26784"/>
                  </a:cubicBezTo>
                  <a:cubicBezTo>
                    <a:pt x="16522" y="26784"/>
                    <a:pt x="16434" y="26729"/>
                    <a:pt x="16303" y="26729"/>
                  </a:cubicBezTo>
                  <a:cubicBezTo>
                    <a:pt x="16205" y="26729"/>
                    <a:pt x="16205" y="26729"/>
                    <a:pt x="16205" y="26852"/>
                  </a:cubicBezTo>
                  <a:cubicBezTo>
                    <a:pt x="16082" y="26729"/>
                    <a:pt x="15984" y="26729"/>
                    <a:pt x="15885" y="26631"/>
                  </a:cubicBezTo>
                  <a:cubicBezTo>
                    <a:pt x="15842" y="26645"/>
                    <a:pt x="15800" y="26651"/>
                    <a:pt x="15760" y="26651"/>
                  </a:cubicBezTo>
                  <a:cubicBezTo>
                    <a:pt x="15566" y="26651"/>
                    <a:pt x="15405" y="26512"/>
                    <a:pt x="15260" y="26512"/>
                  </a:cubicBezTo>
                  <a:cubicBezTo>
                    <a:pt x="15230" y="26512"/>
                    <a:pt x="15201" y="26518"/>
                    <a:pt x="15172" y="26532"/>
                  </a:cubicBezTo>
                  <a:cubicBezTo>
                    <a:pt x="15074" y="26532"/>
                    <a:pt x="14975" y="26434"/>
                    <a:pt x="14852" y="26434"/>
                  </a:cubicBezTo>
                  <a:cubicBezTo>
                    <a:pt x="14557" y="26434"/>
                    <a:pt x="14361" y="26336"/>
                    <a:pt x="14139" y="26237"/>
                  </a:cubicBezTo>
                  <a:cubicBezTo>
                    <a:pt x="14041" y="26237"/>
                    <a:pt x="13943" y="26237"/>
                    <a:pt x="13844" y="26336"/>
                  </a:cubicBezTo>
                  <a:lnTo>
                    <a:pt x="13844" y="26114"/>
                  </a:lnTo>
                  <a:cubicBezTo>
                    <a:pt x="13746" y="26016"/>
                    <a:pt x="13623" y="26016"/>
                    <a:pt x="13525" y="25918"/>
                  </a:cubicBezTo>
                  <a:lnTo>
                    <a:pt x="13525" y="26114"/>
                  </a:lnTo>
                  <a:lnTo>
                    <a:pt x="13328" y="26114"/>
                  </a:lnTo>
                  <a:cubicBezTo>
                    <a:pt x="13230" y="26016"/>
                    <a:pt x="13008" y="25918"/>
                    <a:pt x="12812" y="25918"/>
                  </a:cubicBezTo>
                  <a:cubicBezTo>
                    <a:pt x="12812" y="25721"/>
                    <a:pt x="12713" y="25721"/>
                    <a:pt x="12615" y="25721"/>
                  </a:cubicBezTo>
                  <a:lnTo>
                    <a:pt x="12615" y="25622"/>
                  </a:lnTo>
                  <a:lnTo>
                    <a:pt x="12713" y="25622"/>
                  </a:lnTo>
                  <a:cubicBezTo>
                    <a:pt x="12812" y="25500"/>
                    <a:pt x="12713" y="25500"/>
                    <a:pt x="12615" y="25500"/>
                  </a:cubicBezTo>
                  <a:cubicBezTo>
                    <a:pt x="12516" y="25401"/>
                    <a:pt x="12394" y="25401"/>
                    <a:pt x="12295" y="25401"/>
                  </a:cubicBezTo>
                  <a:cubicBezTo>
                    <a:pt x="12197" y="25303"/>
                    <a:pt x="12098" y="25303"/>
                    <a:pt x="12000" y="25303"/>
                  </a:cubicBezTo>
                  <a:lnTo>
                    <a:pt x="12098" y="25204"/>
                  </a:lnTo>
                  <a:lnTo>
                    <a:pt x="12098" y="25106"/>
                  </a:lnTo>
                  <a:lnTo>
                    <a:pt x="12000" y="25106"/>
                  </a:lnTo>
                  <a:cubicBezTo>
                    <a:pt x="11902" y="25106"/>
                    <a:pt x="11902" y="25204"/>
                    <a:pt x="11902" y="25204"/>
                  </a:cubicBezTo>
                  <a:lnTo>
                    <a:pt x="11779" y="25204"/>
                  </a:lnTo>
                  <a:cubicBezTo>
                    <a:pt x="11779" y="25204"/>
                    <a:pt x="11779" y="25106"/>
                    <a:pt x="11680" y="25106"/>
                  </a:cubicBezTo>
                  <a:lnTo>
                    <a:pt x="11680" y="25008"/>
                  </a:lnTo>
                  <a:lnTo>
                    <a:pt x="11779" y="24885"/>
                  </a:lnTo>
                  <a:lnTo>
                    <a:pt x="11779" y="24786"/>
                  </a:lnTo>
                  <a:lnTo>
                    <a:pt x="11484" y="24786"/>
                  </a:lnTo>
                  <a:lnTo>
                    <a:pt x="11484" y="24885"/>
                  </a:lnTo>
                  <a:lnTo>
                    <a:pt x="11385" y="24786"/>
                  </a:lnTo>
                  <a:lnTo>
                    <a:pt x="11385" y="24688"/>
                  </a:lnTo>
                  <a:cubicBezTo>
                    <a:pt x="11385" y="24590"/>
                    <a:pt x="11287" y="24491"/>
                    <a:pt x="11164" y="24393"/>
                  </a:cubicBezTo>
                  <a:lnTo>
                    <a:pt x="11066" y="24393"/>
                  </a:lnTo>
                  <a:lnTo>
                    <a:pt x="11066" y="24172"/>
                  </a:lnTo>
                  <a:lnTo>
                    <a:pt x="10771" y="24172"/>
                  </a:lnTo>
                  <a:lnTo>
                    <a:pt x="10771" y="24073"/>
                  </a:lnTo>
                  <a:cubicBezTo>
                    <a:pt x="10451" y="23778"/>
                    <a:pt x="10451" y="23778"/>
                    <a:pt x="10353" y="23778"/>
                  </a:cubicBezTo>
                  <a:cubicBezTo>
                    <a:pt x="10254" y="23655"/>
                    <a:pt x="10254" y="23557"/>
                    <a:pt x="10156" y="23459"/>
                  </a:cubicBezTo>
                  <a:cubicBezTo>
                    <a:pt x="10058" y="23459"/>
                    <a:pt x="10058" y="23360"/>
                    <a:pt x="10058" y="23262"/>
                  </a:cubicBezTo>
                  <a:cubicBezTo>
                    <a:pt x="9935" y="23164"/>
                    <a:pt x="9836" y="23164"/>
                    <a:pt x="9738" y="23041"/>
                  </a:cubicBezTo>
                  <a:cubicBezTo>
                    <a:pt x="9640" y="22942"/>
                    <a:pt x="9541" y="22844"/>
                    <a:pt x="9541" y="22746"/>
                  </a:cubicBezTo>
                  <a:cubicBezTo>
                    <a:pt x="9443" y="22647"/>
                    <a:pt x="9443" y="22549"/>
                    <a:pt x="9320" y="22549"/>
                  </a:cubicBezTo>
                  <a:cubicBezTo>
                    <a:pt x="9222" y="22426"/>
                    <a:pt x="9222" y="22328"/>
                    <a:pt x="9123" y="22229"/>
                  </a:cubicBezTo>
                  <a:cubicBezTo>
                    <a:pt x="9123" y="22131"/>
                    <a:pt x="9025" y="22032"/>
                    <a:pt x="9025" y="21934"/>
                  </a:cubicBezTo>
                  <a:cubicBezTo>
                    <a:pt x="9025" y="21934"/>
                    <a:pt x="8926" y="21934"/>
                    <a:pt x="8926" y="22032"/>
                  </a:cubicBezTo>
                  <a:cubicBezTo>
                    <a:pt x="8828" y="21811"/>
                    <a:pt x="8828" y="21713"/>
                    <a:pt x="8705" y="21614"/>
                  </a:cubicBezTo>
                  <a:cubicBezTo>
                    <a:pt x="8705" y="21614"/>
                    <a:pt x="8705" y="21516"/>
                    <a:pt x="8828" y="21516"/>
                  </a:cubicBezTo>
                  <a:lnTo>
                    <a:pt x="8607" y="21516"/>
                  </a:lnTo>
                  <a:lnTo>
                    <a:pt x="8607" y="21319"/>
                  </a:lnTo>
                  <a:cubicBezTo>
                    <a:pt x="8508" y="21196"/>
                    <a:pt x="8312" y="21000"/>
                    <a:pt x="8312" y="20803"/>
                  </a:cubicBezTo>
                  <a:cubicBezTo>
                    <a:pt x="8213" y="20705"/>
                    <a:pt x="8090" y="20705"/>
                    <a:pt x="7992" y="20582"/>
                  </a:cubicBezTo>
                  <a:cubicBezTo>
                    <a:pt x="8090" y="20483"/>
                    <a:pt x="8090" y="20483"/>
                    <a:pt x="8090" y="20385"/>
                  </a:cubicBezTo>
                  <a:cubicBezTo>
                    <a:pt x="7992" y="20287"/>
                    <a:pt x="7894" y="20287"/>
                    <a:pt x="7894" y="20090"/>
                  </a:cubicBezTo>
                  <a:cubicBezTo>
                    <a:pt x="7795" y="20090"/>
                    <a:pt x="7795" y="19869"/>
                    <a:pt x="7697" y="19770"/>
                  </a:cubicBezTo>
                  <a:cubicBezTo>
                    <a:pt x="7599" y="19672"/>
                    <a:pt x="7599" y="19574"/>
                    <a:pt x="7599" y="19352"/>
                  </a:cubicBezTo>
                  <a:lnTo>
                    <a:pt x="7476" y="19475"/>
                  </a:lnTo>
                  <a:cubicBezTo>
                    <a:pt x="7377" y="19352"/>
                    <a:pt x="7377" y="19352"/>
                    <a:pt x="7377" y="19254"/>
                  </a:cubicBezTo>
                  <a:cubicBezTo>
                    <a:pt x="7377" y="19156"/>
                    <a:pt x="7377" y="19057"/>
                    <a:pt x="7476" y="18959"/>
                  </a:cubicBezTo>
                  <a:cubicBezTo>
                    <a:pt x="7377" y="18860"/>
                    <a:pt x="7377" y="18860"/>
                    <a:pt x="7279" y="18860"/>
                  </a:cubicBezTo>
                  <a:cubicBezTo>
                    <a:pt x="7279" y="18738"/>
                    <a:pt x="7279" y="18738"/>
                    <a:pt x="7377" y="18738"/>
                  </a:cubicBezTo>
                  <a:lnTo>
                    <a:pt x="7181" y="18738"/>
                  </a:lnTo>
                  <a:cubicBezTo>
                    <a:pt x="7082" y="18639"/>
                    <a:pt x="7082" y="18541"/>
                    <a:pt x="6984" y="18442"/>
                  </a:cubicBezTo>
                  <a:cubicBezTo>
                    <a:pt x="6984" y="18344"/>
                    <a:pt x="7082" y="18344"/>
                    <a:pt x="7082" y="18246"/>
                  </a:cubicBezTo>
                  <a:cubicBezTo>
                    <a:pt x="7082" y="18123"/>
                    <a:pt x="6984" y="17926"/>
                    <a:pt x="6984" y="17828"/>
                  </a:cubicBezTo>
                  <a:lnTo>
                    <a:pt x="6763" y="17828"/>
                  </a:lnTo>
                  <a:lnTo>
                    <a:pt x="6763" y="17311"/>
                  </a:lnTo>
                  <a:cubicBezTo>
                    <a:pt x="6664" y="17213"/>
                    <a:pt x="6566" y="17115"/>
                    <a:pt x="6566" y="16893"/>
                  </a:cubicBezTo>
                  <a:cubicBezTo>
                    <a:pt x="6664" y="16795"/>
                    <a:pt x="6468" y="16598"/>
                    <a:pt x="6566" y="16402"/>
                  </a:cubicBezTo>
                  <a:lnTo>
                    <a:pt x="6566" y="16402"/>
                  </a:lnTo>
                  <a:cubicBezTo>
                    <a:pt x="6566" y="16500"/>
                    <a:pt x="6664" y="16500"/>
                    <a:pt x="6664" y="16500"/>
                  </a:cubicBezTo>
                  <a:cubicBezTo>
                    <a:pt x="6664" y="16500"/>
                    <a:pt x="6763" y="16402"/>
                    <a:pt x="6763" y="16279"/>
                  </a:cubicBezTo>
                  <a:cubicBezTo>
                    <a:pt x="6664" y="16279"/>
                    <a:pt x="6566" y="16279"/>
                    <a:pt x="6566" y="16402"/>
                  </a:cubicBezTo>
                  <a:lnTo>
                    <a:pt x="6566" y="16180"/>
                  </a:lnTo>
                  <a:lnTo>
                    <a:pt x="6664" y="16180"/>
                  </a:lnTo>
                  <a:cubicBezTo>
                    <a:pt x="6566" y="16082"/>
                    <a:pt x="6468" y="15984"/>
                    <a:pt x="6468" y="15984"/>
                  </a:cubicBezTo>
                  <a:lnTo>
                    <a:pt x="6468" y="15885"/>
                  </a:lnTo>
                  <a:lnTo>
                    <a:pt x="6468" y="15467"/>
                  </a:lnTo>
                  <a:lnTo>
                    <a:pt x="6566" y="15467"/>
                  </a:lnTo>
                  <a:cubicBezTo>
                    <a:pt x="6566" y="15172"/>
                    <a:pt x="6369" y="15049"/>
                    <a:pt x="6369" y="14852"/>
                  </a:cubicBezTo>
                  <a:cubicBezTo>
                    <a:pt x="6369" y="14754"/>
                    <a:pt x="6468" y="14656"/>
                    <a:pt x="6468" y="14557"/>
                  </a:cubicBezTo>
                  <a:cubicBezTo>
                    <a:pt x="6468" y="14557"/>
                    <a:pt x="6664" y="14557"/>
                    <a:pt x="6664" y="14336"/>
                  </a:cubicBezTo>
                  <a:cubicBezTo>
                    <a:pt x="6566" y="14336"/>
                    <a:pt x="6566" y="14336"/>
                    <a:pt x="6566" y="14434"/>
                  </a:cubicBezTo>
                  <a:cubicBezTo>
                    <a:pt x="6468" y="14336"/>
                    <a:pt x="6566" y="14238"/>
                    <a:pt x="6664" y="14139"/>
                  </a:cubicBezTo>
                  <a:lnTo>
                    <a:pt x="6664" y="14041"/>
                  </a:lnTo>
                  <a:lnTo>
                    <a:pt x="6566" y="14041"/>
                  </a:lnTo>
                  <a:cubicBezTo>
                    <a:pt x="6468" y="13943"/>
                    <a:pt x="6468" y="13721"/>
                    <a:pt x="6468" y="13623"/>
                  </a:cubicBezTo>
                  <a:cubicBezTo>
                    <a:pt x="6468" y="13623"/>
                    <a:pt x="6468" y="13525"/>
                    <a:pt x="6566" y="13525"/>
                  </a:cubicBezTo>
                  <a:cubicBezTo>
                    <a:pt x="6664" y="13426"/>
                    <a:pt x="6566" y="13205"/>
                    <a:pt x="6566" y="13107"/>
                  </a:cubicBezTo>
                  <a:cubicBezTo>
                    <a:pt x="6664" y="12910"/>
                    <a:pt x="6763" y="12812"/>
                    <a:pt x="6861" y="12590"/>
                  </a:cubicBezTo>
                  <a:lnTo>
                    <a:pt x="6861" y="12295"/>
                  </a:lnTo>
                  <a:cubicBezTo>
                    <a:pt x="6861" y="12197"/>
                    <a:pt x="6984" y="12197"/>
                    <a:pt x="6984" y="12098"/>
                  </a:cubicBezTo>
                  <a:cubicBezTo>
                    <a:pt x="6984" y="11976"/>
                    <a:pt x="7082" y="11976"/>
                    <a:pt x="7082" y="11877"/>
                  </a:cubicBezTo>
                  <a:cubicBezTo>
                    <a:pt x="7082" y="11877"/>
                    <a:pt x="7181" y="11779"/>
                    <a:pt x="7181" y="11680"/>
                  </a:cubicBezTo>
                  <a:cubicBezTo>
                    <a:pt x="7181" y="11680"/>
                    <a:pt x="7279" y="11582"/>
                    <a:pt x="7377" y="11582"/>
                  </a:cubicBezTo>
                  <a:lnTo>
                    <a:pt x="7377" y="11262"/>
                  </a:lnTo>
                  <a:cubicBezTo>
                    <a:pt x="7377" y="11164"/>
                    <a:pt x="7377" y="11066"/>
                    <a:pt x="7476" y="10967"/>
                  </a:cubicBezTo>
                  <a:lnTo>
                    <a:pt x="7599" y="10967"/>
                  </a:lnTo>
                  <a:cubicBezTo>
                    <a:pt x="7599" y="10869"/>
                    <a:pt x="7599" y="10746"/>
                    <a:pt x="7697" y="10648"/>
                  </a:cubicBezTo>
                  <a:cubicBezTo>
                    <a:pt x="7697" y="10549"/>
                    <a:pt x="7795" y="10451"/>
                    <a:pt x="7795" y="10353"/>
                  </a:cubicBezTo>
                  <a:cubicBezTo>
                    <a:pt x="7894" y="10033"/>
                    <a:pt x="8213" y="9836"/>
                    <a:pt x="8312" y="9517"/>
                  </a:cubicBezTo>
                  <a:cubicBezTo>
                    <a:pt x="8410" y="9222"/>
                    <a:pt x="8607" y="9025"/>
                    <a:pt x="8705" y="8804"/>
                  </a:cubicBezTo>
                  <a:cubicBezTo>
                    <a:pt x="8828" y="8804"/>
                    <a:pt x="8926" y="8705"/>
                    <a:pt x="8926" y="8607"/>
                  </a:cubicBezTo>
                  <a:cubicBezTo>
                    <a:pt x="8926" y="8508"/>
                    <a:pt x="9025" y="8410"/>
                    <a:pt x="9025" y="8287"/>
                  </a:cubicBezTo>
                  <a:cubicBezTo>
                    <a:pt x="9123" y="8287"/>
                    <a:pt x="9222" y="8287"/>
                    <a:pt x="9222" y="8090"/>
                  </a:cubicBezTo>
                  <a:lnTo>
                    <a:pt x="9320" y="7992"/>
                  </a:lnTo>
                  <a:cubicBezTo>
                    <a:pt x="9443" y="7894"/>
                    <a:pt x="9541" y="7795"/>
                    <a:pt x="9541" y="7672"/>
                  </a:cubicBezTo>
                  <a:cubicBezTo>
                    <a:pt x="9738" y="7377"/>
                    <a:pt x="9935" y="7181"/>
                    <a:pt x="10156" y="6959"/>
                  </a:cubicBezTo>
                  <a:lnTo>
                    <a:pt x="10156" y="6763"/>
                  </a:lnTo>
                  <a:cubicBezTo>
                    <a:pt x="9640" y="7279"/>
                    <a:pt x="9222" y="7894"/>
                    <a:pt x="8705" y="8508"/>
                  </a:cubicBezTo>
                  <a:cubicBezTo>
                    <a:pt x="8705" y="8508"/>
                    <a:pt x="8607" y="8607"/>
                    <a:pt x="8607" y="8705"/>
                  </a:cubicBezTo>
                  <a:cubicBezTo>
                    <a:pt x="8410" y="8902"/>
                    <a:pt x="8213" y="9123"/>
                    <a:pt x="8090" y="9418"/>
                  </a:cubicBezTo>
                  <a:cubicBezTo>
                    <a:pt x="8090" y="9418"/>
                    <a:pt x="8090" y="9517"/>
                    <a:pt x="7992" y="9640"/>
                  </a:cubicBezTo>
                  <a:cubicBezTo>
                    <a:pt x="7795" y="9836"/>
                    <a:pt x="7697" y="10131"/>
                    <a:pt x="7476" y="10451"/>
                  </a:cubicBezTo>
                  <a:cubicBezTo>
                    <a:pt x="7476" y="10549"/>
                    <a:pt x="7377" y="10648"/>
                    <a:pt x="7279" y="10746"/>
                  </a:cubicBezTo>
                  <a:cubicBezTo>
                    <a:pt x="7181" y="11066"/>
                    <a:pt x="6984" y="11361"/>
                    <a:pt x="6861" y="11680"/>
                  </a:cubicBezTo>
                  <a:cubicBezTo>
                    <a:pt x="6861" y="11779"/>
                    <a:pt x="6763" y="11779"/>
                    <a:pt x="6763" y="11877"/>
                  </a:cubicBezTo>
                  <a:cubicBezTo>
                    <a:pt x="6664" y="11976"/>
                    <a:pt x="6664" y="12197"/>
                    <a:pt x="6566" y="12394"/>
                  </a:cubicBezTo>
                  <a:cubicBezTo>
                    <a:pt x="6468" y="12197"/>
                    <a:pt x="6468" y="12098"/>
                    <a:pt x="6566" y="11877"/>
                  </a:cubicBezTo>
                  <a:lnTo>
                    <a:pt x="6468" y="11877"/>
                  </a:lnTo>
                  <a:cubicBezTo>
                    <a:pt x="6566" y="11779"/>
                    <a:pt x="6664" y="11779"/>
                    <a:pt x="6664" y="11680"/>
                  </a:cubicBezTo>
                  <a:cubicBezTo>
                    <a:pt x="6763" y="11484"/>
                    <a:pt x="6763" y="11262"/>
                    <a:pt x="6763" y="11164"/>
                  </a:cubicBezTo>
                  <a:cubicBezTo>
                    <a:pt x="6984" y="11066"/>
                    <a:pt x="6984" y="10967"/>
                    <a:pt x="6984" y="10869"/>
                  </a:cubicBezTo>
                  <a:cubicBezTo>
                    <a:pt x="7082" y="10746"/>
                    <a:pt x="7082" y="10549"/>
                    <a:pt x="7181" y="10451"/>
                  </a:cubicBezTo>
                  <a:cubicBezTo>
                    <a:pt x="7279" y="10353"/>
                    <a:pt x="7279" y="10254"/>
                    <a:pt x="7279" y="10131"/>
                  </a:cubicBezTo>
                  <a:cubicBezTo>
                    <a:pt x="7377" y="10033"/>
                    <a:pt x="7377" y="9935"/>
                    <a:pt x="7476" y="9836"/>
                  </a:cubicBezTo>
                  <a:cubicBezTo>
                    <a:pt x="7599" y="9836"/>
                    <a:pt x="7599" y="9640"/>
                    <a:pt x="7697" y="9640"/>
                  </a:cubicBezTo>
                  <a:cubicBezTo>
                    <a:pt x="7795" y="9517"/>
                    <a:pt x="7795" y="9320"/>
                    <a:pt x="7894" y="9320"/>
                  </a:cubicBezTo>
                  <a:cubicBezTo>
                    <a:pt x="7992" y="9222"/>
                    <a:pt x="7992" y="9025"/>
                    <a:pt x="8090" y="8902"/>
                  </a:cubicBezTo>
                  <a:cubicBezTo>
                    <a:pt x="8213" y="8804"/>
                    <a:pt x="8312" y="8705"/>
                    <a:pt x="8312" y="8607"/>
                  </a:cubicBezTo>
                  <a:cubicBezTo>
                    <a:pt x="8410" y="8508"/>
                    <a:pt x="8508" y="8287"/>
                    <a:pt x="8607" y="8189"/>
                  </a:cubicBezTo>
                  <a:cubicBezTo>
                    <a:pt x="8705" y="7992"/>
                    <a:pt x="8926" y="7795"/>
                    <a:pt x="9123" y="7574"/>
                  </a:cubicBezTo>
                  <a:cubicBezTo>
                    <a:pt x="9123" y="7476"/>
                    <a:pt x="9222" y="7476"/>
                    <a:pt x="9320" y="7476"/>
                  </a:cubicBezTo>
                  <a:cubicBezTo>
                    <a:pt x="9320" y="7181"/>
                    <a:pt x="9541" y="7058"/>
                    <a:pt x="9640" y="6959"/>
                  </a:cubicBezTo>
                  <a:cubicBezTo>
                    <a:pt x="9738" y="6861"/>
                    <a:pt x="9738" y="6664"/>
                    <a:pt x="9935" y="6664"/>
                  </a:cubicBezTo>
                  <a:cubicBezTo>
                    <a:pt x="10058" y="6566"/>
                    <a:pt x="10156" y="6566"/>
                    <a:pt x="10254" y="6443"/>
                  </a:cubicBezTo>
                  <a:cubicBezTo>
                    <a:pt x="10353" y="6345"/>
                    <a:pt x="10353" y="6345"/>
                    <a:pt x="10451" y="6246"/>
                  </a:cubicBezTo>
                  <a:cubicBezTo>
                    <a:pt x="10451" y="6246"/>
                    <a:pt x="10549" y="6246"/>
                    <a:pt x="10549" y="6345"/>
                  </a:cubicBezTo>
                  <a:cubicBezTo>
                    <a:pt x="10672" y="6246"/>
                    <a:pt x="10672" y="6148"/>
                    <a:pt x="10771" y="6148"/>
                  </a:cubicBezTo>
                  <a:lnTo>
                    <a:pt x="10869" y="6148"/>
                  </a:lnTo>
                  <a:cubicBezTo>
                    <a:pt x="11066" y="5951"/>
                    <a:pt x="11287" y="5951"/>
                    <a:pt x="11385" y="5828"/>
                  </a:cubicBezTo>
                  <a:cubicBezTo>
                    <a:pt x="11582" y="5730"/>
                    <a:pt x="11582" y="5632"/>
                    <a:pt x="11582" y="5533"/>
                  </a:cubicBezTo>
                  <a:cubicBezTo>
                    <a:pt x="11680" y="5632"/>
                    <a:pt x="11680" y="5632"/>
                    <a:pt x="11779" y="5730"/>
                  </a:cubicBezTo>
                  <a:cubicBezTo>
                    <a:pt x="11902" y="5632"/>
                    <a:pt x="11902" y="5533"/>
                    <a:pt x="12000" y="5533"/>
                  </a:cubicBezTo>
                  <a:cubicBezTo>
                    <a:pt x="12098" y="5533"/>
                    <a:pt x="12197" y="5533"/>
                    <a:pt x="12197" y="5435"/>
                  </a:cubicBezTo>
                  <a:lnTo>
                    <a:pt x="12197" y="5336"/>
                  </a:lnTo>
                  <a:lnTo>
                    <a:pt x="12098" y="5214"/>
                  </a:lnTo>
                  <a:lnTo>
                    <a:pt x="12295" y="5214"/>
                  </a:lnTo>
                  <a:lnTo>
                    <a:pt x="12394" y="5336"/>
                  </a:lnTo>
                  <a:lnTo>
                    <a:pt x="12516" y="5336"/>
                  </a:lnTo>
                  <a:lnTo>
                    <a:pt x="12615" y="5214"/>
                  </a:lnTo>
                  <a:lnTo>
                    <a:pt x="12812" y="5214"/>
                  </a:lnTo>
                  <a:lnTo>
                    <a:pt x="12910" y="5115"/>
                  </a:lnTo>
                  <a:cubicBezTo>
                    <a:pt x="12812" y="5017"/>
                    <a:pt x="12713" y="5017"/>
                    <a:pt x="12615" y="5017"/>
                  </a:cubicBezTo>
                  <a:lnTo>
                    <a:pt x="12615" y="4820"/>
                  </a:lnTo>
                  <a:cubicBezTo>
                    <a:pt x="12615" y="4722"/>
                    <a:pt x="12615" y="4599"/>
                    <a:pt x="12516" y="4599"/>
                  </a:cubicBezTo>
                  <a:cubicBezTo>
                    <a:pt x="12615" y="4599"/>
                    <a:pt x="12615" y="4599"/>
                    <a:pt x="12713" y="4500"/>
                  </a:cubicBezTo>
                  <a:lnTo>
                    <a:pt x="12713" y="4918"/>
                  </a:lnTo>
                  <a:cubicBezTo>
                    <a:pt x="12812" y="4918"/>
                    <a:pt x="12910" y="4918"/>
                    <a:pt x="13008" y="5115"/>
                  </a:cubicBezTo>
                  <a:lnTo>
                    <a:pt x="13131" y="5017"/>
                  </a:lnTo>
                  <a:cubicBezTo>
                    <a:pt x="13230" y="5115"/>
                    <a:pt x="13328" y="5115"/>
                    <a:pt x="13426" y="5115"/>
                  </a:cubicBezTo>
                  <a:cubicBezTo>
                    <a:pt x="13328" y="5017"/>
                    <a:pt x="13328" y="4918"/>
                    <a:pt x="13328" y="4820"/>
                  </a:cubicBezTo>
                  <a:lnTo>
                    <a:pt x="13328" y="4599"/>
                  </a:lnTo>
                  <a:cubicBezTo>
                    <a:pt x="13426" y="4599"/>
                    <a:pt x="13426" y="4599"/>
                    <a:pt x="13525" y="4722"/>
                  </a:cubicBezTo>
                  <a:cubicBezTo>
                    <a:pt x="13525" y="4599"/>
                    <a:pt x="13623" y="4599"/>
                    <a:pt x="13844" y="4599"/>
                  </a:cubicBezTo>
                  <a:cubicBezTo>
                    <a:pt x="13623" y="4722"/>
                    <a:pt x="13525" y="4820"/>
                    <a:pt x="13525" y="5017"/>
                  </a:cubicBezTo>
                  <a:cubicBezTo>
                    <a:pt x="13746" y="4918"/>
                    <a:pt x="13844" y="4918"/>
                    <a:pt x="13943" y="4918"/>
                  </a:cubicBezTo>
                  <a:lnTo>
                    <a:pt x="13943" y="4820"/>
                  </a:lnTo>
                  <a:cubicBezTo>
                    <a:pt x="14041" y="4820"/>
                    <a:pt x="14041" y="4722"/>
                    <a:pt x="14139" y="4722"/>
                  </a:cubicBezTo>
                  <a:lnTo>
                    <a:pt x="14238" y="4820"/>
                  </a:lnTo>
                  <a:lnTo>
                    <a:pt x="14361" y="4820"/>
                  </a:lnTo>
                  <a:cubicBezTo>
                    <a:pt x="14459" y="4722"/>
                    <a:pt x="14557" y="4722"/>
                    <a:pt x="14656" y="4722"/>
                  </a:cubicBezTo>
                  <a:lnTo>
                    <a:pt x="14656" y="4500"/>
                  </a:lnTo>
                  <a:cubicBezTo>
                    <a:pt x="14715" y="4514"/>
                    <a:pt x="14775" y="4520"/>
                    <a:pt x="14834" y="4520"/>
                  </a:cubicBezTo>
                  <a:cubicBezTo>
                    <a:pt x="15187" y="4520"/>
                    <a:pt x="15527" y="4304"/>
                    <a:pt x="15885" y="4304"/>
                  </a:cubicBezTo>
                  <a:lnTo>
                    <a:pt x="15885" y="3984"/>
                  </a:lnTo>
                  <a:lnTo>
                    <a:pt x="15984" y="3984"/>
                  </a:lnTo>
                  <a:lnTo>
                    <a:pt x="15984" y="4304"/>
                  </a:lnTo>
                  <a:lnTo>
                    <a:pt x="16082" y="4205"/>
                  </a:lnTo>
                  <a:cubicBezTo>
                    <a:pt x="16082" y="4205"/>
                    <a:pt x="16205" y="4304"/>
                    <a:pt x="16205" y="4402"/>
                  </a:cubicBezTo>
                  <a:cubicBezTo>
                    <a:pt x="16205" y="4304"/>
                    <a:pt x="16205" y="4205"/>
                    <a:pt x="16303" y="4107"/>
                  </a:cubicBezTo>
                  <a:cubicBezTo>
                    <a:pt x="16303" y="4107"/>
                    <a:pt x="16402" y="4205"/>
                    <a:pt x="16500" y="4205"/>
                  </a:cubicBezTo>
                  <a:lnTo>
                    <a:pt x="16820" y="4205"/>
                  </a:lnTo>
                  <a:cubicBezTo>
                    <a:pt x="16820" y="4156"/>
                    <a:pt x="16844" y="4156"/>
                    <a:pt x="16881" y="4156"/>
                  </a:cubicBezTo>
                  <a:cubicBezTo>
                    <a:pt x="16918" y="4156"/>
                    <a:pt x="16967" y="4156"/>
                    <a:pt x="17016" y="4107"/>
                  </a:cubicBezTo>
                  <a:lnTo>
                    <a:pt x="17016" y="3984"/>
                  </a:lnTo>
                  <a:cubicBezTo>
                    <a:pt x="17115" y="3984"/>
                    <a:pt x="17213" y="4107"/>
                    <a:pt x="17213" y="4107"/>
                  </a:cubicBezTo>
                  <a:cubicBezTo>
                    <a:pt x="17311" y="3984"/>
                    <a:pt x="17311" y="3984"/>
                    <a:pt x="17311" y="3886"/>
                  </a:cubicBezTo>
                  <a:cubicBezTo>
                    <a:pt x="17422" y="3935"/>
                    <a:pt x="17526" y="3959"/>
                    <a:pt x="17628" y="3959"/>
                  </a:cubicBezTo>
                  <a:cubicBezTo>
                    <a:pt x="17729" y="3959"/>
                    <a:pt x="17828" y="3935"/>
                    <a:pt x="17926" y="3886"/>
                  </a:cubicBezTo>
                  <a:cubicBezTo>
                    <a:pt x="18049" y="3886"/>
                    <a:pt x="18147" y="3984"/>
                    <a:pt x="18246" y="3984"/>
                  </a:cubicBezTo>
                  <a:cubicBezTo>
                    <a:pt x="18295" y="3935"/>
                    <a:pt x="18344" y="3935"/>
                    <a:pt x="18381" y="3935"/>
                  </a:cubicBezTo>
                  <a:cubicBezTo>
                    <a:pt x="18418" y="3935"/>
                    <a:pt x="18442" y="3935"/>
                    <a:pt x="18442" y="3886"/>
                  </a:cubicBezTo>
                  <a:close/>
                  <a:moveTo>
                    <a:pt x="21516" y="26631"/>
                  </a:moveTo>
                  <a:lnTo>
                    <a:pt x="21516" y="26729"/>
                  </a:lnTo>
                  <a:cubicBezTo>
                    <a:pt x="21319" y="26729"/>
                    <a:pt x="21000" y="26852"/>
                    <a:pt x="20803" y="26852"/>
                  </a:cubicBezTo>
                  <a:lnTo>
                    <a:pt x="20705" y="26852"/>
                  </a:lnTo>
                  <a:cubicBezTo>
                    <a:pt x="20803" y="26729"/>
                    <a:pt x="20901" y="26729"/>
                    <a:pt x="21000" y="26729"/>
                  </a:cubicBezTo>
                  <a:cubicBezTo>
                    <a:pt x="21123" y="26729"/>
                    <a:pt x="21123" y="26729"/>
                    <a:pt x="21221" y="26631"/>
                  </a:cubicBezTo>
                  <a:close/>
                  <a:moveTo>
                    <a:pt x="15553" y="26769"/>
                  </a:moveTo>
                  <a:cubicBezTo>
                    <a:pt x="15644" y="26769"/>
                    <a:pt x="15716" y="26823"/>
                    <a:pt x="15885" y="26950"/>
                  </a:cubicBezTo>
                  <a:cubicBezTo>
                    <a:pt x="15590" y="26950"/>
                    <a:pt x="15467" y="26852"/>
                    <a:pt x="15270" y="26852"/>
                  </a:cubicBezTo>
                  <a:cubicBezTo>
                    <a:pt x="15407" y="26799"/>
                    <a:pt x="15485" y="26769"/>
                    <a:pt x="15553" y="26769"/>
                  </a:cubicBezTo>
                  <a:close/>
                  <a:moveTo>
                    <a:pt x="10156" y="27860"/>
                  </a:moveTo>
                  <a:lnTo>
                    <a:pt x="10058" y="27958"/>
                  </a:lnTo>
                  <a:cubicBezTo>
                    <a:pt x="9935" y="27958"/>
                    <a:pt x="9935" y="27958"/>
                    <a:pt x="9738" y="27860"/>
                  </a:cubicBezTo>
                  <a:close/>
                  <a:moveTo>
                    <a:pt x="22746" y="28893"/>
                  </a:moveTo>
                  <a:lnTo>
                    <a:pt x="22746" y="28991"/>
                  </a:lnTo>
                  <a:lnTo>
                    <a:pt x="22549" y="28991"/>
                  </a:lnTo>
                  <a:cubicBezTo>
                    <a:pt x="22450" y="29090"/>
                    <a:pt x="22450" y="29090"/>
                    <a:pt x="22352" y="29188"/>
                  </a:cubicBezTo>
                  <a:cubicBezTo>
                    <a:pt x="22229" y="29188"/>
                    <a:pt x="22229" y="29090"/>
                    <a:pt x="22131" y="29090"/>
                  </a:cubicBezTo>
                  <a:cubicBezTo>
                    <a:pt x="22352" y="28893"/>
                    <a:pt x="22549" y="28991"/>
                    <a:pt x="22746" y="28893"/>
                  </a:cubicBezTo>
                  <a:close/>
                  <a:moveTo>
                    <a:pt x="18344" y="1"/>
                  </a:moveTo>
                  <a:cubicBezTo>
                    <a:pt x="18246" y="99"/>
                    <a:pt x="18246" y="197"/>
                    <a:pt x="18147" y="296"/>
                  </a:cubicBezTo>
                  <a:lnTo>
                    <a:pt x="17926" y="296"/>
                  </a:lnTo>
                  <a:cubicBezTo>
                    <a:pt x="18049" y="197"/>
                    <a:pt x="18049" y="197"/>
                    <a:pt x="18246" y="99"/>
                  </a:cubicBezTo>
                  <a:lnTo>
                    <a:pt x="17311" y="99"/>
                  </a:lnTo>
                  <a:cubicBezTo>
                    <a:pt x="17213" y="197"/>
                    <a:pt x="17115" y="296"/>
                    <a:pt x="17016" y="517"/>
                  </a:cubicBezTo>
                  <a:cubicBezTo>
                    <a:pt x="16918" y="517"/>
                    <a:pt x="16918" y="419"/>
                    <a:pt x="16820" y="419"/>
                  </a:cubicBezTo>
                  <a:cubicBezTo>
                    <a:pt x="16820" y="296"/>
                    <a:pt x="17016" y="296"/>
                    <a:pt x="16918" y="197"/>
                  </a:cubicBezTo>
                  <a:cubicBezTo>
                    <a:pt x="16697" y="197"/>
                    <a:pt x="16500" y="197"/>
                    <a:pt x="16205" y="296"/>
                  </a:cubicBezTo>
                  <a:cubicBezTo>
                    <a:pt x="16205" y="296"/>
                    <a:pt x="16082" y="419"/>
                    <a:pt x="15984" y="517"/>
                  </a:cubicBezTo>
                  <a:cubicBezTo>
                    <a:pt x="15885" y="419"/>
                    <a:pt x="15787" y="419"/>
                    <a:pt x="15787" y="296"/>
                  </a:cubicBezTo>
                  <a:cubicBezTo>
                    <a:pt x="15688" y="419"/>
                    <a:pt x="15590" y="419"/>
                    <a:pt x="15590" y="419"/>
                  </a:cubicBezTo>
                  <a:cubicBezTo>
                    <a:pt x="15590" y="488"/>
                    <a:pt x="15590" y="558"/>
                    <a:pt x="15547" y="558"/>
                  </a:cubicBezTo>
                  <a:cubicBezTo>
                    <a:pt x="15529" y="558"/>
                    <a:pt x="15503" y="546"/>
                    <a:pt x="15467" y="517"/>
                  </a:cubicBezTo>
                  <a:cubicBezTo>
                    <a:pt x="15369" y="566"/>
                    <a:pt x="15270" y="566"/>
                    <a:pt x="15169" y="566"/>
                  </a:cubicBezTo>
                  <a:cubicBezTo>
                    <a:pt x="15068" y="566"/>
                    <a:pt x="14963" y="566"/>
                    <a:pt x="14852" y="615"/>
                  </a:cubicBezTo>
                  <a:cubicBezTo>
                    <a:pt x="14803" y="665"/>
                    <a:pt x="14754" y="665"/>
                    <a:pt x="14693" y="665"/>
                  </a:cubicBezTo>
                  <a:cubicBezTo>
                    <a:pt x="14631" y="665"/>
                    <a:pt x="14557" y="665"/>
                    <a:pt x="14459" y="714"/>
                  </a:cubicBezTo>
                  <a:cubicBezTo>
                    <a:pt x="14361" y="714"/>
                    <a:pt x="14361" y="714"/>
                    <a:pt x="14361" y="1033"/>
                  </a:cubicBezTo>
                  <a:cubicBezTo>
                    <a:pt x="14459" y="910"/>
                    <a:pt x="14557" y="910"/>
                    <a:pt x="14557" y="812"/>
                  </a:cubicBezTo>
                  <a:cubicBezTo>
                    <a:pt x="14557" y="812"/>
                    <a:pt x="14656" y="910"/>
                    <a:pt x="14754" y="910"/>
                  </a:cubicBezTo>
                  <a:cubicBezTo>
                    <a:pt x="14656" y="1132"/>
                    <a:pt x="14459" y="1033"/>
                    <a:pt x="14361" y="1132"/>
                  </a:cubicBezTo>
                  <a:cubicBezTo>
                    <a:pt x="14238" y="1230"/>
                    <a:pt x="14041" y="1230"/>
                    <a:pt x="13844" y="1328"/>
                  </a:cubicBezTo>
                  <a:cubicBezTo>
                    <a:pt x="13525" y="1328"/>
                    <a:pt x="13230" y="1427"/>
                    <a:pt x="12910" y="1525"/>
                  </a:cubicBezTo>
                  <a:cubicBezTo>
                    <a:pt x="12910" y="1566"/>
                    <a:pt x="12899" y="1580"/>
                    <a:pt x="12884" y="1580"/>
                  </a:cubicBezTo>
                  <a:cubicBezTo>
                    <a:pt x="12855" y="1580"/>
                    <a:pt x="12812" y="1525"/>
                    <a:pt x="12812" y="1525"/>
                  </a:cubicBezTo>
                  <a:cubicBezTo>
                    <a:pt x="12910" y="1427"/>
                    <a:pt x="12910" y="1427"/>
                    <a:pt x="13008" y="1427"/>
                  </a:cubicBezTo>
                  <a:cubicBezTo>
                    <a:pt x="12910" y="1328"/>
                    <a:pt x="12910" y="1328"/>
                    <a:pt x="12812" y="1230"/>
                  </a:cubicBezTo>
                  <a:cubicBezTo>
                    <a:pt x="12713" y="1328"/>
                    <a:pt x="12713" y="1427"/>
                    <a:pt x="12615" y="1427"/>
                  </a:cubicBezTo>
                  <a:cubicBezTo>
                    <a:pt x="12516" y="1427"/>
                    <a:pt x="12516" y="1427"/>
                    <a:pt x="12516" y="1328"/>
                  </a:cubicBezTo>
                  <a:cubicBezTo>
                    <a:pt x="12394" y="1427"/>
                    <a:pt x="12394" y="1525"/>
                    <a:pt x="12295" y="1648"/>
                  </a:cubicBezTo>
                  <a:lnTo>
                    <a:pt x="12516" y="1648"/>
                  </a:lnTo>
                  <a:lnTo>
                    <a:pt x="12516" y="1746"/>
                  </a:lnTo>
                  <a:lnTo>
                    <a:pt x="12197" y="1746"/>
                  </a:lnTo>
                  <a:cubicBezTo>
                    <a:pt x="12197" y="1746"/>
                    <a:pt x="12098" y="1746"/>
                    <a:pt x="12098" y="1648"/>
                  </a:cubicBezTo>
                  <a:lnTo>
                    <a:pt x="12098" y="1525"/>
                  </a:lnTo>
                  <a:cubicBezTo>
                    <a:pt x="12000" y="1648"/>
                    <a:pt x="11902" y="1648"/>
                    <a:pt x="11902" y="1746"/>
                  </a:cubicBezTo>
                  <a:lnTo>
                    <a:pt x="11902" y="1845"/>
                  </a:lnTo>
                  <a:lnTo>
                    <a:pt x="11680" y="1845"/>
                  </a:lnTo>
                  <a:cubicBezTo>
                    <a:pt x="11779" y="1845"/>
                    <a:pt x="11779" y="1845"/>
                    <a:pt x="11779" y="1746"/>
                  </a:cubicBezTo>
                  <a:lnTo>
                    <a:pt x="11582" y="1746"/>
                  </a:lnTo>
                  <a:lnTo>
                    <a:pt x="11582" y="1845"/>
                  </a:lnTo>
                  <a:cubicBezTo>
                    <a:pt x="11484" y="1943"/>
                    <a:pt x="11385" y="1943"/>
                    <a:pt x="11287" y="1943"/>
                  </a:cubicBezTo>
                  <a:cubicBezTo>
                    <a:pt x="11164" y="2042"/>
                    <a:pt x="11164" y="2140"/>
                    <a:pt x="11066" y="2140"/>
                  </a:cubicBezTo>
                  <a:cubicBezTo>
                    <a:pt x="10869" y="2263"/>
                    <a:pt x="10549" y="2361"/>
                    <a:pt x="10353" y="2558"/>
                  </a:cubicBezTo>
                  <a:lnTo>
                    <a:pt x="10058" y="2558"/>
                  </a:lnTo>
                  <a:cubicBezTo>
                    <a:pt x="9935" y="2656"/>
                    <a:pt x="9935" y="2755"/>
                    <a:pt x="9836" y="2755"/>
                  </a:cubicBezTo>
                  <a:cubicBezTo>
                    <a:pt x="9677" y="2854"/>
                    <a:pt x="9517" y="3003"/>
                    <a:pt x="9345" y="3003"/>
                  </a:cubicBezTo>
                  <a:cubicBezTo>
                    <a:pt x="9304" y="3003"/>
                    <a:pt x="9263" y="2994"/>
                    <a:pt x="9222" y="2976"/>
                  </a:cubicBezTo>
                  <a:cubicBezTo>
                    <a:pt x="9123" y="3074"/>
                    <a:pt x="9123" y="3173"/>
                    <a:pt x="9025" y="3173"/>
                  </a:cubicBezTo>
                  <a:lnTo>
                    <a:pt x="8828" y="3173"/>
                  </a:lnTo>
                  <a:cubicBezTo>
                    <a:pt x="8705" y="3271"/>
                    <a:pt x="8607" y="3492"/>
                    <a:pt x="8508" y="3492"/>
                  </a:cubicBezTo>
                  <a:cubicBezTo>
                    <a:pt x="8410" y="3591"/>
                    <a:pt x="8213" y="3689"/>
                    <a:pt x="8090" y="3787"/>
                  </a:cubicBezTo>
                  <a:cubicBezTo>
                    <a:pt x="7894" y="3787"/>
                    <a:pt x="7697" y="3886"/>
                    <a:pt x="7599" y="4107"/>
                  </a:cubicBezTo>
                  <a:lnTo>
                    <a:pt x="7377" y="4107"/>
                  </a:lnTo>
                  <a:cubicBezTo>
                    <a:pt x="7377" y="4205"/>
                    <a:pt x="7181" y="4304"/>
                    <a:pt x="7082" y="4304"/>
                  </a:cubicBezTo>
                  <a:cubicBezTo>
                    <a:pt x="6763" y="4500"/>
                    <a:pt x="6468" y="4599"/>
                    <a:pt x="6369" y="4918"/>
                  </a:cubicBezTo>
                  <a:cubicBezTo>
                    <a:pt x="6369" y="4918"/>
                    <a:pt x="6246" y="4918"/>
                    <a:pt x="6246" y="5017"/>
                  </a:cubicBezTo>
                  <a:cubicBezTo>
                    <a:pt x="5951" y="5017"/>
                    <a:pt x="5853" y="5214"/>
                    <a:pt x="5632" y="5435"/>
                  </a:cubicBezTo>
                  <a:cubicBezTo>
                    <a:pt x="5435" y="5632"/>
                    <a:pt x="5238" y="5730"/>
                    <a:pt x="5140" y="5951"/>
                  </a:cubicBezTo>
                  <a:lnTo>
                    <a:pt x="4918" y="6148"/>
                  </a:lnTo>
                  <a:lnTo>
                    <a:pt x="4722" y="6345"/>
                  </a:lnTo>
                  <a:cubicBezTo>
                    <a:pt x="4623" y="6443"/>
                    <a:pt x="4525" y="6443"/>
                    <a:pt x="4402" y="6566"/>
                  </a:cubicBezTo>
                  <a:cubicBezTo>
                    <a:pt x="4304" y="6861"/>
                    <a:pt x="4009" y="7058"/>
                    <a:pt x="3787" y="7377"/>
                  </a:cubicBezTo>
                  <a:cubicBezTo>
                    <a:pt x="3591" y="7672"/>
                    <a:pt x="3394" y="7894"/>
                    <a:pt x="3173" y="8090"/>
                  </a:cubicBezTo>
                  <a:cubicBezTo>
                    <a:pt x="3173" y="8189"/>
                    <a:pt x="3074" y="8189"/>
                    <a:pt x="3074" y="8287"/>
                  </a:cubicBezTo>
                  <a:cubicBezTo>
                    <a:pt x="3074" y="8410"/>
                    <a:pt x="2878" y="8508"/>
                    <a:pt x="2878" y="8705"/>
                  </a:cubicBezTo>
                  <a:cubicBezTo>
                    <a:pt x="2779" y="8804"/>
                    <a:pt x="2681" y="8902"/>
                    <a:pt x="2558" y="9025"/>
                  </a:cubicBezTo>
                  <a:cubicBezTo>
                    <a:pt x="2558" y="9123"/>
                    <a:pt x="2460" y="9222"/>
                    <a:pt x="2460" y="9320"/>
                  </a:cubicBezTo>
                  <a:cubicBezTo>
                    <a:pt x="2263" y="9517"/>
                    <a:pt x="2263" y="9836"/>
                    <a:pt x="2066" y="9935"/>
                  </a:cubicBezTo>
                  <a:cubicBezTo>
                    <a:pt x="2164" y="10131"/>
                    <a:pt x="1943" y="10131"/>
                    <a:pt x="1943" y="10254"/>
                  </a:cubicBezTo>
                  <a:cubicBezTo>
                    <a:pt x="1943" y="10353"/>
                    <a:pt x="1845" y="10451"/>
                    <a:pt x="1845" y="10549"/>
                  </a:cubicBezTo>
                  <a:cubicBezTo>
                    <a:pt x="1746" y="10648"/>
                    <a:pt x="1746" y="10746"/>
                    <a:pt x="1648" y="10869"/>
                  </a:cubicBezTo>
                  <a:cubicBezTo>
                    <a:pt x="1648" y="10967"/>
                    <a:pt x="1550" y="11066"/>
                    <a:pt x="1550" y="11262"/>
                  </a:cubicBezTo>
                  <a:lnTo>
                    <a:pt x="1451" y="11361"/>
                  </a:lnTo>
                  <a:cubicBezTo>
                    <a:pt x="1328" y="11582"/>
                    <a:pt x="1328" y="11680"/>
                    <a:pt x="1230" y="11877"/>
                  </a:cubicBezTo>
                  <a:cubicBezTo>
                    <a:pt x="1132" y="11976"/>
                    <a:pt x="1132" y="12098"/>
                    <a:pt x="1033" y="12197"/>
                  </a:cubicBezTo>
                  <a:lnTo>
                    <a:pt x="1033" y="12492"/>
                  </a:lnTo>
                  <a:cubicBezTo>
                    <a:pt x="837" y="12590"/>
                    <a:pt x="837" y="12713"/>
                    <a:pt x="837" y="12812"/>
                  </a:cubicBezTo>
                  <a:cubicBezTo>
                    <a:pt x="837" y="13008"/>
                    <a:pt x="714" y="13008"/>
                    <a:pt x="714" y="13205"/>
                  </a:cubicBezTo>
                  <a:lnTo>
                    <a:pt x="714" y="13328"/>
                  </a:lnTo>
                  <a:cubicBezTo>
                    <a:pt x="615" y="13328"/>
                    <a:pt x="615" y="13426"/>
                    <a:pt x="517" y="13525"/>
                  </a:cubicBezTo>
                  <a:cubicBezTo>
                    <a:pt x="517" y="13820"/>
                    <a:pt x="419" y="14139"/>
                    <a:pt x="320" y="14336"/>
                  </a:cubicBezTo>
                  <a:cubicBezTo>
                    <a:pt x="222" y="14557"/>
                    <a:pt x="222" y="14656"/>
                    <a:pt x="320" y="14754"/>
                  </a:cubicBezTo>
                  <a:lnTo>
                    <a:pt x="99" y="14754"/>
                  </a:lnTo>
                  <a:cubicBezTo>
                    <a:pt x="222" y="14852"/>
                    <a:pt x="320" y="14852"/>
                    <a:pt x="419" y="14951"/>
                  </a:cubicBezTo>
                  <a:cubicBezTo>
                    <a:pt x="517" y="14951"/>
                    <a:pt x="517" y="14852"/>
                    <a:pt x="615" y="14852"/>
                  </a:cubicBezTo>
                  <a:lnTo>
                    <a:pt x="615" y="14754"/>
                  </a:lnTo>
                  <a:lnTo>
                    <a:pt x="837" y="14557"/>
                  </a:lnTo>
                  <a:cubicBezTo>
                    <a:pt x="714" y="14434"/>
                    <a:pt x="714" y="14434"/>
                    <a:pt x="615" y="14434"/>
                  </a:cubicBezTo>
                  <a:cubicBezTo>
                    <a:pt x="714" y="14336"/>
                    <a:pt x="837" y="14238"/>
                    <a:pt x="935" y="14041"/>
                  </a:cubicBezTo>
                  <a:lnTo>
                    <a:pt x="935" y="14238"/>
                  </a:lnTo>
                  <a:lnTo>
                    <a:pt x="935" y="14434"/>
                  </a:lnTo>
                  <a:cubicBezTo>
                    <a:pt x="935" y="14434"/>
                    <a:pt x="837" y="14434"/>
                    <a:pt x="837" y="14557"/>
                  </a:cubicBezTo>
                  <a:lnTo>
                    <a:pt x="837" y="14951"/>
                  </a:lnTo>
                  <a:cubicBezTo>
                    <a:pt x="837" y="14852"/>
                    <a:pt x="714" y="14852"/>
                    <a:pt x="714" y="14852"/>
                  </a:cubicBezTo>
                  <a:cubicBezTo>
                    <a:pt x="615" y="14852"/>
                    <a:pt x="615" y="14951"/>
                    <a:pt x="615" y="14951"/>
                  </a:cubicBezTo>
                  <a:cubicBezTo>
                    <a:pt x="714" y="14951"/>
                    <a:pt x="935" y="14951"/>
                    <a:pt x="935" y="15049"/>
                  </a:cubicBezTo>
                  <a:cubicBezTo>
                    <a:pt x="935" y="15270"/>
                    <a:pt x="714" y="15467"/>
                    <a:pt x="837" y="15664"/>
                  </a:cubicBezTo>
                  <a:lnTo>
                    <a:pt x="837" y="15885"/>
                  </a:lnTo>
                  <a:lnTo>
                    <a:pt x="837" y="16082"/>
                  </a:lnTo>
                  <a:lnTo>
                    <a:pt x="837" y="16279"/>
                  </a:lnTo>
                  <a:cubicBezTo>
                    <a:pt x="837" y="16402"/>
                    <a:pt x="837" y="16402"/>
                    <a:pt x="935" y="16402"/>
                  </a:cubicBezTo>
                  <a:cubicBezTo>
                    <a:pt x="837" y="16500"/>
                    <a:pt x="714" y="16598"/>
                    <a:pt x="615" y="16697"/>
                  </a:cubicBezTo>
                  <a:cubicBezTo>
                    <a:pt x="714" y="16697"/>
                    <a:pt x="837" y="16598"/>
                    <a:pt x="837" y="16598"/>
                  </a:cubicBezTo>
                  <a:cubicBezTo>
                    <a:pt x="935" y="16598"/>
                    <a:pt x="935" y="16697"/>
                    <a:pt x="935" y="16697"/>
                  </a:cubicBezTo>
                  <a:cubicBezTo>
                    <a:pt x="837" y="16795"/>
                    <a:pt x="935" y="17016"/>
                    <a:pt x="837" y="17115"/>
                  </a:cubicBezTo>
                  <a:cubicBezTo>
                    <a:pt x="837" y="17016"/>
                    <a:pt x="837" y="17016"/>
                    <a:pt x="714" y="16893"/>
                  </a:cubicBezTo>
                  <a:cubicBezTo>
                    <a:pt x="714" y="17016"/>
                    <a:pt x="714" y="17016"/>
                    <a:pt x="615" y="17016"/>
                  </a:cubicBezTo>
                  <a:cubicBezTo>
                    <a:pt x="714" y="17115"/>
                    <a:pt x="837" y="17115"/>
                    <a:pt x="935" y="17213"/>
                  </a:cubicBezTo>
                  <a:lnTo>
                    <a:pt x="935" y="17631"/>
                  </a:lnTo>
                  <a:cubicBezTo>
                    <a:pt x="935" y="17729"/>
                    <a:pt x="1033" y="17828"/>
                    <a:pt x="1033" y="17926"/>
                  </a:cubicBezTo>
                  <a:lnTo>
                    <a:pt x="935" y="18024"/>
                  </a:lnTo>
                  <a:cubicBezTo>
                    <a:pt x="837" y="17828"/>
                    <a:pt x="837" y="17631"/>
                    <a:pt x="837" y="17311"/>
                  </a:cubicBezTo>
                  <a:lnTo>
                    <a:pt x="615" y="17311"/>
                  </a:lnTo>
                  <a:cubicBezTo>
                    <a:pt x="714" y="17631"/>
                    <a:pt x="714" y="17828"/>
                    <a:pt x="714" y="18024"/>
                  </a:cubicBezTo>
                  <a:lnTo>
                    <a:pt x="837" y="18024"/>
                  </a:lnTo>
                  <a:lnTo>
                    <a:pt x="837" y="18123"/>
                  </a:lnTo>
                  <a:cubicBezTo>
                    <a:pt x="935" y="18123"/>
                    <a:pt x="935" y="18123"/>
                    <a:pt x="1033" y="18024"/>
                  </a:cubicBezTo>
                  <a:cubicBezTo>
                    <a:pt x="1033" y="18123"/>
                    <a:pt x="1033" y="18123"/>
                    <a:pt x="1132" y="18123"/>
                  </a:cubicBezTo>
                  <a:cubicBezTo>
                    <a:pt x="1033" y="18123"/>
                    <a:pt x="1033" y="18246"/>
                    <a:pt x="1033" y="18246"/>
                  </a:cubicBezTo>
                  <a:lnTo>
                    <a:pt x="1033" y="18344"/>
                  </a:lnTo>
                  <a:cubicBezTo>
                    <a:pt x="935" y="18344"/>
                    <a:pt x="935" y="18246"/>
                    <a:pt x="837" y="18246"/>
                  </a:cubicBezTo>
                  <a:lnTo>
                    <a:pt x="837" y="18442"/>
                  </a:lnTo>
                  <a:cubicBezTo>
                    <a:pt x="837" y="18541"/>
                    <a:pt x="935" y="18541"/>
                    <a:pt x="935" y="18639"/>
                  </a:cubicBezTo>
                  <a:lnTo>
                    <a:pt x="935" y="18860"/>
                  </a:lnTo>
                  <a:cubicBezTo>
                    <a:pt x="1033" y="18959"/>
                    <a:pt x="1033" y="18959"/>
                    <a:pt x="1132" y="18959"/>
                  </a:cubicBezTo>
                  <a:lnTo>
                    <a:pt x="1132" y="19352"/>
                  </a:lnTo>
                  <a:cubicBezTo>
                    <a:pt x="1132" y="19475"/>
                    <a:pt x="1230" y="19574"/>
                    <a:pt x="1230" y="19672"/>
                  </a:cubicBezTo>
                  <a:cubicBezTo>
                    <a:pt x="1230" y="19770"/>
                    <a:pt x="1230" y="19869"/>
                    <a:pt x="1328" y="19967"/>
                  </a:cubicBezTo>
                  <a:cubicBezTo>
                    <a:pt x="1451" y="20090"/>
                    <a:pt x="1550" y="20188"/>
                    <a:pt x="1550" y="20385"/>
                  </a:cubicBezTo>
                  <a:cubicBezTo>
                    <a:pt x="1648" y="20483"/>
                    <a:pt x="1451" y="20582"/>
                    <a:pt x="1550" y="20705"/>
                  </a:cubicBezTo>
                  <a:cubicBezTo>
                    <a:pt x="1550" y="20705"/>
                    <a:pt x="1648" y="20705"/>
                    <a:pt x="1648" y="20803"/>
                  </a:cubicBezTo>
                  <a:lnTo>
                    <a:pt x="1648" y="21000"/>
                  </a:lnTo>
                  <a:lnTo>
                    <a:pt x="1845" y="21000"/>
                  </a:lnTo>
                  <a:cubicBezTo>
                    <a:pt x="1845" y="21098"/>
                    <a:pt x="1746" y="21098"/>
                    <a:pt x="1648" y="21196"/>
                  </a:cubicBezTo>
                  <a:cubicBezTo>
                    <a:pt x="1648" y="21098"/>
                    <a:pt x="1550" y="21000"/>
                    <a:pt x="1550" y="21000"/>
                  </a:cubicBezTo>
                  <a:lnTo>
                    <a:pt x="1550" y="20901"/>
                  </a:lnTo>
                  <a:cubicBezTo>
                    <a:pt x="1550" y="20803"/>
                    <a:pt x="1451" y="20803"/>
                    <a:pt x="1451" y="20705"/>
                  </a:cubicBezTo>
                  <a:cubicBezTo>
                    <a:pt x="1451" y="20582"/>
                    <a:pt x="1328" y="20582"/>
                    <a:pt x="1328" y="20483"/>
                  </a:cubicBezTo>
                  <a:cubicBezTo>
                    <a:pt x="1230" y="20483"/>
                    <a:pt x="1132" y="20483"/>
                    <a:pt x="1033" y="20385"/>
                  </a:cubicBezTo>
                  <a:lnTo>
                    <a:pt x="1033" y="20582"/>
                  </a:lnTo>
                  <a:cubicBezTo>
                    <a:pt x="1230" y="20803"/>
                    <a:pt x="1648" y="21516"/>
                    <a:pt x="1550" y="21713"/>
                  </a:cubicBezTo>
                  <a:cubicBezTo>
                    <a:pt x="1746" y="21811"/>
                    <a:pt x="1845" y="21934"/>
                    <a:pt x="1845" y="22032"/>
                  </a:cubicBezTo>
                  <a:cubicBezTo>
                    <a:pt x="2066" y="22426"/>
                    <a:pt x="2361" y="22647"/>
                    <a:pt x="2460" y="22942"/>
                  </a:cubicBezTo>
                  <a:lnTo>
                    <a:pt x="2164" y="22942"/>
                  </a:lnTo>
                  <a:lnTo>
                    <a:pt x="2164" y="23041"/>
                  </a:lnTo>
                  <a:cubicBezTo>
                    <a:pt x="2263" y="23041"/>
                    <a:pt x="2361" y="23164"/>
                    <a:pt x="2460" y="23164"/>
                  </a:cubicBezTo>
                  <a:lnTo>
                    <a:pt x="2558" y="23164"/>
                  </a:lnTo>
                  <a:cubicBezTo>
                    <a:pt x="2681" y="23262"/>
                    <a:pt x="2681" y="23262"/>
                    <a:pt x="2779" y="23360"/>
                  </a:cubicBezTo>
                  <a:lnTo>
                    <a:pt x="2558" y="23360"/>
                  </a:lnTo>
                  <a:cubicBezTo>
                    <a:pt x="2779" y="23655"/>
                    <a:pt x="2976" y="23877"/>
                    <a:pt x="3173" y="24073"/>
                  </a:cubicBezTo>
                  <a:lnTo>
                    <a:pt x="3296" y="24073"/>
                  </a:lnTo>
                  <a:cubicBezTo>
                    <a:pt x="3394" y="24172"/>
                    <a:pt x="3394" y="24270"/>
                    <a:pt x="3394" y="24270"/>
                  </a:cubicBezTo>
                  <a:cubicBezTo>
                    <a:pt x="3492" y="24393"/>
                    <a:pt x="3591" y="24491"/>
                    <a:pt x="3689" y="24590"/>
                  </a:cubicBezTo>
                  <a:cubicBezTo>
                    <a:pt x="3689" y="24688"/>
                    <a:pt x="3689" y="24688"/>
                    <a:pt x="3591" y="24688"/>
                  </a:cubicBezTo>
                  <a:cubicBezTo>
                    <a:pt x="3910" y="24885"/>
                    <a:pt x="3910" y="25204"/>
                    <a:pt x="4205" y="25204"/>
                  </a:cubicBezTo>
                  <a:cubicBezTo>
                    <a:pt x="4280" y="25354"/>
                    <a:pt x="4355" y="25446"/>
                    <a:pt x="4440" y="25536"/>
                  </a:cubicBezTo>
                  <a:lnTo>
                    <a:pt x="4440" y="25536"/>
                  </a:lnTo>
                  <a:cubicBezTo>
                    <a:pt x="4491" y="25374"/>
                    <a:pt x="4388" y="25289"/>
                    <a:pt x="4304" y="25204"/>
                  </a:cubicBezTo>
                  <a:cubicBezTo>
                    <a:pt x="4205" y="25106"/>
                    <a:pt x="4107" y="25008"/>
                    <a:pt x="3910" y="24786"/>
                  </a:cubicBezTo>
                  <a:lnTo>
                    <a:pt x="3910" y="24688"/>
                  </a:lnTo>
                  <a:lnTo>
                    <a:pt x="4009" y="24688"/>
                  </a:lnTo>
                  <a:cubicBezTo>
                    <a:pt x="4304" y="24786"/>
                    <a:pt x="4402" y="25106"/>
                    <a:pt x="4623" y="25303"/>
                  </a:cubicBezTo>
                  <a:cubicBezTo>
                    <a:pt x="5017" y="25500"/>
                    <a:pt x="5238" y="25819"/>
                    <a:pt x="5632" y="26016"/>
                  </a:cubicBezTo>
                  <a:cubicBezTo>
                    <a:pt x="5853" y="26237"/>
                    <a:pt x="6050" y="26532"/>
                    <a:pt x="6468" y="26631"/>
                  </a:cubicBezTo>
                  <a:cubicBezTo>
                    <a:pt x="6468" y="26631"/>
                    <a:pt x="6468" y="26729"/>
                    <a:pt x="6566" y="26729"/>
                  </a:cubicBezTo>
                  <a:cubicBezTo>
                    <a:pt x="6763" y="26852"/>
                    <a:pt x="6984" y="27049"/>
                    <a:pt x="7181" y="27147"/>
                  </a:cubicBezTo>
                  <a:lnTo>
                    <a:pt x="7279" y="27245"/>
                  </a:lnTo>
                  <a:lnTo>
                    <a:pt x="7279" y="27147"/>
                  </a:lnTo>
                  <a:lnTo>
                    <a:pt x="7476" y="27344"/>
                  </a:lnTo>
                  <a:cubicBezTo>
                    <a:pt x="7476" y="27245"/>
                    <a:pt x="7476" y="27245"/>
                    <a:pt x="7599" y="27245"/>
                  </a:cubicBezTo>
                  <a:cubicBezTo>
                    <a:pt x="7476" y="27147"/>
                    <a:pt x="7476" y="27147"/>
                    <a:pt x="7476" y="27049"/>
                  </a:cubicBezTo>
                  <a:lnTo>
                    <a:pt x="7377" y="27049"/>
                  </a:lnTo>
                  <a:cubicBezTo>
                    <a:pt x="7082" y="26852"/>
                    <a:pt x="6861" y="26631"/>
                    <a:pt x="6566" y="26532"/>
                  </a:cubicBezTo>
                  <a:cubicBezTo>
                    <a:pt x="6566" y="26434"/>
                    <a:pt x="6369" y="26434"/>
                    <a:pt x="6369" y="26237"/>
                  </a:cubicBezTo>
                  <a:lnTo>
                    <a:pt x="6246" y="26237"/>
                  </a:lnTo>
                  <a:cubicBezTo>
                    <a:pt x="6050" y="26114"/>
                    <a:pt x="5951" y="26016"/>
                    <a:pt x="5853" y="25918"/>
                  </a:cubicBezTo>
                  <a:lnTo>
                    <a:pt x="5853" y="25721"/>
                  </a:lnTo>
                  <a:cubicBezTo>
                    <a:pt x="5951" y="25819"/>
                    <a:pt x="5951" y="25918"/>
                    <a:pt x="6050" y="26016"/>
                  </a:cubicBezTo>
                  <a:cubicBezTo>
                    <a:pt x="6148" y="26016"/>
                    <a:pt x="6148" y="25918"/>
                    <a:pt x="6148" y="25918"/>
                  </a:cubicBezTo>
                  <a:cubicBezTo>
                    <a:pt x="6246" y="26016"/>
                    <a:pt x="6369" y="26114"/>
                    <a:pt x="6468" y="26114"/>
                  </a:cubicBezTo>
                  <a:lnTo>
                    <a:pt x="6664" y="26114"/>
                  </a:lnTo>
                  <a:cubicBezTo>
                    <a:pt x="6664" y="26237"/>
                    <a:pt x="6664" y="26336"/>
                    <a:pt x="6763" y="26434"/>
                  </a:cubicBezTo>
                  <a:cubicBezTo>
                    <a:pt x="6984" y="26434"/>
                    <a:pt x="7082" y="26532"/>
                    <a:pt x="7181" y="26631"/>
                  </a:cubicBezTo>
                  <a:lnTo>
                    <a:pt x="7279" y="26729"/>
                  </a:lnTo>
                  <a:lnTo>
                    <a:pt x="7476" y="26729"/>
                  </a:lnTo>
                  <a:lnTo>
                    <a:pt x="7697" y="26950"/>
                  </a:lnTo>
                  <a:cubicBezTo>
                    <a:pt x="7894" y="26950"/>
                    <a:pt x="8090" y="27049"/>
                    <a:pt x="8312" y="27147"/>
                  </a:cubicBezTo>
                  <a:cubicBezTo>
                    <a:pt x="8312" y="27245"/>
                    <a:pt x="8312" y="27344"/>
                    <a:pt x="8213" y="27467"/>
                  </a:cubicBezTo>
                  <a:cubicBezTo>
                    <a:pt x="8312" y="27344"/>
                    <a:pt x="8410" y="27344"/>
                    <a:pt x="8410" y="27344"/>
                  </a:cubicBezTo>
                  <a:lnTo>
                    <a:pt x="8607" y="27344"/>
                  </a:lnTo>
                  <a:cubicBezTo>
                    <a:pt x="8788" y="27525"/>
                    <a:pt x="8887" y="27689"/>
                    <a:pt x="9078" y="27689"/>
                  </a:cubicBezTo>
                  <a:cubicBezTo>
                    <a:pt x="9121" y="27689"/>
                    <a:pt x="9168" y="27681"/>
                    <a:pt x="9222" y="27663"/>
                  </a:cubicBezTo>
                  <a:cubicBezTo>
                    <a:pt x="9320" y="27860"/>
                    <a:pt x="9541" y="27958"/>
                    <a:pt x="9738" y="27958"/>
                  </a:cubicBezTo>
                  <a:cubicBezTo>
                    <a:pt x="9836" y="28081"/>
                    <a:pt x="10058" y="27958"/>
                    <a:pt x="10156" y="28180"/>
                  </a:cubicBezTo>
                  <a:lnTo>
                    <a:pt x="10353" y="28180"/>
                  </a:lnTo>
                  <a:lnTo>
                    <a:pt x="10353" y="28278"/>
                  </a:lnTo>
                  <a:cubicBezTo>
                    <a:pt x="10672" y="28278"/>
                    <a:pt x="10869" y="28376"/>
                    <a:pt x="11164" y="28475"/>
                  </a:cubicBezTo>
                  <a:lnTo>
                    <a:pt x="11164" y="28573"/>
                  </a:lnTo>
                  <a:lnTo>
                    <a:pt x="11164" y="28696"/>
                  </a:lnTo>
                  <a:cubicBezTo>
                    <a:pt x="11164" y="28696"/>
                    <a:pt x="11287" y="28696"/>
                    <a:pt x="11287" y="28573"/>
                  </a:cubicBezTo>
                  <a:lnTo>
                    <a:pt x="11287" y="28893"/>
                  </a:lnTo>
                  <a:lnTo>
                    <a:pt x="11779" y="28893"/>
                  </a:lnTo>
                  <a:lnTo>
                    <a:pt x="11779" y="29188"/>
                  </a:lnTo>
                  <a:cubicBezTo>
                    <a:pt x="11867" y="29276"/>
                    <a:pt x="11942" y="29351"/>
                    <a:pt x="12014" y="29351"/>
                  </a:cubicBezTo>
                  <a:cubicBezTo>
                    <a:pt x="12042" y="29351"/>
                    <a:pt x="12070" y="29339"/>
                    <a:pt x="12098" y="29311"/>
                  </a:cubicBezTo>
                  <a:cubicBezTo>
                    <a:pt x="12000" y="29311"/>
                    <a:pt x="12000" y="29188"/>
                    <a:pt x="12000" y="29188"/>
                  </a:cubicBezTo>
                  <a:lnTo>
                    <a:pt x="12295" y="29188"/>
                  </a:lnTo>
                  <a:lnTo>
                    <a:pt x="12197" y="29311"/>
                  </a:lnTo>
                  <a:cubicBezTo>
                    <a:pt x="12394" y="29409"/>
                    <a:pt x="12713" y="29311"/>
                    <a:pt x="12910" y="29508"/>
                  </a:cubicBezTo>
                  <a:cubicBezTo>
                    <a:pt x="13008" y="29508"/>
                    <a:pt x="13008" y="29508"/>
                    <a:pt x="13008" y="29409"/>
                  </a:cubicBezTo>
                  <a:cubicBezTo>
                    <a:pt x="13131" y="29508"/>
                    <a:pt x="13131" y="29606"/>
                    <a:pt x="13230" y="29606"/>
                  </a:cubicBezTo>
                  <a:lnTo>
                    <a:pt x="13623" y="29606"/>
                  </a:lnTo>
                  <a:cubicBezTo>
                    <a:pt x="13746" y="29704"/>
                    <a:pt x="13746" y="29704"/>
                    <a:pt x="13844" y="29803"/>
                  </a:cubicBezTo>
                  <a:cubicBezTo>
                    <a:pt x="13844" y="29803"/>
                    <a:pt x="13943" y="29704"/>
                    <a:pt x="13943" y="29606"/>
                  </a:cubicBezTo>
                  <a:cubicBezTo>
                    <a:pt x="14041" y="29704"/>
                    <a:pt x="14041" y="29704"/>
                    <a:pt x="14139" y="29803"/>
                  </a:cubicBezTo>
                  <a:lnTo>
                    <a:pt x="14459" y="29803"/>
                  </a:lnTo>
                  <a:lnTo>
                    <a:pt x="14459" y="29926"/>
                  </a:lnTo>
                  <a:lnTo>
                    <a:pt x="14656" y="29926"/>
                  </a:lnTo>
                  <a:cubicBezTo>
                    <a:pt x="14656" y="29803"/>
                    <a:pt x="14656" y="29803"/>
                    <a:pt x="14557" y="29606"/>
                  </a:cubicBezTo>
                  <a:lnTo>
                    <a:pt x="14557" y="29606"/>
                  </a:lnTo>
                  <a:cubicBezTo>
                    <a:pt x="14656" y="29704"/>
                    <a:pt x="14754" y="29704"/>
                    <a:pt x="14754" y="29803"/>
                  </a:cubicBezTo>
                  <a:lnTo>
                    <a:pt x="14754" y="29926"/>
                  </a:lnTo>
                  <a:lnTo>
                    <a:pt x="14852" y="30024"/>
                  </a:lnTo>
                  <a:cubicBezTo>
                    <a:pt x="14975" y="29926"/>
                    <a:pt x="14852" y="29704"/>
                    <a:pt x="14975" y="29704"/>
                  </a:cubicBezTo>
                  <a:cubicBezTo>
                    <a:pt x="15172" y="29704"/>
                    <a:pt x="15270" y="29704"/>
                    <a:pt x="15369" y="29803"/>
                  </a:cubicBezTo>
                  <a:lnTo>
                    <a:pt x="15369" y="30122"/>
                  </a:lnTo>
                  <a:lnTo>
                    <a:pt x="15688" y="30122"/>
                  </a:lnTo>
                  <a:cubicBezTo>
                    <a:pt x="15590" y="30024"/>
                    <a:pt x="15467" y="29926"/>
                    <a:pt x="15467" y="29926"/>
                  </a:cubicBezTo>
                  <a:cubicBezTo>
                    <a:pt x="15467" y="29926"/>
                    <a:pt x="15467" y="29803"/>
                    <a:pt x="15590" y="29803"/>
                  </a:cubicBezTo>
                  <a:cubicBezTo>
                    <a:pt x="15688" y="29803"/>
                    <a:pt x="15688" y="29803"/>
                    <a:pt x="15787" y="29926"/>
                  </a:cubicBezTo>
                  <a:lnTo>
                    <a:pt x="15787" y="29803"/>
                  </a:lnTo>
                  <a:cubicBezTo>
                    <a:pt x="15885" y="29803"/>
                    <a:pt x="15885" y="29803"/>
                    <a:pt x="15885" y="29926"/>
                  </a:cubicBezTo>
                  <a:cubicBezTo>
                    <a:pt x="15955" y="29838"/>
                    <a:pt x="16026" y="29762"/>
                    <a:pt x="16141" y="29762"/>
                  </a:cubicBezTo>
                  <a:cubicBezTo>
                    <a:pt x="16187" y="29762"/>
                    <a:pt x="16240" y="29774"/>
                    <a:pt x="16303" y="29803"/>
                  </a:cubicBezTo>
                  <a:cubicBezTo>
                    <a:pt x="16303" y="29803"/>
                    <a:pt x="16303" y="29704"/>
                    <a:pt x="16402" y="29606"/>
                  </a:cubicBezTo>
                  <a:lnTo>
                    <a:pt x="16402" y="29803"/>
                  </a:lnTo>
                  <a:cubicBezTo>
                    <a:pt x="16500" y="29926"/>
                    <a:pt x="16598" y="29926"/>
                    <a:pt x="16697" y="30024"/>
                  </a:cubicBezTo>
                  <a:cubicBezTo>
                    <a:pt x="16807" y="29975"/>
                    <a:pt x="16912" y="29975"/>
                    <a:pt x="17001" y="29975"/>
                  </a:cubicBezTo>
                  <a:cubicBezTo>
                    <a:pt x="17090" y="29975"/>
                    <a:pt x="17164" y="29975"/>
                    <a:pt x="17213" y="29926"/>
                  </a:cubicBezTo>
                  <a:lnTo>
                    <a:pt x="17213" y="29803"/>
                  </a:lnTo>
                  <a:lnTo>
                    <a:pt x="17016" y="29803"/>
                  </a:lnTo>
                  <a:cubicBezTo>
                    <a:pt x="16918" y="29803"/>
                    <a:pt x="16918" y="29704"/>
                    <a:pt x="16820" y="29704"/>
                  </a:cubicBezTo>
                  <a:cubicBezTo>
                    <a:pt x="16820" y="29803"/>
                    <a:pt x="16697" y="29803"/>
                    <a:pt x="16697" y="29803"/>
                  </a:cubicBezTo>
                  <a:lnTo>
                    <a:pt x="16598" y="29704"/>
                  </a:lnTo>
                  <a:cubicBezTo>
                    <a:pt x="16755" y="29635"/>
                    <a:pt x="16899" y="29565"/>
                    <a:pt x="17040" y="29565"/>
                  </a:cubicBezTo>
                  <a:cubicBezTo>
                    <a:pt x="17098" y="29565"/>
                    <a:pt x="17155" y="29577"/>
                    <a:pt x="17213" y="29606"/>
                  </a:cubicBezTo>
                  <a:cubicBezTo>
                    <a:pt x="17262" y="29655"/>
                    <a:pt x="17317" y="29655"/>
                    <a:pt x="17373" y="29655"/>
                  </a:cubicBezTo>
                  <a:cubicBezTo>
                    <a:pt x="17428" y="29655"/>
                    <a:pt x="17483" y="29655"/>
                    <a:pt x="17533" y="29704"/>
                  </a:cubicBezTo>
                  <a:cubicBezTo>
                    <a:pt x="17631" y="29606"/>
                    <a:pt x="17729" y="29606"/>
                    <a:pt x="17828" y="29508"/>
                  </a:cubicBezTo>
                  <a:cubicBezTo>
                    <a:pt x="17828" y="29606"/>
                    <a:pt x="17926" y="29606"/>
                    <a:pt x="17926" y="29606"/>
                  </a:cubicBezTo>
                  <a:cubicBezTo>
                    <a:pt x="18049" y="29606"/>
                    <a:pt x="18049" y="29606"/>
                    <a:pt x="18147" y="29704"/>
                  </a:cubicBezTo>
                  <a:cubicBezTo>
                    <a:pt x="18147" y="29606"/>
                    <a:pt x="18049" y="29508"/>
                    <a:pt x="18049" y="29508"/>
                  </a:cubicBezTo>
                  <a:lnTo>
                    <a:pt x="18147" y="29508"/>
                  </a:lnTo>
                  <a:cubicBezTo>
                    <a:pt x="18147" y="29508"/>
                    <a:pt x="18246" y="29508"/>
                    <a:pt x="18246" y="29606"/>
                  </a:cubicBezTo>
                  <a:cubicBezTo>
                    <a:pt x="18246" y="29606"/>
                    <a:pt x="18246" y="29508"/>
                    <a:pt x="18344" y="29508"/>
                  </a:cubicBezTo>
                  <a:cubicBezTo>
                    <a:pt x="18344" y="29606"/>
                    <a:pt x="18344" y="29606"/>
                    <a:pt x="18541" y="29704"/>
                  </a:cubicBezTo>
                  <a:cubicBezTo>
                    <a:pt x="18442" y="29606"/>
                    <a:pt x="18442" y="29508"/>
                    <a:pt x="18442" y="29508"/>
                  </a:cubicBezTo>
                  <a:cubicBezTo>
                    <a:pt x="18541" y="29409"/>
                    <a:pt x="18541" y="29409"/>
                    <a:pt x="18762" y="29409"/>
                  </a:cubicBezTo>
                  <a:cubicBezTo>
                    <a:pt x="18828" y="29409"/>
                    <a:pt x="18893" y="29453"/>
                    <a:pt x="18930" y="29453"/>
                  </a:cubicBezTo>
                  <a:cubicBezTo>
                    <a:pt x="18948" y="29453"/>
                    <a:pt x="18959" y="29442"/>
                    <a:pt x="18959" y="29409"/>
                  </a:cubicBezTo>
                  <a:lnTo>
                    <a:pt x="19475" y="29409"/>
                  </a:lnTo>
                  <a:cubicBezTo>
                    <a:pt x="19524" y="29360"/>
                    <a:pt x="19574" y="29335"/>
                    <a:pt x="19623" y="29335"/>
                  </a:cubicBezTo>
                  <a:cubicBezTo>
                    <a:pt x="19672" y="29335"/>
                    <a:pt x="19721" y="29360"/>
                    <a:pt x="19770" y="29409"/>
                  </a:cubicBezTo>
                  <a:lnTo>
                    <a:pt x="19893" y="29409"/>
                  </a:lnTo>
                  <a:cubicBezTo>
                    <a:pt x="19992" y="29311"/>
                    <a:pt x="20188" y="29311"/>
                    <a:pt x="20287" y="29311"/>
                  </a:cubicBezTo>
                  <a:lnTo>
                    <a:pt x="20705" y="29311"/>
                  </a:lnTo>
                  <a:lnTo>
                    <a:pt x="20705" y="29409"/>
                  </a:lnTo>
                  <a:lnTo>
                    <a:pt x="20606" y="29409"/>
                  </a:lnTo>
                  <a:cubicBezTo>
                    <a:pt x="20606" y="29508"/>
                    <a:pt x="20705" y="29508"/>
                    <a:pt x="20705" y="29508"/>
                  </a:cubicBezTo>
                  <a:cubicBezTo>
                    <a:pt x="20737" y="29475"/>
                    <a:pt x="20770" y="29464"/>
                    <a:pt x="20803" y="29464"/>
                  </a:cubicBezTo>
                  <a:cubicBezTo>
                    <a:pt x="20869" y="29464"/>
                    <a:pt x="20934" y="29508"/>
                    <a:pt x="21000" y="29508"/>
                  </a:cubicBezTo>
                  <a:cubicBezTo>
                    <a:pt x="21000" y="29311"/>
                    <a:pt x="20901" y="29311"/>
                    <a:pt x="20803" y="29311"/>
                  </a:cubicBezTo>
                  <a:cubicBezTo>
                    <a:pt x="20901" y="29311"/>
                    <a:pt x="20901" y="29188"/>
                    <a:pt x="20901" y="29090"/>
                  </a:cubicBezTo>
                  <a:cubicBezTo>
                    <a:pt x="20958" y="29216"/>
                    <a:pt x="21022" y="29270"/>
                    <a:pt x="21104" y="29270"/>
                  </a:cubicBezTo>
                  <a:cubicBezTo>
                    <a:pt x="21165" y="29270"/>
                    <a:pt x="21235" y="29240"/>
                    <a:pt x="21319" y="29188"/>
                  </a:cubicBezTo>
                  <a:cubicBezTo>
                    <a:pt x="21319" y="29090"/>
                    <a:pt x="21418" y="29090"/>
                    <a:pt x="21614" y="29090"/>
                  </a:cubicBezTo>
                  <a:lnTo>
                    <a:pt x="21737" y="29090"/>
                  </a:lnTo>
                  <a:cubicBezTo>
                    <a:pt x="21836" y="29090"/>
                    <a:pt x="21836" y="29090"/>
                    <a:pt x="21836" y="29188"/>
                  </a:cubicBezTo>
                  <a:lnTo>
                    <a:pt x="21614" y="29188"/>
                  </a:lnTo>
                  <a:lnTo>
                    <a:pt x="21614" y="29311"/>
                  </a:lnTo>
                  <a:lnTo>
                    <a:pt x="21123" y="29311"/>
                  </a:lnTo>
                  <a:lnTo>
                    <a:pt x="21123" y="29409"/>
                  </a:lnTo>
                  <a:lnTo>
                    <a:pt x="21737" y="29409"/>
                  </a:lnTo>
                  <a:cubicBezTo>
                    <a:pt x="21787" y="29360"/>
                    <a:pt x="21860" y="29335"/>
                    <a:pt x="21934" y="29335"/>
                  </a:cubicBezTo>
                  <a:cubicBezTo>
                    <a:pt x="22008" y="29335"/>
                    <a:pt x="22082" y="29360"/>
                    <a:pt x="22131" y="29409"/>
                  </a:cubicBezTo>
                  <a:cubicBezTo>
                    <a:pt x="22131" y="29311"/>
                    <a:pt x="22229" y="29311"/>
                    <a:pt x="22229" y="29188"/>
                  </a:cubicBezTo>
                  <a:cubicBezTo>
                    <a:pt x="22324" y="29240"/>
                    <a:pt x="22396" y="29270"/>
                    <a:pt x="22463" y="29270"/>
                  </a:cubicBezTo>
                  <a:cubicBezTo>
                    <a:pt x="22552" y="29270"/>
                    <a:pt x="22633" y="29216"/>
                    <a:pt x="22746" y="29090"/>
                  </a:cubicBezTo>
                  <a:lnTo>
                    <a:pt x="23065" y="29090"/>
                  </a:lnTo>
                  <a:lnTo>
                    <a:pt x="23164" y="28991"/>
                  </a:lnTo>
                  <a:cubicBezTo>
                    <a:pt x="23216" y="29018"/>
                    <a:pt x="23278" y="29030"/>
                    <a:pt x="23347" y="29030"/>
                  </a:cubicBezTo>
                  <a:cubicBezTo>
                    <a:pt x="23537" y="29030"/>
                    <a:pt x="23785" y="28938"/>
                    <a:pt x="24073" y="28794"/>
                  </a:cubicBezTo>
                  <a:cubicBezTo>
                    <a:pt x="24073" y="28696"/>
                    <a:pt x="24073" y="28696"/>
                    <a:pt x="23975" y="28573"/>
                  </a:cubicBezTo>
                  <a:lnTo>
                    <a:pt x="23778" y="28794"/>
                  </a:lnTo>
                  <a:lnTo>
                    <a:pt x="23459" y="28794"/>
                  </a:lnTo>
                  <a:cubicBezTo>
                    <a:pt x="23680" y="28696"/>
                    <a:pt x="23778" y="28573"/>
                    <a:pt x="23975" y="28573"/>
                  </a:cubicBezTo>
                  <a:cubicBezTo>
                    <a:pt x="24073" y="28573"/>
                    <a:pt x="24073" y="28573"/>
                    <a:pt x="24196" y="28475"/>
                  </a:cubicBezTo>
                  <a:lnTo>
                    <a:pt x="24196" y="28696"/>
                  </a:lnTo>
                  <a:lnTo>
                    <a:pt x="24393" y="28696"/>
                  </a:lnTo>
                  <a:lnTo>
                    <a:pt x="24295" y="28573"/>
                  </a:lnTo>
                  <a:cubicBezTo>
                    <a:pt x="24295" y="28573"/>
                    <a:pt x="24295" y="28475"/>
                    <a:pt x="24393" y="28475"/>
                  </a:cubicBezTo>
                  <a:cubicBezTo>
                    <a:pt x="24688" y="28376"/>
                    <a:pt x="24909" y="28278"/>
                    <a:pt x="25204" y="28180"/>
                  </a:cubicBezTo>
                  <a:lnTo>
                    <a:pt x="25204" y="28180"/>
                  </a:lnTo>
                  <a:cubicBezTo>
                    <a:pt x="25204" y="28376"/>
                    <a:pt x="25204" y="28376"/>
                    <a:pt x="25106" y="28376"/>
                  </a:cubicBezTo>
                  <a:cubicBezTo>
                    <a:pt x="25008" y="28376"/>
                    <a:pt x="24909" y="28376"/>
                    <a:pt x="24909" y="28475"/>
                  </a:cubicBezTo>
                  <a:lnTo>
                    <a:pt x="25426" y="28475"/>
                  </a:lnTo>
                  <a:lnTo>
                    <a:pt x="25426" y="28376"/>
                  </a:lnTo>
                  <a:cubicBezTo>
                    <a:pt x="25524" y="28376"/>
                    <a:pt x="25622" y="28278"/>
                    <a:pt x="25622" y="28278"/>
                  </a:cubicBezTo>
                  <a:lnTo>
                    <a:pt x="25819" y="28278"/>
                  </a:lnTo>
                  <a:cubicBezTo>
                    <a:pt x="25918" y="28278"/>
                    <a:pt x="25918" y="28180"/>
                    <a:pt x="26040" y="28081"/>
                  </a:cubicBezTo>
                  <a:lnTo>
                    <a:pt x="25918" y="28081"/>
                  </a:lnTo>
                  <a:cubicBezTo>
                    <a:pt x="25885" y="28114"/>
                    <a:pt x="25852" y="28125"/>
                    <a:pt x="25819" y="28125"/>
                  </a:cubicBezTo>
                  <a:cubicBezTo>
                    <a:pt x="25754" y="28125"/>
                    <a:pt x="25688" y="28081"/>
                    <a:pt x="25622" y="28081"/>
                  </a:cubicBezTo>
                  <a:cubicBezTo>
                    <a:pt x="25819" y="27958"/>
                    <a:pt x="26040" y="27860"/>
                    <a:pt x="26336" y="27860"/>
                  </a:cubicBezTo>
                  <a:lnTo>
                    <a:pt x="26336" y="27762"/>
                  </a:lnTo>
                  <a:lnTo>
                    <a:pt x="26655" y="27762"/>
                  </a:lnTo>
                  <a:cubicBezTo>
                    <a:pt x="26754" y="27467"/>
                    <a:pt x="27049" y="27565"/>
                    <a:pt x="27270" y="27467"/>
                  </a:cubicBezTo>
                  <a:lnTo>
                    <a:pt x="27368" y="27467"/>
                  </a:lnTo>
                  <a:cubicBezTo>
                    <a:pt x="27368" y="27467"/>
                    <a:pt x="27467" y="27344"/>
                    <a:pt x="27467" y="27245"/>
                  </a:cubicBezTo>
                  <a:cubicBezTo>
                    <a:pt x="27565" y="27245"/>
                    <a:pt x="27663" y="27147"/>
                    <a:pt x="27885" y="27147"/>
                  </a:cubicBezTo>
                  <a:cubicBezTo>
                    <a:pt x="27983" y="27049"/>
                    <a:pt x="28081" y="27049"/>
                    <a:pt x="28278" y="26950"/>
                  </a:cubicBezTo>
                  <a:lnTo>
                    <a:pt x="28278" y="27147"/>
                  </a:lnTo>
                  <a:lnTo>
                    <a:pt x="28598" y="27147"/>
                  </a:lnTo>
                  <a:lnTo>
                    <a:pt x="28598" y="27049"/>
                  </a:lnTo>
                  <a:cubicBezTo>
                    <a:pt x="28499" y="26950"/>
                    <a:pt x="28499" y="26950"/>
                    <a:pt x="28376" y="26852"/>
                  </a:cubicBezTo>
                  <a:cubicBezTo>
                    <a:pt x="28598" y="26729"/>
                    <a:pt x="28794" y="26631"/>
                    <a:pt x="28991" y="26532"/>
                  </a:cubicBezTo>
                  <a:lnTo>
                    <a:pt x="29114" y="26532"/>
                  </a:lnTo>
                  <a:cubicBezTo>
                    <a:pt x="29212" y="26434"/>
                    <a:pt x="29311" y="26434"/>
                    <a:pt x="29311" y="26336"/>
                  </a:cubicBezTo>
                  <a:cubicBezTo>
                    <a:pt x="29409" y="26434"/>
                    <a:pt x="29409" y="26532"/>
                    <a:pt x="29508" y="26631"/>
                  </a:cubicBezTo>
                  <a:lnTo>
                    <a:pt x="29311" y="26631"/>
                  </a:lnTo>
                  <a:lnTo>
                    <a:pt x="29212" y="26532"/>
                  </a:lnTo>
                  <a:lnTo>
                    <a:pt x="29114" y="26631"/>
                  </a:lnTo>
                  <a:lnTo>
                    <a:pt x="29114" y="26729"/>
                  </a:lnTo>
                  <a:lnTo>
                    <a:pt x="28893" y="26729"/>
                  </a:lnTo>
                  <a:lnTo>
                    <a:pt x="28893" y="27049"/>
                  </a:lnTo>
                  <a:cubicBezTo>
                    <a:pt x="28991" y="27049"/>
                    <a:pt x="28991" y="27147"/>
                    <a:pt x="29114" y="27245"/>
                  </a:cubicBezTo>
                  <a:cubicBezTo>
                    <a:pt x="29212" y="27245"/>
                    <a:pt x="29311" y="27147"/>
                    <a:pt x="29311" y="27049"/>
                  </a:cubicBezTo>
                  <a:cubicBezTo>
                    <a:pt x="29212" y="26950"/>
                    <a:pt x="29212" y="26852"/>
                    <a:pt x="29311" y="26729"/>
                  </a:cubicBezTo>
                  <a:lnTo>
                    <a:pt x="29311" y="26852"/>
                  </a:lnTo>
                  <a:cubicBezTo>
                    <a:pt x="29409" y="26852"/>
                    <a:pt x="29409" y="26852"/>
                    <a:pt x="29409" y="26729"/>
                  </a:cubicBezTo>
                  <a:cubicBezTo>
                    <a:pt x="29409" y="26852"/>
                    <a:pt x="29508" y="26950"/>
                    <a:pt x="29508" y="26950"/>
                  </a:cubicBezTo>
                  <a:lnTo>
                    <a:pt x="29606" y="26950"/>
                  </a:lnTo>
                  <a:cubicBezTo>
                    <a:pt x="29606" y="26950"/>
                    <a:pt x="29729" y="26852"/>
                    <a:pt x="29729" y="26729"/>
                  </a:cubicBezTo>
                  <a:lnTo>
                    <a:pt x="29729" y="26852"/>
                  </a:lnTo>
                  <a:cubicBezTo>
                    <a:pt x="29926" y="26852"/>
                    <a:pt x="30024" y="26729"/>
                    <a:pt x="30122" y="26532"/>
                  </a:cubicBezTo>
                  <a:cubicBezTo>
                    <a:pt x="30122" y="26532"/>
                    <a:pt x="30221" y="26532"/>
                    <a:pt x="30221" y="26434"/>
                  </a:cubicBezTo>
                  <a:cubicBezTo>
                    <a:pt x="30344" y="26336"/>
                    <a:pt x="30442" y="26336"/>
                    <a:pt x="30344" y="26114"/>
                  </a:cubicBezTo>
                  <a:lnTo>
                    <a:pt x="30540" y="26114"/>
                  </a:lnTo>
                  <a:cubicBezTo>
                    <a:pt x="30737" y="26114"/>
                    <a:pt x="30737" y="25918"/>
                    <a:pt x="30958" y="25819"/>
                  </a:cubicBezTo>
                  <a:cubicBezTo>
                    <a:pt x="30958" y="25721"/>
                    <a:pt x="31057" y="25721"/>
                    <a:pt x="31155" y="25622"/>
                  </a:cubicBezTo>
                  <a:cubicBezTo>
                    <a:pt x="31253" y="25401"/>
                    <a:pt x="31450" y="25303"/>
                    <a:pt x="31450" y="25106"/>
                  </a:cubicBezTo>
                  <a:lnTo>
                    <a:pt x="31573" y="25008"/>
                  </a:lnTo>
                  <a:cubicBezTo>
                    <a:pt x="31671" y="25008"/>
                    <a:pt x="31671" y="24885"/>
                    <a:pt x="31770" y="24786"/>
                  </a:cubicBezTo>
                  <a:cubicBezTo>
                    <a:pt x="31868" y="24786"/>
                    <a:pt x="31966" y="24688"/>
                    <a:pt x="31966" y="24590"/>
                  </a:cubicBezTo>
                  <a:cubicBezTo>
                    <a:pt x="32065" y="24393"/>
                    <a:pt x="32286" y="24270"/>
                    <a:pt x="32384" y="24172"/>
                  </a:cubicBezTo>
                  <a:cubicBezTo>
                    <a:pt x="32384" y="24073"/>
                    <a:pt x="32483" y="24073"/>
                    <a:pt x="32483" y="24073"/>
                  </a:cubicBezTo>
                  <a:lnTo>
                    <a:pt x="32483" y="23877"/>
                  </a:lnTo>
                  <a:cubicBezTo>
                    <a:pt x="32581" y="23778"/>
                    <a:pt x="32680" y="23655"/>
                    <a:pt x="32802" y="23557"/>
                  </a:cubicBezTo>
                  <a:cubicBezTo>
                    <a:pt x="32802" y="23459"/>
                    <a:pt x="32901" y="23360"/>
                    <a:pt x="32901" y="23262"/>
                  </a:cubicBezTo>
                  <a:cubicBezTo>
                    <a:pt x="32999" y="23164"/>
                    <a:pt x="33098" y="23164"/>
                    <a:pt x="33098" y="23041"/>
                  </a:cubicBezTo>
                  <a:cubicBezTo>
                    <a:pt x="33098" y="22844"/>
                    <a:pt x="33294" y="22942"/>
                    <a:pt x="33294" y="22746"/>
                  </a:cubicBezTo>
                  <a:cubicBezTo>
                    <a:pt x="33417" y="22549"/>
                    <a:pt x="33614" y="22229"/>
                    <a:pt x="33811" y="21934"/>
                  </a:cubicBezTo>
                  <a:lnTo>
                    <a:pt x="33712" y="21811"/>
                  </a:lnTo>
                  <a:cubicBezTo>
                    <a:pt x="34032" y="21516"/>
                    <a:pt x="34032" y="21516"/>
                    <a:pt x="34130" y="21098"/>
                  </a:cubicBezTo>
                  <a:cubicBezTo>
                    <a:pt x="34229" y="21000"/>
                    <a:pt x="34229" y="21000"/>
                    <a:pt x="34327" y="20901"/>
                  </a:cubicBezTo>
                  <a:cubicBezTo>
                    <a:pt x="34425" y="20803"/>
                    <a:pt x="34425" y="20705"/>
                    <a:pt x="34524" y="20483"/>
                  </a:cubicBezTo>
                  <a:cubicBezTo>
                    <a:pt x="34524" y="20385"/>
                    <a:pt x="34524" y="20287"/>
                    <a:pt x="34647" y="20287"/>
                  </a:cubicBezTo>
                  <a:lnTo>
                    <a:pt x="34745" y="20188"/>
                  </a:lnTo>
                  <a:cubicBezTo>
                    <a:pt x="34745" y="19967"/>
                    <a:pt x="34843" y="19869"/>
                    <a:pt x="34942" y="19770"/>
                  </a:cubicBezTo>
                  <a:cubicBezTo>
                    <a:pt x="34942" y="19672"/>
                    <a:pt x="34942" y="19475"/>
                    <a:pt x="35040" y="19254"/>
                  </a:cubicBezTo>
                  <a:cubicBezTo>
                    <a:pt x="35040" y="19156"/>
                    <a:pt x="35138" y="19057"/>
                    <a:pt x="35261" y="18959"/>
                  </a:cubicBezTo>
                  <a:lnTo>
                    <a:pt x="35261" y="18639"/>
                  </a:lnTo>
                  <a:cubicBezTo>
                    <a:pt x="35261" y="18541"/>
                    <a:pt x="35360" y="18541"/>
                    <a:pt x="35360" y="18442"/>
                  </a:cubicBezTo>
                  <a:cubicBezTo>
                    <a:pt x="35458" y="18246"/>
                    <a:pt x="35458" y="18024"/>
                    <a:pt x="35556" y="17828"/>
                  </a:cubicBezTo>
                  <a:cubicBezTo>
                    <a:pt x="35655" y="17631"/>
                    <a:pt x="35655" y="17311"/>
                    <a:pt x="35655" y="17115"/>
                  </a:cubicBezTo>
                  <a:cubicBezTo>
                    <a:pt x="35753" y="16893"/>
                    <a:pt x="35876" y="16697"/>
                    <a:pt x="35974" y="16402"/>
                  </a:cubicBezTo>
                  <a:cubicBezTo>
                    <a:pt x="35876" y="16402"/>
                    <a:pt x="35876" y="16402"/>
                    <a:pt x="35876" y="16279"/>
                  </a:cubicBezTo>
                  <a:cubicBezTo>
                    <a:pt x="35876" y="16180"/>
                    <a:pt x="35974" y="16180"/>
                    <a:pt x="35974" y="16082"/>
                  </a:cubicBezTo>
                  <a:cubicBezTo>
                    <a:pt x="35974" y="15984"/>
                    <a:pt x="35876" y="15885"/>
                    <a:pt x="35974" y="15885"/>
                  </a:cubicBezTo>
                  <a:cubicBezTo>
                    <a:pt x="36073" y="15664"/>
                    <a:pt x="35974" y="15566"/>
                    <a:pt x="35974" y="15369"/>
                  </a:cubicBezTo>
                  <a:cubicBezTo>
                    <a:pt x="35974" y="15270"/>
                    <a:pt x="36073" y="15049"/>
                    <a:pt x="36073" y="14951"/>
                  </a:cubicBezTo>
                  <a:cubicBezTo>
                    <a:pt x="36073" y="14852"/>
                    <a:pt x="35974" y="14754"/>
                    <a:pt x="36073" y="14656"/>
                  </a:cubicBezTo>
                  <a:cubicBezTo>
                    <a:pt x="36073" y="14041"/>
                    <a:pt x="36073" y="13721"/>
                    <a:pt x="35974" y="13107"/>
                  </a:cubicBezTo>
                  <a:lnTo>
                    <a:pt x="36073" y="13107"/>
                  </a:lnTo>
                  <a:cubicBezTo>
                    <a:pt x="35974" y="13008"/>
                    <a:pt x="35974" y="13008"/>
                    <a:pt x="35876" y="12910"/>
                  </a:cubicBezTo>
                  <a:cubicBezTo>
                    <a:pt x="35974" y="12910"/>
                    <a:pt x="35974" y="12812"/>
                    <a:pt x="35974" y="12812"/>
                  </a:cubicBezTo>
                  <a:lnTo>
                    <a:pt x="35974" y="12713"/>
                  </a:lnTo>
                  <a:lnTo>
                    <a:pt x="35974" y="12590"/>
                  </a:lnTo>
                  <a:cubicBezTo>
                    <a:pt x="35974" y="12492"/>
                    <a:pt x="35876" y="12394"/>
                    <a:pt x="35876" y="12197"/>
                  </a:cubicBezTo>
                  <a:lnTo>
                    <a:pt x="35974" y="12197"/>
                  </a:lnTo>
                  <a:cubicBezTo>
                    <a:pt x="35876" y="12098"/>
                    <a:pt x="35753" y="12098"/>
                    <a:pt x="35655" y="11976"/>
                  </a:cubicBezTo>
                  <a:lnTo>
                    <a:pt x="35655" y="11582"/>
                  </a:lnTo>
                  <a:cubicBezTo>
                    <a:pt x="35655" y="11361"/>
                    <a:pt x="35556" y="11361"/>
                    <a:pt x="35458" y="11164"/>
                  </a:cubicBezTo>
                  <a:cubicBezTo>
                    <a:pt x="35458" y="11066"/>
                    <a:pt x="35261" y="10869"/>
                    <a:pt x="35261" y="10648"/>
                  </a:cubicBezTo>
                  <a:lnTo>
                    <a:pt x="35261" y="10549"/>
                  </a:lnTo>
                  <a:cubicBezTo>
                    <a:pt x="35138" y="10451"/>
                    <a:pt x="35138" y="10254"/>
                    <a:pt x="35138" y="10131"/>
                  </a:cubicBezTo>
                  <a:lnTo>
                    <a:pt x="34942" y="9935"/>
                  </a:lnTo>
                  <a:lnTo>
                    <a:pt x="34942" y="9738"/>
                  </a:lnTo>
                  <a:cubicBezTo>
                    <a:pt x="34745" y="9418"/>
                    <a:pt x="34647" y="9222"/>
                    <a:pt x="34524" y="9025"/>
                  </a:cubicBezTo>
                  <a:lnTo>
                    <a:pt x="34524" y="8902"/>
                  </a:lnTo>
                  <a:cubicBezTo>
                    <a:pt x="34524" y="8705"/>
                    <a:pt x="34327" y="8607"/>
                    <a:pt x="34229" y="8508"/>
                  </a:cubicBezTo>
                  <a:cubicBezTo>
                    <a:pt x="34229" y="8410"/>
                    <a:pt x="34327" y="8410"/>
                    <a:pt x="34327" y="8410"/>
                  </a:cubicBezTo>
                  <a:cubicBezTo>
                    <a:pt x="34229" y="8189"/>
                    <a:pt x="34229" y="7992"/>
                    <a:pt x="34130" y="7894"/>
                  </a:cubicBezTo>
                  <a:cubicBezTo>
                    <a:pt x="34032" y="7894"/>
                    <a:pt x="33909" y="7795"/>
                    <a:pt x="33909" y="7795"/>
                  </a:cubicBezTo>
                  <a:cubicBezTo>
                    <a:pt x="33909" y="7894"/>
                    <a:pt x="33909" y="7992"/>
                    <a:pt x="33811" y="7992"/>
                  </a:cubicBezTo>
                  <a:cubicBezTo>
                    <a:pt x="33712" y="7894"/>
                    <a:pt x="33614" y="7795"/>
                    <a:pt x="33516" y="7672"/>
                  </a:cubicBezTo>
                  <a:lnTo>
                    <a:pt x="33516" y="7574"/>
                  </a:lnTo>
                  <a:lnTo>
                    <a:pt x="33294" y="7377"/>
                  </a:lnTo>
                  <a:lnTo>
                    <a:pt x="33294" y="7279"/>
                  </a:lnTo>
                  <a:lnTo>
                    <a:pt x="33196" y="7279"/>
                  </a:lnTo>
                  <a:cubicBezTo>
                    <a:pt x="33098" y="7181"/>
                    <a:pt x="32999" y="6959"/>
                    <a:pt x="32901" y="6861"/>
                  </a:cubicBezTo>
                  <a:lnTo>
                    <a:pt x="32901" y="6664"/>
                  </a:lnTo>
                  <a:cubicBezTo>
                    <a:pt x="32802" y="6566"/>
                    <a:pt x="32680" y="6566"/>
                    <a:pt x="32581" y="6443"/>
                  </a:cubicBezTo>
                  <a:cubicBezTo>
                    <a:pt x="32483" y="6345"/>
                    <a:pt x="32483" y="6246"/>
                    <a:pt x="32384" y="6148"/>
                  </a:cubicBezTo>
                  <a:lnTo>
                    <a:pt x="32680" y="6148"/>
                  </a:lnTo>
                  <a:cubicBezTo>
                    <a:pt x="32483" y="5828"/>
                    <a:pt x="32286" y="5533"/>
                    <a:pt x="32065" y="5214"/>
                  </a:cubicBezTo>
                  <a:lnTo>
                    <a:pt x="31868" y="5214"/>
                  </a:lnTo>
                  <a:cubicBezTo>
                    <a:pt x="31770" y="5115"/>
                    <a:pt x="31770" y="5017"/>
                    <a:pt x="31671" y="5017"/>
                  </a:cubicBezTo>
                  <a:cubicBezTo>
                    <a:pt x="31352" y="4722"/>
                    <a:pt x="31057" y="4500"/>
                    <a:pt x="30737" y="4304"/>
                  </a:cubicBezTo>
                  <a:lnTo>
                    <a:pt x="30737" y="4107"/>
                  </a:lnTo>
                  <a:cubicBezTo>
                    <a:pt x="30540" y="3984"/>
                    <a:pt x="30442" y="3984"/>
                    <a:pt x="30344" y="3984"/>
                  </a:cubicBezTo>
                  <a:lnTo>
                    <a:pt x="30344" y="3787"/>
                  </a:lnTo>
                  <a:cubicBezTo>
                    <a:pt x="30221" y="3787"/>
                    <a:pt x="30122" y="3689"/>
                    <a:pt x="30122" y="3689"/>
                  </a:cubicBezTo>
                  <a:cubicBezTo>
                    <a:pt x="30024" y="3591"/>
                    <a:pt x="29926" y="3591"/>
                    <a:pt x="29827" y="3492"/>
                  </a:cubicBezTo>
                  <a:lnTo>
                    <a:pt x="29827" y="3689"/>
                  </a:lnTo>
                  <a:cubicBezTo>
                    <a:pt x="29926" y="3689"/>
                    <a:pt x="30024" y="3787"/>
                    <a:pt x="30122" y="3787"/>
                  </a:cubicBezTo>
                  <a:cubicBezTo>
                    <a:pt x="30122" y="3886"/>
                    <a:pt x="30221" y="3984"/>
                    <a:pt x="30221" y="3984"/>
                  </a:cubicBezTo>
                  <a:cubicBezTo>
                    <a:pt x="30221" y="3984"/>
                    <a:pt x="30221" y="4107"/>
                    <a:pt x="30122" y="4107"/>
                  </a:cubicBezTo>
                  <a:cubicBezTo>
                    <a:pt x="30024" y="3984"/>
                    <a:pt x="29926" y="3886"/>
                    <a:pt x="29827" y="3689"/>
                  </a:cubicBezTo>
                  <a:cubicBezTo>
                    <a:pt x="29729" y="3689"/>
                    <a:pt x="29606" y="3689"/>
                    <a:pt x="29606" y="3591"/>
                  </a:cubicBezTo>
                  <a:cubicBezTo>
                    <a:pt x="29606" y="3591"/>
                    <a:pt x="29606" y="3492"/>
                    <a:pt x="29729" y="3369"/>
                  </a:cubicBezTo>
                  <a:cubicBezTo>
                    <a:pt x="29508" y="3271"/>
                    <a:pt x="29311" y="3173"/>
                    <a:pt x="29114" y="3074"/>
                  </a:cubicBezTo>
                  <a:lnTo>
                    <a:pt x="29114" y="3173"/>
                  </a:lnTo>
                  <a:lnTo>
                    <a:pt x="28893" y="3173"/>
                  </a:lnTo>
                  <a:cubicBezTo>
                    <a:pt x="28893" y="3173"/>
                    <a:pt x="28893" y="3074"/>
                    <a:pt x="28794" y="3074"/>
                  </a:cubicBezTo>
                  <a:lnTo>
                    <a:pt x="28893" y="2976"/>
                  </a:lnTo>
                  <a:cubicBezTo>
                    <a:pt x="28893" y="2878"/>
                    <a:pt x="28794" y="2755"/>
                    <a:pt x="28794" y="2656"/>
                  </a:cubicBezTo>
                  <a:cubicBezTo>
                    <a:pt x="28696" y="2656"/>
                    <a:pt x="28696" y="2755"/>
                    <a:pt x="28598" y="2755"/>
                  </a:cubicBezTo>
                  <a:cubicBezTo>
                    <a:pt x="28598" y="2878"/>
                    <a:pt x="28696" y="2878"/>
                    <a:pt x="28696" y="2976"/>
                  </a:cubicBezTo>
                  <a:lnTo>
                    <a:pt x="28499" y="2976"/>
                  </a:lnTo>
                  <a:cubicBezTo>
                    <a:pt x="28376" y="2755"/>
                    <a:pt x="28180" y="2656"/>
                    <a:pt x="28081" y="2558"/>
                  </a:cubicBezTo>
                  <a:lnTo>
                    <a:pt x="27983" y="2558"/>
                  </a:lnTo>
                  <a:cubicBezTo>
                    <a:pt x="27983" y="2460"/>
                    <a:pt x="27885" y="2460"/>
                    <a:pt x="27885" y="2361"/>
                  </a:cubicBezTo>
                  <a:cubicBezTo>
                    <a:pt x="27762" y="2263"/>
                    <a:pt x="27762" y="2263"/>
                    <a:pt x="27663" y="2140"/>
                  </a:cubicBezTo>
                  <a:lnTo>
                    <a:pt x="27565" y="2263"/>
                  </a:lnTo>
                  <a:cubicBezTo>
                    <a:pt x="27509" y="2291"/>
                    <a:pt x="27461" y="2303"/>
                    <a:pt x="27420" y="2303"/>
                  </a:cubicBezTo>
                  <a:cubicBezTo>
                    <a:pt x="27320" y="2303"/>
                    <a:pt x="27270" y="2228"/>
                    <a:pt x="27270" y="2140"/>
                  </a:cubicBezTo>
                  <a:cubicBezTo>
                    <a:pt x="27270" y="2042"/>
                    <a:pt x="27147" y="1943"/>
                    <a:pt x="27049" y="1845"/>
                  </a:cubicBezTo>
                  <a:cubicBezTo>
                    <a:pt x="27049" y="1845"/>
                    <a:pt x="26950" y="1943"/>
                    <a:pt x="26950" y="2042"/>
                  </a:cubicBezTo>
                  <a:lnTo>
                    <a:pt x="26852" y="2042"/>
                  </a:lnTo>
                  <a:cubicBezTo>
                    <a:pt x="26852" y="1943"/>
                    <a:pt x="26950" y="1943"/>
                    <a:pt x="26950" y="1845"/>
                  </a:cubicBezTo>
                  <a:cubicBezTo>
                    <a:pt x="26852" y="1845"/>
                    <a:pt x="26852" y="1746"/>
                    <a:pt x="26754" y="1746"/>
                  </a:cubicBezTo>
                  <a:lnTo>
                    <a:pt x="26655" y="1845"/>
                  </a:lnTo>
                  <a:cubicBezTo>
                    <a:pt x="26532" y="1746"/>
                    <a:pt x="26434" y="1648"/>
                    <a:pt x="26434" y="1648"/>
                  </a:cubicBezTo>
                  <a:lnTo>
                    <a:pt x="26237" y="1648"/>
                  </a:lnTo>
                  <a:cubicBezTo>
                    <a:pt x="26237" y="1525"/>
                    <a:pt x="26139" y="1525"/>
                    <a:pt x="26139" y="1525"/>
                  </a:cubicBezTo>
                  <a:lnTo>
                    <a:pt x="25918" y="1525"/>
                  </a:lnTo>
                  <a:lnTo>
                    <a:pt x="25819" y="1427"/>
                  </a:lnTo>
                  <a:lnTo>
                    <a:pt x="25721" y="1427"/>
                  </a:lnTo>
                  <a:cubicBezTo>
                    <a:pt x="25721" y="1427"/>
                    <a:pt x="25622" y="1328"/>
                    <a:pt x="25622" y="1230"/>
                  </a:cubicBezTo>
                  <a:cubicBezTo>
                    <a:pt x="25602" y="1251"/>
                    <a:pt x="25581" y="1258"/>
                    <a:pt x="25560" y="1258"/>
                  </a:cubicBezTo>
                  <a:cubicBezTo>
                    <a:pt x="25502" y="1258"/>
                    <a:pt x="25443" y="1202"/>
                    <a:pt x="25378" y="1202"/>
                  </a:cubicBezTo>
                  <a:cubicBezTo>
                    <a:pt x="25354" y="1202"/>
                    <a:pt x="25329" y="1209"/>
                    <a:pt x="25303" y="1230"/>
                  </a:cubicBezTo>
                  <a:cubicBezTo>
                    <a:pt x="25204" y="1132"/>
                    <a:pt x="25008" y="1132"/>
                    <a:pt x="24909" y="1033"/>
                  </a:cubicBezTo>
                  <a:lnTo>
                    <a:pt x="24491" y="1033"/>
                  </a:lnTo>
                  <a:cubicBezTo>
                    <a:pt x="24393" y="910"/>
                    <a:pt x="24196" y="910"/>
                    <a:pt x="24073" y="812"/>
                  </a:cubicBezTo>
                  <a:cubicBezTo>
                    <a:pt x="23975" y="763"/>
                    <a:pt x="23901" y="738"/>
                    <a:pt x="23827" y="738"/>
                  </a:cubicBezTo>
                  <a:cubicBezTo>
                    <a:pt x="23754" y="738"/>
                    <a:pt x="23680" y="763"/>
                    <a:pt x="23582" y="812"/>
                  </a:cubicBezTo>
                  <a:cubicBezTo>
                    <a:pt x="23459" y="714"/>
                    <a:pt x="23360" y="615"/>
                    <a:pt x="23360" y="517"/>
                  </a:cubicBezTo>
                  <a:cubicBezTo>
                    <a:pt x="23262" y="615"/>
                    <a:pt x="23164" y="615"/>
                    <a:pt x="23065" y="615"/>
                  </a:cubicBezTo>
                  <a:cubicBezTo>
                    <a:pt x="22967" y="615"/>
                    <a:pt x="22967" y="517"/>
                    <a:pt x="22844" y="517"/>
                  </a:cubicBezTo>
                  <a:lnTo>
                    <a:pt x="22746" y="517"/>
                  </a:lnTo>
                  <a:lnTo>
                    <a:pt x="22647" y="419"/>
                  </a:lnTo>
                  <a:lnTo>
                    <a:pt x="22450" y="615"/>
                  </a:lnTo>
                  <a:cubicBezTo>
                    <a:pt x="22450" y="517"/>
                    <a:pt x="22352" y="419"/>
                    <a:pt x="22352" y="419"/>
                  </a:cubicBezTo>
                  <a:cubicBezTo>
                    <a:pt x="22205" y="419"/>
                    <a:pt x="22112" y="364"/>
                    <a:pt x="22008" y="364"/>
                  </a:cubicBezTo>
                  <a:cubicBezTo>
                    <a:pt x="21956" y="364"/>
                    <a:pt x="21901" y="378"/>
                    <a:pt x="21836" y="419"/>
                  </a:cubicBezTo>
                  <a:lnTo>
                    <a:pt x="21836" y="296"/>
                  </a:lnTo>
                  <a:lnTo>
                    <a:pt x="21418" y="296"/>
                  </a:lnTo>
                  <a:cubicBezTo>
                    <a:pt x="21319" y="296"/>
                    <a:pt x="21319" y="419"/>
                    <a:pt x="21221" y="419"/>
                  </a:cubicBezTo>
                  <a:lnTo>
                    <a:pt x="21000" y="419"/>
                  </a:lnTo>
                  <a:cubicBezTo>
                    <a:pt x="20803" y="197"/>
                    <a:pt x="20606" y="99"/>
                    <a:pt x="20385" y="99"/>
                  </a:cubicBezTo>
                  <a:lnTo>
                    <a:pt x="20508" y="197"/>
                  </a:lnTo>
                  <a:cubicBezTo>
                    <a:pt x="20508" y="296"/>
                    <a:pt x="20606" y="296"/>
                    <a:pt x="20606" y="296"/>
                  </a:cubicBezTo>
                  <a:lnTo>
                    <a:pt x="20385" y="296"/>
                  </a:lnTo>
                  <a:cubicBezTo>
                    <a:pt x="20287" y="296"/>
                    <a:pt x="20287" y="419"/>
                    <a:pt x="20188" y="419"/>
                  </a:cubicBezTo>
                  <a:lnTo>
                    <a:pt x="20188" y="99"/>
                  </a:lnTo>
                  <a:lnTo>
                    <a:pt x="19893" y="99"/>
                  </a:lnTo>
                  <a:cubicBezTo>
                    <a:pt x="19992" y="197"/>
                    <a:pt x="19992" y="296"/>
                    <a:pt x="19992" y="296"/>
                  </a:cubicBezTo>
                  <a:cubicBezTo>
                    <a:pt x="19992" y="296"/>
                    <a:pt x="19992" y="419"/>
                    <a:pt x="19893" y="419"/>
                  </a:cubicBezTo>
                  <a:cubicBezTo>
                    <a:pt x="19770" y="419"/>
                    <a:pt x="19672" y="419"/>
                    <a:pt x="19574" y="296"/>
                  </a:cubicBezTo>
                  <a:lnTo>
                    <a:pt x="19475" y="197"/>
                  </a:lnTo>
                  <a:lnTo>
                    <a:pt x="19156" y="197"/>
                  </a:lnTo>
                  <a:cubicBezTo>
                    <a:pt x="19156" y="197"/>
                    <a:pt x="19057" y="296"/>
                    <a:pt x="19057" y="419"/>
                  </a:cubicBezTo>
                  <a:cubicBezTo>
                    <a:pt x="18959" y="296"/>
                    <a:pt x="18860" y="296"/>
                    <a:pt x="18762" y="296"/>
                  </a:cubicBezTo>
                  <a:cubicBezTo>
                    <a:pt x="18714" y="322"/>
                    <a:pt x="18676" y="333"/>
                    <a:pt x="18646" y="333"/>
                  </a:cubicBezTo>
                  <a:cubicBezTo>
                    <a:pt x="18536" y="333"/>
                    <a:pt x="18519" y="197"/>
                    <a:pt x="18442" y="197"/>
                  </a:cubicBezTo>
                  <a:cubicBezTo>
                    <a:pt x="18442" y="197"/>
                    <a:pt x="18344" y="99"/>
                    <a:pt x="18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2"/>
            <p:cNvSpPr/>
            <p:nvPr/>
          </p:nvSpPr>
          <p:spPr>
            <a:xfrm>
              <a:off x="7118150" y="5084325"/>
              <a:ext cx="38125" cy="28325"/>
            </a:xfrm>
            <a:custGeom>
              <a:avLst/>
              <a:gdLst/>
              <a:ahLst/>
              <a:cxnLst/>
              <a:rect l="l" t="t" r="r" b="b"/>
              <a:pathLst>
                <a:path w="1525" h="1133" extrusionOk="0">
                  <a:moveTo>
                    <a:pt x="517" y="1"/>
                  </a:moveTo>
                  <a:cubicBezTo>
                    <a:pt x="394" y="99"/>
                    <a:pt x="517" y="198"/>
                    <a:pt x="615" y="198"/>
                  </a:cubicBezTo>
                  <a:cubicBezTo>
                    <a:pt x="517" y="321"/>
                    <a:pt x="394" y="419"/>
                    <a:pt x="394" y="517"/>
                  </a:cubicBezTo>
                  <a:lnTo>
                    <a:pt x="812" y="517"/>
                  </a:lnTo>
                  <a:cubicBezTo>
                    <a:pt x="713" y="616"/>
                    <a:pt x="615" y="616"/>
                    <a:pt x="615" y="714"/>
                  </a:cubicBezTo>
                  <a:lnTo>
                    <a:pt x="517" y="616"/>
                  </a:lnTo>
                  <a:cubicBezTo>
                    <a:pt x="394" y="616"/>
                    <a:pt x="394" y="714"/>
                    <a:pt x="295" y="714"/>
                  </a:cubicBezTo>
                  <a:lnTo>
                    <a:pt x="295" y="616"/>
                  </a:lnTo>
                  <a:cubicBezTo>
                    <a:pt x="295" y="616"/>
                    <a:pt x="197" y="616"/>
                    <a:pt x="99" y="517"/>
                  </a:cubicBezTo>
                  <a:lnTo>
                    <a:pt x="0" y="616"/>
                  </a:lnTo>
                  <a:cubicBezTo>
                    <a:pt x="99" y="616"/>
                    <a:pt x="99" y="714"/>
                    <a:pt x="99" y="812"/>
                  </a:cubicBezTo>
                  <a:cubicBezTo>
                    <a:pt x="99" y="935"/>
                    <a:pt x="0" y="1034"/>
                    <a:pt x="0" y="1132"/>
                  </a:cubicBezTo>
                  <a:lnTo>
                    <a:pt x="99" y="1132"/>
                  </a:lnTo>
                  <a:cubicBezTo>
                    <a:pt x="295" y="935"/>
                    <a:pt x="713" y="935"/>
                    <a:pt x="910" y="616"/>
                  </a:cubicBezTo>
                  <a:cubicBezTo>
                    <a:pt x="910" y="616"/>
                    <a:pt x="1008" y="616"/>
                    <a:pt x="1008" y="714"/>
                  </a:cubicBezTo>
                  <a:lnTo>
                    <a:pt x="1008" y="517"/>
                  </a:lnTo>
                  <a:cubicBezTo>
                    <a:pt x="1073" y="546"/>
                    <a:pt x="1119" y="558"/>
                    <a:pt x="1154" y="558"/>
                  </a:cubicBezTo>
                  <a:cubicBezTo>
                    <a:pt x="1238" y="558"/>
                    <a:pt x="1259" y="489"/>
                    <a:pt x="1328" y="419"/>
                  </a:cubicBezTo>
                  <a:lnTo>
                    <a:pt x="1525" y="419"/>
                  </a:lnTo>
                  <a:lnTo>
                    <a:pt x="1525" y="1"/>
                  </a:lnTo>
                  <a:lnTo>
                    <a:pt x="1008" y="1"/>
                  </a:lnTo>
                  <a:lnTo>
                    <a:pt x="1008" y="198"/>
                  </a:lnTo>
                  <a:lnTo>
                    <a:pt x="910" y="99"/>
                  </a:lnTo>
                  <a:lnTo>
                    <a:pt x="713" y="99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2"/>
            <p:cNvSpPr/>
            <p:nvPr/>
          </p:nvSpPr>
          <p:spPr>
            <a:xfrm>
              <a:off x="7038850" y="5112625"/>
              <a:ext cx="53500" cy="22750"/>
            </a:xfrm>
            <a:custGeom>
              <a:avLst/>
              <a:gdLst/>
              <a:ahLst/>
              <a:cxnLst/>
              <a:rect l="l" t="t" r="r" b="b"/>
              <a:pathLst>
                <a:path w="2140" h="910" extrusionOk="0">
                  <a:moveTo>
                    <a:pt x="1943" y="0"/>
                  </a:moveTo>
                  <a:lnTo>
                    <a:pt x="1722" y="197"/>
                  </a:lnTo>
                  <a:cubicBezTo>
                    <a:pt x="1230" y="295"/>
                    <a:pt x="713" y="418"/>
                    <a:pt x="295" y="615"/>
                  </a:cubicBezTo>
                  <a:lnTo>
                    <a:pt x="295" y="713"/>
                  </a:lnTo>
                  <a:lnTo>
                    <a:pt x="197" y="713"/>
                  </a:lnTo>
                  <a:cubicBezTo>
                    <a:pt x="99" y="812"/>
                    <a:pt x="99" y="812"/>
                    <a:pt x="0" y="910"/>
                  </a:cubicBezTo>
                  <a:lnTo>
                    <a:pt x="197" y="910"/>
                  </a:lnTo>
                  <a:cubicBezTo>
                    <a:pt x="295" y="910"/>
                    <a:pt x="394" y="910"/>
                    <a:pt x="394" y="812"/>
                  </a:cubicBezTo>
                  <a:cubicBezTo>
                    <a:pt x="492" y="812"/>
                    <a:pt x="492" y="910"/>
                    <a:pt x="492" y="910"/>
                  </a:cubicBezTo>
                  <a:cubicBezTo>
                    <a:pt x="615" y="713"/>
                    <a:pt x="713" y="812"/>
                    <a:pt x="812" y="713"/>
                  </a:cubicBezTo>
                  <a:cubicBezTo>
                    <a:pt x="910" y="615"/>
                    <a:pt x="1008" y="615"/>
                    <a:pt x="1107" y="516"/>
                  </a:cubicBezTo>
                  <a:lnTo>
                    <a:pt x="1426" y="516"/>
                  </a:lnTo>
                  <a:lnTo>
                    <a:pt x="1426" y="713"/>
                  </a:lnTo>
                  <a:lnTo>
                    <a:pt x="1107" y="713"/>
                  </a:lnTo>
                  <a:cubicBezTo>
                    <a:pt x="1230" y="713"/>
                    <a:pt x="1230" y="812"/>
                    <a:pt x="1230" y="812"/>
                  </a:cubicBezTo>
                  <a:lnTo>
                    <a:pt x="1426" y="812"/>
                  </a:lnTo>
                  <a:cubicBezTo>
                    <a:pt x="1584" y="812"/>
                    <a:pt x="1678" y="686"/>
                    <a:pt x="1823" y="686"/>
                  </a:cubicBezTo>
                  <a:cubicBezTo>
                    <a:pt x="1859" y="686"/>
                    <a:pt x="1899" y="693"/>
                    <a:pt x="1943" y="713"/>
                  </a:cubicBezTo>
                  <a:cubicBezTo>
                    <a:pt x="1943" y="615"/>
                    <a:pt x="1943" y="516"/>
                    <a:pt x="2041" y="516"/>
                  </a:cubicBezTo>
                  <a:cubicBezTo>
                    <a:pt x="1943" y="418"/>
                    <a:pt x="1722" y="418"/>
                    <a:pt x="1844" y="295"/>
                  </a:cubicBezTo>
                  <a:lnTo>
                    <a:pt x="2140" y="295"/>
                  </a:lnTo>
                  <a:lnTo>
                    <a:pt x="2140" y="98"/>
                  </a:lnTo>
                  <a:cubicBezTo>
                    <a:pt x="2041" y="98"/>
                    <a:pt x="2041" y="98"/>
                    <a:pt x="19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2"/>
            <p:cNvSpPr/>
            <p:nvPr/>
          </p:nvSpPr>
          <p:spPr>
            <a:xfrm>
              <a:off x="6431500" y="4806625"/>
              <a:ext cx="15375" cy="36775"/>
            </a:xfrm>
            <a:custGeom>
              <a:avLst/>
              <a:gdLst/>
              <a:ahLst/>
              <a:cxnLst/>
              <a:rect l="l" t="t" r="r" b="b"/>
              <a:pathLst>
                <a:path w="615" h="1471" extrusionOk="0">
                  <a:moveTo>
                    <a:pt x="203" y="0"/>
                  </a:moveTo>
                  <a:cubicBezTo>
                    <a:pt x="167" y="0"/>
                    <a:pt x="131" y="11"/>
                    <a:pt x="99" y="44"/>
                  </a:cubicBezTo>
                  <a:cubicBezTo>
                    <a:pt x="197" y="241"/>
                    <a:pt x="320" y="364"/>
                    <a:pt x="418" y="462"/>
                  </a:cubicBezTo>
                  <a:cubicBezTo>
                    <a:pt x="418" y="659"/>
                    <a:pt x="197" y="659"/>
                    <a:pt x="99" y="757"/>
                  </a:cubicBezTo>
                  <a:cubicBezTo>
                    <a:pt x="197" y="757"/>
                    <a:pt x="197" y="855"/>
                    <a:pt x="197" y="855"/>
                  </a:cubicBezTo>
                  <a:cubicBezTo>
                    <a:pt x="0" y="978"/>
                    <a:pt x="197" y="1175"/>
                    <a:pt x="99" y="1372"/>
                  </a:cubicBezTo>
                  <a:cubicBezTo>
                    <a:pt x="197" y="1372"/>
                    <a:pt x="320" y="1372"/>
                    <a:pt x="418" y="1470"/>
                  </a:cubicBezTo>
                  <a:lnTo>
                    <a:pt x="517" y="1372"/>
                  </a:lnTo>
                  <a:lnTo>
                    <a:pt x="517" y="1175"/>
                  </a:lnTo>
                  <a:cubicBezTo>
                    <a:pt x="615" y="1077"/>
                    <a:pt x="418" y="1077"/>
                    <a:pt x="517" y="978"/>
                  </a:cubicBezTo>
                  <a:lnTo>
                    <a:pt x="517" y="757"/>
                  </a:lnTo>
                  <a:lnTo>
                    <a:pt x="615" y="757"/>
                  </a:lnTo>
                  <a:cubicBezTo>
                    <a:pt x="615" y="659"/>
                    <a:pt x="517" y="659"/>
                    <a:pt x="418" y="659"/>
                  </a:cubicBezTo>
                  <a:cubicBezTo>
                    <a:pt x="517" y="560"/>
                    <a:pt x="517" y="462"/>
                    <a:pt x="615" y="241"/>
                  </a:cubicBezTo>
                  <a:cubicBezTo>
                    <a:pt x="517" y="241"/>
                    <a:pt x="517" y="44"/>
                    <a:pt x="418" y="44"/>
                  </a:cubicBezTo>
                  <a:cubicBezTo>
                    <a:pt x="353" y="44"/>
                    <a:pt x="276" y="0"/>
                    <a:pt x="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2"/>
            <p:cNvSpPr/>
            <p:nvPr/>
          </p:nvSpPr>
          <p:spPr>
            <a:xfrm>
              <a:off x="6962000" y="5140900"/>
              <a:ext cx="30775" cy="17850"/>
            </a:xfrm>
            <a:custGeom>
              <a:avLst/>
              <a:gdLst/>
              <a:ahLst/>
              <a:cxnLst/>
              <a:rect l="l" t="t" r="r" b="b"/>
              <a:pathLst>
                <a:path w="1231" h="714" extrusionOk="0">
                  <a:moveTo>
                    <a:pt x="1009" y="0"/>
                  </a:moveTo>
                  <a:cubicBezTo>
                    <a:pt x="1009" y="99"/>
                    <a:pt x="714" y="99"/>
                    <a:pt x="714" y="295"/>
                  </a:cubicBezTo>
                  <a:cubicBezTo>
                    <a:pt x="714" y="197"/>
                    <a:pt x="615" y="197"/>
                    <a:pt x="615" y="197"/>
                  </a:cubicBezTo>
                  <a:lnTo>
                    <a:pt x="492" y="295"/>
                  </a:lnTo>
                  <a:cubicBezTo>
                    <a:pt x="452" y="254"/>
                    <a:pt x="394" y="231"/>
                    <a:pt x="327" y="231"/>
                  </a:cubicBezTo>
                  <a:cubicBezTo>
                    <a:pt x="231" y="231"/>
                    <a:pt x="116" y="278"/>
                    <a:pt x="1" y="394"/>
                  </a:cubicBezTo>
                  <a:lnTo>
                    <a:pt x="394" y="394"/>
                  </a:lnTo>
                  <a:cubicBezTo>
                    <a:pt x="296" y="517"/>
                    <a:pt x="296" y="615"/>
                    <a:pt x="296" y="713"/>
                  </a:cubicBezTo>
                  <a:cubicBezTo>
                    <a:pt x="394" y="713"/>
                    <a:pt x="492" y="713"/>
                    <a:pt x="492" y="615"/>
                  </a:cubicBezTo>
                  <a:lnTo>
                    <a:pt x="492" y="394"/>
                  </a:lnTo>
                  <a:cubicBezTo>
                    <a:pt x="615" y="295"/>
                    <a:pt x="714" y="295"/>
                    <a:pt x="812" y="295"/>
                  </a:cubicBezTo>
                  <a:cubicBezTo>
                    <a:pt x="812" y="517"/>
                    <a:pt x="910" y="615"/>
                    <a:pt x="910" y="713"/>
                  </a:cubicBezTo>
                  <a:cubicBezTo>
                    <a:pt x="1009" y="615"/>
                    <a:pt x="1107" y="615"/>
                    <a:pt x="1107" y="615"/>
                  </a:cubicBezTo>
                  <a:cubicBezTo>
                    <a:pt x="1107" y="517"/>
                    <a:pt x="1230" y="517"/>
                    <a:pt x="1230" y="394"/>
                  </a:cubicBezTo>
                  <a:cubicBezTo>
                    <a:pt x="1107" y="394"/>
                    <a:pt x="1107" y="295"/>
                    <a:pt x="1009" y="295"/>
                  </a:cubicBezTo>
                  <a:cubicBezTo>
                    <a:pt x="1009" y="295"/>
                    <a:pt x="1107" y="197"/>
                    <a:pt x="1230" y="197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2"/>
            <p:cNvSpPr/>
            <p:nvPr/>
          </p:nvSpPr>
          <p:spPr>
            <a:xfrm>
              <a:off x="7256450" y="4566725"/>
              <a:ext cx="22775" cy="28325"/>
            </a:xfrm>
            <a:custGeom>
              <a:avLst/>
              <a:gdLst/>
              <a:ahLst/>
              <a:cxnLst/>
              <a:rect l="l" t="t" r="r" b="b"/>
              <a:pathLst>
                <a:path w="911" h="1133" extrusionOk="0">
                  <a:moveTo>
                    <a:pt x="99" y="1"/>
                  </a:moveTo>
                  <a:cubicBezTo>
                    <a:pt x="99" y="124"/>
                    <a:pt x="1" y="124"/>
                    <a:pt x="1" y="222"/>
                  </a:cubicBezTo>
                  <a:cubicBezTo>
                    <a:pt x="99" y="321"/>
                    <a:pt x="99" y="517"/>
                    <a:pt x="296" y="517"/>
                  </a:cubicBezTo>
                  <a:cubicBezTo>
                    <a:pt x="394" y="616"/>
                    <a:pt x="394" y="739"/>
                    <a:pt x="394" y="837"/>
                  </a:cubicBezTo>
                  <a:lnTo>
                    <a:pt x="517" y="837"/>
                  </a:lnTo>
                  <a:cubicBezTo>
                    <a:pt x="616" y="837"/>
                    <a:pt x="616" y="935"/>
                    <a:pt x="616" y="935"/>
                  </a:cubicBezTo>
                  <a:cubicBezTo>
                    <a:pt x="616" y="1034"/>
                    <a:pt x="714" y="1034"/>
                    <a:pt x="714" y="1132"/>
                  </a:cubicBezTo>
                  <a:lnTo>
                    <a:pt x="911" y="1132"/>
                  </a:lnTo>
                  <a:cubicBezTo>
                    <a:pt x="812" y="935"/>
                    <a:pt x="812" y="616"/>
                    <a:pt x="517" y="517"/>
                  </a:cubicBezTo>
                  <a:lnTo>
                    <a:pt x="517" y="419"/>
                  </a:lnTo>
                  <a:cubicBezTo>
                    <a:pt x="296" y="321"/>
                    <a:pt x="198" y="124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2"/>
            <p:cNvSpPr/>
            <p:nvPr/>
          </p:nvSpPr>
          <p:spPr>
            <a:xfrm>
              <a:off x="6433950" y="4846425"/>
              <a:ext cx="15400" cy="27700"/>
            </a:xfrm>
            <a:custGeom>
              <a:avLst/>
              <a:gdLst/>
              <a:ahLst/>
              <a:cxnLst/>
              <a:rect l="l" t="t" r="r" b="b"/>
              <a:pathLst>
                <a:path w="616" h="1108" extrusionOk="0">
                  <a:moveTo>
                    <a:pt x="1" y="1"/>
                  </a:moveTo>
                  <a:lnTo>
                    <a:pt x="99" y="99"/>
                  </a:lnTo>
                  <a:cubicBezTo>
                    <a:pt x="99" y="198"/>
                    <a:pt x="1" y="198"/>
                    <a:pt x="1" y="296"/>
                  </a:cubicBezTo>
                  <a:lnTo>
                    <a:pt x="419" y="296"/>
                  </a:lnTo>
                  <a:lnTo>
                    <a:pt x="419" y="394"/>
                  </a:lnTo>
                  <a:lnTo>
                    <a:pt x="1" y="394"/>
                  </a:lnTo>
                  <a:cubicBezTo>
                    <a:pt x="99" y="493"/>
                    <a:pt x="99" y="493"/>
                    <a:pt x="99" y="616"/>
                  </a:cubicBezTo>
                  <a:lnTo>
                    <a:pt x="99" y="714"/>
                  </a:lnTo>
                  <a:cubicBezTo>
                    <a:pt x="222" y="714"/>
                    <a:pt x="222" y="714"/>
                    <a:pt x="320" y="616"/>
                  </a:cubicBezTo>
                  <a:cubicBezTo>
                    <a:pt x="320" y="812"/>
                    <a:pt x="517" y="812"/>
                    <a:pt x="517" y="1009"/>
                  </a:cubicBezTo>
                  <a:cubicBezTo>
                    <a:pt x="517" y="1009"/>
                    <a:pt x="615" y="1009"/>
                    <a:pt x="615" y="1108"/>
                  </a:cubicBezTo>
                  <a:cubicBezTo>
                    <a:pt x="615" y="714"/>
                    <a:pt x="517" y="493"/>
                    <a:pt x="419" y="198"/>
                  </a:cubicBezTo>
                  <a:lnTo>
                    <a:pt x="320" y="198"/>
                  </a:lnTo>
                  <a:cubicBezTo>
                    <a:pt x="222" y="198"/>
                    <a:pt x="222" y="99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2"/>
            <p:cNvSpPr/>
            <p:nvPr/>
          </p:nvSpPr>
          <p:spPr>
            <a:xfrm>
              <a:off x="6633750" y="5092325"/>
              <a:ext cx="30750" cy="17850"/>
            </a:xfrm>
            <a:custGeom>
              <a:avLst/>
              <a:gdLst/>
              <a:ahLst/>
              <a:cxnLst/>
              <a:rect l="l" t="t" r="r" b="b"/>
              <a:pathLst>
                <a:path w="1230" h="714" extrusionOk="0">
                  <a:moveTo>
                    <a:pt x="98" y="1"/>
                  </a:moveTo>
                  <a:cubicBezTo>
                    <a:pt x="0" y="1"/>
                    <a:pt x="0" y="1"/>
                    <a:pt x="0" y="99"/>
                  </a:cubicBezTo>
                  <a:cubicBezTo>
                    <a:pt x="98" y="99"/>
                    <a:pt x="98" y="197"/>
                    <a:pt x="221" y="296"/>
                  </a:cubicBezTo>
                  <a:lnTo>
                    <a:pt x="418" y="296"/>
                  </a:lnTo>
                  <a:lnTo>
                    <a:pt x="418" y="394"/>
                  </a:lnTo>
                  <a:cubicBezTo>
                    <a:pt x="516" y="394"/>
                    <a:pt x="615" y="394"/>
                    <a:pt x="713" y="492"/>
                  </a:cubicBezTo>
                  <a:lnTo>
                    <a:pt x="713" y="615"/>
                  </a:lnTo>
                  <a:lnTo>
                    <a:pt x="1131" y="615"/>
                  </a:lnTo>
                  <a:cubicBezTo>
                    <a:pt x="1131" y="714"/>
                    <a:pt x="1230" y="714"/>
                    <a:pt x="1230" y="714"/>
                  </a:cubicBezTo>
                  <a:cubicBezTo>
                    <a:pt x="1230" y="492"/>
                    <a:pt x="934" y="492"/>
                    <a:pt x="836" y="296"/>
                  </a:cubicBezTo>
                  <a:cubicBezTo>
                    <a:pt x="615" y="296"/>
                    <a:pt x="320" y="99"/>
                    <a:pt x="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2"/>
            <p:cNvSpPr/>
            <p:nvPr/>
          </p:nvSpPr>
          <p:spPr>
            <a:xfrm>
              <a:off x="6995200" y="5138425"/>
              <a:ext cx="22775" cy="15400"/>
            </a:xfrm>
            <a:custGeom>
              <a:avLst/>
              <a:gdLst/>
              <a:ahLst/>
              <a:cxnLst/>
              <a:rect l="l" t="t" r="r" b="b"/>
              <a:pathLst>
                <a:path w="911" h="616" extrusionOk="0">
                  <a:moveTo>
                    <a:pt x="714" y="1"/>
                  </a:moveTo>
                  <a:cubicBezTo>
                    <a:pt x="517" y="1"/>
                    <a:pt x="197" y="1"/>
                    <a:pt x="0" y="99"/>
                  </a:cubicBezTo>
                  <a:cubicBezTo>
                    <a:pt x="0" y="198"/>
                    <a:pt x="99" y="198"/>
                    <a:pt x="99" y="296"/>
                  </a:cubicBezTo>
                  <a:cubicBezTo>
                    <a:pt x="296" y="198"/>
                    <a:pt x="517" y="198"/>
                    <a:pt x="714" y="198"/>
                  </a:cubicBezTo>
                  <a:lnTo>
                    <a:pt x="714" y="1"/>
                  </a:lnTo>
                  <a:close/>
                  <a:moveTo>
                    <a:pt x="714" y="198"/>
                  </a:moveTo>
                  <a:cubicBezTo>
                    <a:pt x="615" y="394"/>
                    <a:pt x="394" y="394"/>
                    <a:pt x="394" y="616"/>
                  </a:cubicBezTo>
                  <a:lnTo>
                    <a:pt x="812" y="616"/>
                  </a:lnTo>
                  <a:cubicBezTo>
                    <a:pt x="812" y="493"/>
                    <a:pt x="812" y="493"/>
                    <a:pt x="910" y="394"/>
                  </a:cubicBezTo>
                  <a:cubicBezTo>
                    <a:pt x="812" y="394"/>
                    <a:pt x="812" y="296"/>
                    <a:pt x="714" y="1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2"/>
            <p:cNvSpPr/>
            <p:nvPr/>
          </p:nvSpPr>
          <p:spPr>
            <a:xfrm>
              <a:off x="6703200" y="5120000"/>
              <a:ext cx="17850" cy="18450"/>
            </a:xfrm>
            <a:custGeom>
              <a:avLst/>
              <a:gdLst/>
              <a:ahLst/>
              <a:cxnLst/>
              <a:rect l="l" t="t" r="r" b="b"/>
              <a:pathLst>
                <a:path w="714" h="738" extrusionOk="0">
                  <a:moveTo>
                    <a:pt x="394" y="0"/>
                  </a:moveTo>
                  <a:cubicBezTo>
                    <a:pt x="296" y="123"/>
                    <a:pt x="197" y="123"/>
                    <a:pt x="197" y="123"/>
                  </a:cubicBezTo>
                  <a:lnTo>
                    <a:pt x="197" y="320"/>
                  </a:lnTo>
                  <a:cubicBezTo>
                    <a:pt x="99" y="320"/>
                    <a:pt x="1" y="320"/>
                    <a:pt x="99" y="418"/>
                  </a:cubicBezTo>
                  <a:lnTo>
                    <a:pt x="197" y="418"/>
                  </a:lnTo>
                  <a:cubicBezTo>
                    <a:pt x="296" y="517"/>
                    <a:pt x="517" y="615"/>
                    <a:pt x="615" y="738"/>
                  </a:cubicBezTo>
                  <a:cubicBezTo>
                    <a:pt x="714" y="615"/>
                    <a:pt x="714" y="517"/>
                    <a:pt x="714" y="517"/>
                  </a:cubicBezTo>
                  <a:cubicBezTo>
                    <a:pt x="615" y="418"/>
                    <a:pt x="615" y="418"/>
                    <a:pt x="517" y="320"/>
                  </a:cubicBezTo>
                  <a:lnTo>
                    <a:pt x="517" y="0"/>
                  </a:lnTo>
                  <a:cubicBezTo>
                    <a:pt x="517" y="123"/>
                    <a:pt x="394" y="123"/>
                    <a:pt x="394" y="123"/>
                  </a:cubicBezTo>
                  <a:lnTo>
                    <a:pt x="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2"/>
            <p:cNvSpPr/>
            <p:nvPr/>
          </p:nvSpPr>
          <p:spPr>
            <a:xfrm>
              <a:off x="6679850" y="5113975"/>
              <a:ext cx="20925" cy="14025"/>
            </a:xfrm>
            <a:custGeom>
              <a:avLst/>
              <a:gdLst/>
              <a:ahLst/>
              <a:cxnLst/>
              <a:rect l="l" t="t" r="r" b="b"/>
              <a:pathLst>
                <a:path w="837" h="561" extrusionOk="0">
                  <a:moveTo>
                    <a:pt x="320" y="1"/>
                  </a:moveTo>
                  <a:cubicBezTo>
                    <a:pt x="287" y="1"/>
                    <a:pt x="254" y="12"/>
                    <a:pt x="222" y="44"/>
                  </a:cubicBezTo>
                  <a:cubicBezTo>
                    <a:pt x="222" y="143"/>
                    <a:pt x="222" y="241"/>
                    <a:pt x="0" y="241"/>
                  </a:cubicBezTo>
                  <a:lnTo>
                    <a:pt x="0" y="462"/>
                  </a:lnTo>
                  <a:lnTo>
                    <a:pt x="222" y="462"/>
                  </a:lnTo>
                  <a:cubicBezTo>
                    <a:pt x="320" y="462"/>
                    <a:pt x="320" y="561"/>
                    <a:pt x="418" y="561"/>
                  </a:cubicBezTo>
                  <a:lnTo>
                    <a:pt x="418" y="364"/>
                  </a:lnTo>
                  <a:lnTo>
                    <a:pt x="320" y="241"/>
                  </a:lnTo>
                  <a:cubicBezTo>
                    <a:pt x="418" y="241"/>
                    <a:pt x="517" y="241"/>
                    <a:pt x="836" y="143"/>
                  </a:cubicBezTo>
                  <a:cubicBezTo>
                    <a:pt x="713" y="143"/>
                    <a:pt x="615" y="44"/>
                    <a:pt x="517" y="44"/>
                  </a:cubicBezTo>
                  <a:cubicBezTo>
                    <a:pt x="451" y="44"/>
                    <a:pt x="385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2"/>
            <p:cNvSpPr/>
            <p:nvPr/>
          </p:nvSpPr>
          <p:spPr>
            <a:xfrm>
              <a:off x="6454850" y="4928800"/>
              <a:ext cx="15400" cy="25250"/>
            </a:xfrm>
            <a:custGeom>
              <a:avLst/>
              <a:gdLst/>
              <a:ahLst/>
              <a:cxnLst/>
              <a:rect l="l" t="t" r="r" b="b"/>
              <a:pathLst>
                <a:path w="616" h="1010" extrusionOk="0">
                  <a:moveTo>
                    <a:pt x="111" y="1"/>
                  </a:moveTo>
                  <a:cubicBezTo>
                    <a:pt x="74" y="1"/>
                    <a:pt x="50" y="26"/>
                    <a:pt x="1" y="75"/>
                  </a:cubicBezTo>
                  <a:cubicBezTo>
                    <a:pt x="99" y="173"/>
                    <a:pt x="99" y="271"/>
                    <a:pt x="197" y="394"/>
                  </a:cubicBezTo>
                  <a:cubicBezTo>
                    <a:pt x="197" y="493"/>
                    <a:pt x="197" y="493"/>
                    <a:pt x="296" y="493"/>
                  </a:cubicBezTo>
                  <a:lnTo>
                    <a:pt x="296" y="689"/>
                  </a:lnTo>
                  <a:cubicBezTo>
                    <a:pt x="296" y="788"/>
                    <a:pt x="394" y="788"/>
                    <a:pt x="492" y="886"/>
                  </a:cubicBezTo>
                  <a:lnTo>
                    <a:pt x="492" y="1009"/>
                  </a:lnTo>
                  <a:lnTo>
                    <a:pt x="615" y="1009"/>
                  </a:lnTo>
                  <a:lnTo>
                    <a:pt x="615" y="689"/>
                  </a:lnTo>
                  <a:cubicBezTo>
                    <a:pt x="492" y="493"/>
                    <a:pt x="296" y="394"/>
                    <a:pt x="197" y="173"/>
                  </a:cubicBezTo>
                  <a:lnTo>
                    <a:pt x="296" y="75"/>
                  </a:lnTo>
                  <a:cubicBezTo>
                    <a:pt x="197" y="26"/>
                    <a:pt x="148" y="1"/>
                    <a:pt x="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2"/>
            <p:cNvSpPr/>
            <p:nvPr/>
          </p:nvSpPr>
          <p:spPr>
            <a:xfrm>
              <a:off x="6949100" y="5148275"/>
              <a:ext cx="15375" cy="12925"/>
            </a:xfrm>
            <a:custGeom>
              <a:avLst/>
              <a:gdLst/>
              <a:ahLst/>
              <a:cxnLst/>
              <a:rect l="l" t="t" r="r" b="b"/>
              <a:pathLst>
                <a:path w="615" h="517" extrusionOk="0">
                  <a:moveTo>
                    <a:pt x="99" y="0"/>
                  </a:moveTo>
                  <a:lnTo>
                    <a:pt x="0" y="99"/>
                  </a:lnTo>
                  <a:cubicBezTo>
                    <a:pt x="52" y="216"/>
                    <a:pt x="132" y="243"/>
                    <a:pt x="210" y="243"/>
                  </a:cubicBezTo>
                  <a:cubicBezTo>
                    <a:pt x="279" y="243"/>
                    <a:pt x="347" y="222"/>
                    <a:pt x="394" y="222"/>
                  </a:cubicBezTo>
                  <a:cubicBezTo>
                    <a:pt x="517" y="222"/>
                    <a:pt x="517" y="222"/>
                    <a:pt x="517" y="99"/>
                  </a:cubicBezTo>
                  <a:cubicBezTo>
                    <a:pt x="517" y="99"/>
                    <a:pt x="517" y="0"/>
                    <a:pt x="394" y="0"/>
                  </a:cubicBezTo>
                  <a:cubicBezTo>
                    <a:pt x="361" y="33"/>
                    <a:pt x="328" y="44"/>
                    <a:pt x="295" y="44"/>
                  </a:cubicBezTo>
                  <a:cubicBezTo>
                    <a:pt x="230" y="44"/>
                    <a:pt x="164" y="0"/>
                    <a:pt x="99" y="0"/>
                  </a:cubicBezTo>
                  <a:close/>
                  <a:moveTo>
                    <a:pt x="394" y="222"/>
                  </a:moveTo>
                  <a:lnTo>
                    <a:pt x="394" y="320"/>
                  </a:lnTo>
                  <a:cubicBezTo>
                    <a:pt x="295" y="320"/>
                    <a:pt x="197" y="418"/>
                    <a:pt x="0" y="418"/>
                  </a:cubicBezTo>
                  <a:cubicBezTo>
                    <a:pt x="99" y="418"/>
                    <a:pt x="295" y="517"/>
                    <a:pt x="295" y="517"/>
                  </a:cubicBezTo>
                  <a:cubicBezTo>
                    <a:pt x="394" y="517"/>
                    <a:pt x="517" y="418"/>
                    <a:pt x="615" y="418"/>
                  </a:cubicBezTo>
                  <a:cubicBezTo>
                    <a:pt x="615" y="320"/>
                    <a:pt x="517" y="320"/>
                    <a:pt x="394" y="2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2"/>
            <p:cNvSpPr/>
            <p:nvPr/>
          </p:nvSpPr>
          <p:spPr>
            <a:xfrm>
              <a:off x="6767125" y="4425975"/>
              <a:ext cx="22775" cy="10975"/>
            </a:xfrm>
            <a:custGeom>
              <a:avLst/>
              <a:gdLst/>
              <a:ahLst/>
              <a:cxnLst/>
              <a:rect l="l" t="t" r="r" b="b"/>
              <a:pathLst>
                <a:path w="911" h="439" extrusionOk="0">
                  <a:moveTo>
                    <a:pt x="714" y="0"/>
                  </a:moveTo>
                  <a:cubicBezTo>
                    <a:pt x="517" y="98"/>
                    <a:pt x="198" y="221"/>
                    <a:pt x="1" y="221"/>
                  </a:cubicBezTo>
                  <a:lnTo>
                    <a:pt x="1" y="418"/>
                  </a:lnTo>
                  <a:cubicBezTo>
                    <a:pt x="30" y="432"/>
                    <a:pt x="56" y="438"/>
                    <a:pt x="82" y="438"/>
                  </a:cubicBezTo>
                  <a:cubicBezTo>
                    <a:pt x="204" y="438"/>
                    <a:pt x="293" y="299"/>
                    <a:pt x="427" y="299"/>
                  </a:cubicBezTo>
                  <a:cubicBezTo>
                    <a:pt x="455" y="299"/>
                    <a:pt x="485" y="305"/>
                    <a:pt x="517" y="320"/>
                  </a:cubicBezTo>
                  <a:cubicBezTo>
                    <a:pt x="616" y="320"/>
                    <a:pt x="812" y="221"/>
                    <a:pt x="911" y="98"/>
                  </a:cubicBezTo>
                  <a:cubicBezTo>
                    <a:pt x="812" y="98"/>
                    <a:pt x="812" y="0"/>
                    <a:pt x="7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2"/>
            <p:cNvSpPr/>
            <p:nvPr/>
          </p:nvSpPr>
          <p:spPr>
            <a:xfrm>
              <a:off x="7092325" y="5107700"/>
              <a:ext cx="15400" cy="12325"/>
            </a:xfrm>
            <a:custGeom>
              <a:avLst/>
              <a:gdLst/>
              <a:ahLst/>
              <a:cxnLst/>
              <a:rect l="l" t="t" r="r" b="b"/>
              <a:pathLst>
                <a:path w="616" h="493" extrusionOk="0">
                  <a:moveTo>
                    <a:pt x="99" y="0"/>
                  </a:moveTo>
                  <a:cubicBezTo>
                    <a:pt x="99" y="99"/>
                    <a:pt x="1" y="197"/>
                    <a:pt x="1" y="295"/>
                  </a:cubicBezTo>
                  <a:lnTo>
                    <a:pt x="320" y="295"/>
                  </a:lnTo>
                  <a:cubicBezTo>
                    <a:pt x="320" y="394"/>
                    <a:pt x="419" y="492"/>
                    <a:pt x="419" y="492"/>
                  </a:cubicBezTo>
                  <a:lnTo>
                    <a:pt x="615" y="492"/>
                  </a:lnTo>
                  <a:lnTo>
                    <a:pt x="615" y="394"/>
                  </a:lnTo>
                  <a:cubicBezTo>
                    <a:pt x="419" y="394"/>
                    <a:pt x="615" y="197"/>
                    <a:pt x="517" y="197"/>
                  </a:cubicBezTo>
                  <a:cubicBezTo>
                    <a:pt x="419" y="99"/>
                    <a:pt x="197" y="99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2"/>
            <p:cNvSpPr/>
            <p:nvPr/>
          </p:nvSpPr>
          <p:spPr>
            <a:xfrm>
              <a:off x="6444400" y="4877175"/>
              <a:ext cx="10475" cy="17225"/>
            </a:xfrm>
            <a:custGeom>
              <a:avLst/>
              <a:gdLst/>
              <a:ahLst/>
              <a:cxnLst/>
              <a:rect l="l" t="t" r="r" b="b"/>
              <a:pathLst>
                <a:path w="419" h="689" extrusionOk="0">
                  <a:moveTo>
                    <a:pt x="99" y="0"/>
                  </a:moveTo>
                  <a:lnTo>
                    <a:pt x="1" y="99"/>
                  </a:lnTo>
                  <a:cubicBezTo>
                    <a:pt x="99" y="197"/>
                    <a:pt x="99" y="197"/>
                    <a:pt x="197" y="296"/>
                  </a:cubicBezTo>
                  <a:cubicBezTo>
                    <a:pt x="296" y="394"/>
                    <a:pt x="296" y="492"/>
                    <a:pt x="197" y="615"/>
                  </a:cubicBezTo>
                  <a:cubicBezTo>
                    <a:pt x="247" y="664"/>
                    <a:pt x="271" y="689"/>
                    <a:pt x="299" y="689"/>
                  </a:cubicBezTo>
                  <a:cubicBezTo>
                    <a:pt x="326" y="689"/>
                    <a:pt x="357" y="664"/>
                    <a:pt x="419" y="615"/>
                  </a:cubicBezTo>
                  <a:lnTo>
                    <a:pt x="419" y="197"/>
                  </a:lnTo>
                  <a:cubicBezTo>
                    <a:pt x="296" y="197"/>
                    <a:pt x="296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2"/>
            <p:cNvSpPr/>
            <p:nvPr/>
          </p:nvSpPr>
          <p:spPr>
            <a:xfrm>
              <a:off x="6451775" y="4897450"/>
              <a:ext cx="10475" cy="15400"/>
            </a:xfrm>
            <a:custGeom>
              <a:avLst/>
              <a:gdLst/>
              <a:ahLst/>
              <a:cxnLst/>
              <a:rect l="l" t="t" r="r" b="b"/>
              <a:pathLst>
                <a:path w="419" h="616" extrusionOk="0">
                  <a:moveTo>
                    <a:pt x="124" y="1"/>
                  </a:moveTo>
                  <a:cubicBezTo>
                    <a:pt x="1" y="198"/>
                    <a:pt x="124" y="296"/>
                    <a:pt x="222" y="517"/>
                  </a:cubicBezTo>
                  <a:cubicBezTo>
                    <a:pt x="222" y="616"/>
                    <a:pt x="222" y="616"/>
                    <a:pt x="320" y="616"/>
                  </a:cubicBezTo>
                  <a:cubicBezTo>
                    <a:pt x="419" y="616"/>
                    <a:pt x="419" y="616"/>
                    <a:pt x="419" y="517"/>
                  </a:cubicBezTo>
                  <a:cubicBezTo>
                    <a:pt x="320" y="419"/>
                    <a:pt x="320" y="296"/>
                    <a:pt x="222" y="99"/>
                  </a:cubicBezTo>
                  <a:cubicBezTo>
                    <a:pt x="320" y="99"/>
                    <a:pt x="320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2"/>
            <p:cNvSpPr/>
            <p:nvPr/>
          </p:nvSpPr>
          <p:spPr>
            <a:xfrm>
              <a:off x="6828600" y="5153800"/>
              <a:ext cx="17850" cy="7400"/>
            </a:xfrm>
            <a:custGeom>
              <a:avLst/>
              <a:gdLst/>
              <a:ahLst/>
              <a:cxnLst/>
              <a:rect l="l" t="t" r="r" b="b"/>
              <a:pathLst>
                <a:path w="714" h="296" extrusionOk="0">
                  <a:moveTo>
                    <a:pt x="517" y="1"/>
                  </a:moveTo>
                  <a:cubicBezTo>
                    <a:pt x="419" y="99"/>
                    <a:pt x="419" y="99"/>
                    <a:pt x="296" y="197"/>
                  </a:cubicBezTo>
                  <a:cubicBezTo>
                    <a:pt x="226" y="128"/>
                    <a:pt x="157" y="58"/>
                    <a:pt x="87" y="58"/>
                  </a:cubicBezTo>
                  <a:cubicBezTo>
                    <a:pt x="58" y="58"/>
                    <a:pt x="30" y="70"/>
                    <a:pt x="1" y="99"/>
                  </a:cubicBezTo>
                  <a:lnTo>
                    <a:pt x="1" y="197"/>
                  </a:lnTo>
                  <a:lnTo>
                    <a:pt x="99" y="296"/>
                  </a:lnTo>
                  <a:lnTo>
                    <a:pt x="714" y="296"/>
                  </a:lnTo>
                  <a:cubicBezTo>
                    <a:pt x="616" y="197"/>
                    <a:pt x="616" y="99"/>
                    <a:pt x="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2"/>
            <p:cNvSpPr/>
            <p:nvPr/>
          </p:nvSpPr>
          <p:spPr>
            <a:xfrm>
              <a:off x="6882100" y="5150725"/>
              <a:ext cx="15375" cy="10475"/>
            </a:xfrm>
            <a:custGeom>
              <a:avLst/>
              <a:gdLst/>
              <a:ahLst/>
              <a:cxnLst/>
              <a:rect l="l" t="t" r="r" b="b"/>
              <a:pathLst>
                <a:path w="615" h="419" extrusionOk="0">
                  <a:moveTo>
                    <a:pt x="516" y="1"/>
                  </a:moveTo>
                  <a:cubicBezTo>
                    <a:pt x="467" y="62"/>
                    <a:pt x="393" y="62"/>
                    <a:pt x="304" y="62"/>
                  </a:cubicBezTo>
                  <a:cubicBezTo>
                    <a:pt x="215" y="62"/>
                    <a:pt x="111" y="62"/>
                    <a:pt x="0" y="124"/>
                  </a:cubicBezTo>
                  <a:lnTo>
                    <a:pt x="0" y="222"/>
                  </a:lnTo>
                  <a:cubicBezTo>
                    <a:pt x="123" y="320"/>
                    <a:pt x="221" y="320"/>
                    <a:pt x="320" y="419"/>
                  </a:cubicBezTo>
                  <a:lnTo>
                    <a:pt x="320" y="124"/>
                  </a:lnTo>
                  <a:cubicBezTo>
                    <a:pt x="418" y="222"/>
                    <a:pt x="418" y="320"/>
                    <a:pt x="516" y="419"/>
                  </a:cubicBezTo>
                  <a:cubicBezTo>
                    <a:pt x="615" y="222"/>
                    <a:pt x="615" y="222"/>
                    <a:pt x="5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2"/>
            <p:cNvSpPr/>
            <p:nvPr/>
          </p:nvSpPr>
          <p:spPr>
            <a:xfrm>
              <a:off x="6436400" y="4866725"/>
              <a:ext cx="8025" cy="20300"/>
            </a:xfrm>
            <a:custGeom>
              <a:avLst/>
              <a:gdLst/>
              <a:ahLst/>
              <a:cxnLst/>
              <a:rect l="l" t="t" r="r" b="b"/>
              <a:pathLst>
                <a:path w="321" h="812" extrusionOk="0">
                  <a:moveTo>
                    <a:pt x="124" y="0"/>
                  </a:moveTo>
                  <a:cubicBezTo>
                    <a:pt x="124" y="99"/>
                    <a:pt x="1" y="99"/>
                    <a:pt x="1" y="197"/>
                  </a:cubicBezTo>
                  <a:cubicBezTo>
                    <a:pt x="1" y="296"/>
                    <a:pt x="124" y="418"/>
                    <a:pt x="124" y="517"/>
                  </a:cubicBezTo>
                  <a:cubicBezTo>
                    <a:pt x="124" y="615"/>
                    <a:pt x="124" y="615"/>
                    <a:pt x="1" y="714"/>
                  </a:cubicBezTo>
                  <a:cubicBezTo>
                    <a:pt x="124" y="714"/>
                    <a:pt x="222" y="812"/>
                    <a:pt x="222" y="812"/>
                  </a:cubicBezTo>
                  <a:cubicBezTo>
                    <a:pt x="321" y="812"/>
                    <a:pt x="321" y="714"/>
                    <a:pt x="321" y="714"/>
                  </a:cubicBezTo>
                  <a:cubicBezTo>
                    <a:pt x="321" y="615"/>
                    <a:pt x="222" y="517"/>
                    <a:pt x="222" y="418"/>
                  </a:cubicBezTo>
                  <a:lnTo>
                    <a:pt x="321" y="296"/>
                  </a:lnTo>
                  <a:cubicBezTo>
                    <a:pt x="222" y="296"/>
                    <a:pt x="222" y="197"/>
                    <a:pt x="124" y="197"/>
                  </a:cubicBezTo>
                  <a:cubicBezTo>
                    <a:pt x="222" y="197"/>
                    <a:pt x="222" y="197"/>
                    <a:pt x="222" y="99"/>
                  </a:cubicBezTo>
                  <a:cubicBezTo>
                    <a:pt x="222" y="99"/>
                    <a:pt x="124" y="99"/>
                    <a:pt x="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2"/>
            <p:cNvSpPr/>
            <p:nvPr/>
          </p:nvSpPr>
          <p:spPr>
            <a:xfrm>
              <a:off x="7107700" y="5104625"/>
              <a:ext cx="8000" cy="15400"/>
            </a:xfrm>
            <a:custGeom>
              <a:avLst/>
              <a:gdLst/>
              <a:ahLst/>
              <a:cxnLst/>
              <a:rect l="l" t="t" r="r" b="b"/>
              <a:pathLst>
                <a:path w="320" h="616" extrusionOk="0">
                  <a:moveTo>
                    <a:pt x="99" y="0"/>
                  </a:moveTo>
                  <a:cubicBezTo>
                    <a:pt x="0" y="0"/>
                    <a:pt x="0" y="123"/>
                    <a:pt x="0" y="123"/>
                  </a:cubicBezTo>
                  <a:cubicBezTo>
                    <a:pt x="0" y="222"/>
                    <a:pt x="99" y="222"/>
                    <a:pt x="99" y="222"/>
                  </a:cubicBezTo>
                  <a:cubicBezTo>
                    <a:pt x="99" y="320"/>
                    <a:pt x="0" y="418"/>
                    <a:pt x="0" y="517"/>
                  </a:cubicBezTo>
                  <a:cubicBezTo>
                    <a:pt x="0" y="517"/>
                    <a:pt x="0" y="615"/>
                    <a:pt x="99" y="615"/>
                  </a:cubicBezTo>
                  <a:cubicBezTo>
                    <a:pt x="99" y="517"/>
                    <a:pt x="197" y="517"/>
                    <a:pt x="320" y="418"/>
                  </a:cubicBezTo>
                  <a:cubicBezTo>
                    <a:pt x="320" y="320"/>
                    <a:pt x="197" y="222"/>
                    <a:pt x="197" y="222"/>
                  </a:cubicBezTo>
                  <a:lnTo>
                    <a:pt x="197" y="12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2"/>
            <p:cNvSpPr/>
            <p:nvPr/>
          </p:nvSpPr>
          <p:spPr>
            <a:xfrm>
              <a:off x="6670000" y="5110150"/>
              <a:ext cx="7400" cy="9875"/>
            </a:xfrm>
            <a:custGeom>
              <a:avLst/>
              <a:gdLst/>
              <a:ahLst/>
              <a:cxnLst/>
              <a:rect l="l" t="t" r="r" b="b"/>
              <a:pathLst>
                <a:path w="296" h="395" extrusionOk="0">
                  <a:moveTo>
                    <a:pt x="99" y="1"/>
                  </a:moveTo>
                  <a:cubicBezTo>
                    <a:pt x="1" y="99"/>
                    <a:pt x="1" y="296"/>
                    <a:pt x="1" y="394"/>
                  </a:cubicBezTo>
                  <a:lnTo>
                    <a:pt x="198" y="394"/>
                  </a:lnTo>
                  <a:cubicBezTo>
                    <a:pt x="198" y="296"/>
                    <a:pt x="198" y="99"/>
                    <a:pt x="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2"/>
            <p:cNvSpPr/>
            <p:nvPr/>
          </p:nvSpPr>
          <p:spPr>
            <a:xfrm>
              <a:off x="6923275" y="5140900"/>
              <a:ext cx="12925" cy="7400"/>
            </a:xfrm>
            <a:custGeom>
              <a:avLst/>
              <a:gdLst/>
              <a:ahLst/>
              <a:cxnLst/>
              <a:rect l="l" t="t" r="r" b="b"/>
              <a:pathLst>
                <a:path w="517" h="296" extrusionOk="0">
                  <a:moveTo>
                    <a:pt x="99" y="0"/>
                  </a:moveTo>
                  <a:cubicBezTo>
                    <a:pt x="1" y="0"/>
                    <a:pt x="1" y="99"/>
                    <a:pt x="1" y="99"/>
                  </a:cubicBezTo>
                  <a:lnTo>
                    <a:pt x="1" y="295"/>
                  </a:lnTo>
                  <a:lnTo>
                    <a:pt x="99" y="197"/>
                  </a:lnTo>
                  <a:cubicBezTo>
                    <a:pt x="99" y="197"/>
                    <a:pt x="197" y="197"/>
                    <a:pt x="197" y="295"/>
                  </a:cubicBezTo>
                  <a:cubicBezTo>
                    <a:pt x="197" y="197"/>
                    <a:pt x="197" y="197"/>
                    <a:pt x="320" y="197"/>
                  </a:cubicBezTo>
                  <a:lnTo>
                    <a:pt x="419" y="295"/>
                  </a:lnTo>
                  <a:cubicBezTo>
                    <a:pt x="419" y="197"/>
                    <a:pt x="419" y="197"/>
                    <a:pt x="517" y="99"/>
                  </a:cubicBezTo>
                  <a:cubicBezTo>
                    <a:pt x="468" y="49"/>
                    <a:pt x="419" y="25"/>
                    <a:pt x="366" y="25"/>
                  </a:cubicBezTo>
                  <a:cubicBezTo>
                    <a:pt x="314" y="25"/>
                    <a:pt x="259" y="49"/>
                    <a:pt x="197" y="99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2"/>
            <p:cNvSpPr/>
            <p:nvPr/>
          </p:nvSpPr>
          <p:spPr>
            <a:xfrm>
              <a:off x="6936175" y="5148875"/>
              <a:ext cx="12950" cy="7400"/>
            </a:xfrm>
            <a:custGeom>
              <a:avLst/>
              <a:gdLst/>
              <a:ahLst/>
              <a:cxnLst/>
              <a:rect l="l" t="t" r="r" b="b"/>
              <a:pathLst>
                <a:path w="518" h="296" extrusionOk="0">
                  <a:moveTo>
                    <a:pt x="213" y="1"/>
                  </a:moveTo>
                  <a:cubicBezTo>
                    <a:pt x="148" y="1"/>
                    <a:pt x="99" y="25"/>
                    <a:pt x="1" y="75"/>
                  </a:cubicBezTo>
                  <a:lnTo>
                    <a:pt x="1" y="198"/>
                  </a:lnTo>
                  <a:cubicBezTo>
                    <a:pt x="99" y="198"/>
                    <a:pt x="99" y="296"/>
                    <a:pt x="198" y="296"/>
                  </a:cubicBezTo>
                  <a:cubicBezTo>
                    <a:pt x="296" y="198"/>
                    <a:pt x="419" y="198"/>
                    <a:pt x="517" y="75"/>
                  </a:cubicBezTo>
                  <a:cubicBezTo>
                    <a:pt x="357" y="25"/>
                    <a:pt x="278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2"/>
            <p:cNvSpPr/>
            <p:nvPr/>
          </p:nvSpPr>
          <p:spPr>
            <a:xfrm>
              <a:off x="6654650" y="5110150"/>
              <a:ext cx="12300" cy="7400"/>
            </a:xfrm>
            <a:custGeom>
              <a:avLst/>
              <a:gdLst/>
              <a:ahLst/>
              <a:cxnLst/>
              <a:rect l="l" t="t" r="r" b="b"/>
              <a:pathLst>
                <a:path w="492" h="296" extrusionOk="0">
                  <a:moveTo>
                    <a:pt x="197" y="1"/>
                  </a:moveTo>
                  <a:lnTo>
                    <a:pt x="0" y="197"/>
                  </a:lnTo>
                  <a:cubicBezTo>
                    <a:pt x="197" y="197"/>
                    <a:pt x="295" y="296"/>
                    <a:pt x="492" y="296"/>
                  </a:cubicBezTo>
                  <a:lnTo>
                    <a:pt x="492" y="197"/>
                  </a:lnTo>
                  <a:cubicBezTo>
                    <a:pt x="394" y="99"/>
                    <a:pt x="295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2"/>
            <p:cNvSpPr/>
            <p:nvPr/>
          </p:nvSpPr>
          <p:spPr>
            <a:xfrm>
              <a:off x="6864250" y="5150500"/>
              <a:ext cx="15400" cy="5775"/>
            </a:xfrm>
            <a:custGeom>
              <a:avLst/>
              <a:gdLst/>
              <a:ahLst/>
              <a:cxnLst/>
              <a:rect l="l" t="t" r="r" b="b"/>
              <a:pathLst>
                <a:path w="616" h="231" extrusionOk="0">
                  <a:moveTo>
                    <a:pt x="358" y="1"/>
                  </a:moveTo>
                  <a:cubicBezTo>
                    <a:pt x="307" y="1"/>
                    <a:pt x="265" y="37"/>
                    <a:pt x="222" y="133"/>
                  </a:cubicBezTo>
                  <a:cubicBezTo>
                    <a:pt x="99" y="133"/>
                    <a:pt x="99" y="10"/>
                    <a:pt x="1" y="10"/>
                  </a:cubicBezTo>
                  <a:cubicBezTo>
                    <a:pt x="99" y="133"/>
                    <a:pt x="99" y="231"/>
                    <a:pt x="222" y="231"/>
                  </a:cubicBezTo>
                  <a:cubicBezTo>
                    <a:pt x="321" y="231"/>
                    <a:pt x="419" y="133"/>
                    <a:pt x="616" y="133"/>
                  </a:cubicBezTo>
                  <a:cubicBezTo>
                    <a:pt x="504" y="63"/>
                    <a:pt x="424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2"/>
            <p:cNvSpPr/>
            <p:nvPr/>
          </p:nvSpPr>
          <p:spPr>
            <a:xfrm>
              <a:off x="6615900" y="5092325"/>
              <a:ext cx="15400" cy="9875"/>
            </a:xfrm>
            <a:custGeom>
              <a:avLst/>
              <a:gdLst/>
              <a:ahLst/>
              <a:cxnLst/>
              <a:rect l="l" t="t" r="r" b="b"/>
              <a:pathLst>
                <a:path w="616" h="395" extrusionOk="0">
                  <a:moveTo>
                    <a:pt x="1" y="1"/>
                  </a:moveTo>
                  <a:cubicBezTo>
                    <a:pt x="198" y="296"/>
                    <a:pt x="419" y="394"/>
                    <a:pt x="616" y="394"/>
                  </a:cubicBezTo>
                  <a:cubicBezTo>
                    <a:pt x="419" y="197"/>
                    <a:pt x="321" y="99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2"/>
            <p:cNvSpPr/>
            <p:nvPr/>
          </p:nvSpPr>
          <p:spPr>
            <a:xfrm>
              <a:off x="7025925" y="5139875"/>
              <a:ext cx="9875" cy="8425"/>
            </a:xfrm>
            <a:custGeom>
              <a:avLst/>
              <a:gdLst/>
              <a:ahLst/>
              <a:cxnLst/>
              <a:rect l="l" t="t" r="r" b="b"/>
              <a:pathLst>
                <a:path w="395" h="337" extrusionOk="0">
                  <a:moveTo>
                    <a:pt x="186" y="0"/>
                  </a:moveTo>
                  <a:cubicBezTo>
                    <a:pt x="157" y="0"/>
                    <a:pt x="128" y="12"/>
                    <a:pt x="99" y="41"/>
                  </a:cubicBezTo>
                  <a:cubicBezTo>
                    <a:pt x="99" y="140"/>
                    <a:pt x="1" y="238"/>
                    <a:pt x="198" y="336"/>
                  </a:cubicBezTo>
                  <a:cubicBezTo>
                    <a:pt x="296" y="336"/>
                    <a:pt x="296" y="238"/>
                    <a:pt x="394" y="140"/>
                  </a:cubicBezTo>
                  <a:cubicBezTo>
                    <a:pt x="325" y="70"/>
                    <a:pt x="255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2"/>
            <p:cNvSpPr/>
            <p:nvPr/>
          </p:nvSpPr>
          <p:spPr>
            <a:xfrm>
              <a:off x="6574725" y="5066500"/>
              <a:ext cx="10475" cy="12950"/>
            </a:xfrm>
            <a:custGeom>
              <a:avLst/>
              <a:gdLst/>
              <a:ahLst/>
              <a:cxnLst/>
              <a:rect l="l" t="t" r="r" b="b"/>
              <a:pathLst>
                <a:path w="419" h="518" extrusionOk="0">
                  <a:moveTo>
                    <a:pt x="1" y="1"/>
                  </a:moveTo>
                  <a:cubicBezTo>
                    <a:pt x="1" y="198"/>
                    <a:pt x="1" y="198"/>
                    <a:pt x="222" y="198"/>
                  </a:cubicBezTo>
                  <a:cubicBezTo>
                    <a:pt x="320" y="296"/>
                    <a:pt x="320" y="419"/>
                    <a:pt x="419" y="517"/>
                  </a:cubicBezTo>
                  <a:cubicBezTo>
                    <a:pt x="320" y="198"/>
                    <a:pt x="320" y="19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2"/>
            <p:cNvSpPr/>
            <p:nvPr/>
          </p:nvSpPr>
          <p:spPr>
            <a:xfrm>
              <a:off x="6480050" y="4968025"/>
              <a:ext cx="8025" cy="8750"/>
            </a:xfrm>
            <a:custGeom>
              <a:avLst/>
              <a:gdLst/>
              <a:ahLst/>
              <a:cxnLst/>
              <a:rect l="l" t="t" r="r" b="b"/>
              <a:pathLst>
                <a:path w="321" h="350" extrusionOk="0">
                  <a:moveTo>
                    <a:pt x="96" y="0"/>
                  </a:moveTo>
                  <a:cubicBezTo>
                    <a:pt x="88" y="0"/>
                    <a:pt x="66" y="55"/>
                    <a:pt x="1" y="55"/>
                  </a:cubicBezTo>
                  <a:lnTo>
                    <a:pt x="1" y="153"/>
                  </a:lnTo>
                  <a:lnTo>
                    <a:pt x="222" y="350"/>
                  </a:lnTo>
                  <a:lnTo>
                    <a:pt x="320" y="350"/>
                  </a:lnTo>
                  <a:lnTo>
                    <a:pt x="320" y="153"/>
                  </a:lnTo>
                  <a:cubicBezTo>
                    <a:pt x="222" y="153"/>
                    <a:pt x="222" y="55"/>
                    <a:pt x="99" y="55"/>
                  </a:cubicBezTo>
                  <a:cubicBezTo>
                    <a:pt x="99" y="14"/>
                    <a:pt x="99" y="0"/>
                    <a:pt x="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2"/>
            <p:cNvSpPr/>
            <p:nvPr/>
          </p:nvSpPr>
          <p:spPr>
            <a:xfrm>
              <a:off x="6697675" y="5120000"/>
              <a:ext cx="8000" cy="5550"/>
            </a:xfrm>
            <a:custGeom>
              <a:avLst/>
              <a:gdLst/>
              <a:ahLst/>
              <a:cxnLst/>
              <a:rect l="l" t="t" r="r" b="b"/>
              <a:pathLst>
                <a:path w="320" h="222" extrusionOk="0">
                  <a:moveTo>
                    <a:pt x="0" y="0"/>
                  </a:moveTo>
                  <a:lnTo>
                    <a:pt x="0" y="123"/>
                  </a:lnTo>
                  <a:lnTo>
                    <a:pt x="0" y="221"/>
                  </a:lnTo>
                  <a:lnTo>
                    <a:pt x="222" y="221"/>
                  </a:lnTo>
                  <a:cubicBezTo>
                    <a:pt x="320" y="221"/>
                    <a:pt x="320" y="123"/>
                    <a:pt x="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2"/>
            <p:cNvSpPr/>
            <p:nvPr/>
          </p:nvSpPr>
          <p:spPr>
            <a:xfrm>
              <a:off x="6444400" y="4897450"/>
              <a:ext cx="7400" cy="10475"/>
            </a:xfrm>
            <a:custGeom>
              <a:avLst/>
              <a:gdLst/>
              <a:ahLst/>
              <a:cxnLst/>
              <a:rect l="l" t="t" r="r" b="b"/>
              <a:pathLst>
                <a:path w="296" h="419" extrusionOk="0">
                  <a:moveTo>
                    <a:pt x="99" y="1"/>
                  </a:moveTo>
                  <a:cubicBezTo>
                    <a:pt x="99" y="1"/>
                    <a:pt x="99" y="99"/>
                    <a:pt x="1" y="99"/>
                  </a:cubicBezTo>
                  <a:lnTo>
                    <a:pt x="1" y="296"/>
                  </a:lnTo>
                  <a:cubicBezTo>
                    <a:pt x="99" y="419"/>
                    <a:pt x="197" y="419"/>
                    <a:pt x="197" y="419"/>
                  </a:cubicBezTo>
                  <a:cubicBezTo>
                    <a:pt x="296" y="296"/>
                    <a:pt x="197" y="99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2"/>
            <p:cNvSpPr/>
            <p:nvPr/>
          </p:nvSpPr>
          <p:spPr>
            <a:xfrm>
              <a:off x="7248475" y="4559350"/>
              <a:ext cx="10475" cy="7400"/>
            </a:xfrm>
            <a:custGeom>
              <a:avLst/>
              <a:gdLst/>
              <a:ahLst/>
              <a:cxnLst/>
              <a:rect l="l" t="t" r="r" b="b"/>
              <a:pathLst>
                <a:path w="419" h="296" extrusionOk="0">
                  <a:moveTo>
                    <a:pt x="0" y="1"/>
                  </a:moveTo>
                  <a:cubicBezTo>
                    <a:pt x="0" y="198"/>
                    <a:pt x="99" y="198"/>
                    <a:pt x="221" y="296"/>
                  </a:cubicBezTo>
                  <a:lnTo>
                    <a:pt x="418" y="296"/>
                  </a:lnTo>
                  <a:cubicBezTo>
                    <a:pt x="320" y="198"/>
                    <a:pt x="320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2"/>
            <p:cNvSpPr/>
            <p:nvPr/>
          </p:nvSpPr>
          <p:spPr>
            <a:xfrm>
              <a:off x="6859350" y="5158725"/>
              <a:ext cx="10475" cy="4325"/>
            </a:xfrm>
            <a:custGeom>
              <a:avLst/>
              <a:gdLst/>
              <a:ahLst/>
              <a:cxnLst/>
              <a:rect l="l" t="t" r="r" b="b"/>
              <a:pathLst>
                <a:path w="419" h="173" extrusionOk="0">
                  <a:moveTo>
                    <a:pt x="99" y="0"/>
                  </a:moveTo>
                  <a:cubicBezTo>
                    <a:pt x="0" y="0"/>
                    <a:pt x="0" y="0"/>
                    <a:pt x="0" y="99"/>
                  </a:cubicBezTo>
                  <a:cubicBezTo>
                    <a:pt x="99" y="148"/>
                    <a:pt x="148" y="172"/>
                    <a:pt x="200" y="172"/>
                  </a:cubicBezTo>
                  <a:cubicBezTo>
                    <a:pt x="252" y="172"/>
                    <a:pt x="308" y="148"/>
                    <a:pt x="418" y="99"/>
                  </a:cubicBezTo>
                  <a:cubicBezTo>
                    <a:pt x="295" y="0"/>
                    <a:pt x="197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2"/>
            <p:cNvSpPr/>
            <p:nvPr/>
          </p:nvSpPr>
          <p:spPr>
            <a:xfrm>
              <a:off x="6933725" y="5158725"/>
              <a:ext cx="9850" cy="2475"/>
            </a:xfrm>
            <a:custGeom>
              <a:avLst/>
              <a:gdLst/>
              <a:ahLst/>
              <a:cxnLst/>
              <a:rect l="l" t="t" r="r" b="b"/>
              <a:pathLst>
                <a:path w="394" h="99" extrusionOk="0">
                  <a:moveTo>
                    <a:pt x="1" y="0"/>
                  </a:moveTo>
                  <a:lnTo>
                    <a:pt x="99" y="99"/>
                  </a:lnTo>
                  <a:lnTo>
                    <a:pt x="394" y="9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2"/>
            <p:cNvSpPr/>
            <p:nvPr/>
          </p:nvSpPr>
          <p:spPr>
            <a:xfrm>
              <a:off x="6920825" y="4405675"/>
              <a:ext cx="7400" cy="7400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295" y="1"/>
                  </a:moveTo>
                  <a:cubicBezTo>
                    <a:pt x="197" y="99"/>
                    <a:pt x="0" y="1"/>
                    <a:pt x="0" y="197"/>
                  </a:cubicBezTo>
                  <a:lnTo>
                    <a:pt x="99" y="296"/>
                  </a:lnTo>
                  <a:cubicBezTo>
                    <a:pt x="197" y="296"/>
                    <a:pt x="295" y="197"/>
                    <a:pt x="295" y="99"/>
                  </a:cubicBez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2"/>
            <p:cNvSpPr/>
            <p:nvPr/>
          </p:nvSpPr>
          <p:spPr>
            <a:xfrm>
              <a:off x="7092325" y="5117525"/>
              <a:ext cx="8025" cy="8025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97" y="1"/>
                  </a:moveTo>
                  <a:cubicBezTo>
                    <a:pt x="99" y="99"/>
                    <a:pt x="99" y="99"/>
                    <a:pt x="1" y="99"/>
                  </a:cubicBezTo>
                  <a:cubicBezTo>
                    <a:pt x="99" y="222"/>
                    <a:pt x="197" y="222"/>
                    <a:pt x="197" y="320"/>
                  </a:cubicBezTo>
                  <a:lnTo>
                    <a:pt x="320" y="222"/>
                  </a:lnTo>
                  <a:cubicBezTo>
                    <a:pt x="320" y="99"/>
                    <a:pt x="197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2"/>
            <p:cNvSpPr/>
            <p:nvPr/>
          </p:nvSpPr>
          <p:spPr>
            <a:xfrm>
              <a:off x="7017950" y="5143350"/>
              <a:ext cx="8000" cy="7400"/>
            </a:xfrm>
            <a:custGeom>
              <a:avLst/>
              <a:gdLst/>
              <a:ahLst/>
              <a:cxnLst/>
              <a:rect l="l" t="t" r="r" b="b"/>
              <a:pathLst>
                <a:path w="320" h="296" extrusionOk="0">
                  <a:moveTo>
                    <a:pt x="99" y="1"/>
                  </a:moveTo>
                  <a:cubicBezTo>
                    <a:pt x="99" y="99"/>
                    <a:pt x="99" y="99"/>
                    <a:pt x="0" y="197"/>
                  </a:cubicBezTo>
                  <a:lnTo>
                    <a:pt x="99" y="296"/>
                  </a:lnTo>
                  <a:cubicBezTo>
                    <a:pt x="222" y="296"/>
                    <a:pt x="320" y="197"/>
                    <a:pt x="320" y="197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2"/>
            <p:cNvSpPr/>
            <p:nvPr/>
          </p:nvSpPr>
          <p:spPr>
            <a:xfrm>
              <a:off x="7046225" y="5117525"/>
              <a:ext cx="12925" cy="5575"/>
            </a:xfrm>
            <a:custGeom>
              <a:avLst/>
              <a:gdLst/>
              <a:ahLst/>
              <a:cxnLst/>
              <a:rect l="l" t="t" r="r" b="b"/>
              <a:pathLst>
                <a:path w="517" h="223" extrusionOk="0">
                  <a:moveTo>
                    <a:pt x="517" y="1"/>
                  </a:moveTo>
                  <a:cubicBezTo>
                    <a:pt x="320" y="1"/>
                    <a:pt x="197" y="1"/>
                    <a:pt x="0" y="99"/>
                  </a:cubicBezTo>
                  <a:cubicBezTo>
                    <a:pt x="99" y="99"/>
                    <a:pt x="197" y="99"/>
                    <a:pt x="320" y="222"/>
                  </a:cubicBezTo>
                  <a:cubicBezTo>
                    <a:pt x="320" y="99"/>
                    <a:pt x="418" y="99"/>
                    <a:pt x="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2"/>
            <p:cNvSpPr/>
            <p:nvPr/>
          </p:nvSpPr>
          <p:spPr>
            <a:xfrm>
              <a:off x="6451775" y="4917750"/>
              <a:ext cx="5550" cy="5550"/>
            </a:xfrm>
            <a:custGeom>
              <a:avLst/>
              <a:gdLst/>
              <a:ahLst/>
              <a:cxnLst/>
              <a:rect l="l" t="t" r="r" b="b"/>
              <a:pathLst>
                <a:path w="222" h="222" extrusionOk="0">
                  <a:moveTo>
                    <a:pt x="124" y="0"/>
                  </a:moveTo>
                  <a:cubicBezTo>
                    <a:pt x="124" y="0"/>
                    <a:pt x="1" y="0"/>
                    <a:pt x="1" y="99"/>
                  </a:cubicBezTo>
                  <a:lnTo>
                    <a:pt x="1" y="222"/>
                  </a:lnTo>
                  <a:lnTo>
                    <a:pt x="222" y="222"/>
                  </a:lnTo>
                  <a:cubicBezTo>
                    <a:pt x="222" y="99"/>
                    <a:pt x="124" y="0"/>
                    <a:pt x="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2"/>
            <p:cNvSpPr/>
            <p:nvPr/>
          </p:nvSpPr>
          <p:spPr>
            <a:xfrm>
              <a:off x="6848900" y="5156250"/>
              <a:ext cx="8000" cy="7400"/>
            </a:xfrm>
            <a:custGeom>
              <a:avLst/>
              <a:gdLst/>
              <a:ahLst/>
              <a:cxnLst/>
              <a:rect l="l" t="t" r="r" b="b"/>
              <a:pathLst>
                <a:path w="320" h="296" extrusionOk="0">
                  <a:moveTo>
                    <a:pt x="320" y="1"/>
                  </a:moveTo>
                  <a:cubicBezTo>
                    <a:pt x="222" y="99"/>
                    <a:pt x="99" y="99"/>
                    <a:pt x="0" y="198"/>
                  </a:cubicBezTo>
                  <a:cubicBezTo>
                    <a:pt x="99" y="198"/>
                    <a:pt x="222" y="296"/>
                    <a:pt x="320" y="296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2"/>
            <p:cNvSpPr/>
            <p:nvPr/>
          </p:nvSpPr>
          <p:spPr>
            <a:xfrm>
              <a:off x="6603000" y="5083325"/>
              <a:ext cx="5550" cy="9025"/>
            </a:xfrm>
            <a:custGeom>
              <a:avLst/>
              <a:gdLst/>
              <a:ahLst/>
              <a:cxnLst/>
              <a:rect l="l" t="t" r="r" b="b"/>
              <a:pathLst>
                <a:path w="222" h="361" extrusionOk="0">
                  <a:moveTo>
                    <a:pt x="67" y="0"/>
                  </a:moveTo>
                  <a:cubicBezTo>
                    <a:pt x="50" y="0"/>
                    <a:pt x="29" y="12"/>
                    <a:pt x="1" y="41"/>
                  </a:cubicBezTo>
                  <a:lnTo>
                    <a:pt x="1" y="361"/>
                  </a:lnTo>
                  <a:cubicBezTo>
                    <a:pt x="99" y="238"/>
                    <a:pt x="99" y="238"/>
                    <a:pt x="222" y="139"/>
                  </a:cubicBezTo>
                  <a:cubicBezTo>
                    <a:pt x="135" y="70"/>
                    <a:pt x="110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2"/>
            <p:cNvSpPr/>
            <p:nvPr/>
          </p:nvSpPr>
          <p:spPr>
            <a:xfrm>
              <a:off x="6608525" y="5089250"/>
              <a:ext cx="7400" cy="5550"/>
            </a:xfrm>
            <a:custGeom>
              <a:avLst/>
              <a:gdLst/>
              <a:ahLst/>
              <a:cxnLst/>
              <a:rect l="l" t="t" r="r" b="b"/>
              <a:pathLst>
                <a:path w="296" h="222" extrusionOk="0">
                  <a:moveTo>
                    <a:pt x="1" y="1"/>
                  </a:moveTo>
                  <a:cubicBezTo>
                    <a:pt x="99" y="124"/>
                    <a:pt x="198" y="124"/>
                    <a:pt x="198" y="222"/>
                  </a:cubicBezTo>
                  <a:lnTo>
                    <a:pt x="296" y="22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2"/>
            <p:cNvSpPr/>
            <p:nvPr/>
          </p:nvSpPr>
          <p:spPr>
            <a:xfrm>
              <a:off x="7051150" y="5135350"/>
              <a:ext cx="10475" cy="5575"/>
            </a:xfrm>
            <a:custGeom>
              <a:avLst/>
              <a:gdLst/>
              <a:ahLst/>
              <a:cxnLst/>
              <a:rect l="l" t="t" r="r" b="b"/>
              <a:pathLst>
                <a:path w="419" h="223" extrusionOk="0">
                  <a:moveTo>
                    <a:pt x="0" y="1"/>
                  </a:moveTo>
                  <a:cubicBezTo>
                    <a:pt x="0" y="124"/>
                    <a:pt x="123" y="222"/>
                    <a:pt x="221" y="222"/>
                  </a:cubicBezTo>
                  <a:cubicBezTo>
                    <a:pt x="221" y="222"/>
                    <a:pt x="320" y="124"/>
                    <a:pt x="418" y="124"/>
                  </a:cubicBezTo>
                  <a:cubicBezTo>
                    <a:pt x="221" y="1"/>
                    <a:pt x="123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2"/>
            <p:cNvSpPr/>
            <p:nvPr/>
          </p:nvSpPr>
          <p:spPr>
            <a:xfrm>
              <a:off x="7092325" y="5102175"/>
              <a:ext cx="10475" cy="5550"/>
            </a:xfrm>
            <a:custGeom>
              <a:avLst/>
              <a:gdLst/>
              <a:ahLst/>
              <a:cxnLst/>
              <a:rect l="l" t="t" r="r" b="b"/>
              <a:pathLst>
                <a:path w="419" h="222" extrusionOk="0">
                  <a:moveTo>
                    <a:pt x="419" y="0"/>
                  </a:moveTo>
                  <a:cubicBezTo>
                    <a:pt x="197" y="0"/>
                    <a:pt x="99" y="0"/>
                    <a:pt x="1" y="98"/>
                  </a:cubicBezTo>
                  <a:lnTo>
                    <a:pt x="1" y="221"/>
                  </a:lnTo>
                  <a:cubicBezTo>
                    <a:pt x="50" y="160"/>
                    <a:pt x="99" y="129"/>
                    <a:pt x="163" y="129"/>
                  </a:cubicBezTo>
                  <a:cubicBezTo>
                    <a:pt x="228" y="129"/>
                    <a:pt x="308" y="160"/>
                    <a:pt x="419" y="221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2"/>
            <p:cNvSpPr/>
            <p:nvPr/>
          </p:nvSpPr>
          <p:spPr>
            <a:xfrm>
              <a:off x="6633750" y="5099700"/>
              <a:ext cx="5550" cy="4950"/>
            </a:xfrm>
            <a:custGeom>
              <a:avLst/>
              <a:gdLst/>
              <a:ahLst/>
              <a:cxnLst/>
              <a:rect l="l" t="t" r="r" b="b"/>
              <a:pathLst>
                <a:path w="222" h="198" extrusionOk="0">
                  <a:moveTo>
                    <a:pt x="0" y="1"/>
                  </a:moveTo>
                  <a:lnTo>
                    <a:pt x="0" y="197"/>
                  </a:lnTo>
                  <a:cubicBezTo>
                    <a:pt x="98" y="197"/>
                    <a:pt x="221" y="99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2"/>
            <p:cNvSpPr/>
            <p:nvPr/>
          </p:nvSpPr>
          <p:spPr>
            <a:xfrm>
              <a:off x="6962000" y="4408125"/>
              <a:ext cx="4950" cy="8025"/>
            </a:xfrm>
            <a:custGeom>
              <a:avLst/>
              <a:gdLst/>
              <a:ahLst/>
              <a:cxnLst/>
              <a:rect l="l" t="t" r="r" b="b"/>
              <a:pathLst>
                <a:path w="198" h="321" extrusionOk="0">
                  <a:moveTo>
                    <a:pt x="1" y="1"/>
                  </a:moveTo>
                  <a:lnTo>
                    <a:pt x="1" y="321"/>
                  </a:lnTo>
                  <a:cubicBezTo>
                    <a:pt x="99" y="198"/>
                    <a:pt x="99" y="198"/>
                    <a:pt x="99" y="99"/>
                  </a:cubicBezTo>
                  <a:cubicBezTo>
                    <a:pt x="197" y="99"/>
                    <a:pt x="197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2"/>
            <p:cNvSpPr/>
            <p:nvPr/>
          </p:nvSpPr>
          <p:spPr>
            <a:xfrm>
              <a:off x="7025925" y="5132900"/>
              <a:ext cx="4950" cy="5550"/>
            </a:xfrm>
            <a:custGeom>
              <a:avLst/>
              <a:gdLst/>
              <a:ahLst/>
              <a:cxnLst/>
              <a:rect l="l" t="t" r="r" b="b"/>
              <a:pathLst>
                <a:path w="198" h="222" extrusionOk="0">
                  <a:moveTo>
                    <a:pt x="99" y="1"/>
                  </a:moveTo>
                  <a:cubicBezTo>
                    <a:pt x="99" y="1"/>
                    <a:pt x="1" y="99"/>
                    <a:pt x="1" y="222"/>
                  </a:cubicBezTo>
                  <a:lnTo>
                    <a:pt x="198" y="22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2"/>
            <p:cNvSpPr/>
            <p:nvPr/>
          </p:nvSpPr>
          <p:spPr>
            <a:xfrm>
              <a:off x="6925725" y="5148275"/>
              <a:ext cx="8025" cy="8000"/>
            </a:xfrm>
            <a:custGeom>
              <a:avLst/>
              <a:gdLst/>
              <a:ahLst/>
              <a:cxnLst/>
              <a:rect l="l" t="t" r="r" b="b"/>
              <a:pathLst>
                <a:path w="321" h="320" extrusionOk="0">
                  <a:moveTo>
                    <a:pt x="222" y="0"/>
                  </a:moveTo>
                  <a:cubicBezTo>
                    <a:pt x="222" y="99"/>
                    <a:pt x="99" y="99"/>
                    <a:pt x="1" y="222"/>
                  </a:cubicBezTo>
                  <a:cubicBezTo>
                    <a:pt x="99" y="222"/>
                    <a:pt x="99" y="320"/>
                    <a:pt x="222" y="320"/>
                  </a:cubicBezTo>
                  <a:cubicBezTo>
                    <a:pt x="321" y="222"/>
                    <a:pt x="321" y="99"/>
                    <a:pt x="2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2"/>
            <p:cNvSpPr/>
            <p:nvPr/>
          </p:nvSpPr>
          <p:spPr>
            <a:xfrm>
              <a:off x="6910375" y="5148275"/>
              <a:ext cx="5550" cy="10475"/>
            </a:xfrm>
            <a:custGeom>
              <a:avLst/>
              <a:gdLst/>
              <a:ahLst/>
              <a:cxnLst/>
              <a:rect l="l" t="t" r="r" b="b"/>
              <a:pathLst>
                <a:path w="222" h="419" extrusionOk="0">
                  <a:moveTo>
                    <a:pt x="99" y="0"/>
                  </a:moveTo>
                  <a:cubicBezTo>
                    <a:pt x="0" y="99"/>
                    <a:pt x="0" y="222"/>
                    <a:pt x="0" y="320"/>
                  </a:cubicBezTo>
                  <a:cubicBezTo>
                    <a:pt x="0" y="320"/>
                    <a:pt x="99" y="320"/>
                    <a:pt x="221" y="418"/>
                  </a:cubicBezTo>
                  <a:cubicBezTo>
                    <a:pt x="221" y="320"/>
                    <a:pt x="99" y="222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2"/>
            <p:cNvSpPr/>
            <p:nvPr/>
          </p:nvSpPr>
          <p:spPr>
            <a:xfrm>
              <a:off x="6564900" y="5058525"/>
              <a:ext cx="4925" cy="5550"/>
            </a:xfrm>
            <a:custGeom>
              <a:avLst/>
              <a:gdLst/>
              <a:ahLst/>
              <a:cxnLst/>
              <a:rect l="l" t="t" r="r" b="b"/>
              <a:pathLst>
                <a:path w="197" h="222" extrusionOk="0">
                  <a:moveTo>
                    <a:pt x="0" y="0"/>
                  </a:moveTo>
                  <a:cubicBezTo>
                    <a:pt x="0" y="222"/>
                    <a:pt x="98" y="222"/>
                    <a:pt x="197" y="222"/>
                  </a:cubicBezTo>
                  <a:cubicBezTo>
                    <a:pt x="197" y="123"/>
                    <a:pt x="9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22"/>
            <p:cNvSpPr/>
            <p:nvPr/>
          </p:nvSpPr>
          <p:spPr>
            <a:xfrm>
              <a:off x="6677375" y="5112625"/>
              <a:ext cx="4950" cy="4925"/>
            </a:xfrm>
            <a:custGeom>
              <a:avLst/>
              <a:gdLst/>
              <a:ahLst/>
              <a:cxnLst/>
              <a:rect l="l" t="t" r="r" b="b"/>
              <a:pathLst>
                <a:path w="198" h="197" extrusionOk="0">
                  <a:moveTo>
                    <a:pt x="198" y="0"/>
                  </a:moveTo>
                  <a:cubicBezTo>
                    <a:pt x="99" y="0"/>
                    <a:pt x="1" y="98"/>
                    <a:pt x="1" y="197"/>
                  </a:cubicBezTo>
                  <a:cubicBezTo>
                    <a:pt x="99" y="197"/>
                    <a:pt x="198" y="98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2"/>
            <p:cNvSpPr/>
            <p:nvPr/>
          </p:nvSpPr>
          <p:spPr>
            <a:xfrm>
              <a:off x="7017950" y="5136125"/>
              <a:ext cx="8000" cy="7250"/>
            </a:xfrm>
            <a:custGeom>
              <a:avLst/>
              <a:gdLst/>
              <a:ahLst/>
              <a:cxnLst/>
              <a:rect l="l" t="t" r="r" b="b"/>
              <a:pathLst>
                <a:path w="320" h="290" extrusionOk="0">
                  <a:moveTo>
                    <a:pt x="77" y="1"/>
                  </a:moveTo>
                  <a:cubicBezTo>
                    <a:pt x="25" y="1"/>
                    <a:pt x="0" y="31"/>
                    <a:pt x="0" y="93"/>
                  </a:cubicBezTo>
                  <a:cubicBezTo>
                    <a:pt x="0" y="191"/>
                    <a:pt x="0" y="191"/>
                    <a:pt x="99" y="290"/>
                  </a:cubicBezTo>
                  <a:cubicBezTo>
                    <a:pt x="99" y="191"/>
                    <a:pt x="222" y="93"/>
                    <a:pt x="320" y="93"/>
                  </a:cubicBezTo>
                  <a:cubicBezTo>
                    <a:pt x="209" y="31"/>
                    <a:pt x="129" y="1"/>
                    <a:pt x="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2"/>
            <p:cNvSpPr/>
            <p:nvPr/>
          </p:nvSpPr>
          <p:spPr>
            <a:xfrm>
              <a:off x="6897450" y="5140900"/>
              <a:ext cx="5575" cy="7400"/>
            </a:xfrm>
            <a:custGeom>
              <a:avLst/>
              <a:gdLst/>
              <a:ahLst/>
              <a:cxnLst/>
              <a:rect l="l" t="t" r="r" b="b"/>
              <a:pathLst>
                <a:path w="223" h="296" extrusionOk="0">
                  <a:moveTo>
                    <a:pt x="124" y="0"/>
                  </a:moveTo>
                  <a:cubicBezTo>
                    <a:pt x="1" y="99"/>
                    <a:pt x="1" y="197"/>
                    <a:pt x="1" y="295"/>
                  </a:cubicBezTo>
                  <a:cubicBezTo>
                    <a:pt x="124" y="295"/>
                    <a:pt x="124" y="295"/>
                    <a:pt x="222" y="197"/>
                  </a:cubicBezTo>
                  <a:cubicBezTo>
                    <a:pt x="222" y="197"/>
                    <a:pt x="222" y="99"/>
                    <a:pt x="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2"/>
            <p:cNvSpPr/>
            <p:nvPr/>
          </p:nvSpPr>
          <p:spPr>
            <a:xfrm>
              <a:off x="6905450" y="5143350"/>
              <a:ext cx="7400" cy="4100"/>
            </a:xfrm>
            <a:custGeom>
              <a:avLst/>
              <a:gdLst/>
              <a:ahLst/>
              <a:cxnLst/>
              <a:rect l="l" t="t" r="r" b="b"/>
              <a:pathLst>
                <a:path w="296" h="164" extrusionOk="0">
                  <a:moveTo>
                    <a:pt x="0" y="1"/>
                  </a:moveTo>
                  <a:lnTo>
                    <a:pt x="0" y="99"/>
                  </a:lnTo>
                  <a:cubicBezTo>
                    <a:pt x="82" y="140"/>
                    <a:pt x="130" y="163"/>
                    <a:pt x="165" y="163"/>
                  </a:cubicBezTo>
                  <a:cubicBezTo>
                    <a:pt x="214" y="163"/>
                    <a:pt x="238" y="116"/>
                    <a:pt x="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2"/>
            <p:cNvSpPr/>
            <p:nvPr/>
          </p:nvSpPr>
          <p:spPr>
            <a:xfrm>
              <a:off x="6900525" y="5150725"/>
              <a:ext cx="7400" cy="5550"/>
            </a:xfrm>
            <a:custGeom>
              <a:avLst/>
              <a:gdLst/>
              <a:ahLst/>
              <a:cxnLst/>
              <a:rect l="l" t="t" r="r" b="b"/>
              <a:pathLst>
                <a:path w="296" h="222" extrusionOk="0">
                  <a:moveTo>
                    <a:pt x="1" y="1"/>
                  </a:moveTo>
                  <a:lnTo>
                    <a:pt x="1" y="222"/>
                  </a:lnTo>
                  <a:cubicBezTo>
                    <a:pt x="99" y="222"/>
                    <a:pt x="197" y="222"/>
                    <a:pt x="296" y="124"/>
                  </a:cubicBezTo>
                  <a:cubicBezTo>
                    <a:pt x="197" y="1"/>
                    <a:pt x="99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2"/>
            <p:cNvSpPr/>
            <p:nvPr/>
          </p:nvSpPr>
          <p:spPr>
            <a:xfrm>
              <a:off x="6874725" y="5156250"/>
              <a:ext cx="4925" cy="7400"/>
            </a:xfrm>
            <a:custGeom>
              <a:avLst/>
              <a:gdLst/>
              <a:ahLst/>
              <a:cxnLst/>
              <a:rect l="l" t="t" r="r" b="b"/>
              <a:pathLst>
                <a:path w="197" h="296" extrusionOk="0">
                  <a:moveTo>
                    <a:pt x="98" y="1"/>
                  </a:moveTo>
                  <a:cubicBezTo>
                    <a:pt x="98" y="99"/>
                    <a:pt x="0" y="198"/>
                    <a:pt x="0" y="296"/>
                  </a:cubicBezTo>
                  <a:lnTo>
                    <a:pt x="197" y="296"/>
                  </a:lnTo>
                  <a:cubicBezTo>
                    <a:pt x="197" y="198"/>
                    <a:pt x="197" y="99"/>
                    <a:pt x="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2"/>
            <p:cNvSpPr/>
            <p:nvPr/>
          </p:nvSpPr>
          <p:spPr>
            <a:xfrm>
              <a:off x="6925725" y="5158725"/>
              <a:ext cx="5575" cy="4925"/>
            </a:xfrm>
            <a:custGeom>
              <a:avLst/>
              <a:gdLst/>
              <a:ahLst/>
              <a:cxnLst/>
              <a:rect l="l" t="t" r="r" b="b"/>
              <a:pathLst>
                <a:path w="223" h="197" extrusionOk="0">
                  <a:moveTo>
                    <a:pt x="99" y="0"/>
                  </a:moveTo>
                  <a:lnTo>
                    <a:pt x="1" y="99"/>
                  </a:lnTo>
                  <a:lnTo>
                    <a:pt x="1" y="197"/>
                  </a:lnTo>
                  <a:cubicBezTo>
                    <a:pt x="99" y="197"/>
                    <a:pt x="99" y="197"/>
                    <a:pt x="222" y="99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2"/>
            <p:cNvSpPr/>
            <p:nvPr/>
          </p:nvSpPr>
          <p:spPr>
            <a:xfrm>
              <a:off x="6477600" y="4961400"/>
              <a:ext cx="2475" cy="8000"/>
            </a:xfrm>
            <a:custGeom>
              <a:avLst/>
              <a:gdLst/>
              <a:ahLst/>
              <a:cxnLst/>
              <a:rect l="l" t="t" r="r" b="b"/>
              <a:pathLst>
                <a:path w="99" h="320" extrusionOk="0">
                  <a:moveTo>
                    <a:pt x="99" y="0"/>
                  </a:moveTo>
                  <a:lnTo>
                    <a:pt x="0" y="99"/>
                  </a:lnTo>
                  <a:cubicBezTo>
                    <a:pt x="0" y="99"/>
                    <a:pt x="0" y="197"/>
                    <a:pt x="99" y="32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2"/>
            <p:cNvSpPr/>
            <p:nvPr/>
          </p:nvSpPr>
          <p:spPr>
            <a:xfrm>
              <a:off x="6626375" y="5086800"/>
              <a:ext cx="7400" cy="5550"/>
            </a:xfrm>
            <a:custGeom>
              <a:avLst/>
              <a:gdLst/>
              <a:ahLst/>
              <a:cxnLst/>
              <a:rect l="l" t="t" r="r" b="b"/>
              <a:pathLst>
                <a:path w="296" h="222" extrusionOk="0">
                  <a:moveTo>
                    <a:pt x="0" y="0"/>
                  </a:moveTo>
                  <a:cubicBezTo>
                    <a:pt x="0" y="222"/>
                    <a:pt x="98" y="222"/>
                    <a:pt x="197" y="222"/>
                  </a:cubicBezTo>
                  <a:cubicBezTo>
                    <a:pt x="295" y="0"/>
                    <a:pt x="98" y="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2"/>
            <p:cNvSpPr/>
            <p:nvPr/>
          </p:nvSpPr>
          <p:spPr>
            <a:xfrm>
              <a:off x="6433950" y="4817550"/>
              <a:ext cx="5550" cy="3100"/>
            </a:xfrm>
            <a:custGeom>
              <a:avLst/>
              <a:gdLst/>
              <a:ahLst/>
              <a:cxnLst/>
              <a:rect l="l" t="t" r="r" b="b"/>
              <a:pathLst>
                <a:path w="222" h="124" extrusionOk="0">
                  <a:moveTo>
                    <a:pt x="65" y="0"/>
                  </a:moveTo>
                  <a:cubicBezTo>
                    <a:pt x="25" y="0"/>
                    <a:pt x="1" y="25"/>
                    <a:pt x="1" y="123"/>
                  </a:cubicBezTo>
                  <a:lnTo>
                    <a:pt x="222" y="123"/>
                  </a:lnTo>
                  <a:lnTo>
                    <a:pt x="222" y="25"/>
                  </a:lnTo>
                  <a:cubicBezTo>
                    <a:pt x="160" y="25"/>
                    <a:pt x="105" y="0"/>
                    <a:pt x="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22"/>
            <p:cNvSpPr/>
            <p:nvPr/>
          </p:nvSpPr>
          <p:spPr>
            <a:xfrm>
              <a:off x="7084950" y="5104625"/>
              <a:ext cx="4950" cy="5550"/>
            </a:xfrm>
            <a:custGeom>
              <a:avLst/>
              <a:gdLst/>
              <a:ahLst/>
              <a:cxnLst/>
              <a:rect l="l" t="t" r="r" b="b"/>
              <a:pathLst>
                <a:path w="198" h="222" extrusionOk="0">
                  <a:moveTo>
                    <a:pt x="0" y="0"/>
                  </a:moveTo>
                  <a:lnTo>
                    <a:pt x="0" y="123"/>
                  </a:lnTo>
                  <a:cubicBezTo>
                    <a:pt x="0" y="222"/>
                    <a:pt x="0" y="222"/>
                    <a:pt x="99" y="222"/>
                  </a:cubicBezTo>
                  <a:cubicBezTo>
                    <a:pt x="99" y="222"/>
                    <a:pt x="99" y="123"/>
                    <a:pt x="197" y="123"/>
                  </a:cubicBezTo>
                  <a:cubicBezTo>
                    <a:pt x="99" y="123"/>
                    <a:pt x="99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2"/>
            <p:cNvSpPr/>
            <p:nvPr/>
          </p:nvSpPr>
          <p:spPr>
            <a:xfrm>
              <a:off x="6646650" y="5104625"/>
              <a:ext cx="8025" cy="8025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97" y="0"/>
                  </a:moveTo>
                  <a:cubicBezTo>
                    <a:pt x="99" y="123"/>
                    <a:pt x="99" y="123"/>
                    <a:pt x="0" y="222"/>
                  </a:cubicBezTo>
                  <a:cubicBezTo>
                    <a:pt x="99" y="222"/>
                    <a:pt x="197" y="320"/>
                    <a:pt x="320" y="320"/>
                  </a:cubicBezTo>
                  <a:lnTo>
                    <a:pt x="320" y="222"/>
                  </a:lnTo>
                  <a:cubicBezTo>
                    <a:pt x="320" y="222"/>
                    <a:pt x="197" y="123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2"/>
            <p:cNvSpPr/>
            <p:nvPr/>
          </p:nvSpPr>
          <p:spPr>
            <a:xfrm>
              <a:off x="6695200" y="5125525"/>
              <a:ext cx="2500" cy="4950"/>
            </a:xfrm>
            <a:custGeom>
              <a:avLst/>
              <a:gdLst/>
              <a:ahLst/>
              <a:cxnLst/>
              <a:rect l="l" t="t" r="r" b="b"/>
              <a:pathLst>
                <a:path w="100" h="198" extrusionOk="0">
                  <a:moveTo>
                    <a:pt x="1" y="0"/>
                  </a:moveTo>
                  <a:lnTo>
                    <a:pt x="1" y="197"/>
                  </a:lnTo>
                  <a:lnTo>
                    <a:pt x="99" y="19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2"/>
            <p:cNvSpPr/>
            <p:nvPr/>
          </p:nvSpPr>
          <p:spPr>
            <a:xfrm>
              <a:off x="6897450" y="4405675"/>
              <a:ext cx="5575" cy="4950"/>
            </a:xfrm>
            <a:custGeom>
              <a:avLst/>
              <a:gdLst/>
              <a:ahLst/>
              <a:cxnLst/>
              <a:rect l="l" t="t" r="r" b="b"/>
              <a:pathLst>
                <a:path w="223" h="198" extrusionOk="0">
                  <a:moveTo>
                    <a:pt x="222" y="1"/>
                  </a:moveTo>
                  <a:lnTo>
                    <a:pt x="1" y="197"/>
                  </a:lnTo>
                  <a:lnTo>
                    <a:pt x="222" y="197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2"/>
            <p:cNvSpPr/>
            <p:nvPr/>
          </p:nvSpPr>
          <p:spPr>
            <a:xfrm>
              <a:off x="6915900" y="5150725"/>
              <a:ext cx="9850" cy="5550"/>
            </a:xfrm>
            <a:custGeom>
              <a:avLst/>
              <a:gdLst/>
              <a:ahLst/>
              <a:cxnLst/>
              <a:rect l="l" t="t" r="r" b="b"/>
              <a:pathLst>
                <a:path w="394" h="222" extrusionOk="0">
                  <a:moveTo>
                    <a:pt x="99" y="1"/>
                  </a:moveTo>
                  <a:cubicBezTo>
                    <a:pt x="99" y="124"/>
                    <a:pt x="99" y="124"/>
                    <a:pt x="0" y="222"/>
                  </a:cubicBezTo>
                  <a:cubicBezTo>
                    <a:pt x="99" y="222"/>
                    <a:pt x="99" y="124"/>
                    <a:pt x="197" y="124"/>
                  </a:cubicBezTo>
                  <a:lnTo>
                    <a:pt x="394" y="124"/>
                  </a:lnTo>
                  <a:cubicBezTo>
                    <a:pt x="296" y="124"/>
                    <a:pt x="197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2"/>
            <p:cNvSpPr/>
            <p:nvPr/>
          </p:nvSpPr>
          <p:spPr>
            <a:xfrm>
              <a:off x="6513250" y="4825525"/>
              <a:ext cx="12925" cy="48600"/>
            </a:xfrm>
            <a:custGeom>
              <a:avLst/>
              <a:gdLst/>
              <a:ahLst/>
              <a:cxnLst/>
              <a:rect l="l" t="t" r="r" b="b"/>
              <a:pathLst>
                <a:path w="517" h="1944" extrusionOk="0">
                  <a:moveTo>
                    <a:pt x="124" y="1"/>
                  </a:moveTo>
                  <a:cubicBezTo>
                    <a:pt x="1" y="99"/>
                    <a:pt x="1" y="321"/>
                    <a:pt x="1" y="419"/>
                  </a:cubicBezTo>
                  <a:lnTo>
                    <a:pt x="124" y="419"/>
                  </a:lnTo>
                  <a:cubicBezTo>
                    <a:pt x="124" y="449"/>
                    <a:pt x="124" y="482"/>
                    <a:pt x="124" y="517"/>
                  </a:cubicBezTo>
                  <a:lnTo>
                    <a:pt x="320" y="517"/>
                  </a:lnTo>
                  <a:cubicBezTo>
                    <a:pt x="320" y="419"/>
                    <a:pt x="222" y="419"/>
                    <a:pt x="222" y="321"/>
                  </a:cubicBezTo>
                  <a:lnTo>
                    <a:pt x="222" y="1"/>
                  </a:lnTo>
                  <a:close/>
                  <a:moveTo>
                    <a:pt x="124" y="517"/>
                  </a:moveTo>
                  <a:cubicBezTo>
                    <a:pt x="124" y="517"/>
                    <a:pt x="124" y="518"/>
                    <a:pt x="124" y="518"/>
                  </a:cubicBezTo>
                  <a:lnTo>
                    <a:pt x="124" y="518"/>
                  </a:lnTo>
                  <a:cubicBezTo>
                    <a:pt x="124" y="518"/>
                    <a:pt x="124" y="517"/>
                    <a:pt x="124" y="517"/>
                  </a:cubicBezTo>
                  <a:close/>
                  <a:moveTo>
                    <a:pt x="124" y="518"/>
                  </a:moveTo>
                  <a:cubicBezTo>
                    <a:pt x="126" y="711"/>
                    <a:pt x="139" y="966"/>
                    <a:pt x="222" y="1132"/>
                  </a:cubicBezTo>
                  <a:cubicBezTo>
                    <a:pt x="222" y="1230"/>
                    <a:pt x="320" y="1452"/>
                    <a:pt x="222" y="1648"/>
                  </a:cubicBezTo>
                  <a:cubicBezTo>
                    <a:pt x="320" y="1648"/>
                    <a:pt x="320" y="1648"/>
                    <a:pt x="320" y="1747"/>
                  </a:cubicBezTo>
                  <a:cubicBezTo>
                    <a:pt x="419" y="1648"/>
                    <a:pt x="419" y="1550"/>
                    <a:pt x="419" y="1452"/>
                  </a:cubicBezTo>
                  <a:cubicBezTo>
                    <a:pt x="419" y="1230"/>
                    <a:pt x="320" y="1132"/>
                    <a:pt x="222" y="935"/>
                  </a:cubicBezTo>
                  <a:cubicBezTo>
                    <a:pt x="320" y="935"/>
                    <a:pt x="320" y="837"/>
                    <a:pt x="320" y="837"/>
                  </a:cubicBezTo>
                  <a:cubicBezTo>
                    <a:pt x="222" y="714"/>
                    <a:pt x="222" y="616"/>
                    <a:pt x="124" y="518"/>
                  </a:cubicBezTo>
                  <a:close/>
                  <a:moveTo>
                    <a:pt x="320" y="1747"/>
                  </a:moveTo>
                  <a:cubicBezTo>
                    <a:pt x="320" y="1845"/>
                    <a:pt x="320" y="1944"/>
                    <a:pt x="419" y="1944"/>
                  </a:cubicBezTo>
                  <a:lnTo>
                    <a:pt x="517" y="1845"/>
                  </a:lnTo>
                  <a:cubicBezTo>
                    <a:pt x="517" y="1845"/>
                    <a:pt x="419" y="1747"/>
                    <a:pt x="320" y="17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2"/>
            <p:cNvSpPr/>
            <p:nvPr/>
          </p:nvSpPr>
          <p:spPr>
            <a:xfrm>
              <a:off x="6646650" y="4679850"/>
              <a:ext cx="15400" cy="30750"/>
            </a:xfrm>
            <a:custGeom>
              <a:avLst/>
              <a:gdLst/>
              <a:ahLst/>
              <a:cxnLst/>
              <a:rect l="l" t="t" r="r" b="b"/>
              <a:pathLst>
                <a:path w="616" h="1230" extrusionOk="0">
                  <a:moveTo>
                    <a:pt x="615" y="0"/>
                  </a:moveTo>
                  <a:lnTo>
                    <a:pt x="615" y="0"/>
                  </a:lnTo>
                  <a:cubicBezTo>
                    <a:pt x="418" y="197"/>
                    <a:pt x="320" y="394"/>
                    <a:pt x="197" y="615"/>
                  </a:cubicBezTo>
                  <a:lnTo>
                    <a:pt x="197" y="910"/>
                  </a:lnTo>
                  <a:cubicBezTo>
                    <a:pt x="99" y="1009"/>
                    <a:pt x="0" y="1009"/>
                    <a:pt x="0" y="1230"/>
                  </a:cubicBezTo>
                  <a:lnTo>
                    <a:pt x="99" y="1230"/>
                  </a:lnTo>
                  <a:cubicBezTo>
                    <a:pt x="197" y="1230"/>
                    <a:pt x="197" y="1230"/>
                    <a:pt x="197" y="1131"/>
                  </a:cubicBezTo>
                  <a:cubicBezTo>
                    <a:pt x="197" y="1009"/>
                    <a:pt x="320" y="1009"/>
                    <a:pt x="320" y="910"/>
                  </a:cubicBezTo>
                  <a:cubicBezTo>
                    <a:pt x="320" y="615"/>
                    <a:pt x="615" y="295"/>
                    <a:pt x="6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2"/>
            <p:cNvSpPr/>
            <p:nvPr/>
          </p:nvSpPr>
          <p:spPr>
            <a:xfrm>
              <a:off x="7094775" y="4946025"/>
              <a:ext cx="8025" cy="8025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99" y="0"/>
                  </a:moveTo>
                  <a:cubicBezTo>
                    <a:pt x="1" y="0"/>
                    <a:pt x="99" y="99"/>
                    <a:pt x="99" y="197"/>
                  </a:cubicBezTo>
                  <a:cubicBezTo>
                    <a:pt x="99" y="320"/>
                    <a:pt x="99" y="320"/>
                    <a:pt x="222" y="320"/>
                  </a:cubicBezTo>
                  <a:lnTo>
                    <a:pt x="222" y="99"/>
                  </a:lnTo>
                  <a:lnTo>
                    <a:pt x="321" y="99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2"/>
            <p:cNvSpPr/>
            <p:nvPr/>
          </p:nvSpPr>
          <p:spPr>
            <a:xfrm>
              <a:off x="6869800" y="5011400"/>
              <a:ext cx="86700" cy="10125"/>
            </a:xfrm>
            <a:custGeom>
              <a:avLst/>
              <a:gdLst/>
              <a:ahLst/>
              <a:cxnLst/>
              <a:rect l="l" t="t" r="r" b="b"/>
              <a:pathLst>
                <a:path w="3468" h="405" extrusionOk="0">
                  <a:moveTo>
                    <a:pt x="3318" y="1"/>
                  </a:moveTo>
                  <a:cubicBezTo>
                    <a:pt x="3204" y="1"/>
                    <a:pt x="3109" y="76"/>
                    <a:pt x="2951" y="164"/>
                  </a:cubicBezTo>
                  <a:cubicBezTo>
                    <a:pt x="2853" y="164"/>
                    <a:pt x="2853" y="164"/>
                    <a:pt x="2853" y="41"/>
                  </a:cubicBezTo>
                  <a:cubicBezTo>
                    <a:pt x="2801" y="158"/>
                    <a:pt x="2748" y="186"/>
                    <a:pt x="2682" y="186"/>
                  </a:cubicBezTo>
                  <a:cubicBezTo>
                    <a:pt x="2623" y="186"/>
                    <a:pt x="2552" y="164"/>
                    <a:pt x="2459" y="164"/>
                  </a:cubicBezTo>
                  <a:lnTo>
                    <a:pt x="2238" y="164"/>
                  </a:lnTo>
                  <a:cubicBezTo>
                    <a:pt x="2205" y="197"/>
                    <a:pt x="2172" y="208"/>
                    <a:pt x="2140" y="208"/>
                  </a:cubicBezTo>
                  <a:cubicBezTo>
                    <a:pt x="2074" y="208"/>
                    <a:pt x="2008" y="164"/>
                    <a:pt x="1943" y="164"/>
                  </a:cubicBezTo>
                  <a:cubicBezTo>
                    <a:pt x="1844" y="262"/>
                    <a:pt x="1623" y="262"/>
                    <a:pt x="1525" y="262"/>
                  </a:cubicBezTo>
                  <a:cubicBezTo>
                    <a:pt x="1328" y="262"/>
                    <a:pt x="1230" y="164"/>
                    <a:pt x="1008" y="164"/>
                  </a:cubicBezTo>
                  <a:cubicBezTo>
                    <a:pt x="943" y="164"/>
                    <a:pt x="877" y="208"/>
                    <a:pt x="812" y="208"/>
                  </a:cubicBezTo>
                  <a:cubicBezTo>
                    <a:pt x="779" y="208"/>
                    <a:pt x="746" y="197"/>
                    <a:pt x="713" y="164"/>
                  </a:cubicBezTo>
                  <a:cubicBezTo>
                    <a:pt x="648" y="164"/>
                    <a:pt x="571" y="208"/>
                    <a:pt x="498" y="208"/>
                  </a:cubicBezTo>
                  <a:cubicBezTo>
                    <a:pt x="462" y="208"/>
                    <a:pt x="427" y="197"/>
                    <a:pt x="394" y="164"/>
                  </a:cubicBezTo>
                  <a:cubicBezTo>
                    <a:pt x="295" y="164"/>
                    <a:pt x="295" y="164"/>
                    <a:pt x="197" y="262"/>
                  </a:cubicBezTo>
                  <a:cubicBezTo>
                    <a:pt x="197" y="164"/>
                    <a:pt x="99" y="41"/>
                    <a:pt x="99" y="41"/>
                  </a:cubicBezTo>
                  <a:cubicBezTo>
                    <a:pt x="99" y="41"/>
                    <a:pt x="0" y="164"/>
                    <a:pt x="0" y="262"/>
                  </a:cubicBezTo>
                  <a:cubicBezTo>
                    <a:pt x="0" y="262"/>
                    <a:pt x="99" y="262"/>
                    <a:pt x="99" y="361"/>
                  </a:cubicBezTo>
                  <a:cubicBezTo>
                    <a:pt x="165" y="338"/>
                    <a:pt x="229" y="331"/>
                    <a:pt x="290" y="331"/>
                  </a:cubicBezTo>
                  <a:cubicBezTo>
                    <a:pt x="398" y="331"/>
                    <a:pt x="501" y="354"/>
                    <a:pt x="606" y="354"/>
                  </a:cubicBezTo>
                  <a:cubicBezTo>
                    <a:pt x="702" y="354"/>
                    <a:pt x="801" y="335"/>
                    <a:pt x="910" y="262"/>
                  </a:cubicBezTo>
                  <a:cubicBezTo>
                    <a:pt x="910" y="361"/>
                    <a:pt x="1008" y="361"/>
                    <a:pt x="1008" y="361"/>
                  </a:cubicBezTo>
                  <a:lnTo>
                    <a:pt x="1623" y="361"/>
                  </a:lnTo>
                  <a:cubicBezTo>
                    <a:pt x="1689" y="361"/>
                    <a:pt x="1765" y="404"/>
                    <a:pt x="1838" y="404"/>
                  </a:cubicBezTo>
                  <a:cubicBezTo>
                    <a:pt x="1875" y="404"/>
                    <a:pt x="1910" y="393"/>
                    <a:pt x="1943" y="361"/>
                  </a:cubicBezTo>
                  <a:cubicBezTo>
                    <a:pt x="1964" y="340"/>
                    <a:pt x="1984" y="332"/>
                    <a:pt x="2004" y="332"/>
                  </a:cubicBezTo>
                  <a:cubicBezTo>
                    <a:pt x="2059" y="332"/>
                    <a:pt x="2106" y="389"/>
                    <a:pt x="2127" y="389"/>
                  </a:cubicBezTo>
                  <a:cubicBezTo>
                    <a:pt x="2135" y="389"/>
                    <a:pt x="2140" y="381"/>
                    <a:pt x="2140" y="361"/>
                  </a:cubicBezTo>
                  <a:cubicBezTo>
                    <a:pt x="2140" y="328"/>
                    <a:pt x="2150" y="317"/>
                    <a:pt x="2169" y="317"/>
                  </a:cubicBezTo>
                  <a:cubicBezTo>
                    <a:pt x="2205" y="317"/>
                    <a:pt x="2271" y="361"/>
                    <a:pt x="2336" y="361"/>
                  </a:cubicBezTo>
                  <a:cubicBezTo>
                    <a:pt x="2336" y="312"/>
                    <a:pt x="2392" y="312"/>
                    <a:pt x="2459" y="312"/>
                  </a:cubicBezTo>
                  <a:cubicBezTo>
                    <a:pt x="2527" y="312"/>
                    <a:pt x="2607" y="312"/>
                    <a:pt x="2656" y="262"/>
                  </a:cubicBezTo>
                  <a:lnTo>
                    <a:pt x="3172" y="262"/>
                  </a:lnTo>
                  <a:lnTo>
                    <a:pt x="3271" y="164"/>
                  </a:lnTo>
                  <a:cubicBezTo>
                    <a:pt x="3271" y="164"/>
                    <a:pt x="3271" y="262"/>
                    <a:pt x="3369" y="262"/>
                  </a:cubicBezTo>
                  <a:cubicBezTo>
                    <a:pt x="3467" y="164"/>
                    <a:pt x="3467" y="164"/>
                    <a:pt x="3467" y="41"/>
                  </a:cubicBezTo>
                  <a:cubicBezTo>
                    <a:pt x="3411" y="13"/>
                    <a:pt x="3363" y="1"/>
                    <a:pt x="33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2"/>
            <p:cNvSpPr/>
            <p:nvPr/>
          </p:nvSpPr>
          <p:spPr>
            <a:xfrm>
              <a:off x="6626375" y="4741325"/>
              <a:ext cx="12925" cy="59025"/>
            </a:xfrm>
            <a:custGeom>
              <a:avLst/>
              <a:gdLst/>
              <a:ahLst/>
              <a:cxnLst/>
              <a:rect l="l" t="t" r="r" b="b"/>
              <a:pathLst>
                <a:path w="517" h="2361" extrusionOk="0">
                  <a:moveTo>
                    <a:pt x="516" y="0"/>
                  </a:moveTo>
                  <a:lnTo>
                    <a:pt x="516" y="0"/>
                  </a:lnTo>
                  <a:cubicBezTo>
                    <a:pt x="393" y="99"/>
                    <a:pt x="295" y="99"/>
                    <a:pt x="295" y="197"/>
                  </a:cubicBezTo>
                  <a:lnTo>
                    <a:pt x="295" y="295"/>
                  </a:lnTo>
                  <a:lnTo>
                    <a:pt x="295" y="394"/>
                  </a:lnTo>
                  <a:cubicBezTo>
                    <a:pt x="295" y="517"/>
                    <a:pt x="197" y="615"/>
                    <a:pt x="197" y="713"/>
                  </a:cubicBezTo>
                  <a:lnTo>
                    <a:pt x="197" y="1131"/>
                  </a:lnTo>
                  <a:cubicBezTo>
                    <a:pt x="98" y="1525"/>
                    <a:pt x="0" y="1943"/>
                    <a:pt x="98" y="2361"/>
                  </a:cubicBezTo>
                  <a:lnTo>
                    <a:pt x="197" y="2361"/>
                  </a:lnTo>
                  <a:lnTo>
                    <a:pt x="197" y="2140"/>
                  </a:lnTo>
                  <a:lnTo>
                    <a:pt x="295" y="2140"/>
                  </a:lnTo>
                  <a:lnTo>
                    <a:pt x="295" y="1844"/>
                  </a:lnTo>
                  <a:cubicBezTo>
                    <a:pt x="197" y="1623"/>
                    <a:pt x="393" y="1623"/>
                    <a:pt x="295" y="1525"/>
                  </a:cubicBezTo>
                  <a:cubicBezTo>
                    <a:pt x="393" y="1328"/>
                    <a:pt x="393" y="1131"/>
                    <a:pt x="393" y="910"/>
                  </a:cubicBezTo>
                  <a:lnTo>
                    <a:pt x="393" y="713"/>
                  </a:lnTo>
                  <a:cubicBezTo>
                    <a:pt x="393" y="517"/>
                    <a:pt x="516" y="295"/>
                    <a:pt x="5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2"/>
            <p:cNvSpPr/>
            <p:nvPr/>
          </p:nvSpPr>
          <p:spPr>
            <a:xfrm>
              <a:off x="7151350" y="4794800"/>
              <a:ext cx="12925" cy="46125"/>
            </a:xfrm>
            <a:custGeom>
              <a:avLst/>
              <a:gdLst/>
              <a:ahLst/>
              <a:cxnLst/>
              <a:rect l="l" t="t" r="r" b="b"/>
              <a:pathLst>
                <a:path w="517" h="1845" extrusionOk="0">
                  <a:moveTo>
                    <a:pt x="197" y="1"/>
                  </a:moveTo>
                  <a:cubicBezTo>
                    <a:pt x="197" y="222"/>
                    <a:pt x="295" y="419"/>
                    <a:pt x="197" y="615"/>
                  </a:cubicBezTo>
                  <a:lnTo>
                    <a:pt x="197" y="837"/>
                  </a:lnTo>
                  <a:cubicBezTo>
                    <a:pt x="98" y="837"/>
                    <a:pt x="98" y="935"/>
                    <a:pt x="98" y="935"/>
                  </a:cubicBezTo>
                  <a:cubicBezTo>
                    <a:pt x="0" y="1033"/>
                    <a:pt x="0" y="1230"/>
                    <a:pt x="0" y="1451"/>
                  </a:cubicBezTo>
                  <a:lnTo>
                    <a:pt x="0" y="1648"/>
                  </a:lnTo>
                  <a:lnTo>
                    <a:pt x="0" y="1845"/>
                  </a:lnTo>
                  <a:cubicBezTo>
                    <a:pt x="98" y="1845"/>
                    <a:pt x="98" y="1845"/>
                    <a:pt x="197" y="1746"/>
                  </a:cubicBezTo>
                  <a:lnTo>
                    <a:pt x="197" y="1451"/>
                  </a:lnTo>
                  <a:cubicBezTo>
                    <a:pt x="197" y="1328"/>
                    <a:pt x="197" y="1132"/>
                    <a:pt x="295" y="1132"/>
                  </a:cubicBezTo>
                  <a:cubicBezTo>
                    <a:pt x="418" y="1033"/>
                    <a:pt x="418" y="935"/>
                    <a:pt x="418" y="935"/>
                  </a:cubicBezTo>
                  <a:lnTo>
                    <a:pt x="516" y="935"/>
                  </a:lnTo>
                  <a:cubicBezTo>
                    <a:pt x="418" y="935"/>
                    <a:pt x="418" y="837"/>
                    <a:pt x="418" y="837"/>
                  </a:cubicBezTo>
                  <a:cubicBezTo>
                    <a:pt x="197" y="615"/>
                    <a:pt x="516" y="419"/>
                    <a:pt x="295" y="320"/>
                  </a:cubicBezTo>
                  <a:cubicBezTo>
                    <a:pt x="418" y="222"/>
                    <a:pt x="418" y="222"/>
                    <a:pt x="418" y="99"/>
                  </a:cubicBezTo>
                  <a:cubicBezTo>
                    <a:pt x="418" y="99"/>
                    <a:pt x="295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2"/>
            <p:cNvSpPr/>
            <p:nvPr/>
          </p:nvSpPr>
          <p:spPr>
            <a:xfrm>
              <a:off x="6670000" y="4607925"/>
              <a:ext cx="30775" cy="46125"/>
            </a:xfrm>
            <a:custGeom>
              <a:avLst/>
              <a:gdLst/>
              <a:ahLst/>
              <a:cxnLst/>
              <a:rect l="l" t="t" r="r" b="b"/>
              <a:pathLst>
                <a:path w="1231" h="1845" extrusionOk="0">
                  <a:moveTo>
                    <a:pt x="1107" y="0"/>
                  </a:moveTo>
                  <a:cubicBezTo>
                    <a:pt x="812" y="320"/>
                    <a:pt x="714" y="615"/>
                    <a:pt x="394" y="935"/>
                  </a:cubicBezTo>
                  <a:lnTo>
                    <a:pt x="394" y="1033"/>
                  </a:lnTo>
                  <a:cubicBezTo>
                    <a:pt x="99" y="1328"/>
                    <a:pt x="99" y="1328"/>
                    <a:pt x="99" y="1648"/>
                  </a:cubicBezTo>
                  <a:cubicBezTo>
                    <a:pt x="1" y="1648"/>
                    <a:pt x="1" y="1648"/>
                    <a:pt x="1" y="1746"/>
                  </a:cubicBezTo>
                  <a:lnTo>
                    <a:pt x="1" y="1845"/>
                  </a:lnTo>
                  <a:cubicBezTo>
                    <a:pt x="1" y="1845"/>
                    <a:pt x="99" y="1845"/>
                    <a:pt x="99" y="1746"/>
                  </a:cubicBezTo>
                  <a:cubicBezTo>
                    <a:pt x="198" y="1550"/>
                    <a:pt x="394" y="1328"/>
                    <a:pt x="493" y="1132"/>
                  </a:cubicBezTo>
                  <a:cubicBezTo>
                    <a:pt x="616" y="935"/>
                    <a:pt x="714" y="812"/>
                    <a:pt x="812" y="615"/>
                  </a:cubicBezTo>
                  <a:cubicBezTo>
                    <a:pt x="911" y="418"/>
                    <a:pt x="1107" y="197"/>
                    <a:pt x="1230" y="99"/>
                  </a:cubicBezTo>
                  <a:cubicBezTo>
                    <a:pt x="1230" y="0"/>
                    <a:pt x="1107" y="0"/>
                    <a:pt x="1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2"/>
            <p:cNvSpPr/>
            <p:nvPr/>
          </p:nvSpPr>
          <p:spPr>
            <a:xfrm>
              <a:off x="7120600" y="4666925"/>
              <a:ext cx="20325" cy="48600"/>
            </a:xfrm>
            <a:custGeom>
              <a:avLst/>
              <a:gdLst/>
              <a:ahLst/>
              <a:cxnLst/>
              <a:rect l="l" t="t" r="r" b="b"/>
              <a:pathLst>
                <a:path w="813" h="1944" extrusionOk="0">
                  <a:moveTo>
                    <a:pt x="99" y="1"/>
                  </a:moveTo>
                  <a:cubicBezTo>
                    <a:pt x="1" y="296"/>
                    <a:pt x="99" y="517"/>
                    <a:pt x="99" y="616"/>
                  </a:cubicBezTo>
                  <a:cubicBezTo>
                    <a:pt x="197" y="812"/>
                    <a:pt x="296" y="1034"/>
                    <a:pt x="296" y="1230"/>
                  </a:cubicBezTo>
                  <a:lnTo>
                    <a:pt x="419" y="1230"/>
                  </a:lnTo>
                  <a:lnTo>
                    <a:pt x="419" y="1427"/>
                  </a:lnTo>
                  <a:cubicBezTo>
                    <a:pt x="517" y="1648"/>
                    <a:pt x="615" y="1648"/>
                    <a:pt x="615" y="1747"/>
                  </a:cubicBezTo>
                  <a:lnTo>
                    <a:pt x="615" y="1944"/>
                  </a:lnTo>
                  <a:lnTo>
                    <a:pt x="812" y="1944"/>
                  </a:lnTo>
                  <a:cubicBezTo>
                    <a:pt x="615" y="1230"/>
                    <a:pt x="197" y="714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2"/>
            <p:cNvSpPr/>
            <p:nvPr/>
          </p:nvSpPr>
          <p:spPr>
            <a:xfrm>
              <a:off x="6641725" y="4671850"/>
              <a:ext cx="15400" cy="30775"/>
            </a:xfrm>
            <a:custGeom>
              <a:avLst/>
              <a:gdLst/>
              <a:ahLst/>
              <a:cxnLst/>
              <a:rect l="l" t="t" r="r" b="b"/>
              <a:pathLst>
                <a:path w="616" h="1231" extrusionOk="0">
                  <a:moveTo>
                    <a:pt x="517" y="1"/>
                  </a:moveTo>
                  <a:cubicBezTo>
                    <a:pt x="296" y="419"/>
                    <a:pt x="197" y="837"/>
                    <a:pt x="1" y="1230"/>
                  </a:cubicBezTo>
                  <a:cubicBezTo>
                    <a:pt x="197" y="1230"/>
                    <a:pt x="296" y="1033"/>
                    <a:pt x="296" y="935"/>
                  </a:cubicBezTo>
                  <a:cubicBezTo>
                    <a:pt x="394" y="837"/>
                    <a:pt x="394" y="615"/>
                    <a:pt x="394" y="517"/>
                  </a:cubicBezTo>
                  <a:cubicBezTo>
                    <a:pt x="517" y="320"/>
                    <a:pt x="615" y="222"/>
                    <a:pt x="6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2"/>
            <p:cNvSpPr/>
            <p:nvPr/>
          </p:nvSpPr>
          <p:spPr>
            <a:xfrm>
              <a:off x="7146425" y="4784975"/>
              <a:ext cx="7400" cy="22750"/>
            </a:xfrm>
            <a:custGeom>
              <a:avLst/>
              <a:gdLst/>
              <a:ahLst/>
              <a:cxnLst/>
              <a:rect l="l" t="t" r="r" b="b"/>
              <a:pathLst>
                <a:path w="296" h="910" extrusionOk="0">
                  <a:moveTo>
                    <a:pt x="0" y="0"/>
                  </a:moveTo>
                  <a:lnTo>
                    <a:pt x="0" y="98"/>
                  </a:lnTo>
                  <a:cubicBezTo>
                    <a:pt x="99" y="197"/>
                    <a:pt x="99" y="295"/>
                    <a:pt x="99" y="295"/>
                  </a:cubicBezTo>
                  <a:cubicBezTo>
                    <a:pt x="99" y="295"/>
                    <a:pt x="99" y="394"/>
                    <a:pt x="0" y="394"/>
                  </a:cubicBezTo>
                  <a:cubicBezTo>
                    <a:pt x="99" y="492"/>
                    <a:pt x="99" y="615"/>
                    <a:pt x="197" y="713"/>
                  </a:cubicBezTo>
                  <a:cubicBezTo>
                    <a:pt x="99" y="812"/>
                    <a:pt x="99" y="812"/>
                    <a:pt x="99" y="910"/>
                  </a:cubicBezTo>
                  <a:lnTo>
                    <a:pt x="197" y="910"/>
                  </a:lnTo>
                  <a:cubicBezTo>
                    <a:pt x="197" y="812"/>
                    <a:pt x="295" y="615"/>
                    <a:pt x="197" y="492"/>
                  </a:cubicBezTo>
                  <a:cubicBezTo>
                    <a:pt x="197" y="394"/>
                    <a:pt x="295" y="295"/>
                    <a:pt x="295" y="197"/>
                  </a:cubicBezTo>
                  <a:cubicBezTo>
                    <a:pt x="197" y="98"/>
                    <a:pt x="99" y="9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2"/>
            <p:cNvSpPr/>
            <p:nvPr/>
          </p:nvSpPr>
          <p:spPr>
            <a:xfrm>
              <a:off x="6848900" y="5009950"/>
              <a:ext cx="17850" cy="8725"/>
            </a:xfrm>
            <a:custGeom>
              <a:avLst/>
              <a:gdLst/>
              <a:ahLst/>
              <a:cxnLst/>
              <a:rect l="l" t="t" r="r" b="b"/>
              <a:pathLst>
                <a:path w="714" h="349" extrusionOk="0">
                  <a:moveTo>
                    <a:pt x="418" y="1"/>
                  </a:moveTo>
                  <a:cubicBezTo>
                    <a:pt x="320" y="1"/>
                    <a:pt x="320" y="99"/>
                    <a:pt x="320" y="99"/>
                  </a:cubicBezTo>
                  <a:cubicBezTo>
                    <a:pt x="222" y="99"/>
                    <a:pt x="99" y="99"/>
                    <a:pt x="0" y="222"/>
                  </a:cubicBezTo>
                  <a:cubicBezTo>
                    <a:pt x="0" y="222"/>
                    <a:pt x="99" y="222"/>
                    <a:pt x="99" y="320"/>
                  </a:cubicBezTo>
                  <a:lnTo>
                    <a:pt x="222" y="222"/>
                  </a:lnTo>
                  <a:cubicBezTo>
                    <a:pt x="320" y="320"/>
                    <a:pt x="418" y="320"/>
                    <a:pt x="418" y="320"/>
                  </a:cubicBezTo>
                  <a:cubicBezTo>
                    <a:pt x="439" y="341"/>
                    <a:pt x="460" y="349"/>
                    <a:pt x="481" y="349"/>
                  </a:cubicBezTo>
                  <a:cubicBezTo>
                    <a:pt x="537" y="349"/>
                    <a:pt x="594" y="292"/>
                    <a:pt x="651" y="292"/>
                  </a:cubicBezTo>
                  <a:cubicBezTo>
                    <a:pt x="672" y="292"/>
                    <a:pt x="693" y="300"/>
                    <a:pt x="713" y="320"/>
                  </a:cubicBezTo>
                  <a:cubicBezTo>
                    <a:pt x="615" y="222"/>
                    <a:pt x="517" y="222"/>
                    <a:pt x="517" y="99"/>
                  </a:cubicBezTo>
                  <a:cubicBezTo>
                    <a:pt x="418" y="99"/>
                    <a:pt x="418" y="1"/>
                    <a:pt x="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2"/>
            <p:cNvSpPr/>
            <p:nvPr/>
          </p:nvSpPr>
          <p:spPr>
            <a:xfrm>
              <a:off x="6649100" y="4889475"/>
              <a:ext cx="15400" cy="18450"/>
            </a:xfrm>
            <a:custGeom>
              <a:avLst/>
              <a:gdLst/>
              <a:ahLst/>
              <a:cxnLst/>
              <a:rect l="l" t="t" r="r" b="b"/>
              <a:pathLst>
                <a:path w="616" h="738" extrusionOk="0">
                  <a:moveTo>
                    <a:pt x="1" y="0"/>
                  </a:moveTo>
                  <a:lnTo>
                    <a:pt x="1" y="0"/>
                  </a:lnTo>
                  <a:cubicBezTo>
                    <a:pt x="222" y="222"/>
                    <a:pt x="320" y="418"/>
                    <a:pt x="320" y="615"/>
                  </a:cubicBezTo>
                  <a:lnTo>
                    <a:pt x="419" y="615"/>
                  </a:lnTo>
                  <a:cubicBezTo>
                    <a:pt x="517" y="615"/>
                    <a:pt x="517" y="615"/>
                    <a:pt x="517" y="738"/>
                  </a:cubicBezTo>
                  <a:cubicBezTo>
                    <a:pt x="517" y="615"/>
                    <a:pt x="616" y="615"/>
                    <a:pt x="616" y="615"/>
                  </a:cubicBezTo>
                  <a:cubicBezTo>
                    <a:pt x="419" y="418"/>
                    <a:pt x="419" y="123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2"/>
            <p:cNvSpPr/>
            <p:nvPr/>
          </p:nvSpPr>
          <p:spPr>
            <a:xfrm>
              <a:off x="6628825" y="4728400"/>
              <a:ext cx="17850" cy="12950"/>
            </a:xfrm>
            <a:custGeom>
              <a:avLst/>
              <a:gdLst/>
              <a:ahLst/>
              <a:cxnLst/>
              <a:rect l="l" t="t" r="r" b="b"/>
              <a:pathLst>
                <a:path w="714" h="518" extrusionOk="0">
                  <a:moveTo>
                    <a:pt x="615" y="1"/>
                  </a:moveTo>
                  <a:cubicBezTo>
                    <a:pt x="517" y="1"/>
                    <a:pt x="517" y="99"/>
                    <a:pt x="517" y="99"/>
                  </a:cubicBezTo>
                  <a:cubicBezTo>
                    <a:pt x="517" y="198"/>
                    <a:pt x="517" y="198"/>
                    <a:pt x="615" y="296"/>
                  </a:cubicBezTo>
                  <a:cubicBezTo>
                    <a:pt x="615" y="198"/>
                    <a:pt x="615" y="198"/>
                    <a:pt x="713" y="99"/>
                  </a:cubicBezTo>
                  <a:cubicBezTo>
                    <a:pt x="615" y="99"/>
                    <a:pt x="615" y="1"/>
                    <a:pt x="615" y="1"/>
                  </a:cubicBezTo>
                  <a:close/>
                  <a:moveTo>
                    <a:pt x="295" y="99"/>
                  </a:moveTo>
                  <a:lnTo>
                    <a:pt x="295" y="419"/>
                  </a:lnTo>
                  <a:lnTo>
                    <a:pt x="0" y="419"/>
                  </a:lnTo>
                  <a:cubicBezTo>
                    <a:pt x="197" y="419"/>
                    <a:pt x="295" y="419"/>
                    <a:pt x="418" y="517"/>
                  </a:cubicBezTo>
                  <a:cubicBezTo>
                    <a:pt x="418" y="419"/>
                    <a:pt x="418" y="296"/>
                    <a:pt x="517" y="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2"/>
            <p:cNvSpPr/>
            <p:nvPr/>
          </p:nvSpPr>
          <p:spPr>
            <a:xfrm>
              <a:off x="7051150" y="4963850"/>
              <a:ext cx="18450" cy="10475"/>
            </a:xfrm>
            <a:custGeom>
              <a:avLst/>
              <a:gdLst/>
              <a:ahLst/>
              <a:cxnLst/>
              <a:rect l="l" t="t" r="r" b="b"/>
              <a:pathLst>
                <a:path w="738" h="419" extrusionOk="0">
                  <a:moveTo>
                    <a:pt x="738" y="1"/>
                  </a:moveTo>
                  <a:cubicBezTo>
                    <a:pt x="418" y="1"/>
                    <a:pt x="320" y="222"/>
                    <a:pt x="0" y="222"/>
                  </a:cubicBezTo>
                  <a:cubicBezTo>
                    <a:pt x="123" y="320"/>
                    <a:pt x="123" y="320"/>
                    <a:pt x="123" y="419"/>
                  </a:cubicBezTo>
                  <a:cubicBezTo>
                    <a:pt x="320" y="222"/>
                    <a:pt x="516" y="99"/>
                    <a:pt x="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2"/>
            <p:cNvSpPr/>
            <p:nvPr/>
          </p:nvSpPr>
          <p:spPr>
            <a:xfrm>
              <a:off x="6659550" y="4907900"/>
              <a:ext cx="7400" cy="7400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296" y="1"/>
                  </a:moveTo>
                  <a:cubicBezTo>
                    <a:pt x="99" y="1"/>
                    <a:pt x="99" y="1"/>
                    <a:pt x="1" y="198"/>
                  </a:cubicBezTo>
                  <a:cubicBezTo>
                    <a:pt x="99" y="296"/>
                    <a:pt x="99" y="296"/>
                    <a:pt x="296" y="296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2"/>
            <p:cNvSpPr/>
            <p:nvPr/>
          </p:nvSpPr>
          <p:spPr>
            <a:xfrm>
              <a:off x="6697675" y="4597475"/>
              <a:ext cx="8000" cy="10475"/>
            </a:xfrm>
            <a:custGeom>
              <a:avLst/>
              <a:gdLst/>
              <a:ahLst/>
              <a:cxnLst/>
              <a:rect l="l" t="t" r="r" b="b"/>
              <a:pathLst>
                <a:path w="320" h="419" extrusionOk="0">
                  <a:moveTo>
                    <a:pt x="320" y="0"/>
                  </a:moveTo>
                  <a:cubicBezTo>
                    <a:pt x="222" y="0"/>
                    <a:pt x="222" y="0"/>
                    <a:pt x="222" y="123"/>
                  </a:cubicBezTo>
                  <a:lnTo>
                    <a:pt x="222" y="222"/>
                  </a:lnTo>
                  <a:cubicBezTo>
                    <a:pt x="222" y="222"/>
                    <a:pt x="123" y="320"/>
                    <a:pt x="0" y="320"/>
                  </a:cubicBezTo>
                  <a:lnTo>
                    <a:pt x="0" y="418"/>
                  </a:lnTo>
                  <a:lnTo>
                    <a:pt x="222" y="418"/>
                  </a:lnTo>
                  <a:cubicBezTo>
                    <a:pt x="320" y="222"/>
                    <a:pt x="320" y="123"/>
                    <a:pt x="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2"/>
            <p:cNvSpPr/>
            <p:nvPr/>
          </p:nvSpPr>
          <p:spPr>
            <a:xfrm>
              <a:off x="6636200" y="4720425"/>
              <a:ext cx="8025" cy="8000"/>
            </a:xfrm>
            <a:custGeom>
              <a:avLst/>
              <a:gdLst/>
              <a:ahLst/>
              <a:cxnLst/>
              <a:rect l="l" t="t" r="r" b="b"/>
              <a:pathLst>
                <a:path w="321" h="320" extrusionOk="0">
                  <a:moveTo>
                    <a:pt x="0" y="0"/>
                  </a:moveTo>
                  <a:lnTo>
                    <a:pt x="0" y="222"/>
                  </a:lnTo>
                  <a:cubicBezTo>
                    <a:pt x="123" y="320"/>
                    <a:pt x="123" y="320"/>
                    <a:pt x="222" y="320"/>
                  </a:cubicBezTo>
                  <a:cubicBezTo>
                    <a:pt x="222" y="320"/>
                    <a:pt x="252" y="289"/>
                    <a:pt x="279" y="279"/>
                  </a:cubicBezTo>
                  <a:lnTo>
                    <a:pt x="279" y="279"/>
                  </a:lnTo>
                  <a:lnTo>
                    <a:pt x="320" y="320"/>
                  </a:lnTo>
                  <a:cubicBezTo>
                    <a:pt x="320" y="287"/>
                    <a:pt x="309" y="276"/>
                    <a:pt x="295" y="276"/>
                  </a:cubicBezTo>
                  <a:cubicBezTo>
                    <a:pt x="290" y="276"/>
                    <a:pt x="285" y="277"/>
                    <a:pt x="279" y="279"/>
                  </a:cubicBezTo>
                  <a:lnTo>
                    <a:pt x="279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2"/>
            <p:cNvSpPr/>
            <p:nvPr/>
          </p:nvSpPr>
          <p:spPr>
            <a:xfrm>
              <a:off x="7140900" y="4874100"/>
              <a:ext cx="5550" cy="8025"/>
            </a:xfrm>
            <a:custGeom>
              <a:avLst/>
              <a:gdLst/>
              <a:ahLst/>
              <a:cxnLst/>
              <a:rect l="l" t="t" r="r" b="b"/>
              <a:pathLst>
                <a:path w="222" h="321" extrusionOk="0">
                  <a:moveTo>
                    <a:pt x="0" y="1"/>
                  </a:moveTo>
                  <a:lnTo>
                    <a:pt x="0" y="320"/>
                  </a:lnTo>
                  <a:lnTo>
                    <a:pt x="98" y="320"/>
                  </a:lnTo>
                  <a:lnTo>
                    <a:pt x="98" y="123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2"/>
            <p:cNvSpPr/>
            <p:nvPr/>
          </p:nvSpPr>
          <p:spPr>
            <a:xfrm>
              <a:off x="6641725" y="4877175"/>
              <a:ext cx="9875" cy="9850"/>
            </a:xfrm>
            <a:custGeom>
              <a:avLst/>
              <a:gdLst/>
              <a:ahLst/>
              <a:cxnLst/>
              <a:rect l="l" t="t" r="r" b="b"/>
              <a:pathLst>
                <a:path w="395" h="394" extrusionOk="0">
                  <a:moveTo>
                    <a:pt x="1" y="0"/>
                  </a:moveTo>
                  <a:cubicBezTo>
                    <a:pt x="197" y="197"/>
                    <a:pt x="99" y="394"/>
                    <a:pt x="394" y="394"/>
                  </a:cubicBezTo>
                  <a:cubicBezTo>
                    <a:pt x="296" y="296"/>
                    <a:pt x="296" y="197"/>
                    <a:pt x="197" y="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2"/>
            <p:cNvSpPr/>
            <p:nvPr/>
          </p:nvSpPr>
          <p:spPr>
            <a:xfrm>
              <a:off x="6595625" y="4774525"/>
              <a:ext cx="4950" cy="7400"/>
            </a:xfrm>
            <a:custGeom>
              <a:avLst/>
              <a:gdLst/>
              <a:ahLst/>
              <a:cxnLst/>
              <a:rect l="l" t="t" r="r" b="b"/>
              <a:pathLst>
                <a:path w="198" h="296" extrusionOk="0">
                  <a:moveTo>
                    <a:pt x="1" y="0"/>
                  </a:moveTo>
                  <a:cubicBezTo>
                    <a:pt x="99" y="98"/>
                    <a:pt x="1" y="295"/>
                    <a:pt x="197" y="295"/>
                  </a:cubicBezTo>
                  <a:lnTo>
                    <a:pt x="1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2"/>
            <p:cNvSpPr/>
            <p:nvPr/>
          </p:nvSpPr>
          <p:spPr>
            <a:xfrm>
              <a:off x="7135975" y="4717950"/>
              <a:ext cx="4950" cy="8025"/>
            </a:xfrm>
            <a:custGeom>
              <a:avLst/>
              <a:gdLst/>
              <a:ahLst/>
              <a:cxnLst/>
              <a:rect l="l" t="t" r="r" b="b"/>
              <a:pathLst>
                <a:path w="198" h="321" extrusionOk="0">
                  <a:moveTo>
                    <a:pt x="99" y="1"/>
                  </a:moveTo>
                  <a:cubicBezTo>
                    <a:pt x="99" y="1"/>
                    <a:pt x="0" y="99"/>
                    <a:pt x="0" y="222"/>
                  </a:cubicBezTo>
                  <a:cubicBezTo>
                    <a:pt x="0" y="222"/>
                    <a:pt x="99" y="222"/>
                    <a:pt x="99" y="321"/>
                  </a:cubicBezTo>
                  <a:cubicBezTo>
                    <a:pt x="197" y="321"/>
                    <a:pt x="197" y="222"/>
                    <a:pt x="197" y="222"/>
                  </a:cubicBezTo>
                  <a:cubicBezTo>
                    <a:pt x="197" y="99"/>
                    <a:pt x="197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2"/>
            <p:cNvSpPr/>
            <p:nvPr/>
          </p:nvSpPr>
          <p:spPr>
            <a:xfrm>
              <a:off x="6679850" y="4805250"/>
              <a:ext cx="5550" cy="10475"/>
            </a:xfrm>
            <a:custGeom>
              <a:avLst/>
              <a:gdLst/>
              <a:ahLst/>
              <a:cxnLst/>
              <a:rect l="l" t="t" r="r" b="b"/>
              <a:pathLst>
                <a:path w="222" h="419" extrusionOk="0">
                  <a:moveTo>
                    <a:pt x="99" y="1"/>
                  </a:moveTo>
                  <a:lnTo>
                    <a:pt x="99" y="1"/>
                  </a:lnTo>
                  <a:cubicBezTo>
                    <a:pt x="0" y="197"/>
                    <a:pt x="99" y="296"/>
                    <a:pt x="222" y="419"/>
                  </a:cubicBezTo>
                  <a:cubicBezTo>
                    <a:pt x="222" y="296"/>
                    <a:pt x="99" y="197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2"/>
            <p:cNvSpPr/>
            <p:nvPr/>
          </p:nvSpPr>
          <p:spPr>
            <a:xfrm>
              <a:off x="6951550" y="4971850"/>
              <a:ext cx="12925" cy="3100"/>
            </a:xfrm>
            <a:custGeom>
              <a:avLst/>
              <a:gdLst/>
              <a:ahLst/>
              <a:cxnLst/>
              <a:rect l="l" t="t" r="r" b="b"/>
              <a:pathLst>
                <a:path w="517" h="124" extrusionOk="0">
                  <a:moveTo>
                    <a:pt x="197" y="0"/>
                  </a:moveTo>
                  <a:cubicBezTo>
                    <a:pt x="99" y="99"/>
                    <a:pt x="1" y="99"/>
                    <a:pt x="1" y="99"/>
                  </a:cubicBezTo>
                  <a:cubicBezTo>
                    <a:pt x="50" y="99"/>
                    <a:pt x="124" y="123"/>
                    <a:pt x="213" y="123"/>
                  </a:cubicBezTo>
                  <a:cubicBezTo>
                    <a:pt x="302" y="123"/>
                    <a:pt x="406" y="99"/>
                    <a:pt x="5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2"/>
            <p:cNvSpPr/>
            <p:nvPr/>
          </p:nvSpPr>
          <p:spPr>
            <a:xfrm>
              <a:off x="7035775" y="4976750"/>
              <a:ext cx="10475" cy="4950"/>
            </a:xfrm>
            <a:custGeom>
              <a:avLst/>
              <a:gdLst/>
              <a:ahLst/>
              <a:cxnLst/>
              <a:rect l="l" t="t" r="r" b="b"/>
              <a:pathLst>
                <a:path w="419" h="198" extrusionOk="0">
                  <a:moveTo>
                    <a:pt x="418" y="1"/>
                  </a:moveTo>
                  <a:cubicBezTo>
                    <a:pt x="320" y="1"/>
                    <a:pt x="222" y="99"/>
                    <a:pt x="0" y="198"/>
                  </a:cubicBezTo>
                  <a:cubicBezTo>
                    <a:pt x="320" y="198"/>
                    <a:pt x="320" y="198"/>
                    <a:pt x="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2"/>
            <p:cNvSpPr/>
            <p:nvPr/>
          </p:nvSpPr>
          <p:spPr>
            <a:xfrm>
              <a:off x="6995200" y="4548900"/>
              <a:ext cx="9850" cy="8025"/>
            </a:xfrm>
            <a:custGeom>
              <a:avLst/>
              <a:gdLst/>
              <a:ahLst/>
              <a:cxnLst/>
              <a:rect l="l" t="t" r="r" b="b"/>
              <a:pathLst>
                <a:path w="394" h="321" extrusionOk="0">
                  <a:moveTo>
                    <a:pt x="197" y="1"/>
                  </a:moveTo>
                  <a:cubicBezTo>
                    <a:pt x="197" y="1"/>
                    <a:pt x="99" y="1"/>
                    <a:pt x="0" y="99"/>
                  </a:cubicBezTo>
                  <a:cubicBezTo>
                    <a:pt x="197" y="222"/>
                    <a:pt x="197" y="321"/>
                    <a:pt x="394" y="321"/>
                  </a:cubicBezTo>
                  <a:cubicBezTo>
                    <a:pt x="296" y="222"/>
                    <a:pt x="296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2"/>
            <p:cNvSpPr/>
            <p:nvPr/>
          </p:nvSpPr>
          <p:spPr>
            <a:xfrm>
              <a:off x="7094775" y="4920200"/>
              <a:ext cx="8025" cy="5550"/>
            </a:xfrm>
            <a:custGeom>
              <a:avLst/>
              <a:gdLst/>
              <a:ahLst/>
              <a:cxnLst/>
              <a:rect l="l" t="t" r="r" b="b"/>
              <a:pathLst>
                <a:path w="321" h="222" extrusionOk="0">
                  <a:moveTo>
                    <a:pt x="1" y="1"/>
                  </a:moveTo>
                  <a:lnTo>
                    <a:pt x="1" y="222"/>
                  </a:lnTo>
                  <a:cubicBezTo>
                    <a:pt x="99" y="124"/>
                    <a:pt x="222" y="124"/>
                    <a:pt x="321" y="124"/>
                  </a:cubicBezTo>
                  <a:lnTo>
                    <a:pt x="3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2"/>
            <p:cNvSpPr/>
            <p:nvPr/>
          </p:nvSpPr>
          <p:spPr>
            <a:xfrm>
              <a:off x="6692750" y="4564275"/>
              <a:ext cx="8025" cy="4550"/>
            </a:xfrm>
            <a:custGeom>
              <a:avLst/>
              <a:gdLst/>
              <a:ahLst/>
              <a:cxnLst/>
              <a:rect l="l" t="t" r="r" b="b"/>
              <a:pathLst>
                <a:path w="321" h="182" extrusionOk="0">
                  <a:moveTo>
                    <a:pt x="1" y="1"/>
                  </a:moveTo>
                  <a:lnTo>
                    <a:pt x="1" y="99"/>
                  </a:lnTo>
                  <a:cubicBezTo>
                    <a:pt x="43" y="151"/>
                    <a:pt x="85" y="182"/>
                    <a:pt x="129" y="182"/>
                  </a:cubicBezTo>
                  <a:cubicBezTo>
                    <a:pt x="187" y="182"/>
                    <a:pt x="250" y="127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2"/>
            <p:cNvSpPr/>
            <p:nvPr/>
          </p:nvSpPr>
          <p:spPr>
            <a:xfrm>
              <a:off x="6964475" y="4547900"/>
              <a:ext cx="9850" cy="3500"/>
            </a:xfrm>
            <a:custGeom>
              <a:avLst/>
              <a:gdLst/>
              <a:ahLst/>
              <a:cxnLst/>
              <a:rect l="l" t="t" r="r" b="b"/>
              <a:pathLst>
                <a:path w="394" h="140" extrusionOk="0">
                  <a:moveTo>
                    <a:pt x="150" y="0"/>
                  </a:moveTo>
                  <a:cubicBezTo>
                    <a:pt x="107" y="0"/>
                    <a:pt x="58" y="12"/>
                    <a:pt x="0" y="41"/>
                  </a:cubicBezTo>
                  <a:cubicBezTo>
                    <a:pt x="98" y="41"/>
                    <a:pt x="295" y="139"/>
                    <a:pt x="393" y="139"/>
                  </a:cubicBezTo>
                  <a:cubicBezTo>
                    <a:pt x="324" y="70"/>
                    <a:pt x="254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2"/>
            <p:cNvSpPr/>
            <p:nvPr/>
          </p:nvSpPr>
          <p:spPr>
            <a:xfrm>
              <a:off x="6764675" y="4536000"/>
              <a:ext cx="7400" cy="5550"/>
            </a:xfrm>
            <a:custGeom>
              <a:avLst/>
              <a:gdLst/>
              <a:ahLst/>
              <a:cxnLst/>
              <a:rect l="l" t="t" r="r" b="b"/>
              <a:pathLst>
                <a:path w="296" h="222" extrusionOk="0">
                  <a:moveTo>
                    <a:pt x="197" y="1"/>
                  </a:moveTo>
                  <a:cubicBezTo>
                    <a:pt x="99" y="123"/>
                    <a:pt x="1" y="123"/>
                    <a:pt x="1" y="222"/>
                  </a:cubicBezTo>
                  <a:cubicBezTo>
                    <a:pt x="99" y="222"/>
                    <a:pt x="197" y="222"/>
                    <a:pt x="296" y="123"/>
                  </a:cubicBezTo>
                  <a:cubicBezTo>
                    <a:pt x="197" y="123"/>
                    <a:pt x="197" y="123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2"/>
            <p:cNvSpPr/>
            <p:nvPr/>
          </p:nvSpPr>
          <p:spPr>
            <a:xfrm>
              <a:off x="7023475" y="4986125"/>
              <a:ext cx="7400" cy="2200"/>
            </a:xfrm>
            <a:custGeom>
              <a:avLst/>
              <a:gdLst/>
              <a:ahLst/>
              <a:cxnLst/>
              <a:rect l="l" t="t" r="r" b="b"/>
              <a:pathLst>
                <a:path w="296" h="88" extrusionOk="0">
                  <a:moveTo>
                    <a:pt x="197" y="0"/>
                  </a:moveTo>
                  <a:cubicBezTo>
                    <a:pt x="132" y="0"/>
                    <a:pt x="66" y="44"/>
                    <a:pt x="1" y="44"/>
                  </a:cubicBezTo>
                  <a:cubicBezTo>
                    <a:pt x="33" y="77"/>
                    <a:pt x="66" y="88"/>
                    <a:pt x="99" y="88"/>
                  </a:cubicBezTo>
                  <a:cubicBezTo>
                    <a:pt x="164" y="88"/>
                    <a:pt x="230" y="44"/>
                    <a:pt x="296" y="44"/>
                  </a:cubicBezTo>
                  <a:cubicBezTo>
                    <a:pt x="263" y="11"/>
                    <a:pt x="230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2"/>
            <p:cNvSpPr/>
            <p:nvPr/>
          </p:nvSpPr>
          <p:spPr>
            <a:xfrm>
              <a:off x="6977375" y="4958925"/>
              <a:ext cx="7400" cy="4950"/>
            </a:xfrm>
            <a:custGeom>
              <a:avLst/>
              <a:gdLst/>
              <a:ahLst/>
              <a:cxnLst/>
              <a:rect l="l" t="t" r="r" b="b"/>
              <a:pathLst>
                <a:path w="296" h="198" extrusionOk="0">
                  <a:moveTo>
                    <a:pt x="197" y="1"/>
                  </a:moveTo>
                  <a:cubicBezTo>
                    <a:pt x="128" y="70"/>
                    <a:pt x="107" y="140"/>
                    <a:pt x="66" y="140"/>
                  </a:cubicBezTo>
                  <a:cubicBezTo>
                    <a:pt x="50" y="140"/>
                    <a:pt x="29" y="128"/>
                    <a:pt x="0" y="99"/>
                  </a:cubicBezTo>
                  <a:lnTo>
                    <a:pt x="0" y="99"/>
                  </a:lnTo>
                  <a:cubicBezTo>
                    <a:pt x="0" y="198"/>
                    <a:pt x="99" y="198"/>
                    <a:pt x="197" y="198"/>
                  </a:cubicBezTo>
                  <a:cubicBezTo>
                    <a:pt x="197" y="198"/>
                    <a:pt x="295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2"/>
            <p:cNvSpPr/>
            <p:nvPr/>
          </p:nvSpPr>
          <p:spPr>
            <a:xfrm>
              <a:off x="7110150" y="4933125"/>
              <a:ext cx="5550" cy="8000"/>
            </a:xfrm>
            <a:custGeom>
              <a:avLst/>
              <a:gdLst/>
              <a:ahLst/>
              <a:cxnLst/>
              <a:rect l="l" t="t" r="r" b="b"/>
              <a:pathLst>
                <a:path w="222" h="320" extrusionOk="0">
                  <a:moveTo>
                    <a:pt x="222" y="0"/>
                  </a:moveTo>
                  <a:cubicBezTo>
                    <a:pt x="99" y="0"/>
                    <a:pt x="99" y="0"/>
                    <a:pt x="1" y="98"/>
                  </a:cubicBezTo>
                  <a:cubicBezTo>
                    <a:pt x="1" y="98"/>
                    <a:pt x="99" y="221"/>
                    <a:pt x="99" y="320"/>
                  </a:cubicBezTo>
                  <a:cubicBezTo>
                    <a:pt x="222" y="221"/>
                    <a:pt x="222" y="98"/>
                    <a:pt x="2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2"/>
            <p:cNvSpPr/>
            <p:nvPr/>
          </p:nvSpPr>
          <p:spPr>
            <a:xfrm>
              <a:off x="6764675" y="4928200"/>
              <a:ext cx="4950" cy="2475"/>
            </a:xfrm>
            <a:custGeom>
              <a:avLst/>
              <a:gdLst/>
              <a:ahLst/>
              <a:cxnLst/>
              <a:rect l="l" t="t" r="r" b="b"/>
              <a:pathLst>
                <a:path w="198" h="99" extrusionOk="0">
                  <a:moveTo>
                    <a:pt x="1" y="0"/>
                  </a:moveTo>
                  <a:lnTo>
                    <a:pt x="1" y="99"/>
                  </a:lnTo>
                  <a:lnTo>
                    <a:pt x="197" y="99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2"/>
            <p:cNvSpPr/>
            <p:nvPr/>
          </p:nvSpPr>
          <p:spPr>
            <a:xfrm>
              <a:off x="6631275" y="4861800"/>
              <a:ext cx="2500" cy="4950"/>
            </a:xfrm>
            <a:custGeom>
              <a:avLst/>
              <a:gdLst/>
              <a:ahLst/>
              <a:cxnLst/>
              <a:rect l="l" t="t" r="r" b="b"/>
              <a:pathLst>
                <a:path w="100" h="198" extrusionOk="0">
                  <a:moveTo>
                    <a:pt x="1" y="1"/>
                  </a:moveTo>
                  <a:lnTo>
                    <a:pt x="1" y="197"/>
                  </a:lnTo>
                  <a:lnTo>
                    <a:pt x="99" y="197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2"/>
            <p:cNvSpPr/>
            <p:nvPr/>
          </p:nvSpPr>
          <p:spPr>
            <a:xfrm>
              <a:off x="7140900" y="4846425"/>
              <a:ext cx="5550" cy="4950"/>
            </a:xfrm>
            <a:custGeom>
              <a:avLst/>
              <a:gdLst/>
              <a:ahLst/>
              <a:cxnLst/>
              <a:rect l="l" t="t" r="r" b="b"/>
              <a:pathLst>
                <a:path w="222" h="198" extrusionOk="0">
                  <a:moveTo>
                    <a:pt x="0" y="1"/>
                  </a:moveTo>
                  <a:lnTo>
                    <a:pt x="0" y="198"/>
                  </a:lnTo>
                  <a:lnTo>
                    <a:pt x="98" y="198"/>
                  </a:lnTo>
                  <a:cubicBezTo>
                    <a:pt x="98" y="99"/>
                    <a:pt x="22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2"/>
            <p:cNvSpPr/>
            <p:nvPr/>
          </p:nvSpPr>
          <p:spPr>
            <a:xfrm>
              <a:off x="6600550" y="4825525"/>
              <a:ext cx="2475" cy="8025"/>
            </a:xfrm>
            <a:custGeom>
              <a:avLst/>
              <a:gdLst/>
              <a:ahLst/>
              <a:cxnLst/>
              <a:rect l="l" t="t" r="r" b="b"/>
              <a:pathLst>
                <a:path w="99" h="321" extrusionOk="0">
                  <a:moveTo>
                    <a:pt x="99" y="1"/>
                  </a:moveTo>
                  <a:cubicBezTo>
                    <a:pt x="0" y="1"/>
                    <a:pt x="0" y="99"/>
                    <a:pt x="0" y="222"/>
                  </a:cubicBezTo>
                  <a:cubicBezTo>
                    <a:pt x="0" y="222"/>
                    <a:pt x="99" y="222"/>
                    <a:pt x="99" y="321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2"/>
            <p:cNvSpPr/>
            <p:nvPr/>
          </p:nvSpPr>
          <p:spPr>
            <a:xfrm>
              <a:off x="7143350" y="4720425"/>
              <a:ext cx="5550" cy="8000"/>
            </a:xfrm>
            <a:custGeom>
              <a:avLst/>
              <a:gdLst/>
              <a:ahLst/>
              <a:cxnLst/>
              <a:rect l="l" t="t" r="r" b="b"/>
              <a:pathLst>
                <a:path w="222" h="320" extrusionOk="0">
                  <a:moveTo>
                    <a:pt x="123" y="0"/>
                  </a:moveTo>
                  <a:cubicBezTo>
                    <a:pt x="123" y="0"/>
                    <a:pt x="123" y="123"/>
                    <a:pt x="0" y="123"/>
                  </a:cubicBezTo>
                  <a:cubicBezTo>
                    <a:pt x="123" y="123"/>
                    <a:pt x="123" y="222"/>
                    <a:pt x="123" y="320"/>
                  </a:cubicBezTo>
                  <a:cubicBezTo>
                    <a:pt x="123" y="222"/>
                    <a:pt x="222" y="222"/>
                    <a:pt x="222" y="222"/>
                  </a:cubicBezTo>
                  <a:cubicBezTo>
                    <a:pt x="222" y="222"/>
                    <a:pt x="222" y="123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2"/>
            <p:cNvSpPr/>
            <p:nvPr/>
          </p:nvSpPr>
          <p:spPr>
            <a:xfrm>
              <a:off x="7081875" y="4541525"/>
              <a:ext cx="25850" cy="12950"/>
            </a:xfrm>
            <a:custGeom>
              <a:avLst/>
              <a:gdLst/>
              <a:ahLst/>
              <a:cxnLst/>
              <a:rect l="l" t="t" r="r" b="b"/>
              <a:pathLst>
                <a:path w="1034" h="518" extrusionOk="0">
                  <a:moveTo>
                    <a:pt x="1" y="1"/>
                  </a:moveTo>
                  <a:cubicBezTo>
                    <a:pt x="181" y="161"/>
                    <a:pt x="280" y="322"/>
                    <a:pt x="471" y="322"/>
                  </a:cubicBezTo>
                  <a:cubicBezTo>
                    <a:pt x="514" y="322"/>
                    <a:pt x="561" y="314"/>
                    <a:pt x="615" y="296"/>
                  </a:cubicBezTo>
                  <a:cubicBezTo>
                    <a:pt x="738" y="394"/>
                    <a:pt x="738" y="517"/>
                    <a:pt x="837" y="517"/>
                  </a:cubicBezTo>
                  <a:lnTo>
                    <a:pt x="1033" y="517"/>
                  </a:lnTo>
                  <a:cubicBezTo>
                    <a:pt x="1033" y="394"/>
                    <a:pt x="935" y="296"/>
                    <a:pt x="935" y="198"/>
                  </a:cubicBezTo>
                  <a:lnTo>
                    <a:pt x="738" y="198"/>
                  </a:lnTo>
                  <a:cubicBezTo>
                    <a:pt x="517" y="198"/>
                    <a:pt x="419" y="99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2"/>
            <p:cNvSpPr/>
            <p:nvPr/>
          </p:nvSpPr>
          <p:spPr>
            <a:xfrm>
              <a:off x="7115675" y="4563250"/>
              <a:ext cx="22775" cy="16425"/>
            </a:xfrm>
            <a:custGeom>
              <a:avLst/>
              <a:gdLst/>
              <a:ahLst/>
              <a:cxnLst/>
              <a:rect l="l" t="t" r="r" b="b"/>
              <a:pathLst>
                <a:path w="911" h="657" extrusionOk="0">
                  <a:moveTo>
                    <a:pt x="210" y="1"/>
                  </a:moveTo>
                  <a:cubicBezTo>
                    <a:pt x="140" y="1"/>
                    <a:pt x="70" y="70"/>
                    <a:pt x="1" y="140"/>
                  </a:cubicBezTo>
                  <a:cubicBezTo>
                    <a:pt x="35" y="123"/>
                    <a:pt x="67" y="115"/>
                    <a:pt x="96" y="115"/>
                  </a:cubicBezTo>
                  <a:cubicBezTo>
                    <a:pt x="232" y="115"/>
                    <a:pt x="313" y="280"/>
                    <a:pt x="394" y="361"/>
                  </a:cubicBezTo>
                  <a:cubicBezTo>
                    <a:pt x="493" y="361"/>
                    <a:pt x="616" y="558"/>
                    <a:pt x="714" y="656"/>
                  </a:cubicBezTo>
                  <a:lnTo>
                    <a:pt x="911" y="656"/>
                  </a:lnTo>
                  <a:lnTo>
                    <a:pt x="911" y="558"/>
                  </a:lnTo>
                  <a:cubicBezTo>
                    <a:pt x="812" y="460"/>
                    <a:pt x="812" y="460"/>
                    <a:pt x="714" y="460"/>
                  </a:cubicBezTo>
                  <a:lnTo>
                    <a:pt x="812" y="361"/>
                  </a:lnTo>
                  <a:cubicBezTo>
                    <a:pt x="714" y="263"/>
                    <a:pt x="616" y="263"/>
                    <a:pt x="493" y="263"/>
                  </a:cubicBezTo>
                  <a:lnTo>
                    <a:pt x="493" y="140"/>
                  </a:lnTo>
                  <a:cubicBezTo>
                    <a:pt x="394" y="42"/>
                    <a:pt x="296" y="42"/>
                    <a:pt x="296" y="42"/>
                  </a:cubicBezTo>
                  <a:cubicBezTo>
                    <a:pt x="267" y="13"/>
                    <a:pt x="238" y="1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2"/>
            <p:cNvSpPr/>
            <p:nvPr/>
          </p:nvSpPr>
          <p:spPr>
            <a:xfrm>
              <a:off x="7127975" y="4631275"/>
              <a:ext cx="23400" cy="25225"/>
            </a:xfrm>
            <a:custGeom>
              <a:avLst/>
              <a:gdLst/>
              <a:ahLst/>
              <a:cxnLst/>
              <a:rect l="l" t="t" r="r" b="b"/>
              <a:pathLst>
                <a:path w="936" h="1009" extrusionOk="0">
                  <a:moveTo>
                    <a:pt x="1" y="1"/>
                  </a:moveTo>
                  <a:cubicBezTo>
                    <a:pt x="124" y="99"/>
                    <a:pt x="222" y="198"/>
                    <a:pt x="320" y="296"/>
                  </a:cubicBezTo>
                  <a:cubicBezTo>
                    <a:pt x="222" y="493"/>
                    <a:pt x="615" y="616"/>
                    <a:pt x="517" y="911"/>
                  </a:cubicBezTo>
                  <a:cubicBezTo>
                    <a:pt x="738" y="911"/>
                    <a:pt x="837" y="1009"/>
                    <a:pt x="935" y="1009"/>
                  </a:cubicBezTo>
                  <a:cubicBezTo>
                    <a:pt x="837" y="911"/>
                    <a:pt x="837" y="911"/>
                    <a:pt x="738" y="911"/>
                  </a:cubicBezTo>
                  <a:cubicBezTo>
                    <a:pt x="517" y="493"/>
                    <a:pt x="320" y="198"/>
                    <a:pt x="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2"/>
            <p:cNvSpPr/>
            <p:nvPr/>
          </p:nvSpPr>
          <p:spPr>
            <a:xfrm>
              <a:off x="7158725" y="4597475"/>
              <a:ext cx="15375" cy="15400"/>
            </a:xfrm>
            <a:custGeom>
              <a:avLst/>
              <a:gdLst/>
              <a:ahLst/>
              <a:cxnLst/>
              <a:rect l="l" t="t" r="r" b="b"/>
              <a:pathLst>
                <a:path w="615" h="616" extrusionOk="0">
                  <a:moveTo>
                    <a:pt x="0" y="0"/>
                  </a:moveTo>
                  <a:lnTo>
                    <a:pt x="0" y="222"/>
                  </a:lnTo>
                  <a:cubicBezTo>
                    <a:pt x="123" y="222"/>
                    <a:pt x="123" y="222"/>
                    <a:pt x="221" y="320"/>
                  </a:cubicBezTo>
                  <a:lnTo>
                    <a:pt x="221" y="418"/>
                  </a:lnTo>
                  <a:cubicBezTo>
                    <a:pt x="320" y="517"/>
                    <a:pt x="418" y="517"/>
                    <a:pt x="517" y="615"/>
                  </a:cubicBezTo>
                  <a:cubicBezTo>
                    <a:pt x="517" y="517"/>
                    <a:pt x="615" y="517"/>
                    <a:pt x="615" y="418"/>
                  </a:cubicBezTo>
                  <a:cubicBezTo>
                    <a:pt x="517" y="418"/>
                    <a:pt x="517" y="418"/>
                    <a:pt x="418" y="320"/>
                  </a:cubicBezTo>
                  <a:cubicBezTo>
                    <a:pt x="517" y="222"/>
                    <a:pt x="320" y="123"/>
                    <a:pt x="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2"/>
            <p:cNvSpPr/>
            <p:nvPr/>
          </p:nvSpPr>
          <p:spPr>
            <a:xfrm>
              <a:off x="7179625" y="4620825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197" y="1"/>
                  </a:moveTo>
                  <a:cubicBezTo>
                    <a:pt x="99" y="99"/>
                    <a:pt x="99" y="99"/>
                    <a:pt x="0" y="198"/>
                  </a:cubicBezTo>
                  <a:cubicBezTo>
                    <a:pt x="197" y="296"/>
                    <a:pt x="295" y="419"/>
                    <a:pt x="517" y="517"/>
                  </a:cubicBezTo>
                  <a:lnTo>
                    <a:pt x="517" y="296"/>
                  </a:lnTo>
                  <a:cubicBezTo>
                    <a:pt x="394" y="198"/>
                    <a:pt x="295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2"/>
            <p:cNvSpPr/>
            <p:nvPr/>
          </p:nvSpPr>
          <p:spPr>
            <a:xfrm>
              <a:off x="7061600" y="4528625"/>
              <a:ext cx="12925" cy="4950"/>
            </a:xfrm>
            <a:custGeom>
              <a:avLst/>
              <a:gdLst/>
              <a:ahLst/>
              <a:cxnLst/>
              <a:rect l="l" t="t" r="r" b="b"/>
              <a:pathLst>
                <a:path w="517" h="198" extrusionOk="0">
                  <a:moveTo>
                    <a:pt x="98" y="0"/>
                  </a:moveTo>
                  <a:cubicBezTo>
                    <a:pt x="98" y="99"/>
                    <a:pt x="98" y="99"/>
                    <a:pt x="0" y="197"/>
                  </a:cubicBezTo>
                  <a:lnTo>
                    <a:pt x="516" y="197"/>
                  </a:lnTo>
                  <a:cubicBezTo>
                    <a:pt x="418" y="99"/>
                    <a:pt x="418" y="99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22"/>
            <p:cNvSpPr/>
            <p:nvPr/>
          </p:nvSpPr>
          <p:spPr>
            <a:xfrm>
              <a:off x="7105225" y="4554450"/>
              <a:ext cx="12950" cy="7400"/>
            </a:xfrm>
            <a:custGeom>
              <a:avLst/>
              <a:gdLst/>
              <a:ahLst/>
              <a:cxnLst/>
              <a:rect l="l" t="t" r="r" b="b"/>
              <a:pathLst>
                <a:path w="518" h="296" extrusionOk="0">
                  <a:moveTo>
                    <a:pt x="198" y="0"/>
                  </a:moveTo>
                  <a:cubicBezTo>
                    <a:pt x="99" y="99"/>
                    <a:pt x="99" y="99"/>
                    <a:pt x="1" y="197"/>
                  </a:cubicBezTo>
                  <a:cubicBezTo>
                    <a:pt x="99" y="197"/>
                    <a:pt x="99" y="295"/>
                    <a:pt x="198" y="295"/>
                  </a:cubicBezTo>
                  <a:cubicBezTo>
                    <a:pt x="296" y="295"/>
                    <a:pt x="296" y="295"/>
                    <a:pt x="517" y="197"/>
                  </a:cubicBezTo>
                  <a:cubicBezTo>
                    <a:pt x="296" y="99"/>
                    <a:pt x="198" y="99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2"/>
            <p:cNvSpPr/>
            <p:nvPr/>
          </p:nvSpPr>
          <p:spPr>
            <a:xfrm>
              <a:off x="7148875" y="4590100"/>
              <a:ext cx="9875" cy="10475"/>
            </a:xfrm>
            <a:custGeom>
              <a:avLst/>
              <a:gdLst/>
              <a:ahLst/>
              <a:cxnLst/>
              <a:rect l="l" t="t" r="r" b="b"/>
              <a:pathLst>
                <a:path w="395" h="419" extrusionOk="0">
                  <a:moveTo>
                    <a:pt x="1" y="0"/>
                  </a:moveTo>
                  <a:lnTo>
                    <a:pt x="1" y="99"/>
                  </a:lnTo>
                  <a:cubicBezTo>
                    <a:pt x="99" y="99"/>
                    <a:pt x="99" y="99"/>
                    <a:pt x="197" y="197"/>
                  </a:cubicBezTo>
                  <a:cubicBezTo>
                    <a:pt x="197" y="197"/>
                    <a:pt x="197" y="295"/>
                    <a:pt x="296" y="418"/>
                  </a:cubicBezTo>
                  <a:cubicBezTo>
                    <a:pt x="296" y="295"/>
                    <a:pt x="296" y="295"/>
                    <a:pt x="394" y="295"/>
                  </a:cubicBezTo>
                  <a:cubicBezTo>
                    <a:pt x="296" y="197"/>
                    <a:pt x="197" y="99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2"/>
            <p:cNvSpPr/>
            <p:nvPr/>
          </p:nvSpPr>
          <p:spPr>
            <a:xfrm>
              <a:off x="7140900" y="4583125"/>
              <a:ext cx="8000" cy="5225"/>
            </a:xfrm>
            <a:custGeom>
              <a:avLst/>
              <a:gdLst/>
              <a:ahLst/>
              <a:cxnLst/>
              <a:rect l="l" t="t" r="r" b="b"/>
              <a:pathLst>
                <a:path w="320" h="209" extrusionOk="0">
                  <a:moveTo>
                    <a:pt x="136" y="0"/>
                  </a:moveTo>
                  <a:cubicBezTo>
                    <a:pt x="89" y="0"/>
                    <a:pt x="42" y="30"/>
                    <a:pt x="0" y="83"/>
                  </a:cubicBezTo>
                  <a:cubicBezTo>
                    <a:pt x="79" y="83"/>
                    <a:pt x="95" y="209"/>
                    <a:pt x="211" y="209"/>
                  </a:cubicBezTo>
                  <a:cubicBezTo>
                    <a:pt x="240" y="209"/>
                    <a:pt x="275" y="201"/>
                    <a:pt x="320" y="181"/>
                  </a:cubicBezTo>
                  <a:cubicBezTo>
                    <a:pt x="263" y="54"/>
                    <a:pt x="199" y="0"/>
                    <a:pt x="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2"/>
            <p:cNvSpPr/>
            <p:nvPr/>
          </p:nvSpPr>
          <p:spPr>
            <a:xfrm>
              <a:off x="7197450" y="4895000"/>
              <a:ext cx="7400" cy="12925"/>
            </a:xfrm>
            <a:custGeom>
              <a:avLst/>
              <a:gdLst/>
              <a:ahLst/>
              <a:cxnLst/>
              <a:rect l="l" t="t" r="r" b="b"/>
              <a:pathLst>
                <a:path w="296" h="517" extrusionOk="0">
                  <a:moveTo>
                    <a:pt x="197" y="1"/>
                  </a:moveTo>
                  <a:cubicBezTo>
                    <a:pt x="197" y="197"/>
                    <a:pt x="197" y="296"/>
                    <a:pt x="99" y="394"/>
                  </a:cubicBezTo>
                  <a:cubicBezTo>
                    <a:pt x="0" y="517"/>
                    <a:pt x="99" y="517"/>
                    <a:pt x="99" y="517"/>
                  </a:cubicBezTo>
                  <a:cubicBezTo>
                    <a:pt x="197" y="394"/>
                    <a:pt x="295" y="197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2"/>
            <p:cNvSpPr/>
            <p:nvPr/>
          </p:nvSpPr>
          <p:spPr>
            <a:xfrm>
              <a:off x="7204825" y="4769600"/>
              <a:ext cx="5550" cy="12325"/>
            </a:xfrm>
            <a:custGeom>
              <a:avLst/>
              <a:gdLst/>
              <a:ahLst/>
              <a:cxnLst/>
              <a:rect l="l" t="t" r="r" b="b"/>
              <a:pathLst>
                <a:path w="222" h="493" extrusionOk="0">
                  <a:moveTo>
                    <a:pt x="123" y="0"/>
                  </a:moveTo>
                  <a:cubicBezTo>
                    <a:pt x="0" y="197"/>
                    <a:pt x="222" y="295"/>
                    <a:pt x="222" y="492"/>
                  </a:cubicBezTo>
                  <a:lnTo>
                    <a:pt x="222" y="99"/>
                  </a:lnTo>
                  <a:cubicBezTo>
                    <a:pt x="222" y="99"/>
                    <a:pt x="222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2"/>
            <p:cNvSpPr/>
            <p:nvPr/>
          </p:nvSpPr>
          <p:spPr>
            <a:xfrm>
              <a:off x="6936175" y="4505275"/>
              <a:ext cx="10475" cy="3075"/>
            </a:xfrm>
            <a:custGeom>
              <a:avLst/>
              <a:gdLst/>
              <a:ahLst/>
              <a:cxnLst/>
              <a:rect l="l" t="t" r="r" b="b"/>
              <a:pathLst>
                <a:path w="419" h="123" extrusionOk="0">
                  <a:moveTo>
                    <a:pt x="296" y="0"/>
                  </a:moveTo>
                  <a:cubicBezTo>
                    <a:pt x="198" y="0"/>
                    <a:pt x="99" y="123"/>
                    <a:pt x="1" y="123"/>
                  </a:cubicBezTo>
                  <a:lnTo>
                    <a:pt x="419" y="12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2"/>
            <p:cNvSpPr/>
            <p:nvPr/>
          </p:nvSpPr>
          <p:spPr>
            <a:xfrm>
              <a:off x="7210350" y="4856275"/>
              <a:ext cx="4950" cy="12925"/>
            </a:xfrm>
            <a:custGeom>
              <a:avLst/>
              <a:gdLst/>
              <a:ahLst/>
              <a:cxnLst/>
              <a:rect l="l" t="t" r="r" b="b"/>
              <a:pathLst>
                <a:path w="198" h="517" extrusionOk="0">
                  <a:moveTo>
                    <a:pt x="197" y="0"/>
                  </a:moveTo>
                  <a:cubicBezTo>
                    <a:pt x="99" y="0"/>
                    <a:pt x="99" y="0"/>
                    <a:pt x="1" y="99"/>
                  </a:cubicBezTo>
                  <a:cubicBezTo>
                    <a:pt x="1" y="222"/>
                    <a:pt x="1" y="320"/>
                    <a:pt x="99" y="517"/>
                  </a:cubicBezTo>
                  <a:cubicBezTo>
                    <a:pt x="99" y="320"/>
                    <a:pt x="99" y="99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2"/>
            <p:cNvSpPr/>
            <p:nvPr/>
          </p:nvSpPr>
          <p:spPr>
            <a:xfrm>
              <a:off x="7056675" y="4526175"/>
              <a:ext cx="7400" cy="4925"/>
            </a:xfrm>
            <a:custGeom>
              <a:avLst/>
              <a:gdLst/>
              <a:ahLst/>
              <a:cxnLst/>
              <a:rect l="l" t="t" r="r" b="b"/>
              <a:pathLst>
                <a:path w="296" h="197" extrusionOk="0">
                  <a:moveTo>
                    <a:pt x="0" y="0"/>
                  </a:moveTo>
                  <a:lnTo>
                    <a:pt x="0" y="197"/>
                  </a:lnTo>
                  <a:cubicBezTo>
                    <a:pt x="99" y="98"/>
                    <a:pt x="197" y="98"/>
                    <a:pt x="295" y="98"/>
                  </a:cubicBezTo>
                  <a:cubicBezTo>
                    <a:pt x="197" y="0"/>
                    <a:pt x="99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2"/>
            <p:cNvSpPr/>
            <p:nvPr/>
          </p:nvSpPr>
          <p:spPr>
            <a:xfrm>
              <a:off x="7192525" y="4917750"/>
              <a:ext cx="2475" cy="8000"/>
            </a:xfrm>
            <a:custGeom>
              <a:avLst/>
              <a:gdLst/>
              <a:ahLst/>
              <a:cxnLst/>
              <a:rect l="l" t="t" r="r" b="b"/>
              <a:pathLst>
                <a:path w="99" h="320" extrusionOk="0">
                  <a:moveTo>
                    <a:pt x="1" y="0"/>
                  </a:moveTo>
                  <a:lnTo>
                    <a:pt x="1" y="320"/>
                  </a:lnTo>
                  <a:lnTo>
                    <a:pt x="99" y="32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2"/>
            <p:cNvSpPr/>
            <p:nvPr/>
          </p:nvSpPr>
          <p:spPr>
            <a:xfrm>
              <a:off x="7194975" y="4910375"/>
              <a:ext cx="4950" cy="4925"/>
            </a:xfrm>
            <a:custGeom>
              <a:avLst/>
              <a:gdLst/>
              <a:ahLst/>
              <a:cxnLst/>
              <a:rect l="l" t="t" r="r" b="b"/>
              <a:pathLst>
                <a:path w="198" h="197" extrusionOk="0">
                  <a:moveTo>
                    <a:pt x="198" y="0"/>
                  </a:moveTo>
                  <a:cubicBezTo>
                    <a:pt x="99" y="0"/>
                    <a:pt x="99" y="99"/>
                    <a:pt x="1" y="99"/>
                  </a:cubicBezTo>
                  <a:lnTo>
                    <a:pt x="1" y="197"/>
                  </a:lnTo>
                  <a:cubicBezTo>
                    <a:pt x="99" y="197"/>
                    <a:pt x="198" y="99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2"/>
            <p:cNvSpPr/>
            <p:nvPr/>
          </p:nvSpPr>
          <p:spPr>
            <a:xfrm>
              <a:off x="7143350" y="4656475"/>
              <a:ext cx="8025" cy="8025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23" y="1"/>
                  </a:moveTo>
                  <a:lnTo>
                    <a:pt x="123" y="1"/>
                  </a:lnTo>
                  <a:cubicBezTo>
                    <a:pt x="0" y="99"/>
                    <a:pt x="123" y="222"/>
                    <a:pt x="222" y="321"/>
                  </a:cubicBezTo>
                  <a:cubicBezTo>
                    <a:pt x="320" y="222"/>
                    <a:pt x="222" y="99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2"/>
            <p:cNvSpPr/>
            <p:nvPr/>
          </p:nvSpPr>
          <p:spPr>
            <a:xfrm>
              <a:off x="7166700" y="4679850"/>
              <a:ext cx="4950" cy="7400"/>
            </a:xfrm>
            <a:custGeom>
              <a:avLst/>
              <a:gdLst/>
              <a:ahLst/>
              <a:cxnLst/>
              <a:rect l="l" t="t" r="r" b="b"/>
              <a:pathLst>
                <a:path w="198" h="296" extrusionOk="0">
                  <a:moveTo>
                    <a:pt x="1" y="0"/>
                  </a:moveTo>
                  <a:lnTo>
                    <a:pt x="1" y="0"/>
                  </a:lnTo>
                  <a:cubicBezTo>
                    <a:pt x="99" y="197"/>
                    <a:pt x="99" y="295"/>
                    <a:pt x="198" y="295"/>
                  </a:cubicBezTo>
                  <a:cubicBezTo>
                    <a:pt x="198" y="197"/>
                    <a:pt x="198" y="197"/>
                    <a:pt x="99" y="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2"/>
            <p:cNvSpPr/>
            <p:nvPr/>
          </p:nvSpPr>
          <p:spPr>
            <a:xfrm>
              <a:off x="6562425" y="4662025"/>
              <a:ext cx="12325" cy="25225"/>
            </a:xfrm>
            <a:custGeom>
              <a:avLst/>
              <a:gdLst/>
              <a:ahLst/>
              <a:cxnLst/>
              <a:rect l="l" t="t" r="r" b="b"/>
              <a:pathLst>
                <a:path w="493" h="1009" extrusionOk="0">
                  <a:moveTo>
                    <a:pt x="493" y="0"/>
                  </a:moveTo>
                  <a:lnTo>
                    <a:pt x="394" y="99"/>
                  </a:lnTo>
                  <a:cubicBezTo>
                    <a:pt x="394" y="295"/>
                    <a:pt x="197" y="394"/>
                    <a:pt x="99" y="615"/>
                  </a:cubicBezTo>
                  <a:cubicBezTo>
                    <a:pt x="99" y="713"/>
                    <a:pt x="1" y="812"/>
                    <a:pt x="1" y="910"/>
                  </a:cubicBezTo>
                  <a:lnTo>
                    <a:pt x="1" y="1008"/>
                  </a:lnTo>
                  <a:lnTo>
                    <a:pt x="99" y="1008"/>
                  </a:lnTo>
                  <a:cubicBezTo>
                    <a:pt x="99" y="910"/>
                    <a:pt x="197" y="812"/>
                    <a:pt x="296" y="492"/>
                  </a:cubicBezTo>
                  <a:cubicBezTo>
                    <a:pt x="394" y="394"/>
                    <a:pt x="493" y="295"/>
                    <a:pt x="4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2"/>
            <p:cNvSpPr/>
            <p:nvPr/>
          </p:nvSpPr>
          <p:spPr>
            <a:xfrm>
              <a:off x="6526150" y="4833525"/>
              <a:ext cx="8025" cy="22775"/>
            </a:xfrm>
            <a:custGeom>
              <a:avLst/>
              <a:gdLst/>
              <a:ahLst/>
              <a:cxnLst/>
              <a:rect l="l" t="t" r="r" b="b"/>
              <a:pathLst>
                <a:path w="321" h="911" extrusionOk="0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cubicBezTo>
                    <a:pt x="1" y="296"/>
                    <a:pt x="99" y="394"/>
                    <a:pt x="99" y="517"/>
                  </a:cubicBezTo>
                  <a:cubicBezTo>
                    <a:pt x="99" y="714"/>
                    <a:pt x="222" y="812"/>
                    <a:pt x="222" y="910"/>
                  </a:cubicBezTo>
                  <a:lnTo>
                    <a:pt x="321" y="910"/>
                  </a:lnTo>
                  <a:lnTo>
                    <a:pt x="321" y="615"/>
                  </a:lnTo>
                  <a:cubicBezTo>
                    <a:pt x="321" y="394"/>
                    <a:pt x="222" y="197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2"/>
            <p:cNvSpPr/>
            <p:nvPr/>
          </p:nvSpPr>
          <p:spPr>
            <a:xfrm>
              <a:off x="6521250" y="4800325"/>
              <a:ext cx="7400" cy="15400"/>
            </a:xfrm>
            <a:custGeom>
              <a:avLst/>
              <a:gdLst/>
              <a:ahLst/>
              <a:cxnLst/>
              <a:rect l="l" t="t" r="r" b="b"/>
              <a:pathLst>
                <a:path w="296" h="616" extrusionOk="0">
                  <a:moveTo>
                    <a:pt x="197" y="1"/>
                  </a:moveTo>
                  <a:cubicBezTo>
                    <a:pt x="99" y="99"/>
                    <a:pt x="99" y="99"/>
                    <a:pt x="0" y="99"/>
                  </a:cubicBezTo>
                  <a:cubicBezTo>
                    <a:pt x="0" y="198"/>
                    <a:pt x="99" y="296"/>
                    <a:pt x="99" y="394"/>
                  </a:cubicBezTo>
                  <a:lnTo>
                    <a:pt x="99" y="616"/>
                  </a:lnTo>
                  <a:lnTo>
                    <a:pt x="295" y="616"/>
                  </a:lnTo>
                  <a:cubicBezTo>
                    <a:pt x="295" y="493"/>
                    <a:pt x="197" y="394"/>
                    <a:pt x="197" y="296"/>
                  </a:cubicBezTo>
                  <a:lnTo>
                    <a:pt x="295" y="296"/>
                  </a:lnTo>
                  <a:lnTo>
                    <a:pt x="197" y="198"/>
                  </a:lnTo>
                  <a:lnTo>
                    <a:pt x="295" y="99"/>
                  </a:lnTo>
                  <a:cubicBezTo>
                    <a:pt x="197" y="99"/>
                    <a:pt x="197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2"/>
            <p:cNvSpPr/>
            <p:nvPr/>
          </p:nvSpPr>
          <p:spPr>
            <a:xfrm>
              <a:off x="6554450" y="4687225"/>
              <a:ext cx="10475" cy="17850"/>
            </a:xfrm>
            <a:custGeom>
              <a:avLst/>
              <a:gdLst/>
              <a:ahLst/>
              <a:cxnLst/>
              <a:rect l="l" t="t" r="r" b="b"/>
              <a:pathLst>
                <a:path w="419" h="714" extrusionOk="0">
                  <a:moveTo>
                    <a:pt x="197" y="0"/>
                  </a:moveTo>
                  <a:lnTo>
                    <a:pt x="197" y="222"/>
                  </a:lnTo>
                  <a:cubicBezTo>
                    <a:pt x="197" y="222"/>
                    <a:pt x="197" y="99"/>
                    <a:pt x="98" y="99"/>
                  </a:cubicBezTo>
                  <a:lnTo>
                    <a:pt x="98" y="418"/>
                  </a:lnTo>
                  <a:lnTo>
                    <a:pt x="0" y="418"/>
                  </a:lnTo>
                  <a:cubicBezTo>
                    <a:pt x="0" y="517"/>
                    <a:pt x="0" y="615"/>
                    <a:pt x="197" y="714"/>
                  </a:cubicBezTo>
                  <a:lnTo>
                    <a:pt x="197" y="320"/>
                  </a:lnTo>
                  <a:cubicBezTo>
                    <a:pt x="197" y="222"/>
                    <a:pt x="320" y="222"/>
                    <a:pt x="418" y="222"/>
                  </a:cubicBezTo>
                  <a:cubicBezTo>
                    <a:pt x="320" y="99"/>
                    <a:pt x="320" y="99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2"/>
            <p:cNvSpPr/>
            <p:nvPr/>
          </p:nvSpPr>
          <p:spPr>
            <a:xfrm>
              <a:off x="6521250" y="4772050"/>
              <a:ext cx="7400" cy="15400"/>
            </a:xfrm>
            <a:custGeom>
              <a:avLst/>
              <a:gdLst/>
              <a:ahLst/>
              <a:cxnLst/>
              <a:rect l="l" t="t" r="r" b="b"/>
              <a:pathLst>
                <a:path w="296" h="616" extrusionOk="0">
                  <a:moveTo>
                    <a:pt x="197" y="1"/>
                  </a:moveTo>
                  <a:cubicBezTo>
                    <a:pt x="197" y="1"/>
                    <a:pt x="99" y="1"/>
                    <a:pt x="99" y="99"/>
                  </a:cubicBezTo>
                  <a:cubicBezTo>
                    <a:pt x="99" y="197"/>
                    <a:pt x="99" y="394"/>
                    <a:pt x="0" y="615"/>
                  </a:cubicBezTo>
                  <a:cubicBezTo>
                    <a:pt x="99" y="517"/>
                    <a:pt x="197" y="517"/>
                    <a:pt x="295" y="517"/>
                  </a:cubicBezTo>
                  <a:cubicBezTo>
                    <a:pt x="295" y="394"/>
                    <a:pt x="197" y="296"/>
                    <a:pt x="197" y="296"/>
                  </a:cubicBezTo>
                  <a:lnTo>
                    <a:pt x="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2"/>
            <p:cNvSpPr/>
            <p:nvPr/>
          </p:nvSpPr>
          <p:spPr>
            <a:xfrm>
              <a:off x="6536600" y="4743775"/>
              <a:ext cx="10475" cy="10475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1" y="1"/>
                  </a:moveTo>
                  <a:lnTo>
                    <a:pt x="1" y="296"/>
                  </a:lnTo>
                  <a:lnTo>
                    <a:pt x="198" y="296"/>
                  </a:lnTo>
                  <a:cubicBezTo>
                    <a:pt x="198" y="296"/>
                    <a:pt x="296" y="296"/>
                    <a:pt x="296" y="419"/>
                  </a:cubicBezTo>
                  <a:lnTo>
                    <a:pt x="419" y="296"/>
                  </a:lnTo>
                  <a:cubicBezTo>
                    <a:pt x="296" y="197"/>
                    <a:pt x="296" y="99"/>
                    <a:pt x="1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2"/>
            <p:cNvSpPr/>
            <p:nvPr/>
          </p:nvSpPr>
          <p:spPr>
            <a:xfrm>
              <a:off x="6547075" y="4713050"/>
              <a:ext cx="7400" cy="10475"/>
            </a:xfrm>
            <a:custGeom>
              <a:avLst/>
              <a:gdLst/>
              <a:ahLst/>
              <a:cxnLst/>
              <a:rect l="l" t="t" r="r" b="b"/>
              <a:pathLst>
                <a:path w="296" h="419" extrusionOk="0">
                  <a:moveTo>
                    <a:pt x="295" y="0"/>
                  </a:moveTo>
                  <a:cubicBezTo>
                    <a:pt x="197" y="0"/>
                    <a:pt x="98" y="99"/>
                    <a:pt x="0" y="99"/>
                  </a:cubicBezTo>
                  <a:cubicBezTo>
                    <a:pt x="0" y="197"/>
                    <a:pt x="0" y="295"/>
                    <a:pt x="197" y="418"/>
                  </a:cubicBezTo>
                  <a:lnTo>
                    <a:pt x="197" y="197"/>
                  </a:lnTo>
                  <a:cubicBezTo>
                    <a:pt x="197" y="99"/>
                    <a:pt x="295" y="99"/>
                    <a:pt x="2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2"/>
            <p:cNvSpPr/>
            <p:nvPr/>
          </p:nvSpPr>
          <p:spPr>
            <a:xfrm>
              <a:off x="6523700" y="4823075"/>
              <a:ext cx="4950" cy="8025"/>
            </a:xfrm>
            <a:custGeom>
              <a:avLst/>
              <a:gdLst/>
              <a:ahLst/>
              <a:cxnLst/>
              <a:rect l="l" t="t" r="r" b="b"/>
              <a:pathLst>
                <a:path w="198" h="321" extrusionOk="0">
                  <a:moveTo>
                    <a:pt x="1" y="1"/>
                  </a:moveTo>
                  <a:cubicBezTo>
                    <a:pt x="1" y="99"/>
                    <a:pt x="1" y="197"/>
                    <a:pt x="99" y="320"/>
                  </a:cubicBezTo>
                  <a:lnTo>
                    <a:pt x="197" y="197"/>
                  </a:lnTo>
                  <a:cubicBezTo>
                    <a:pt x="197" y="99"/>
                    <a:pt x="197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2"/>
            <p:cNvSpPr/>
            <p:nvPr/>
          </p:nvSpPr>
          <p:spPr>
            <a:xfrm>
              <a:off x="6549525" y="4907900"/>
              <a:ext cx="7400" cy="7400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99" y="1"/>
                  </a:moveTo>
                  <a:lnTo>
                    <a:pt x="0" y="99"/>
                  </a:lnTo>
                  <a:lnTo>
                    <a:pt x="197" y="296"/>
                  </a:lnTo>
                  <a:cubicBezTo>
                    <a:pt x="295" y="296"/>
                    <a:pt x="295" y="198"/>
                    <a:pt x="295" y="198"/>
                  </a:cubicBezTo>
                  <a:cubicBezTo>
                    <a:pt x="197" y="99"/>
                    <a:pt x="197" y="99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2"/>
            <p:cNvSpPr/>
            <p:nvPr/>
          </p:nvSpPr>
          <p:spPr>
            <a:xfrm>
              <a:off x="6544000" y="4889475"/>
              <a:ext cx="5550" cy="10475"/>
            </a:xfrm>
            <a:custGeom>
              <a:avLst/>
              <a:gdLst/>
              <a:ahLst/>
              <a:cxnLst/>
              <a:rect l="l" t="t" r="r" b="b"/>
              <a:pathLst>
                <a:path w="222" h="419" extrusionOk="0">
                  <a:moveTo>
                    <a:pt x="0" y="0"/>
                  </a:moveTo>
                  <a:lnTo>
                    <a:pt x="0" y="0"/>
                  </a:lnTo>
                  <a:cubicBezTo>
                    <a:pt x="123" y="222"/>
                    <a:pt x="123" y="320"/>
                    <a:pt x="123" y="418"/>
                  </a:cubicBezTo>
                  <a:lnTo>
                    <a:pt x="221" y="418"/>
                  </a:lnTo>
                  <a:lnTo>
                    <a:pt x="221" y="320"/>
                  </a:lnTo>
                  <a:cubicBezTo>
                    <a:pt x="221" y="222"/>
                    <a:pt x="123" y="22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2"/>
            <p:cNvSpPr/>
            <p:nvPr/>
          </p:nvSpPr>
          <p:spPr>
            <a:xfrm>
              <a:off x="6536600" y="4756675"/>
              <a:ext cx="2500" cy="9875"/>
            </a:xfrm>
            <a:custGeom>
              <a:avLst/>
              <a:gdLst/>
              <a:ahLst/>
              <a:cxnLst/>
              <a:rect l="l" t="t" r="r" b="b"/>
              <a:pathLst>
                <a:path w="100" h="395" extrusionOk="0">
                  <a:moveTo>
                    <a:pt x="1" y="1"/>
                  </a:moveTo>
                  <a:lnTo>
                    <a:pt x="1" y="198"/>
                  </a:lnTo>
                  <a:lnTo>
                    <a:pt x="1" y="394"/>
                  </a:lnTo>
                  <a:cubicBezTo>
                    <a:pt x="99" y="198"/>
                    <a:pt x="99" y="99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2"/>
            <p:cNvSpPr/>
            <p:nvPr/>
          </p:nvSpPr>
          <p:spPr>
            <a:xfrm>
              <a:off x="6554450" y="4917750"/>
              <a:ext cx="4925" cy="5550"/>
            </a:xfrm>
            <a:custGeom>
              <a:avLst/>
              <a:gdLst/>
              <a:ahLst/>
              <a:cxnLst/>
              <a:rect l="l" t="t" r="r" b="b"/>
              <a:pathLst>
                <a:path w="197" h="222" extrusionOk="0">
                  <a:moveTo>
                    <a:pt x="0" y="0"/>
                  </a:moveTo>
                  <a:lnTo>
                    <a:pt x="0" y="222"/>
                  </a:lnTo>
                  <a:lnTo>
                    <a:pt x="197" y="222"/>
                  </a:lnTo>
                  <a:cubicBezTo>
                    <a:pt x="98" y="99"/>
                    <a:pt x="98" y="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8" name="Google Shape;3268;p22"/>
          <p:cNvSpPr/>
          <p:nvPr/>
        </p:nvSpPr>
        <p:spPr>
          <a:xfrm rot="2062703">
            <a:off x="2699972" y="389460"/>
            <a:ext cx="395869" cy="246898"/>
          </a:xfrm>
          <a:custGeom>
            <a:avLst/>
            <a:gdLst/>
            <a:ahLst/>
            <a:cxnLst/>
            <a:rect l="l" t="t" r="r" b="b"/>
            <a:pathLst>
              <a:path w="17148" h="13320" extrusionOk="0">
                <a:moveTo>
                  <a:pt x="15077" y="0"/>
                </a:moveTo>
                <a:cubicBezTo>
                  <a:pt x="14339" y="0"/>
                  <a:pt x="13571" y="138"/>
                  <a:pt x="12915" y="191"/>
                </a:cubicBezTo>
                <a:cubicBezTo>
                  <a:pt x="10841" y="532"/>
                  <a:pt x="8768" y="1398"/>
                  <a:pt x="7009" y="2501"/>
                </a:cubicBezTo>
                <a:cubicBezTo>
                  <a:pt x="4174" y="4364"/>
                  <a:pt x="2074" y="7199"/>
                  <a:pt x="893" y="10376"/>
                </a:cubicBezTo>
                <a:cubicBezTo>
                  <a:pt x="893" y="9824"/>
                  <a:pt x="761" y="9273"/>
                  <a:pt x="761" y="8722"/>
                </a:cubicBezTo>
                <a:cubicBezTo>
                  <a:pt x="709" y="8446"/>
                  <a:pt x="519" y="8308"/>
                  <a:pt x="341" y="8308"/>
                </a:cubicBezTo>
                <a:cubicBezTo>
                  <a:pt x="164" y="8308"/>
                  <a:pt x="0" y="8446"/>
                  <a:pt x="0" y="8722"/>
                </a:cubicBezTo>
                <a:cubicBezTo>
                  <a:pt x="0" y="10139"/>
                  <a:pt x="105" y="11583"/>
                  <a:pt x="236" y="13001"/>
                </a:cubicBezTo>
                <a:cubicBezTo>
                  <a:pt x="236" y="13204"/>
                  <a:pt x="368" y="13320"/>
                  <a:pt x="553" y="13320"/>
                </a:cubicBezTo>
                <a:cubicBezTo>
                  <a:pt x="654" y="13320"/>
                  <a:pt x="772" y="13285"/>
                  <a:pt x="893" y="13211"/>
                </a:cubicBezTo>
                <a:cubicBezTo>
                  <a:pt x="2205" y="12003"/>
                  <a:pt x="3518" y="10796"/>
                  <a:pt x="4935" y="9614"/>
                </a:cubicBezTo>
                <a:cubicBezTo>
                  <a:pt x="5180" y="9349"/>
                  <a:pt x="4901" y="8956"/>
                  <a:pt x="4616" y="8956"/>
                </a:cubicBezTo>
                <a:cubicBezTo>
                  <a:pt x="4535" y="8956"/>
                  <a:pt x="4454" y="8988"/>
                  <a:pt x="4384" y="9063"/>
                </a:cubicBezTo>
                <a:cubicBezTo>
                  <a:pt x="3281" y="9929"/>
                  <a:pt x="2310" y="10927"/>
                  <a:pt x="1313" y="11793"/>
                </a:cubicBezTo>
                <a:cubicBezTo>
                  <a:pt x="2074" y="8827"/>
                  <a:pt x="3623" y="6097"/>
                  <a:pt x="6011" y="4128"/>
                </a:cubicBezTo>
                <a:cubicBezTo>
                  <a:pt x="7560" y="2816"/>
                  <a:pt x="9188" y="1950"/>
                  <a:pt x="11051" y="1293"/>
                </a:cubicBezTo>
                <a:cubicBezTo>
                  <a:pt x="12027" y="986"/>
                  <a:pt x="13786" y="430"/>
                  <a:pt x="15216" y="430"/>
                </a:cubicBezTo>
                <a:cubicBezTo>
                  <a:pt x="15863" y="430"/>
                  <a:pt x="16443" y="544"/>
                  <a:pt x="16852" y="847"/>
                </a:cubicBezTo>
                <a:cubicBezTo>
                  <a:pt x="16872" y="867"/>
                  <a:pt x="16896" y="876"/>
                  <a:pt x="16921" y="876"/>
                </a:cubicBezTo>
                <a:cubicBezTo>
                  <a:pt x="17026" y="876"/>
                  <a:pt x="17147" y="722"/>
                  <a:pt x="17062" y="637"/>
                </a:cubicBezTo>
                <a:cubicBezTo>
                  <a:pt x="16524" y="138"/>
                  <a:pt x="15815" y="0"/>
                  <a:pt x="150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9" name="Google Shape;3269;p22"/>
          <p:cNvGrpSpPr/>
          <p:nvPr/>
        </p:nvGrpSpPr>
        <p:grpSpPr>
          <a:xfrm rot="-267980">
            <a:off x="2044212" y="1922231"/>
            <a:ext cx="254860" cy="280364"/>
            <a:chOff x="6431500" y="4405675"/>
            <a:chExt cx="904275" cy="757975"/>
          </a:xfrm>
        </p:grpSpPr>
        <p:sp>
          <p:nvSpPr>
            <p:cNvPr id="3270" name="Google Shape;3270;p22"/>
            <p:cNvSpPr/>
            <p:nvPr/>
          </p:nvSpPr>
          <p:spPr>
            <a:xfrm>
              <a:off x="6907900" y="5158725"/>
              <a:ext cx="8025" cy="4925"/>
            </a:xfrm>
            <a:custGeom>
              <a:avLst/>
              <a:gdLst/>
              <a:ahLst/>
              <a:cxnLst/>
              <a:rect l="l" t="t" r="r" b="b"/>
              <a:pathLst>
                <a:path w="321" h="197" extrusionOk="0">
                  <a:moveTo>
                    <a:pt x="1" y="0"/>
                  </a:moveTo>
                  <a:cubicBezTo>
                    <a:pt x="1" y="99"/>
                    <a:pt x="1" y="197"/>
                    <a:pt x="99" y="197"/>
                  </a:cubicBezTo>
                  <a:lnTo>
                    <a:pt x="320" y="197"/>
                  </a:lnTo>
                  <a:cubicBezTo>
                    <a:pt x="320" y="197"/>
                    <a:pt x="320" y="99"/>
                    <a:pt x="198" y="99"/>
                  </a:cubicBezTo>
                  <a:cubicBezTo>
                    <a:pt x="148" y="49"/>
                    <a:pt x="124" y="49"/>
                    <a:pt x="99" y="49"/>
                  </a:cubicBezTo>
                  <a:cubicBezTo>
                    <a:pt x="75" y="49"/>
                    <a:pt x="50" y="4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2"/>
            <p:cNvSpPr/>
            <p:nvPr/>
          </p:nvSpPr>
          <p:spPr>
            <a:xfrm>
              <a:off x="6897450" y="5160475"/>
              <a:ext cx="8025" cy="3175"/>
            </a:xfrm>
            <a:custGeom>
              <a:avLst/>
              <a:gdLst/>
              <a:ahLst/>
              <a:cxnLst/>
              <a:rect l="l" t="t" r="r" b="b"/>
              <a:pathLst>
                <a:path w="321" h="127" extrusionOk="0">
                  <a:moveTo>
                    <a:pt x="76" y="0"/>
                  </a:moveTo>
                  <a:cubicBezTo>
                    <a:pt x="52" y="0"/>
                    <a:pt x="27" y="8"/>
                    <a:pt x="1" y="29"/>
                  </a:cubicBezTo>
                  <a:cubicBezTo>
                    <a:pt x="1" y="127"/>
                    <a:pt x="1" y="127"/>
                    <a:pt x="124" y="127"/>
                  </a:cubicBezTo>
                  <a:lnTo>
                    <a:pt x="222" y="127"/>
                  </a:lnTo>
                  <a:lnTo>
                    <a:pt x="320" y="29"/>
                  </a:lnTo>
                  <a:lnTo>
                    <a:pt x="320" y="29"/>
                  </a:lnTo>
                  <a:cubicBezTo>
                    <a:pt x="300" y="49"/>
                    <a:pt x="279" y="57"/>
                    <a:pt x="258" y="57"/>
                  </a:cubicBezTo>
                  <a:cubicBezTo>
                    <a:pt x="200" y="57"/>
                    <a:pt x="141" y="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2"/>
            <p:cNvSpPr/>
            <p:nvPr/>
          </p:nvSpPr>
          <p:spPr>
            <a:xfrm>
              <a:off x="6433950" y="4405675"/>
              <a:ext cx="901825" cy="753075"/>
            </a:xfrm>
            <a:custGeom>
              <a:avLst/>
              <a:gdLst/>
              <a:ahLst/>
              <a:cxnLst/>
              <a:rect l="l" t="t" r="r" b="b"/>
              <a:pathLst>
                <a:path w="36073" h="30123" extrusionOk="0">
                  <a:moveTo>
                    <a:pt x="17434" y="517"/>
                  </a:moveTo>
                  <a:cubicBezTo>
                    <a:pt x="17434" y="615"/>
                    <a:pt x="17533" y="615"/>
                    <a:pt x="17631" y="615"/>
                  </a:cubicBezTo>
                  <a:cubicBezTo>
                    <a:pt x="17631" y="714"/>
                    <a:pt x="17533" y="714"/>
                    <a:pt x="17533" y="714"/>
                  </a:cubicBezTo>
                  <a:cubicBezTo>
                    <a:pt x="17115" y="812"/>
                    <a:pt x="16598" y="812"/>
                    <a:pt x="16205" y="910"/>
                  </a:cubicBezTo>
                  <a:lnTo>
                    <a:pt x="16303" y="812"/>
                  </a:lnTo>
                  <a:cubicBezTo>
                    <a:pt x="16500" y="812"/>
                    <a:pt x="16697" y="812"/>
                    <a:pt x="16918" y="714"/>
                  </a:cubicBezTo>
                  <a:cubicBezTo>
                    <a:pt x="17016" y="714"/>
                    <a:pt x="17016" y="615"/>
                    <a:pt x="17016" y="615"/>
                  </a:cubicBezTo>
                  <a:cubicBezTo>
                    <a:pt x="17016" y="615"/>
                    <a:pt x="17115" y="615"/>
                    <a:pt x="17115" y="714"/>
                  </a:cubicBezTo>
                  <a:cubicBezTo>
                    <a:pt x="17213" y="615"/>
                    <a:pt x="17311" y="615"/>
                    <a:pt x="17434" y="517"/>
                  </a:cubicBezTo>
                  <a:close/>
                  <a:moveTo>
                    <a:pt x="15369" y="714"/>
                  </a:moveTo>
                  <a:lnTo>
                    <a:pt x="15369" y="910"/>
                  </a:lnTo>
                  <a:cubicBezTo>
                    <a:pt x="15369" y="910"/>
                    <a:pt x="15369" y="1033"/>
                    <a:pt x="15467" y="1033"/>
                  </a:cubicBezTo>
                  <a:lnTo>
                    <a:pt x="15270" y="1033"/>
                  </a:lnTo>
                  <a:cubicBezTo>
                    <a:pt x="15270" y="1033"/>
                    <a:pt x="15172" y="1033"/>
                    <a:pt x="15074" y="910"/>
                  </a:cubicBezTo>
                  <a:cubicBezTo>
                    <a:pt x="14975" y="910"/>
                    <a:pt x="14975" y="910"/>
                    <a:pt x="14852" y="1033"/>
                  </a:cubicBezTo>
                  <a:cubicBezTo>
                    <a:pt x="14852" y="910"/>
                    <a:pt x="14975" y="812"/>
                    <a:pt x="14975" y="812"/>
                  </a:cubicBezTo>
                  <a:cubicBezTo>
                    <a:pt x="15074" y="714"/>
                    <a:pt x="15270" y="714"/>
                    <a:pt x="15369" y="714"/>
                  </a:cubicBezTo>
                  <a:close/>
                  <a:moveTo>
                    <a:pt x="16500" y="296"/>
                  </a:moveTo>
                  <a:lnTo>
                    <a:pt x="16500" y="517"/>
                  </a:lnTo>
                  <a:cubicBezTo>
                    <a:pt x="16402" y="615"/>
                    <a:pt x="16082" y="517"/>
                    <a:pt x="15984" y="714"/>
                  </a:cubicBezTo>
                  <a:cubicBezTo>
                    <a:pt x="15984" y="812"/>
                    <a:pt x="16082" y="812"/>
                    <a:pt x="16082" y="910"/>
                  </a:cubicBezTo>
                  <a:cubicBezTo>
                    <a:pt x="16082" y="1033"/>
                    <a:pt x="15984" y="1033"/>
                    <a:pt x="15787" y="1033"/>
                  </a:cubicBezTo>
                  <a:cubicBezTo>
                    <a:pt x="15787" y="910"/>
                    <a:pt x="15885" y="812"/>
                    <a:pt x="15885" y="714"/>
                  </a:cubicBezTo>
                  <a:cubicBezTo>
                    <a:pt x="15787" y="714"/>
                    <a:pt x="15787" y="714"/>
                    <a:pt x="15787" y="615"/>
                  </a:cubicBezTo>
                  <a:cubicBezTo>
                    <a:pt x="15885" y="517"/>
                    <a:pt x="16082" y="517"/>
                    <a:pt x="16303" y="517"/>
                  </a:cubicBezTo>
                  <a:lnTo>
                    <a:pt x="16303" y="419"/>
                  </a:lnTo>
                  <a:cubicBezTo>
                    <a:pt x="16402" y="419"/>
                    <a:pt x="16402" y="419"/>
                    <a:pt x="16500" y="296"/>
                  </a:cubicBezTo>
                  <a:close/>
                  <a:moveTo>
                    <a:pt x="12197" y="1525"/>
                  </a:moveTo>
                  <a:cubicBezTo>
                    <a:pt x="12197" y="1525"/>
                    <a:pt x="12098" y="1525"/>
                    <a:pt x="12098" y="1648"/>
                  </a:cubicBezTo>
                  <a:lnTo>
                    <a:pt x="12295" y="1648"/>
                  </a:lnTo>
                  <a:lnTo>
                    <a:pt x="12197" y="1525"/>
                  </a:lnTo>
                  <a:close/>
                  <a:moveTo>
                    <a:pt x="17926" y="1328"/>
                  </a:moveTo>
                  <a:cubicBezTo>
                    <a:pt x="17828" y="1427"/>
                    <a:pt x="17729" y="1525"/>
                    <a:pt x="17533" y="1525"/>
                  </a:cubicBezTo>
                  <a:cubicBezTo>
                    <a:pt x="17434" y="1525"/>
                    <a:pt x="17311" y="1525"/>
                    <a:pt x="17213" y="1648"/>
                  </a:cubicBezTo>
                  <a:cubicBezTo>
                    <a:pt x="17147" y="1648"/>
                    <a:pt x="17082" y="1593"/>
                    <a:pt x="17016" y="1593"/>
                  </a:cubicBezTo>
                  <a:cubicBezTo>
                    <a:pt x="16983" y="1593"/>
                    <a:pt x="16951" y="1607"/>
                    <a:pt x="16918" y="1648"/>
                  </a:cubicBezTo>
                  <a:lnTo>
                    <a:pt x="16820" y="1648"/>
                  </a:lnTo>
                  <a:cubicBezTo>
                    <a:pt x="16697" y="1648"/>
                    <a:pt x="16598" y="1648"/>
                    <a:pt x="16402" y="1746"/>
                  </a:cubicBezTo>
                  <a:lnTo>
                    <a:pt x="16082" y="1746"/>
                  </a:lnTo>
                  <a:cubicBezTo>
                    <a:pt x="15984" y="1845"/>
                    <a:pt x="15787" y="1845"/>
                    <a:pt x="15688" y="1845"/>
                  </a:cubicBezTo>
                  <a:cubicBezTo>
                    <a:pt x="15590" y="1943"/>
                    <a:pt x="15369" y="1943"/>
                    <a:pt x="15172" y="1943"/>
                  </a:cubicBezTo>
                  <a:lnTo>
                    <a:pt x="15172" y="1845"/>
                  </a:lnTo>
                  <a:lnTo>
                    <a:pt x="15369" y="1845"/>
                  </a:lnTo>
                  <a:lnTo>
                    <a:pt x="15369" y="1525"/>
                  </a:lnTo>
                  <a:cubicBezTo>
                    <a:pt x="15467" y="1648"/>
                    <a:pt x="15467" y="1746"/>
                    <a:pt x="15590" y="1845"/>
                  </a:cubicBezTo>
                  <a:cubicBezTo>
                    <a:pt x="15590" y="1746"/>
                    <a:pt x="15688" y="1746"/>
                    <a:pt x="15688" y="1648"/>
                  </a:cubicBezTo>
                  <a:lnTo>
                    <a:pt x="15787" y="1648"/>
                  </a:lnTo>
                  <a:cubicBezTo>
                    <a:pt x="15840" y="1666"/>
                    <a:pt x="15895" y="1673"/>
                    <a:pt x="15950" y="1673"/>
                  </a:cubicBezTo>
                  <a:cubicBezTo>
                    <a:pt x="16197" y="1673"/>
                    <a:pt x="16455" y="1525"/>
                    <a:pt x="16697" y="1525"/>
                  </a:cubicBezTo>
                  <a:cubicBezTo>
                    <a:pt x="16820" y="1427"/>
                    <a:pt x="16918" y="1427"/>
                    <a:pt x="17016" y="1427"/>
                  </a:cubicBezTo>
                  <a:lnTo>
                    <a:pt x="17311" y="1427"/>
                  </a:lnTo>
                  <a:cubicBezTo>
                    <a:pt x="17311" y="1394"/>
                    <a:pt x="17325" y="1383"/>
                    <a:pt x="17347" y="1383"/>
                  </a:cubicBezTo>
                  <a:cubicBezTo>
                    <a:pt x="17391" y="1383"/>
                    <a:pt x="17467" y="1427"/>
                    <a:pt x="17533" y="1427"/>
                  </a:cubicBezTo>
                  <a:cubicBezTo>
                    <a:pt x="17631" y="1427"/>
                    <a:pt x="17828" y="1427"/>
                    <a:pt x="17926" y="1328"/>
                  </a:cubicBezTo>
                  <a:close/>
                  <a:moveTo>
                    <a:pt x="18442" y="2878"/>
                  </a:moveTo>
                  <a:lnTo>
                    <a:pt x="18344" y="2976"/>
                  </a:lnTo>
                  <a:lnTo>
                    <a:pt x="18344" y="3074"/>
                  </a:lnTo>
                  <a:cubicBezTo>
                    <a:pt x="18344" y="2976"/>
                    <a:pt x="18246" y="2976"/>
                    <a:pt x="18246" y="2976"/>
                  </a:cubicBezTo>
                  <a:cubicBezTo>
                    <a:pt x="18147" y="2976"/>
                    <a:pt x="18147" y="2976"/>
                    <a:pt x="18049" y="3074"/>
                  </a:cubicBezTo>
                  <a:cubicBezTo>
                    <a:pt x="18049" y="2976"/>
                    <a:pt x="18147" y="2976"/>
                    <a:pt x="18147" y="2878"/>
                  </a:cubicBezTo>
                  <a:close/>
                  <a:moveTo>
                    <a:pt x="19278" y="2755"/>
                  </a:moveTo>
                  <a:cubicBezTo>
                    <a:pt x="19770" y="2878"/>
                    <a:pt x="20188" y="2976"/>
                    <a:pt x="20705" y="3074"/>
                  </a:cubicBezTo>
                  <a:lnTo>
                    <a:pt x="20705" y="3173"/>
                  </a:lnTo>
                  <a:cubicBezTo>
                    <a:pt x="20545" y="3074"/>
                    <a:pt x="20391" y="3050"/>
                    <a:pt x="20253" y="3050"/>
                  </a:cubicBezTo>
                  <a:cubicBezTo>
                    <a:pt x="20115" y="3050"/>
                    <a:pt x="19992" y="3074"/>
                    <a:pt x="19893" y="3074"/>
                  </a:cubicBezTo>
                  <a:cubicBezTo>
                    <a:pt x="19672" y="3074"/>
                    <a:pt x="19475" y="3074"/>
                    <a:pt x="19278" y="2976"/>
                  </a:cubicBezTo>
                  <a:cubicBezTo>
                    <a:pt x="19234" y="2956"/>
                    <a:pt x="19195" y="2948"/>
                    <a:pt x="19159" y="2948"/>
                  </a:cubicBezTo>
                  <a:cubicBezTo>
                    <a:pt x="19014" y="2948"/>
                    <a:pt x="18919" y="3074"/>
                    <a:pt x="18762" y="3074"/>
                  </a:cubicBezTo>
                  <a:cubicBezTo>
                    <a:pt x="18762" y="2976"/>
                    <a:pt x="18664" y="2976"/>
                    <a:pt x="18442" y="2878"/>
                  </a:cubicBezTo>
                  <a:lnTo>
                    <a:pt x="18959" y="2878"/>
                  </a:lnTo>
                  <a:cubicBezTo>
                    <a:pt x="18983" y="2847"/>
                    <a:pt x="19008" y="2838"/>
                    <a:pt x="19033" y="2838"/>
                  </a:cubicBezTo>
                  <a:cubicBezTo>
                    <a:pt x="19070" y="2838"/>
                    <a:pt x="19109" y="2858"/>
                    <a:pt x="19149" y="2858"/>
                  </a:cubicBezTo>
                  <a:cubicBezTo>
                    <a:pt x="19190" y="2858"/>
                    <a:pt x="19232" y="2838"/>
                    <a:pt x="19278" y="2755"/>
                  </a:cubicBezTo>
                  <a:close/>
                  <a:moveTo>
                    <a:pt x="19475" y="714"/>
                  </a:moveTo>
                  <a:lnTo>
                    <a:pt x="19475" y="714"/>
                  </a:lnTo>
                  <a:cubicBezTo>
                    <a:pt x="19574" y="812"/>
                    <a:pt x="19672" y="812"/>
                    <a:pt x="19770" y="812"/>
                  </a:cubicBezTo>
                  <a:cubicBezTo>
                    <a:pt x="19841" y="812"/>
                    <a:pt x="19903" y="748"/>
                    <a:pt x="19980" y="748"/>
                  </a:cubicBezTo>
                  <a:cubicBezTo>
                    <a:pt x="20038" y="748"/>
                    <a:pt x="20104" y="784"/>
                    <a:pt x="20188" y="910"/>
                  </a:cubicBezTo>
                  <a:cubicBezTo>
                    <a:pt x="20304" y="795"/>
                    <a:pt x="20393" y="747"/>
                    <a:pt x="20468" y="747"/>
                  </a:cubicBezTo>
                  <a:cubicBezTo>
                    <a:pt x="20521" y="747"/>
                    <a:pt x="20566" y="771"/>
                    <a:pt x="20606" y="812"/>
                  </a:cubicBezTo>
                  <a:lnTo>
                    <a:pt x="21123" y="812"/>
                  </a:lnTo>
                  <a:cubicBezTo>
                    <a:pt x="21319" y="812"/>
                    <a:pt x="21614" y="910"/>
                    <a:pt x="21836" y="910"/>
                  </a:cubicBezTo>
                  <a:cubicBezTo>
                    <a:pt x="21836" y="951"/>
                    <a:pt x="21847" y="965"/>
                    <a:pt x="21865" y="965"/>
                  </a:cubicBezTo>
                  <a:cubicBezTo>
                    <a:pt x="21901" y="965"/>
                    <a:pt x="21967" y="910"/>
                    <a:pt x="22032" y="910"/>
                  </a:cubicBezTo>
                  <a:lnTo>
                    <a:pt x="22229" y="910"/>
                  </a:lnTo>
                  <a:cubicBezTo>
                    <a:pt x="22352" y="910"/>
                    <a:pt x="22352" y="1033"/>
                    <a:pt x="22352" y="1132"/>
                  </a:cubicBezTo>
                  <a:lnTo>
                    <a:pt x="22647" y="1132"/>
                  </a:lnTo>
                  <a:cubicBezTo>
                    <a:pt x="22647" y="1069"/>
                    <a:pt x="22655" y="1050"/>
                    <a:pt x="22666" y="1050"/>
                  </a:cubicBezTo>
                  <a:cubicBezTo>
                    <a:pt x="22685" y="1050"/>
                    <a:pt x="22712" y="1101"/>
                    <a:pt x="22729" y="1101"/>
                  </a:cubicBezTo>
                  <a:cubicBezTo>
                    <a:pt x="22739" y="1101"/>
                    <a:pt x="22746" y="1084"/>
                    <a:pt x="22746" y="1033"/>
                  </a:cubicBezTo>
                  <a:cubicBezTo>
                    <a:pt x="22967" y="1033"/>
                    <a:pt x="23065" y="1033"/>
                    <a:pt x="23262" y="1230"/>
                  </a:cubicBezTo>
                  <a:lnTo>
                    <a:pt x="23360" y="1132"/>
                  </a:lnTo>
                  <a:cubicBezTo>
                    <a:pt x="23360" y="1230"/>
                    <a:pt x="23360" y="1230"/>
                    <a:pt x="23459" y="1230"/>
                  </a:cubicBezTo>
                  <a:cubicBezTo>
                    <a:pt x="23541" y="1230"/>
                    <a:pt x="23612" y="1186"/>
                    <a:pt x="23679" y="1186"/>
                  </a:cubicBezTo>
                  <a:cubicBezTo>
                    <a:pt x="23713" y="1186"/>
                    <a:pt x="23745" y="1197"/>
                    <a:pt x="23778" y="1230"/>
                  </a:cubicBezTo>
                  <a:cubicBezTo>
                    <a:pt x="23877" y="1328"/>
                    <a:pt x="24073" y="1328"/>
                    <a:pt x="24295" y="1427"/>
                  </a:cubicBezTo>
                  <a:lnTo>
                    <a:pt x="24491" y="1427"/>
                  </a:lnTo>
                  <a:cubicBezTo>
                    <a:pt x="24590" y="1525"/>
                    <a:pt x="24688" y="1525"/>
                    <a:pt x="24811" y="1525"/>
                  </a:cubicBezTo>
                  <a:cubicBezTo>
                    <a:pt x="24811" y="1648"/>
                    <a:pt x="24909" y="1648"/>
                    <a:pt x="25008" y="1746"/>
                  </a:cubicBezTo>
                  <a:lnTo>
                    <a:pt x="25303" y="1746"/>
                  </a:lnTo>
                  <a:lnTo>
                    <a:pt x="25303" y="1845"/>
                  </a:lnTo>
                  <a:cubicBezTo>
                    <a:pt x="25622" y="1845"/>
                    <a:pt x="25622" y="1845"/>
                    <a:pt x="25721" y="2042"/>
                  </a:cubicBezTo>
                  <a:lnTo>
                    <a:pt x="26139" y="2042"/>
                  </a:lnTo>
                  <a:cubicBezTo>
                    <a:pt x="26237" y="2140"/>
                    <a:pt x="26237" y="2263"/>
                    <a:pt x="26336" y="2361"/>
                  </a:cubicBezTo>
                  <a:cubicBezTo>
                    <a:pt x="26754" y="2361"/>
                    <a:pt x="26950" y="2656"/>
                    <a:pt x="27270" y="2656"/>
                  </a:cubicBezTo>
                  <a:cubicBezTo>
                    <a:pt x="27368" y="2878"/>
                    <a:pt x="27565" y="2976"/>
                    <a:pt x="27762" y="3074"/>
                  </a:cubicBezTo>
                  <a:cubicBezTo>
                    <a:pt x="27885" y="3074"/>
                    <a:pt x="27885" y="3173"/>
                    <a:pt x="28081" y="3271"/>
                  </a:cubicBezTo>
                  <a:lnTo>
                    <a:pt x="27885" y="3271"/>
                  </a:lnTo>
                  <a:cubicBezTo>
                    <a:pt x="27762" y="3173"/>
                    <a:pt x="27565" y="3074"/>
                    <a:pt x="27467" y="2976"/>
                  </a:cubicBezTo>
                  <a:cubicBezTo>
                    <a:pt x="27467" y="3074"/>
                    <a:pt x="27368" y="3074"/>
                    <a:pt x="27368" y="3074"/>
                  </a:cubicBezTo>
                  <a:lnTo>
                    <a:pt x="27368" y="2976"/>
                  </a:lnTo>
                  <a:lnTo>
                    <a:pt x="27049" y="2976"/>
                  </a:lnTo>
                  <a:cubicBezTo>
                    <a:pt x="27049" y="2878"/>
                    <a:pt x="27049" y="2755"/>
                    <a:pt x="26950" y="2755"/>
                  </a:cubicBezTo>
                  <a:lnTo>
                    <a:pt x="26754" y="2755"/>
                  </a:lnTo>
                  <a:cubicBezTo>
                    <a:pt x="26754" y="2656"/>
                    <a:pt x="26655" y="2656"/>
                    <a:pt x="26655" y="2558"/>
                  </a:cubicBezTo>
                  <a:lnTo>
                    <a:pt x="26434" y="2558"/>
                  </a:lnTo>
                  <a:cubicBezTo>
                    <a:pt x="26336" y="2558"/>
                    <a:pt x="26336" y="2460"/>
                    <a:pt x="26237" y="2460"/>
                  </a:cubicBezTo>
                  <a:cubicBezTo>
                    <a:pt x="25819" y="2361"/>
                    <a:pt x="25524" y="2042"/>
                    <a:pt x="25008" y="2042"/>
                  </a:cubicBezTo>
                  <a:cubicBezTo>
                    <a:pt x="25008" y="1943"/>
                    <a:pt x="24909" y="1845"/>
                    <a:pt x="24811" y="1746"/>
                  </a:cubicBezTo>
                  <a:cubicBezTo>
                    <a:pt x="24700" y="1796"/>
                    <a:pt x="24571" y="1820"/>
                    <a:pt x="24430" y="1820"/>
                  </a:cubicBezTo>
                  <a:cubicBezTo>
                    <a:pt x="24289" y="1820"/>
                    <a:pt x="24135" y="1796"/>
                    <a:pt x="23975" y="1746"/>
                  </a:cubicBezTo>
                  <a:cubicBezTo>
                    <a:pt x="24073" y="1648"/>
                    <a:pt x="24073" y="1648"/>
                    <a:pt x="24073" y="1525"/>
                  </a:cubicBezTo>
                  <a:cubicBezTo>
                    <a:pt x="24055" y="1507"/>
                    <a:pt x="24041" y="1500"/>
                    <a:pt x="24028" y="1500"/>
                  </a:cubicBezTo>
                  <a:cubicBezTo>
                    <a:pt x="23972" y="1500"/>
                    <a:pt x="23957" y="1648"/>
                    <a:pt x="23877" y="1648"/>
                  </a:cubicBezTo>
                  <a:cubicBezTo>
                    <a:pt x="23778" y="1525"/>
                    <a:pt x="23582" y="1427"/>
                    <a:pt x="23459" y="1328"/>
                  </a:cubicBezTo>
                  <a:cubicBezTo>
                    <a:pt x="23459" y="1427"/>
                    <a:pt x="23360" y="1427"/>
                    <a:pt x="23360" y="1525"/>
                  </a:cubicBezTo>
                  <a:cubicBezTo>
                    <a:pt x="23262" y="1427"/>
                    <a:pt x="23262" y="1427"/>
                    <a:pt x="23164" y="1328"/>
                  </a:cubicBezTo>
                  <a:cubicBezTo>
                    <a:pt x="23114" y="1378"/>
                    <a:pt x="23065" y="1402"/>
                    <a:pt x="23028" y="1402"/>
                  </a:cubicBezTo>
                  <a:cubicBezTo>
                    <a:pt x="22991" y="1402"/>
                    <a:pt x="22967" y="1378"/>
                    <a:pt x="22967" y="1328"/>
                  </a:cubicBezTo>
                  <a:cubicBezTo>
                    <a:pt x="22926" y="1361"/>
                    <a:pt x="22888" y="1372"/>
                    <a:pt x="22851" y="1372"/>
                  </a:cubicBezTo>
                  <a:cubicBezTo>
                    <a:pt x="22778" y="1372"/>
                    <a:pt x="22713" y="1328"/>
                    <a:pt x="22647" y="1328"/>
                  </a:cubicBezTo>
                  <a:cubicBezTo>
                    <a:pt x="22549" y="1328"/>
                    <a:pt x="22549" y="1328"/>
                    <a:pt x="22352" y="1230"/>
                  </a:cubicBezTo>
                  <a:cubicBezTo>
                    <a:pt x="22352" y="1230"/>
                    <a:pt x="22352" y="1328"/>
                    <a:pt x="22229" y="1328"/>
                  </a:cubicBezTo>
                  <a:lnTo>
                    <a:pt x="22131" y="1230"/>
                  </a:lnTo>
                  <a:cubicBezTo>
                    <a:pt x="21934" y="1132"/>
                    <a:pt x="21836" y="1132"/>
                    <a:pt x="21614" y="1132"/>
                  </a:cubicBezTo>
                  <a:cubicBezTo>
                    <a:pt x="21418" y="1132"/>
                    <a:pt x="21221" y="1033"/>
                    <a:pt x="20901" y="1033"/>
                  </a:cubicBezTo>
                  <a:cubicBezTo>
                    <a:pt x="20866" y="1051"/>
                    <a:pt x="20830" y="1059"/>
                    <a:pt x="20793" y="1059"/>
                  </a:cubicBezTo>
                  <a:cubicBezTo>
                    <a:pt x="20629" y="1059"/>
                    <a:pt x="20450" y="910"/>
                    <a:pt x="20188" y="910"/>
                  </a:cubicBezTo>
                  <a:lnTo>
                    <a:pt x="19574" y="910"/>
                  </a:lnTo>
                  <a:cubicBezTo>
                    <a:pt x="19574" y="812"/>
                    <a:pt x="19574" y="812"/>
                    <a:pt x="19475" y="714"/>
                  </a:cubicBezTo>
                  <a:close/>
                  <a:moveTo>
                    <a:pt x="9222" y="3369"/>
                  </a:moveTo>
                  <a:cubicBezTo>
                    <a:pt x="9222" y="3591"/>
                    <a:pt x="9123" y="3591"/>
                    <a:pt x="9123" y="3689"/>
                  </a:cubicBezTo>
                  <a:cubicBezTo>
                    <a:pt x="9025" y="3689"/>
                    <a:pt x="9025" y="3689"/>
                    <a:pt x="9025" y="3591"/>
                  </a:cubicBezTo>
                  <a:lnTo>
                    <a:pt x="9222" y="3369"/>
                  </a:lnTo>
                  <a:close/>
                  <a:moveTo>
                    <a:pt x="17926" y="3492"/>
                  </a:moveTo>
                  <a:lnTo>
                    <a:pt x="17926" y="3591"/>
                  </a:lnTo>
                  <a:cubicBezTo>
                    <a:pt x="17729" y="3689"/>
                    <a:pt x="17631" y="3689"/>
                    <a:pt x="17434" y="3787"/>
                  </a:cubicBezTo>
                  <a:cubicBezTo>
                    <a:pt x="17434" y="3689"/>
                    <a:pt x="17533" y="3689"/>
                    <a:pt x="17533" y="3689"/>
                  </a:cubicBezTo>
                  <a:cubicBezTo>
                    <a:pt x="17434" y="3689"/>
                    <a:pt x="17434" y="3591"/>
                    <a:pt x="17434" y="3591"/>
                  </a:cubicBezTo>
                  <a:cubicBezTo>
                    <a:pt x="17434" y="3591"/>
                    <a:pt x="17533" y="3591"/>
                    <a:pt x="17533" y="3492"/>
                  </a:cubicBezTo>
                  <a:cubicBezTo>
                    <a:pt x="17565" y="3525"/>
                    <a:pt x="17587" y="3536"/>
                    <a:pt x="17606" y="3536"/>
                  </a:cubicBezTo>
                  <a:cubicBezTo>
                    <a:pt x="17642" y="3536"/>
                    <a:pt x="17664" y="3492"/>
                    <a:pt x="17729" y="3492"/>
                  </a:cubicBezTo>
                  <a:close/>
                  <a:moveTo>
                    <a:pt x="22352" y="2976"/>
                  </a:moveTo>
                  <a:cubicBezTo>
                    <a:pt x="22450" y="3074"/>
                    <a:pt x="22450" y="3173"/>
                    <a:pt x="22450" y="3173"/>
                  </a:cubicBezTo>
                  <a:lnTo>
                    <a:pt x="23262" y="3173"/>
                  </a:lnTo>
                  <a:cubicBezTo>
                    <a:pt x="23360" y="3271"/>
                    <a:pt x="23459" y="3271"/>
                    <a:pt x="23582" y="3369"/>
                  </a:cubicBezTo>
                  <a:cubicBezTo>
                    <a:pt x="23877" y="3492"/>
                    <a:pt x="24196" y="3492"/>
                    <a:pt x="24393" y="3689"/>
                  </a:cubicBezTo>
                  <a:cubicBezTo>
                    <a:pt x="24491" y="3689"/>
                    <a:pt x="24491" y="3689"/>
                    <a:pt x="24590" y="3787"/>
                  </a:cubicBezTo>
                  <a:cubicBezTo>
                    <a:pt x="24393" y="3787"/>
                    <a:pt x="24196" y="3689"/>
                    <a:pt x="23975" y="3689"/>
                  </a:cubicBezTo>
                  <a:lnTo>
                    <a:pt x="23975" y="3591"/>
                  </a:lnTo>
                  <a:cubicBezTo>
                    <a:pt x="23680" y="3591"/>
                    <a:pt x="23459" y="3492"/>
                    <a:pt x="23164" y="3369"/>
                  </a:cubicBezTo>
                  <a:cubicBezTo>
                    <a:pt x="23164" y="3369"/>
                    <a:pt x="23065" y="3369"/>
                    <a:pt x="23065" y="3492"/>
                  </a:cubicBezTo>
                  <a:cubicBezTo>
                    <a:pt x="22844" y="3173"/>
                    <a:pt x="22549" y="3173"/>
                    <a:pt x="22229" y="3173"/>
                  </a:cubicBezTo>
                  <a:cubicBezTo>
                    <a:pt x="22352" y="3173"/>
                    <a:pt x="22352" y="3074"/>
                    <a:pt x="22352" y="2976"/>
                  </a:cubicBezTo>
                  <a:close/>
                  <a:moveTo>
                    <a:pt x="22520" y="3645"/>
                  </a:moveTo>
                  <a:cubicBezTo>
                    <a:pt x="22538" y="3645"/>
                    <a:pt x="22549" y="3656"/>
                    <a:pt x="22549" y="3689"/>
                  </a:cubicBezTo>
                  <a:cubicBezTo>
                    <a:pt x="22647" y="3689"/>
                    <a:pt x="22647" y="3689"/>
                    <a:pt x="22746" y="3787"/>
                  </a:cubicBezTo>
                  <a:cubicBezTo>
                    <a:pt x="22706" y="3807"/>
                    <a:pt x="22671" y="3815"/>
                    <a:pt x="22639" y="3815"/>
                  </a:cubicBezTo>
                  <a:cubicBezTo>
                    <a:pt x="22509" y="3815"/>
                    <a:pt x="22431" y="3689"/>
                    <a:pt x="22352" y="3689"/>
                  </a:cubicBezTo>
                  <a:cubicBezTo>
                    <a:pt x="22418" y="3689"/>
                    <a:pt x="22483" y="3645"/>
                    <a:pt x="22520" y="3645"/>
                  </a:cubicBezTo>
                  <a:close/>
                  <a:moveTo>
                    <a:pt x="9935" y="3689"/>
                  </a:moveTo>
                  <a:cubicBezTo>
                    <a:pt x="9935" y="3787"/>
                    <a:pt x="10058" y="3787"/>
                    <a:pt x="10058" y="3886"/>
                  </a:cubicBezTo>
                  <a:lnTo>
                    <a:pt x="9738" y="3886"/>
                  </a:lnTo>
                  <a:cubicBezTo>
                    <a:pt x="9836" y="3787"/>
                    <a:pt x="9836" y="3787"/>
                    <a:pt x="9935" y="3689"/>
                  </a:cubicBezTo>
                  <a:close/>
                  <a:moveTo>
                    <a:pt x="16697" y="3689"/>
                  </a:moveTo>
                  <a:lnTo>
                    <a:pt x="16820" y="3787"/>
                  </a:lnTo>
                  <a:cubicBezTo>
                    <a:pt x="16820" y="3886"/>
                    <a:pt x="16820" y="3886"/>
                    <a:pt x="16697" y="3886"/>
                  </a:cubicBezTo>
                  <a:lnTo>
                    <a:pt x="16598" y="3787"/>
                  </a:lnTo>
                  <a:cubicBezTo>
                    <a:pt x="16500" y="3787"/>
                    <a:pt x="16402" y="3787"/>
                    <a:pt x="16303" y="3886"/>
                  </a:cubicBezTo>
                  <a:lnTo>
                    <a:pt x="16303" y="3689"/>
                  </a:lnTo>
                  <a:cubicBezTo>
                    <a:pt x="16369" y="3689"/>
                    <a:pt x="16478" y="3733"/>
                    <a:pt x="16573" y="3733"/>
                  </a:cubicBezTo>
                  <a:cubicBezTo>
                    <a:pt x="16620" y="3733"/>
                    <a:pt x="16664" y="3722"/>
                    <a:pt x="16697" y="3689"/>
                  </a:cubicBezTo>
                  <a:close/>
                  <a:moveTo>
                    <a:pt x="23877" y="3886"/>
                  </a:moveTo>
                  <a:cubicBezTo>
                    <a:pt x="23877" y="4107"/>
                    <a:pt x="23877" y="4107"/>
                    <a:pt x="23778" y="4205"/>
                  </a:cubicBezTo>
                  <a:cubicBezTo>
                    <a:pt x="23680" y="4107"/>
                    <a:pt x="23680" y="3984"/>
                    <a:pt x="23582" y="3886"/>
                  </a:cubicBezTo>
                  <a:lnTo>
                    <a:pt x="23582" y="3886"/>
                  </a:lnTo>
                  <a:cubicBezTo>
                    <a:pt x="23583" y="3887"/>
                    <a:pt x="23681" y="3984"/>
                    <a:pt x="23778" y="3984"/>
                  </a:cubicBezTo>
                  <a:cubicBezTo>
                    <a:pt x="23778" y="3984"/>
                    <a:pt x="23778" y="3886"/>
                    <a:pt x="23877" y="3886"/>
                  </a:cubicBezTo>
                  <a:close/>
                  <a:moveTo>
                    <a:pt x="24196" y="4205"/>
                  </a:moveTo>
                  <a:cubicBezTo>
                    <a:pt x="24196" y="4304"/>
                    <a:pt x="24295" y="4304"/>
                    <a:pt x="24393" y="4402"/>
                  </a:cubicBezTo>
                  <a:lnTo>
                    <a:pt x="24196" y="4402"/>
                  </a:lnTo>
                  <a:lnTo>
                    <a:pt x="24196" y="4205"/>
                  </a:lnTo>
                  <a:close/>
                  <a:moveTo>
                    <a:pt x="8705" y="3787"/>
                  </a:moveTo>
                  <a:cubicBezTo>
                    <a:pt x="8607" y="3984"/>
                    <a:pt x="8508" y="4107"/>
                    <a:pt x="8312" y="4107"/>
                  </a:cubicBezTo>
                  <a:cubicBezTo>
                    <a:pt x="8213" y="4205"/>
                    <a:pt x="8090" y="4304"/>
                    <a:pt x="7894" y="4500"/>
                  </a:cubicBezTo>
                  <a:cubicBezTo>
                    <a:pt x="7894" y="4402"/>
                    <a:pt x="7894" y="4304"/>
                    <a:pt x="7992" y="4304"/>
                  </a:cubicBezTo>
                  <a:cubicBezTo>
                    <a:pt x="7992" y="4205"/>
                    <a:pt x="8090" y="4205"/>
                    <a:pt x="8213" y="4107"/>
                  </a:cubicBezTo>
                  <a:cubicBezTo>
                    <a:pt x="8312" y="3984"/>
                    <a:pt x="8508" y="3886"/>
                    <a:pt x="8705" y="3787"/>
                  </a:cubicBezTo>
                  <a:close/>
                  <a:moveTo>
                    <a:pt x="9222" y="4205"/>
                  </a:moveTo>
                  <a:cubicBezTo>
                    <a:pt x="9123" y="4304"/>
                    <a:pt x="9123" y="4304"/>
                    <a:pt x="9025" y="4304"/>
                  </a:cubicBezTo>
                  <a:lnTo>
                    <a:pt x="9025" y="4500"/>
                  </a:lnTo>
                  <a:cubicBezTo>
                    <a:pt x="9025" y="4402"/>
                    <a:pt x="9025" y="4304"/>
                    <a:pt x="8926" y="4205"/>
                  </a:cubicBezTo>
                  <a:close/>
                  <a:moveTo>
                    <a:pt x="25523" y="4337"/>
                  </a:moveTo>
                  <a:cubicBezTo>
                    <a:pt x="25606" y="4337"/>
                    <a:pt x="25663" y="4385"/>
                    <a:pt x="25721" y="4500"/>
                  </a:cubicBezTo>
                  <a:cubicBezTo>
                    <a:pt x="25622" y="4500"/>
                    <a:pt x="25524" y="4402"/>
                    <a:pt x="25303" y="4402"/>
                  </a:cubicBezTo>
                  <a:cubicBezTo>
                    <a:pt x="25394" y="4361"/>
                    <a:pt x="25465" y="4337"/>
                    <a:pt x="25523" y="4337"/>
                  </a:cubicBezTo>
                  <a:close/>
                  <a:moveTo>
                    <a:pt x="17115" y="3271"/>
                  </a:moveTo>
                  <a:cubicBezTo>
                    <a:pt x="17016" y="3369"/>
                    <a:pt x="17016" y="3492"/>
                    <a:pt x="17016" y="3591"/>
                  </a:cubicBezTo>
                  <a:cubicBezTo>
                    <a:pt x="17016" y="3492"/>
                    <a:pt x="17016" y="3369"/>
                    <a:pt x="16918" y="3369"/>
                  </a:cubicBezTo>
                  <a:cubicBezTo>
                    <a:pt x="16820" y="3369"/>
                    <a:pt x="16697" y="3492"/>
                    <a:pt x="16598" y="3591"/>
                  </a:cubicBezTo>
                  <a:cubicBezTo>
                    <a:pt x="16598" y="3492"/>
                    <a:pt x="16500" y="3492"/>
                    <a:pt x="16402" y="3492"/>
                  </a:cubicBezTo>
                  <a:cubicBezTo>
                    <a:pt x="16205" y="3492"/>
                    <a:pt x="16082" y="3591"/>
                    <a:pt x="15885" y="3787"/>
                  </a:cubicBezTo>
                  <a:lnTo>
                    <a:pt x="15885" y="3689"/>
                  </a:lnTo>
                  <a:cubicBezTo>
                    <a:pt x="15787" y="3689"/>
                    <a:pt x="15787" y="3787"/>
                    <a:pt x="15787" y="3787"/>
                  </a:cubicBezTo>
                  <a:cubicBezTo>
                    <a:pt x="15738" y="3738"/>
                    <a:pt x="15688" y="3714"/>
                    <a:pt x="15636" y="3714"/>
                  </a:cubicBezTo>
                  <a:cubicBezTo>
                    <a:pt x="15584" y="3714"/>
                    <a:pt x="15529" y="3738"/>
                    <a:pt x="15467" y="3787"/>
                  </a:cubicBezTo>
                  <a:cubicBezTo>
                    <a:pt x="15369" y="3787"/>
                    <a:pt x="15270" y="3787"/>
                    <a:pt x="15172" y="3689"/>
                  </a:cubicBezTo>
                  <a:lnTo>
                    <a:pt x="15172" y="3689"/>
                  </a:lnTo>
                  <a:cubicBezTo>
                    <a:pt x="15172" y="3787"/>
                    <a:pt x="15172" y="3886"/>
                    <a:pt x="15270" y="3886"/>
                  </a:cubicBezTo>
                  <a:lnTo>
                    <a:pt x="15074" y="3886"/>
                  </a:lnTo>
                  <a:cubicBezTo>
                    <a:pt x="14852" y="3886"/>
                    <a:pt x="14656" y="3984"/>
                    <a:pt x="14557" y="4107"/>
                  </a:cubicBezTo>
                  <a:cubicBezTo>
                    <a:pt x="14592" y="4212"/>
                    <a:pt x="14640" y="4242"/>
                    <a:pt x="14696" y="4242"/>
                  </a:cubicBezTo>
                  <a:cubicBezTo>
                    <a:pt x="14774" y="4242"/>
                    <a:pt x="14869" y="4184"/>
                    <a:pt x="14973" y="4184"/>
                  </a:cubicBezTo>
                  <a:cubicBezTo>
                    <a:pt x="15006" y="4184"/>
                    <a:pt x="15039" y="4190"/>
                    <a:pt x="15074" y="4205"/>
                  </a:cubicBezTo>
                  <a:cubicBezTo>
                    <a:pt x="14852" y="4205"/>
                    <a:pt x="14754" y="4304"/>
                    <a:pt x="14656" y="4402"/>
                  </a:cubicBezTo>
                  <a:lnTo>
                    <a:pt x="14557" y="4402"/>
                  </a:lnTo>
                  <a:lnTo>
                    <a:pt x="14557" y="4304"/>
                  </a:lnTo>
                  <a:cubicBezTo>
                    <a:pt x="14459" y="4402"/>
                    <a:pt x="14459" y="4402"/>
                    <a:pt x="14361" y="4402"/>
                  </a:cubicBezTo>
                  <a:cubicBezTo>
                    <a:pt x="14361" y="4304"/>
                    <a:pt x="14557" y="4205"/>
                    <a:pt x="14459" y="4107"/>
                  </a:cubicBezTo>
                  <a:lnTo>
                    <a:pt x="14459" y="4107"/>
                  </a:lnTo>
                  <a:cubicBezTo>
                    <a:pt x="14238" y="4205"/>
                    <a:pt x="14041" y="4205"/>
                    <a:pt x="13943" y="4304"/>
                  </a:cubicBezTo>
                  <a:cubicBezTo>
                    <a:pt x="14041" y="4402"/>
                    <a:pt x="14139" y="4402"/>
                    <a:pt x="14139" y="4402"/>
                  </a:cubicBezTo>
                  <a:cubicBezTo>
                    <a:pt x="14139" y="4500"/>
                    <a:pt x="14041" y="4500"/>
                    <a:pt x="13943" y="4599"/>
                  </a:cubicBezTo>
                  <a:lnTo>
                    <a:pt x="13943" y="4304"/>
                  </a:lnTo>
                  <a:lnTo>
                    <a:pt x="13746" y="4304"/>
                  </a:lnTo>
                  <a:cubicBezTo>
                    <a:pt x="13623" y="4304"/>
                    <a:pt x="13426" y="4402"/>
                    <a:pt x="13328" y="4402"/>
                  </a:cubicBezTo>
                  <a:cubicBezTo>
                    <a:pt x="13328" y="4304"/>
                    <a:pt x="13426" y="4304"/>
                    <a:pt x="13525" y="4205"/>
                  </a:cubicBezTo>
                  <a:cubicBezTo>
                    <a:pt x="13623" y="4205"/>
                    <a:pt x="13746" y="4304"/>
                    <a:pt x="13844" y="4304"/>
                  </a:cubicBezTo>
                  <a:cubicBezTo>
                    <a:pt x="13746" y="4107"/>
                    <a:pt x="13844" y="4107"/>
                    <a:pt x="13943" y="4107"/>
                  </a:cubicBezTo>
                  <a:cubicBezTo>
                    <a:pt x="14139" y="4107"/>
                    <a:pt x="14238" y="3984"/>
                    <a:pt x="14459" y="3886"/>
                  </a:cubicBezTo>
                  <a:cubicBezTo>
                    <a:pt x="14508" y="3837"/>
                    <a:pt x="14557" y="3837"/>
                    <a:pt x="14607" y="3837"/>
                  </a:cubicBezTo>
                  <a:cubicBezTo>
                    <a:pt x="14656" y="3837"/>
                    <a:pt x="14705" y="3837"/>
                    <a:pt x="14754" y="3787"/>
                  </a:cubicBezTo>
                  <a:cubicBezTo>
                    <a:pt x="14852" y="3689"/>
                    <a:pt x="15074" y="3689"/>
                    <a:pt x="15172" y="3689"/>
                  </a:cubicBezTo>
                  <a:cubicBezTo>
                    <a:pt x="15270" y="3591"/>
                    <a:pt x="15467" y="3591"/>
                    <a:pt x="15590" y="3492"/>
                  </a:cubicBezTo>
                  <a:lnTo>
                    <a:pt x="15885" y="3492"/>
                  </a:lnTo>
                  <a:cubicBezTo>
                    <a:pt x="15984" y="3369"/>
                    <a:pt x="16205" y="3369"/>
                    <a:pt x="16402" y="3369"/>
                  </a:cubicBezTo>
                  <a:lnTo>
                    <a:pt x="16598" y="3369"/>
                  </a:lnTo>
                  <a:cubicBezTo>
                    <a:pt x="16500" y="3369"/>
                    <a:pt x="16500" y="3369"/>
                    <a:pt x="16500" y="3271"/>
                  </a:cubicBezTo>
                  <a:close/>
                  <a:moveTo>
                    <a:pt x="18246" y="4205"/>
                  </a:moveTo>
                  <a:lnTo>
                    <a:pt x="18246" y="4304"/>
                  </a:lnTo>
                  <a:lnTo>
                    <a:pt x="17926" y="4304"/>
                  </a:lnTo>
                  <a:cubicBezTo>
                    <a:pt x="17828" y="4304"/>
                    <a:pt x="17729" y="4402"/>
                    <a:pt x="17533" y="4402"/>
                  </a:cubicBezTo>
                  <a:lnTo>
                    <a:pt x="17533" y="4599"/>
                  </a:lnTo>
                  <a:cubicBezTo>
                    <a:pt x="17434" y="4500"/>
                    <a:pt x="17434" y="4500"/>
                    <a:pt x="17311" y="4500"/>
                  </a:cubicBezTo>
                  <a:cubicBezTo>
                    <a:pt x="17434" y="4304"/>
                    <a:pt x="17631" y="4304"/>
                    <a:pt x="17729" y="4304"/>
                  </a:cubicBezTo>
                  <a:cubicBezTo>
                    <a:pt x="17828" y="4255"/>
                    <a:pt x="17932" y="4255"/>
                    <a:pt x="18024" y="4255"/>
                  </a:cubicBezTo>
                  <a:cubicBezTo>
                    <a:pt x="18117" y="4255"/>
                    <a:pt x="18197" y="4255"/>
                    <a:pt x="18246" y="4205"/>
                  </a:cubicBezTo>
                  <a:close/>
                  <a:moveTo>
                    <a:pt x="16697" y="4599"/>
                  </a:moveTo>
                  <a:cubicBezTo>
                    <a:pt x="16598" y="4722"/>
                    <a:pt x="16598" y="4722"/>
                    <a:pt x="16402" y="4722"/>
                  </a:cubicBezTo>
                  <a:cubicBezTo>
                    <a:pt x="16500" y="4599"/>
                    <a:pt x="16500" y="4599"/>
                    <a:pt x="16697" y="4599"/>
                  </a:cubicBezTo>
                  <a:close/>
                  <a:moveTo>
                    <a:pt x="7795" y="4402"/>
                  </a:moveTo>
                  <a:lnTo>
                    <a:pt x="7795" y="4402"/>
                  </a:lnTo>
                  <a:cubicBezTo>
                    <a:pt x="7697" y="4599"/>
                    <a:pt x="7697" y="4599"/>
                    <a:pt x="7599" y="4722"/>
                  </a:cubicBezTo>
                  <a:cubicBezTo>
                    <a:pt x="7476" y="4722"/>
                    <a:pt x="7476" y="4820"/>
                    <a:pt x="7377" y="4820"/>
                  </a:cubicBezTo>
                  <a:cubicBezTo>
                    <a:pt x="7279" y="4918"/>
                    <a:pt x="7181" y="4918"/>
                    <a:pt x="7082" y="5017"/>
                  </a:cubicBezTo>
                  <a:cubicBezTo>
                    <a:pt x="7082" y="4820"/>
                    <a:pt x="7377" y="4820"/>
                    <a:pt x="7377" y="4599"/>
                  </a:cubicBezTo>
                  <a:lnTo>
                    <a:pt x="7599" y="4599"/>
                  </a:lnTo>
                  <a:cubicBezTo>
                    <a:pt x="7599" y="4500"/>
                    <a:pt x="7697" y="4500"/>
                    <a:pt x="7795" y="4402"/>
                  </a:cubicBezTo>
                  <a:close/>
                  <a:moveTo>
                    <a:pt x="29875" y="4162"/>
                  </a:moveTo>
                  <a:cubicBezTo>
                    <a:pt x="29947" y="4162"/>
                    <a:pt x="29991" y="4205"/>
                    <a:pt x="30122" y="4205"/>
                  </a:cubicBezTo>
                  <a:lnTo>
                    <a:pt x="30122" y="4304"/>
                  </a:lnTo>
                  <a:cubicBezTo>
                    <a:pt x="30344" y="4500"/>
                    <a:pt x="30639" y="4722"/>
                    <a:pt x="30835" y="4918"/>
                  </a:cubicBezTo>
                  <a:lnTo>
                    <a:pt x="30835" y="5017"/>
                  </a:lnTo>
                  <a:cubicBezTo>
                    <a:pt x="30798" y="5036"/>
                    <a:pt x="30767" y="5044"/>
                    <a:pt x="30743" y="5044"/>
                  </a:cubicBezTo>
                  <a:cubicBezTo>
                    <a:pt x="30639" y="5044"/>
                    <a:pt x="30639" y="4900"/>
                    <a:pt x="30639" y="4820"/>
                  </a:cubicBezTo>
                  <a:lnTo>
                    <a:pt x="30442" y="4820"/>
                  </a:lnTo>
                  <a:cubicBezTo>
                    <a:pt x="30344" y="4722"/>
                    <a:pt x="30122" y="4599"/>
                    <a:pt x="30024" y="4304"/>
                  </a:cubicBezTo>
                  <a:cubicBezTo>
                    <a:pt x="29926" y="4304"/>
                    <a:pt x="29827" y="4205"/>
                    <a:pt x="29729" y="4205"/>
                  </a:cubicBezTo>
                  <a:cubicBezTo>
                    <a:pt x="29794" y="4173"/>
                    <a:pt x="29838" y="4162"/>
                    <a:pt x="29875" y="4162"/>
                  </a:cubicBezTo>
                  <a:close/>
                  <a:moveTo>
                    <a:pt x="31352" y="5017"/>
                  </a:moveTo>
                  <a:cubicBezTo>
                    <a:pt x="31450" y="5017"/>
                    <a:pt x="31450" y="5115"/>
                    <a:pt x="31450" y="5115"/>
                  </a:cubicBezTo>
                  <a:cubicBezTo>
                    <a:pt x="31450" y="5214"/>
                    <a:pt x="31450" y="5214"/>
                    <a:pt x="31352" y="5214"/>
                  </a:cubicBezTo>
                  <a:lnTo>
                    <a:pt x="31253" y="5115"/>
                  </a:lnTo>
                  <a:cubicBezTo>
                    <a:pt x="31253" y="5017"/>
                    <a:pt x="31352" y="5017"/>
                    <a:pt x="31352" y="5017"/>
                  </a:cubicBezTo>
                  <a:close/>
                  <a:moveTo>
                    <a:pt x="17434" y="5435"/>
                  </a:moveTo>
                  <a:cubicBezTo>
                    <a:pt x="17533" y="5435"/>
                    <a:pt x="17533" y="5435"/>
                    <a:pt x="17533" y="5533"/>
                  </a:cubicBezTo>
                  <a:cubicBezTo>
                    <a:pt x="17434" y="5533"/>
                    <a:pt x="17434" y="5533"/>
                    <a:pt x="17311" y="5632"/>
                  </a:cubicBezTo>
                  <a:cubicBezTo>
                    <a:pt x="17311" y="5533"/>
                    <a:pt x="17213" y="5533"/>
                    <a:pt x="17213" y="5533"/>
                  </a:cubicBezTo>
                  <a:cubicBezTo>
                    <a:pt x="17311" y="5435"/>
                    <a:pt x="17311" y="5435"/>
                    <a:pt x="17434" y="5435"/>
                  </a:cubicBezTo>
                  <a:close/>
                  <a:moveTo>
                    <a:pt x="26139" y="4599"/>
                  </a:moveTo>
                  <a:cubicBezTo>
                    <a:pt x="26336" y="4722"/>
                    <a:pt x="26532" y="4918"/>
                    <a:pt x="26852" y="4918"/>
                  </a:cubicBezTo>
                  <a:cubicBezTo>
                    <a:pt x="27147" y="5214"/>
                    <a:pt x="27565" y="5336"/>
                    <a:pt x="27885" y="5533"/>
                  </a:cubicBezTo>
                  <a:lnTo>
                    <a:pt x="27762" y="5632"/>
                  </a:lnTo>
                  <a:cubicBezTo>
                    <a:pt x="27663" y="5632"/>
                    <a:pt x="27565" y="5435"/>
                    <a:pt x="27368" y="5435"/>
                  </a:cubicBezTo>
                  <a:cubicBezTo>
                    <a:pt x="27270" y="5435"/>
                    <a:pt x="27147" y="5336"/>
                    <a:pt x="27049" y="5214"/>
                  </a:cubicBezTo>
                  <a:cubicBezTo>
                    <a:pt x="26754" y="5115"/>
                    <a:pt x="26532" y="4918"/>
                    <a:pt x="26237" y="4820"/>
                  </a:cubicBezTo>
                  <a:cubicBezTo>
                    <a:pt x="26139" y="4820"/>
                    <a:pt x="26040" y="4722"/>
                    <a:pt x="25918" y="4722"/>
                  </a:cubicBezTo>
                  <a:cubicBezTo>
                    <a:pt x="26040" y="4599"/>
                    <a:pt x="26040" y="4599"/>
                    <a:pt x="26139" y="4599"/>
                  </a:cubicBezTo>
                  <a:close/>
                  <a:moveTo>
                    <a:pt x="31868" y="5336"/>
                  </a:moveTo>
                  <a:cubicBezTo>
                    <a:pt x="31966" y="5435"/>
                    <a:pt x="31966" y="5533"/>
                    <a:pt x="31966" y="5632"/>
                  </a:cubicBezTo>
                  <a:lnTo>
                    <a:pt x="31770" y="5632"/>
                  </a:lnTo>
                  <a:cubicBezTo>
                    <a:pt x="31770" y="5533"/>
                    <a:pt x="31868" y="5435"/>
                    <a:pt x="31868" y="5336"/>
                  </a:cubicBezTo>
                  <a:close/>
                  <a:moveTo>
                    <a:pt x="16824" y="5591"/>
                  </a:moveTo>
                  <a:cubicBezTo>
                    <a:pt x="16858" y="5591"/>
                    <a:pt x="16889" y="5603"/>
                    <a:pt x="16918" y="5632"/>
                  </a:cubicBezTo>
                  <a:cubicBezTo>
                    <a:pt x="16848" y="5701"/>
                    <a:pt x="16767" y="5771"/>
                    <a:pt x="16655" y="5771"/>
                  </a:cubicBezTo>
                  <a:cubicBezTo>
                    <a:pt x="16609" y="5771"/>
                    <a:pt x="16558" y="5759"/>
                    <a:pt x="16500" y="5730"/>
                  </a:cubicBezTo>
                  <a:cubicBezTo>
                    <a:pt x="16639" y="5660"/>
                    <a:pt x="16741" y="5591"/>
                    <a:pt x="16824" y="5591"/>
                  </a:cubicBezTo>
                  <a:close/>
                  <a:moveTo>
                    <a:pt x="31966" y="5632"/>
                  </a:moveTo>
                  <a:cubicBezTo>
                    <a:pt x="32188" y="5730"/>
                    <a:pt x="32188" y="5828"/>
                    <a:pt x="32384" y="5951"/>
                  </a:cubicBezTo>
                  <a:lnTo>
                    <a:pt x="32188" y="5951"/>
                  </a:lnTo>
                  <a:cubicBezTo>
                    <a:pt x="32065" y="5828"/>
                    <a:pt x="32065" y="5730"/>
                    <a:pt x="31966" y="5632"/>
                  </a:cubicBezTo>
                  <a:close/>
                  <a:moveTo>
                    <a:pt x="15984" y="5951"/>
                  </a:moveTo>
                  <a:cubicBezTo>
                    <a:pt x="15885" y="6050"/>
                    <a:pt x="15885" y="6050"/>
                    <a:pt x="15590" y="6050"/>
                  </a:cubicBezTo>
                  <a:lnTo>
                    <a:pt x="15590" y="5951"/>
                  </a:lnTo>
                  <a:close/>
                  <a:moveTo>
                    <a:pt x="6984" y="4918"/>
                  </a:moveTo>
                  <a:lnTo>
                    <a:pt x="6984" y="5017"/>
                  </a:lnTo>
                  <a:cubicBezTo>
                    <a:pt x="6861" y="5017"/>
                    <a:pt x="6763" y="5017"/>
                    <a:pt x="6763" y="5214"/>
                  </a:cubicBezTo>
                  <a:cubicBezTo>
                    <a:pt x="6566" y="5336"/>
                    <a:pt x="6468" y="5336"/>
                    <a:pt x="6246" y="5435"/>
                  </a:cubicBezTo>
                  <a:cubicBezTo>
                    <a:pt x="6369" y="5632"/>
                    <a:pt x="6050" y="5632"/>
                    <a:pt x="6050" y="5828"/>
                  </a:cubicBezTo>
                  <a:cubicBezTo>
                    <a:pt x="5853" y="5828"/>
                    <a:pt x="5754" y="6050"/>
                    <a:pt x="5533" y="6148"/>
                  </a:cubicBezTo>
                  <a:lnTo>
                    <a:pt x="5533" y="5951"/>
                  </a:lnTo>
                  <a:cubicBezTo>
                    <a:pt x="5632" y="5828"/>
                    <a:pt x="5754" y="5730"/>
                    <a:pt x="5853" y="5730"/>
                  </a:cubicBezTo>
                  <a:cubicBezTo>
                    <a:pt x="5951" y="5632"/>
                    <a:pt x="6050" y="5533"/>
                    <a:pt x="6148" y="5435"/>
                  </a:cubicBezTo>
                  <a:lnTo>
                    <a:pt x="6246" y="5435"/>
                  </a:lnTo>
                  <a:cubicBezTo>
                    <a:pt x="6246" y="5214"/>
                    <a:pt x="6566" y="5336"/>
                    <a:pt x="6566" y="5115"/>
                  </a:cubicBezTo>
                  <a:cubicBezTo>
                    <a:pt x="6664" y="5115"/>
                    <a:pt x="6763" y="5017"/>
                    <a:pt x="6763" y="4918"/>
                  </a:cubicBezTo>
                  <a:close/>
                  <a:moveTo>
                    <a:pt x="29311" y="4722"/>
                  </a:moveTo>
                  <a:cubicBezTo>
                    <a:pt x="29409" y="4820"/>
                    <a:pt x="29508" y="4820"/>
                    <a:pt x="29606" y="4918"/>
                  </a:cubicBezTo>
                  <a:cubicBezTo>
                    <a:pt x="29729" y="5017"/>
                    <a:pt x="29827" y="5017"/>
                    <a:pt x="29926" y="5214"/>
                  </a:cubicBezTo>
                  <a:lnTo>
                    <a:pt x="30024" y="5214"/>
                  </a:lnTo>
                  <a:cubicBezTo>
                    <a:pt x="30122" y="5435"/>
                    <a:pt x="30221" y="5435"/>
                    <a:pt x="30344" y="5533"/>
                  </a:cubicBezTo>
                  <a:cubicBezTo>
                    <a:pt x="30442" y="5632"/>
                    <a:pt x="30540" y="5828"/>
                    <a:pt x="30639" y="5828"/>
                  </a:cubicBezTo>
                  <a:cubicBezTo>
                    <a:pt x="30835" y="5951"/>
                    <a:pt x="30835" y="6148"/>
                    <a:pt x="30958" y="6246"/>
                  </a:cubicBezTo>
                  <a:cubicBezTo>
                    <a:pt x="30835" y="6246"/>
                    <a:pt x="30835" y="6148"/>
                    <a:pt x="30737" y="6148"/>
                  </a:cubicBezTo>
                  <a:lnTo>
                    <a:pt x="30737" y="6050"/>
                  </a:lnTo>
                  <a:cubicBezTo>
                    <a:pt x="30442" y="5828"/>
                    <a:pt x="30221" y="5632"/>
                    <a:pt x="29926" y="5435"/>
                  </a:cubicBezTo>
                  <a:lnTo>
                    <a:pt x="29926" y="5214"/>
                  </a:lnTo>
                  <a:cubicBezTo>
                    <a:pt x="29827" y="5115"/>
                    <a:pt x="29729" y="5115"/>
                    <a:pt x="29606" y="5115"/>
                  </a:cubicBezTo>
                  <a:cubicBezTo>
                    <a:pt x="29508" y="5017"/>
                    <a:pt x="29409" y="4918"/>
                    <a:pt x="29212" y="4820"/>
                  </a:cubicBezTo>
                  <a:cubicBezTo>
                    <a:pt x="29212" y="4820"/>
                    <a:pt x="29212" y="4722"/>
                    <a:pt x="29311" y="4722"/>
                  </a:cubicBezTo>
                  <a:close/>
                  <a:moveTo>
                    <a:pt x="5435" y="6050"/>
                  </a:moveTo>
                  <a:lnTo>
                    <a:pt x="5435" y="6345"/>
                  </a:lnTo>
                  <a:cubicBezTo>
                    <a:pt x="5336" y="6443"/>
                    <a:pt x="5238" y="6566"/>
                    <a:pt x="5238" y="6566"/>
                  </a:cubicBezTo>
                  <a:cubicBezTo>
                    <a:pt x="5140" y="6566"/>
                    <a:pt x="5017" y="6566"/>
                    <a:pt x="4918" y="6443"/>
                  </a:cubicBezTo>
                  <a:cubicBezTo>
                    <a:pt x="5017" y="6443"/>
                    <a:pt x="5140" y="6443"/>
                    <a:pt x="5238" y="6246"/>
                  </a:cubicBezTo>
                  <a:cubicBezTo>
                    <a:pt x="5238" y="6246"/>
                    <a:pt x="5336" y="6148"/>
                    <a:pt x="5435" y="6050"/>
                  </a:cubicBezTo>
                  <a:close/>
                  <a:moveTo>
                    <a:pt x="31155" y="6443"/>
                  </a:moveTo>
                  <a:cubicBezTo>
                    <a:pt x="31352" y="6566"/>
                    <a:pt x="31352" y="6566"/>
                    <a:pt x="31352" y="6763"/>
                  </a:cubicBezTo>
                  <a:cubicBezTo>
                    <a:pt x="31352" y="6664"/>
                    <a:pt x="31253" y="6566"/>
                    <a:pt x="31155" y="6443"/>
                  </a:cubicBezTo>
                  <a:close/>
                  <a:moveTo>
                    <a:pt x="7795" y="6861"/>
                  </a:moveTo>
                  <a:cubicBezTo>
                    <a:pt x="7795" y="6939"/>
                    <a:pt x="7734" y="7016"/>
                    <a:pt x="7599" y="7046"/>
                  </a:cubicBezTo>
                  <a:lnTo>
                    <a:pt x="7599" y="7046"/>
                  </a:lnTo>
                  <a:cubicBezTo>
                    <a:pt x="7607" y="6951"/>
                    <a:pt x="7701" y="6861"/>
                    <a:pt x="7795" y="6861"/>
                  </a:cubicBezTo>
                  <a:close/>
                  <a:moveTo>
                    <a:pt x="29212" y="7058"/>
                  </a:moveTo>
                  <a:cubicBezTo>
                    <a:pt x="29311" y="7058"/>
                    <a:pt x="29409" y="7058"/>
                    <a:pt x="29508" y="7181"/>
                  </a:cubicBezTo>
                  <a:cubicBezTo>
                    <a:pt x="29508" y="7279"/>
                    <a:pt x="29409" y="7279"/>
                    <a:pt x="29409" y="7377"/>
                  </a:cubicBezTo>
                  <a:lnTo>
                    <a:pt x="29311" y="7377"/>
                  </a:lnTo>
                  <a:lnTo>
                    <a:pt x="29311" y="7181"/>
                  </a:lnTo>
                  <a:cubicBezTo>
                    <a:pt x="29212" y="7181"/>
                    <a:pt x="29212" y="7181"/>
                    <a:pt x="29212" y="7279"/>
                  </a:cubicBezTo>
                  <a:lnTo>
                    <a:pt x="29212" y="7058"/>
                  </a:lnTo>
                  <a:close/>
                  <a:moveTo>
                    <a:pt x="4820" y="6566"/>
                  </a:moveTo>
                  <a:lnTo>
                    <a:pt x="4820" y="6959"/>
                  </a:lnTo>
                  <a:lnTo>
                    <a:pt x="4820" y="7181"/>
                  </a:lnTo>
                  <a:cubicBezTo>
                    <a:pt x="4722" y="7279"/>
                    <a:pt x="4623" y="7279"/>
                    <a:pt x="4525" y="7279"/>
                  </a:cubicBezTo>
                  <a:cubicBezTo>
                    <a:pt x="4525" y="7377"/>
                    <a:pt x="4623" y="7377"/>
                    <a:pt x="4623" y="7377"/>
                  </a:cubicBezTo>
                  <a:cubicBezTo>
                    <a:pt x="4402" y="7574"/>
                    <a:pt x="4304" y="7795"/>
                    <a:pt x="4205" y="7894"/>
                  </a:cubicBezTo>
                  <a:lnTo>
                    <a:pt x="4009" y="7894"/>
                  </a:lnTo>
                  <a:lnTo>
                    <a:pt x="4009" y="7795"/>
                  </a:lnTo>
                  <a:lnTo>
                    <a:pt x="4107" y="7795"/>
                  </a:lnTo>
                  <a:cubicBezTo>
                    <a:pt x="4304" y="7574"/>
                    <a:pt x="4402" y="7377"/>
                    <a:pt x="4402" y="7181"/>
                  </a:cubicBezTo>
                  <a:cubicBezTo>
                    <a:pt x="4525" y="7058"/>
                    <a:pt x="4623" y="6959"/>
                    <a:pt x="4623" y="6959"/>
                  </a:cubicBezTo>
                  <a:cubicBezTo>
                    <a:pt x="4722" y="6861"/>
                    <a:pt x="4722" y="6763"/>
                    <a:pt x="4820" y="6566"/>
                  </a:cubicBezTo>
                  <a:close/>
                  <a:moveTo>
                    <a:pt x="15369" y="5730"/>
                  </a:moveTo>
                  <a:lnTo>
                    <a:pt x="15369" y="5828"/>
                  </a:lnTo>
                  <a:cubicBezTo>
                    <a:pt x="15270" y="5951"/>
                    <a:pt x="15172" y="6050"/>
                    <a:pt x="14975" y="6050"/>
                  </a:cubicBezTo>
                  <a:cubicBezTo>
                    <a:pt x="14754" y="6246"/>
                    <a:pt x="14557" y="6345"/>
                    <a:pt x="14238" y="6443"/>
                  </a:cubicBezTo>
                  <a:cubicBezTo>
                    <a:pt x="14139" y="6566"/>
                    <a:pt x="14041" y="6664"/>
                    <a:pt x="13943" y="6664"/>
                  </a:cubicBezTo>
                  <a:cubicBezTo>
                    <a:pt x="13844" y="6664"/>
                    <a:pt x="13746" y="6861"/>
                    <a:pt x="13623" y="6861"/>
                  </a:cubicBezTo>
                  <a:cubicBezTo>
                    <a:pt x="13525" y="6959"/>
                    <a:pt x="13525" y="7058"/>
                    <a:pt x="13426" y="7181"/>
                  </a:cubicBezTo>
                  <a:lnTo>
                    <a:pt x="13328" y="7058"/>
                  </a:lnTo>
                  <a:cubicBezTo>
                    <a:pt x="13328" y="7181"/>
                    <a:pt x="13230" y="7181"/>
                    <a:pt x="13230" y="7279"/>
                  </a:cubicBezTo>
                  <a:lnTo>
                    <a:pt x="13008" y="7279"/>
                  </a:lnTo>
                  <a:cubicBezTo>
                    <a:pt x="13008" y="7377"/>
                    <a:pt x="13131" y="7377"/>
                    <a:pt x="13008" y="7476"/>
                  </a:cubicBezTo>
                  <a:cubicBezTo>
                    <a:pt x="13008" y="7476"/>
                    <a:pt x="13008" y="7574"/>
                    <a:pt x="12910" y="7574"/>
                  </a:cubicBezTo>
                  <a:cubicBezTo>
                    <a:pt x="12910" y="7574"/>
                    <a:pt x="12812" y="7574"/>
                    <a:pt x="12812" y="7476"/>
                  </a:cubicBezTo>
                  <a:cubicBezTo>
                    <a:pt x="12812" y="7574"/>
                    <a:pt x="12713" y="7574"/>
                    <a:pt x="12713" y="7574"/>
                  </a:cubicBezTo>
                  <a:cubicBezTo>
                    <a:pt x="12713" y="7672"/>
                    <a:pt x="12713" y="7672"/>
                    <a:pt x="12812" y="7795"/>
                  </a:cubicBezTo>
                  <a:cubicBezTo>
                    <a:pt x="12713" y="7795"/>
                    <a:pt x="12713" y="7795"/>
                    <a:pt x="12615" y="7672"/>
                  </a:cubicBezTo>
                  <a:cubicBezTo>
                    <a:pt x="12516" y="7795"/>
                    <a:pt x="12516" y="7894"/>
                    <a:pt x="12394" y="7992"/>
                  </a:cubicBezTo>
                  <a:cubicBezTo>
                    <a:pt x="12394" y="7894"/>
                    <a:pt x="12295" y="7795"/>
                    <a:pt x="12394" y="7795"/>
                  </a:cubicBezTo>
                  <a:cubicBezTo>
                    <a:pt x="12394" y="7795"/>
                    <a:pt x="12516" y="7672"/>
                    <a:pt x="12615" y="7574"/>
                  </a:cubicBezTo>
                  <a:cubicBezTo>
                    <a:pt x="12713" y="7574"/>
                    <a:pt x="12713" y="7476"/>
                    <a:pt x="12812" y="7377"/>
                  </a:cubicBezTo>
                  <a:cubicBezTo>
                    <a:pt x="12812" y="7377"/>
                    <a:pt x="12910" y="7279"/>
                    <a:pt x="13008" y="7279"/>
                  </a:cubicBezTo>
                  <a:cubicBezTo>
                    <a:pt x="13230" y="6959"/>
                    <a:pt x="13525" y="6763"/>
                    <a:pt x="13844" y="6566"/>
                  </a:cubicBezTo>
                  <a:cubicBezTo>
                    <a:pt x="13943" y="6443"/>
                    <a:pt x="14139" y="6443"/>
                    <a:pt x="14238" y="6345"/>
                  </a:cubicBezTo>
                  <a:lnTo>
                    <a:pt x="14361" y="6345"/>
                  </a:lnTo>
                  <a:cubicBezTo>
                    <a:pt x="14361" y="6246"/>
                    <a:pt x="14361" y="6246"/>
                    <a:pt x="14459" y="6148"/>
                  </a:cubicBezTo>
                  <a:lnTo>
                    <a:pt x="14557" y="6148"/>
                  </a:lnTo>
                  <a:lnTo>
                    <a:pt x="14656" y="6050"/>
                  </a:lnTo>
                  <a:lnTo>
                    <a:pt x="14754" y="6148"/>
                  </a:lnTo>
                  <a:lnTo>
                    <a:pt x="14754" y="5951"/>
                  </a:lnTo>
                  <a:cubicBezTo>
                    <a:pt x="14852" y="5951"/>
                    <a:pt x="14975" y="6050"/>
                    <a:pt x="14975" y="6050"/>
                  </a:cubicBezTo>
                  <a:cubicBezTo>
                    <a:pt x="15074" y="5951"/>
                    <a:pt x="15172" y="5828"/>
                    <a:pt x="15172" y="5730"/>
                  </a:cubicBezTo>
                  <a:lnTo>
                    <a:pt x="15270" y="5828"/>
                  </a:lnTo>
                  <a:cubicBezTo>
                    <a:pt x="15270" y="5828"/>
                    <a:pt x="15270" y="5730"/>
                    <a:pt x="15369" y="5730"/>
                  </a:cubicBezTo>
                  <a:close/>
                  <a:moveTo>
                    <a:pt x="3787" y="7992"/>
                  </a:moveTo>
                  <a:cubicBezTo>
                    <a:pt x="3787" y="7992"/>
                    <a:pt x="3910" y="8090"/>
                    <a:pt x="4009" y="8090"/>
                  </a:cubicBezTo>
                  <a:cubicBezTo>
                    <a:pt x="3787" y="8189"/>
                    <a:pt x="3787" y="8189"/>
                    <a:pt x="3689" y="8287"/>
                  </a:cubicBezTo>
                  <a:cubicBezTo>
                    <a:pt x="3689" y="8189"/>
                    <a:pt x="3787" y="8090"/>
                    <a:pt x="3787" y="7992"/>
                  </a:cubicBezTo>
                  <a:close/>
                  <a:moveTo>
                    <a:pt x="11164" y="8287"/>
                  </a:moveTo>
                  <a:cubicBezTo>
                    <a:pt x="11287" y="8287"/>
                    <a:pt x="11287" y="8410"/>
                    <a:pt x="11287" y="8410"/>
                  </a:cubicBezTo>
                  <a:cubicBezTo>
                    <a:pt x="11287" y="8508"/>
                    <a:pt x="11164" y="8508"/>
                    <a:pt x="11164" y="8607"/>
                  </a:cubicBezTo>
                  <a:cubicBezTo>
                    <a:pt x="11066" y="8508"/>
                    <a:pt x="11164" y="8410"/>
                    <a:pt x="11164" y="8287"/>
                  </a:cubicBezTo>
                  <a:close/>
                  <a:moveTo>
                    <a:pt x="31155" y="9222"/>
                  </a:moveTo>
                  <a:cubicBezTo>
                    <a:pt x="31155" y="9320"/>
                    <a:pt x="31253" y="9320"/>
                    <a:pt x="31253" y="9320"/>
                  </a:cubicBezTo>
                  <a:cubicBezTo>
                    <a:pt x="31253" y="9418"/>
                    <a:pt x="31253" y="9517"/>
                    <a:pt x="31155" y="9640"/>
                  </a:cubicBezTo>
                  <a:cubicBezTo>
                    <a:pt x="31155" y="9517"/>
                    <a:pt x="31057" y="9320"/>
                    <a:pt x="31057" y="9222"/>
                  </a:cubicBezTo>
                  <a:close/>
                  <a:moveTo>
                    <a:pt x="31671" y="9517"/>
                  </a:moveTo>
                  <a:lnTo>
                    <a:pt x="31450" y="9738"/>
                  </a:lnTo>
                  <a:cubicBezTo>
                    <a:pt x="31573" y="9836"/>
                    <a:pt x="31671" y="9935"/>
                    <a:pt x="31770" y="10033"/>
                  </a:cubicBezTo>
                  <a:lnTo>
                    <a:pt x="31573" y="10033"/>
                  </a:lnTo>
                  <a:cubicBezTo>
                    <a:pt x="31352" y="9836"/>
                    <a:pt x="31352" y="9836"/>
                    <a:pt x="31253" y="9517"/>
                  </a:cubicBezTo>
                  <a:close/>
                  <a:moveTo>
                    <a:pt x="7535" y="7117"/>
                  </a:moveTo>
                  <a:lnTo>
                    <a:pt x="7599" y="7181"/>
                  </a:lnTo>
                  <a:cubicBezTo>
                    <a:pt x="7279" y="7377"/>
                    <a:pt x="7181" y="7672"/>
                    <a:pt x="6861" y="7795"/>
                  </a:cubicBezTo>
                  <a:lnTo>
                    <a:pt x="6861" y="8090"/>
                  </a:lnTo>
                  <a:cubicBezTo>
                    <a:pt x="6822" y="8071"/>
                    <a:pt x="6794" y="8063"/>
                    <a:pt x="6774" y="8063"/>
                  </a:cubicBezTo>
                  <a:cubicBezTo>
                    <a:pt x="6692" y="8063"/>
                    <a:pt x="6723" y="8189"/>
                    <a:pt x="6566" y="8189"/>
                  </a:cubicBezTo>
                  <a:lnTo>
                    <a:pt x="6369" y="8410"/>
                  </a:lnTo>
                  <a:lnTo>
                    <a:pt x="6468" y="8508"/>
                  </a:lnTo>
                  <a:cubicBezTo>
                    <a:pt x="6369" y="8607"/>
                    <a:pt x="6246" y="8607"/>
                    <a:pt x="6148" y="8705"/>
                  </a:cubicBezTo>
                  <a:cubicBezTo>
                    <a:pt x="6050" y="8902"/>
                    <a:pt x="5951" y="9025"/>
                    <a:pt x="5853" y="9123"/>
                  </a:cubicBezTo>
                  <a:cubicBezTo>
                    <a:pt x="5754" y="9222"/>
                    <a:pt x="5632" y="9320"/>
                    <a:pt x="5435" y="9320"/>
                  </a:cubicBezTo>
                  <a:cubicBezTo>
                    <a:pt x="5336" y="9418"/>
                    <a:pt x="5336" y="9640"/>
                    <a:pt x="5238" y="9738"/>
                  </a:cubicBezTo>
                  <a:cubicBezTo>
                    <a:pt x="5140" y="9836"/>
                    <a:pt x="5017" y="9935"/>
                    <a:pt x="4820" y="10131"/>
                  </a:cubicBezTo>
                  <a:lnTo>
                    <a:pt x="4820" y="9935"/>
                  </a:lnTo>
                  <a:cubicBezTo>
                    <a:pt x="4918" y="9935"/>
                    <a:pt x="5017" y="9836"/>
                    <a:pt x="5017" y="9738"/>
                  </a:cubicBezTo>
                  <a:cubicBezTo>
                    <a:pt x="5140" y="9517"/>
                    <a:pt x="5238" y="9222"/>
                    <a:pt x="5533" y="9222"/>
                  </a:cubicBezTo>
                  <a:cubicBezTo>
                    <a:pt x="5533" y="8902"/>
                    <a:pt x="5754" y="8705"/>
                    <a:pt x="6050" y="8508"/>
                  </a:cubicBezTo>
                  <a:cubicBezTo>
                    <a:pt x="6148" y="8410"/>
                    <a:pt x="6246" y="8189"/>
                    <a:pt x="6369" y="7992"/>
                  </a:cubicBezTo>
                  <a:lnTo>
                    <a:pt x="6468" y="7992"/>
                  </a:lnTo>
                  <a:cubicBezTo>
                    <a:pt x="6468" y="7992"/>
                    <a:pt x="6468" y="7894"/>
                    <a:pt x="6566" y="7894"/>
                  </a:cubicBezTo>
                  <a:lnTo>
                    <a:pt x="6763" y="7894"/>
                  </a:lnTo>
                  <a:cubicBezTo>
                    <a:pt x="6763" y="7795"/>
                    <a:pt x="6861" y="7672"/>
                    <a:pt x="6861" y="7476"/>
                  </a:cubicBezTo>
                  <a:lnTo>
                    <a:pt x="7082" y="7476"/>
                  </a:lnTo>
                  <a:cubicBezTo>
                    <a:pt x="7171" y="7298"/>
                    <a:pt x="7340" y="7281"/>
                    <a:pt x="7535" y="7117"/>
                  </a:cubicBezTo>
                  <a:close/>
                  <a:moveTo>
                    <a:pt x="27049" y="9222"/>
                  </a:moveTo>
                  <a:cubicBezTo>
                    <a:pt x="27270" y="9517"/>
                    <a:pt x="27467" y="9836"/>
                    <a:pt x="27565" y="10033"/>
                  </a:cubicBezTo>
                  <a:cubicBezTo>
                    <a:pt x="27663" y="10033"/>
                    <a:pt x="27565" y="10131"/>
                    <a:pt x="27663" y="10131"/>
                  </a:cubicBezTo>
                  <a:cubicBezTo>
                    <a:pt x="27565" y="10131"/>
                    <a:pt x="27565" y="10131"/>
                    <a:pt x="27565" y="10254"/>
                  </a:cubicBezTo>
                  <a:cubicBezTo>
                    <a:pt x="27368" y="9836"/>
                    <a:pt x="27147" y="9517"/>
                    <a:pt x="26852" y="9222"/>
                  </a:cubicBezTo>
                  <a:close/>
                  <a:moveTo>
                    <a:pt x="31573" y="10131"/>
                  </a:moveTo>
                  <a:cubicBezTo>
                    <a:pt x="31770" y="10131"/>
                    <a:pt x="31770" y="10254"/>
                    <a:pt x="31770" y="10353"/>
                  </a:cubicBezTo>
                  <a:cubicBezTo>
                    <a:pt x="31671" y="10353"/>
                    <a:pt x="31573" y="10451"/>
                    <a:pt x="31573" y="10451"/>
                  </a:cubicBezTo>
                  <a:cubicBezTo>
                    <a:pt x="31450" y="10451"/>
                    <a:pt x="31450" y="10451"/>
                    <a:pt x="31450" y="10353"/>
                  </a:cubicBezTo>
                  <a:lnTo>
                    <a:pt x="31573" y="10353"/>
                  </a:lnTo>
                  <a:lnTo>
                    <a:pt x="31573" y="10131"/>
                  </a:lnTo>
                  <a:close/>
                  <a:moveTo>
                    <a:pt x="31868" y="10353"/>
                  </a:moveTo>
                  <a:cubicBezTo>
                    <a:pt x="31966" y="10353"/>
                    <a:pt x="32065" y="10451"/>
                    <a:pt x="32188" y="10451"/>
                  </a:cubicBezTo>
                  <a:cubicBezTo>
                    <a:pt x="32065" y="10549"/>
                    <a:pt x="31966" y="10549"/>
                    <a:pt x="31868" y="10648"/>
                  </a:cubicBezTo>
                  <a:cubicBezTo>
                    <a:pt x="31868" y="10549"/>
                    <a:pt x="31966" y="10451"/>
                    <a:pt x="31868" y="10451"/>
                  </a:cubicBezTo>
                  <a:lnTo>
                    <a:pt x="31868" y="10353"/>
                  </a:lnTo>
                  <a:close/>
                  <a:moveTo>
                    <a:pt x="35040" y="11361"/>
                  </a:moveTo>
                  <a:cubicBezTo>
                    <a:pt x="35040" y="11484"/>
                    <a:pt x="35261" y="11582"/>
                    <a:pt x="35138" y="11680"/>
                  </a:cubicBezTo>
                  <a:cubicBezTo>
                    <a:pt x="34942" y="11680"/>
                    <a:pt x="35040" y="11484"/>
                    <a:pt x="35040" y="11361"/>
                  </a:cubicBezTo>
                  <a:close/>
                  <a:moveTo>
                    <a:pt x="2779" y="9935"/>
                  </a:moveTo>
                  <a:cubicBezTo>
                    <a:pt x="2779" y="10033"/>
                    <a:pt x="2779" y="10033"/>
                    <a:pt x="2681" y="10254"/>
                  </a:cubicBezTo>
                  <a:cubicBezTo>
                    <a:pt x="2779" y="10254"/>
                    <a:pt x="2779" y="10254"/>
                    <a:pt x="2779" y="10353"/>
                  </a:cubicBezTo>
                  <a:cubicBezTo>
                    <a:pt x="2558" y="10353"/>
                    <a:pt x="2558" y="10648"/>
                    <a:pt x="2361" y="10746"/>
                  </a:cubicBezTo>
                  <a:cubicBezTo>
                    <a:pt x="2361" y="10746"/>
                    <a:pt x="2361" y="10869"/>
                    <a:pt x="2460" y="10869"/>
                  </a:cubicBezTo>
                  <a:cubicBezTo>
                    <a:pt x="2361" y="10967"/>
                    <a:pt x="2263" y="11066"/>
                    <a:pt x="2164" y="11164"/>
                  </a:cubicBezTo>
                  <a:cubicBezTo>
                    <a:pt x="2164" y="11262"/>
                    <a:pt x="2066" y="11361"/>
                    <a:pt x="2263" y="11484"/>
                  </a:cubicBezTo>
                  <a:cubicBezTo>
                    <a:pt x="2164" y="11582"/>
                    <a:pt x="1943" y="11680"/>
                    <a:pt x="1943" y="11779"/>
                  </a:cubicBezTo>
                  <a:cubicBezTo>
                    <a:pt x="2066" y="11976"/>
                    <a:pt x="2066" y="12098"/>
                    <a:pt x="1845" y="12197"/>
                  </a:cubicBezTo>
                  <a:cubicBezTo>
                    <a:pt x="1845" y="12098"/>
                    <a:pt x="1746" y="12098"/>
                    <a:pt x="1648" y="12098"/>
                  </a:cubicBezTo>
                  <a:cubicBezTo>
                    <a:pt x="1648" y="11877"/>
                    <a:pt x="1746" y="11877"/>
                    <a:pt x="1746" y="11779"/>
                  </a:cubicBezTo>
                  <a:cubicBezTo>
                    <a:pt x="1845" y="11680"/>
                    <a:pt x="1746" y="11582"/>
                    <a:pt x="1845" y="11484"/>
                  </a:cubicBezTo>
                  <a:cubicBezTo>
                    <a:pt x="1943" y="11484"/>
                    <a:pt x="1943" y="11361"/>
                    <a:pt x="1943" y="11262"/>
                  </a:cubicBezTo>
                  <a:lnTo>
                    <a:pt x="2066" y="11262"/>
                  </a:lnTo>
                  <a:lnTo>
                    <a:pt x="2066" y="10967"/>
                  </a:lnTo>
                  <a:cubicBezTo>
                    <a:pt x="2164" y="10869"/>
                    <a:pt x="2263" y="10746"/>
                    <a:pt x="2263" y="10746"/>
                  </a:cubicBezTo>
                  <a:cubicBezTo>
                    <a:pt x="2361" y="10451"/>
                    <a:pt x="2558" y="10131"/>
                    <a:pt x="2779" y="9935"/>
                  </a:cubicBezTo>
                  <a:close/>
                  <a:moveTo>
                    <a:pt x="4107" y="11976"/>
                  </a:moveTo>
                  <a:lnTo>
                    <a:pt x="4107" y="12098"/>
                  </a:lnTo>
                  <a:cubicBezTo>
                    <a:pt x="4107" y="12197"/>
                    <a:pt x="4107" y="12197"/>
                    <a:pt x="4009" y="12197"/>
                  </a:cubicBezTo>
                  <a:lnTo>
                    <a:pt x="4009" y="12098"/>
                  </a:lnTo>
                  <a:cubicBezTo>
                    <a:pt x="4009" y="12098"/>
                    <a:pt x="4009" y="11976"/>
                    <a:pt x="4107" y="11976"/>
                  </a:cubicBezTo>
                  <a:close/>
                  <a:moveTo>
                    <a:pt x="1746" y="12197"/>
                  </a:moveTo>
                  <a:cubicBezTo>
                    <a:pt x="1746" y="12394"/>
                    <a:pt x="1550" y="12492"/>
                    <a:pt x="1550" y="12590"/>
                  </a:cubicBezTo>
                  <a:cubicBezTo>
                    <a:pt x="1451" y="12492"/>
                    <a:pt x="1550" y="12295"/>
                    <a:pt x="1648" y="12197"/>
                  </a:cubicBezTo>
                  <a:close/>
                  <a:moveTo>
                    <a:pt x="3787" y="10869"/>
                  </a:moveTo>
                  <a:cubicBezTo>
                    <a:pt x="3787" y="11066"/>
                    <a:pt x="3689" y="11164"/>
                    <a:pt x="3689" y="11262"/>
                  </a:cubicBezTo>
                  <a:cubicBezTo>
                    <a:pt x="3591" y="11262"/>
                    <a:pt x="3689" y="11361"/>
                    <a:pt x="3591" y="11361"/>
                  </a:cubicBezTo>
                  <a:cubicBezTo>
                    <a:pt x="3394" y="11779"/>
                    <a:pt x="3296" y="12197"/>
                    <a:pt x="2976" y="12590"/>
                  </a:cubicBezTo>
                  <a:lnTo>
                    <a:pt x="2927" y="12590"/>
                  </a:lnTo>
                  <a:cubicBezTo>
                    <a:pt x="2882" y="12451"/>
                    <a:pt x="2898" y="12373"/>
                    <a:pt x="2976" y="12295"/>
                  </a:cubicBezTo>
                  <a:cubicBezTo>
                    <a:pt x="3074" y="12197"/>
                    <a:pt x="3173" y="11976"/>
                    <a:pt x="3173" y="11877"/>
                  </a:cubicBezTo>
                  <a:cubicBezTo>
                    <a:pt x="3173" y="11680"/>
                    <a:pt x="3296" y="11582"/>
                    <a:pt x="3394" y="11484"/>
                  </a:cubicBezTo>
                  <a:cubicBezTo>
                    <a:pt x="3492" y="11361"/>
                    <a:pt x="3591" y="11262"/>
                    <a:pt x="3591" y="11262"/>
                  </a:cubicBezTo>
                  <a:lnTo>
                    <a:pt x="3591" y="11066"/>
                  </a:lnTo>
                  <a:cubicBezTo>
                    <a:pt x="3591" y="10967"/>
                    <a:pt x="3689" y="10967"/>
                    <a:pt x="3689" y="10869"/>
                  </a:cubicBezTo>
                  <a:close/>
                  <a:moveTo>
                    <a:pt x="8508" y="12197"/>
                  </a:moveTo>
                  <a:cubicBezTo>
                    <a:pt x="8410" y="12197"/>
                    <a:pt x="8410" y="12394"/>
                    <a:pt x="8312" y="12394"/>
                  </a:cubicBezTo>
                  <a:cubicBezTo>
                    <a:pt x="8312" y="12492"/>
                    <a:pt x="8410" y="12492"/>
                    <a:pt x="8410" y="12492"/>
                  </a:cubicBezTo>
                  <a:cubicBezTo>
                    <a:pt x="8410" y="12590"/>
                    <a:pt x="8410" y="12590"/>
                    <a:pt x="8312" y="12590"/>
                  </a:cubicBezTo>
                  <a:lnTo>
                    <a:pt x="8508" y="12590"/>
                  </a:lnTo>
                  <a:lnTo>
                    <a:pt x="8410" y="12713"/>
                  </a:lnTo>
                  <a:lnTo>
                    <a:pt x="8705" y="12713"/>
                  </a:lnTo>
                  <a:cubicBezTo>
                    <a:pt x="8607" y="12590"/>
                    <a:pt x="8607" y="12590"/>
                    <a:pt x="8508" y="12492"/>
                  </a:cubicBezTo>
                  <a:cubicBezTo>
                    <a:pt x="8607" y="12492"/>
                    <a:pt x="8607" y="12295"/>
                    <a:pt x="8607" y="12197"/>
                  </a:cubicBezTo>
                  <a:close/>
                  <a:moveTo>
                    <a:pt x="2874" y="12805"/>
                  </a:moveTo>
                  <a:cubicBezTo>
                    <a:pt x="2867" y="12943"/>
                    <a:pt x="2845" y="13074"/>
                    <a:pt x="2779" y="13205"/>
                  </a:cubicBezTo>
                  <a:cubicBezTo>
                    <a:pt x="2710" y="12996"/>
                    <a:pt x="2788" y="12886"/>
                    <a:pt x="2874" y="12805"/>
                  </a:cubicBezTo>
                  <a:close/>
                  <a:moveTo>
                    <a:pt x="1550" y="12713"/>
                  </a:moveTo>
                  <a:cubicBezTo>
                    <a:pt x="1550" y="12910"/>
                    <a:pt x="1451" y="13107"/>
                    <a:pt x="1328" y="13426"/>
                  </a:cubicBezTo>
                  <a:lnTo>
                    <a:pt x="1328" y="13008"/>
                  </a:lnTo>
                  <a:cubicBezTo>
                    <a:pt x="1451" y="12910"/>
                    <a:pt x="1328" y="12812"/>
                    <a:pt x="1328" y="12713"/>
                  </a:cubicBezTo>
                  <a:close/>
                  <a:moveTo>
                    <a:pt x="3394" y="13328"/>
                  </a:moveTo>
                  <a:lnTo>
                    <a:pt x="3394" y="13525"/>
                  </a:lnTo>
                  <a:lnTo>
                    <a:pt x="3296" y="13525"/>
                  </a:lnTo>
                  <a:lnTo>
                    <a:pt x="3296" y="13328"/>
                  </a:lnTo>
                  <a:close/>
                  <a:moveTo>
                    <a:pt x="29114" y="13525"/>
                  </a:moveTo>
                  <a:lnTo>
                    <a:pt x="29114" y="13721"/>
                  </a:lnTo>
                  <a:lnTo>
                    <a:pt x="28991" y="13721"/>
                  </a:lnTo>
                  <a:lnTo>
                    <a:pt x="28991" y="13525"/>
                  </a:lnTo>
                  <a:close/>
                  <a:moveTo>
                    <a:pt x="29212" y="11877"/>
                  </a:moveTo>
                  <a:cubicBezTo>
                    <a:pt x="29409" y="12197"/>
                    <a:pt x="29508" y="12492"/>
                    <a:pt x="29729" y="12812"/>
                  </a:cubicBezTo>
                  <a:lnTo>
                    <a:pt x="29729" y="12910"/>
                  </a:lnTo>
                  <a:cubicBezTo>
                    <a:pt x="29729" y="13008"/>
                    <a:pt x="29827" y="13107"/>
                    <a:pt x="29926" y="13205"/>
                  </a:cubicBezTo>
                  <a:lnTo>
                    <a:pt x="29926" y="13328"/>
                  </a:lnTo>
                  <a:lnTo>
                    <a:pt x="29926" y="13721"/>
                  </a:lnTo>
                  <a:cubicBezTo>
                    <a:pt x="29827" y="13525"/>
                    <a:pt x="29729" y="13426"/>
                    <a:pt x="29729" y="13328"/>
                  </a:cubicBezTo>
                  <a:cubicBezTo>
                    <a:pt x="29729" y="13107"/>
                    <a:pt x="29606" y="13008"/>
                    <a:pt x="29606" y="12910"/>
                  </a:cubicBezTo>
                  <a:cubicBezTo>
                    <a:pt x="29508" y="12812"/>
                    <a:pt x="29508" y="12713"/>
                    <a:pt x="29409" y="12590"/>
                  </a:cubicBezTo>
                  <a:cubicBezTo>
                    <a:pt x="29409" y="12492"/>
                    <a:pt x="29311" y="12394"/>
                    <a:pt x="29311" y="12295"/>
                  </a:cubicBezTo>
                  <a:cubicBezTo>
                    <a:pt x="29311" y="12197"/>
                    <a:pt x="29212" y="12197"/>
                    <a:pt x="29212" y="12098"/>
                  </a:cubicBezTo>
                  <a:lnTo>
                    <a:pt x="29212" y="11877"/>
                  </a:lnTo>
                  <a:close/>
                  <a:moveTo>
                    <a:pt x="6664" y="13623"/>
                  </a:moveTo>
                  <a:cubicBezTo>
                    <a:pt x="6664" y="13721"/>
                    <a:pt x="6566" y="13820"/>
                    <a:pt x="6566" y="13943"/>
                  </a:cubicBezTo>
                  <a:lnTo>
                    <a:pt x="6664" y="14041"/>
                  </a:lnTo>
                  <a:lnTo>
                    <a:pt x="6664" y="13623"/>
                  </a:lnTo>
                  <a:close/>
                  <a:moveTo>
                    <a:pt x="35556" y="13328"/>
                  </a:moveTo>
                  <a:cubicBezTo>
                    <a:pt x="35556" y="13525"/>
                    <a:pt x="35655" y="13721"/>
                    <a:pt x="35655" y="13820"/>
                  </a:cubicBezTo>
                  <a:lnTo>
                    <a:pt x="35655" y="14041"/>
                  </a:lnTo>
                  <a:lnTo>
                    <a:pt x="35655" y="14139"/>
                  </a:lnTo>
                  <a:cubicBezTo>
                    <a:pt x="35556" y="14139"/>
                    <a:pt x="35458" y="14041"/>
                    <a:pt x="35458" y="14041"/>
                  </a:cubicBezTo>
                  <a:cubicBezTo>
                    <a:pt x="35458" y="13820"/>
                    <a:pt x="35458" y="13623"/>
                    <a:pt x="35556" y="13328"/>
                  </a:cubicBezTo>
                  <a:close/>
                  <a:moveTo>
                    <a:pt x="3787" y="14041"/>
                  </a:moveTo>
                  <a:cubicBezTo>
                    <a:pt x="3787" y="14169"/>
                    <a:pt x="3745" y="14214"/>
                    <a:pt x="3689" y="14257"/>
                  </a:cubicBezTo>
                  <a:lnTo>
                    <a:pt x="3689" y="14257"/>
                  </a:lnTo>
                  <a:lnTo>
                    <a:pt x="3689" y="14238"/>
                  </a:lnTo>
                  <a:cubicBezTo>
                    <a:pt x="3492" y="14139"/>
                    <a:pt x="3689" y="14139"/>
                    <a:pt x="3787" y="14041"/>
                  </a:cubicBezTo>
                  <a:close/>
                  <a:moveTo>
                    <a:pt x="8607" y="13943"/>
                  </a:moveTo>
                  <a:lnTo>
                    <a:pt x="8705" y="14041"/>
                  </a:lnTo>
                  <a:lnTo>
                    <a:pt x="8705" y="14434"/>
                  </a:lnTo>
                  <a:lnTo>
                    <a:pt x="8607" y="14434"/>
                  </a:lnTo>
                  <a:lnTo>
                    <a:pt x="8607" y="13943"/>
                  </a:lnTo>
                  <a:close/>
                  <a:moveTo>
                    <a:pt x="3074" y="14139"/>
                  </a:moveTo>
                  <a:cubicBezTo>
                    <a:pt x="3173" y="14238"/>
                    <a:pt x="3173" y="14238"/>
                    <a:pt x="3296" y="14238"/>
                  </a:cubicBezTo>
                  <a:cubicBezTo>
                    <a:pt x="3173" y="14336"/>
                    <a:pt x="3173" y="14336"/>
                    <a:pt x="3173" y="14434"/>
                  </a:cubicBezTo>
                  <a:cubicBezTo>
                    <a:pt x="3173" y="14434"/>
                    <a:pt x="3173" y="14557"/>
                    <a:pt x="3074" y="14656"/>
                  </a:cubicBezTo>
                  <a:cubicBezTo>
                    <a:pt x="2976" y="14434"/>
                    <a:pt x="3173" y="14336"/>
                    <a:pt x="3074" y="14139"/>
                  </a:cubicBezTo>
                  <a:close/>
                  <a:moveTo>
                    <a:pt x="30024" y="14139"/>
                  </a:moveTo>
                  <a:lnTo>
                    <a:pt x="30024" y="14336"/>
                  </a:lnTo>
                  <a:lnTo>
                    <a:pt x="30024" y="14656"/>
                  </a:lnTo>
                  <a:cubicBezTo>
                    <a:pt x="30024" y="14557"/>
                    <a:pt x="30024" y="14336"/>
                    <a:pt x="29926" y="14238"/>
                  </a:cubicBezTo>
                  <a:cubicBezTo>
                    <a:pt x="29926" y="14238"/>
                    <a:pt x="30024" y="14238"/>
                    <a:pt x="30024" y="14139"/>
                  </a:cubicBezTo>
                  <a:close/>
                  <a:moveTo>
                    <a:pt x="35556" y="14238"/>
                  </a:moveTo>
                  <a:lnTo>
                    <a:pt x="35655" y="14336"/>
                  </a:lnTo>
                  <a:lnTo>
                    <a:pt x="35655" y="14852"/>
                  </a:lnTo>
                  <a:cubicBezTo>
                    <a:pt x="35556" y="14754"/>
                    <a:pt x="35556" y="14754"/>
                    <a:pt x="35458" y="14656"/>
                  </a:cubicBezTo>
                  <a:lnTo>
                    <a:pt x="35458" y="14434"/>
                  </a:lnTo>
                  <a:lnTo>
                    <a:pt x="35556" y="14557"/>
                  </a:lnTo>
                  <a:lnTo>
                    <a:pt x="35556" y="14238"/>
                  </a:lnTo>
                  <a:close/>
                  <a:moveTo>
                    <a:pt x="35556" y="14852"/>
                  </a:moveTo>
                  <a:lnTo>
                    <a:pt x="35655" y="14951"/>
                  </a:lnTo>
                  <a:cubicBezTo>
                    <a:pt x="35655" y="15049"/>
                    <a:pt x="35556" y="15172"/>
                    <a:pt x="35556" y="15270"/>
                  </a:cubicBezTo>
                  <a:lnTo>
                    <a:pt x="35458" y="15270"/>
                  </a:lnTo>
                  <a:lnTo>
                    <a:pt x="35458" y="15369"/>
                  </a:lnTo>
                  <a:cubicBezTo>
                    <a:pt x="35360" y="15369"/>
                    <a:pt x="35360" y="15369"/>
                    <a:pt x="35261" y="15270"/>
                  </a:cubicBezTo>
                  <a:lnTo>
                    <a:pt x="35360" y="15270"/>
                  </a:lnTo>
                  <a:cubicBezTo>
                    <a:pt x="35360" y="15172"/>
                    <a:pt x="35360" y="15172"/>
                    <a:pt x="35261" y="15172"/>
                  </a:cubicBezTo>
                  <a:lnTo>
                    <a:pt x="35360" y="15049"/>
                  </a:lnTo>
                  <a:cubicBezTo>
                    <a:pt x="35458" y="15049"/>
                    <a:pt x="35458" y="15049"/>
                    <a:pt x="35556" y="15172"/>
                  </a:cubicBezTo>
                  <a:lnTo>
                    <a:pt x="35556" y="14852"/>
                  </a:lnTo>
                  <a:close/>
                  <a:moveTo>
                    <a:pt x="4304" y="15172"/>
                  </a:moveTo>
                  <a:cubicBezTo>
                    <a:pt x="4304" y="15270"/>
                    <a:pt x="4205" y="15270"/>
                    <a:pt x="4107" y="15369"/>
                  </a:cubicBezTo>
                  <a:lnTo>
                    <a:pt x="4107" y="15467"/>
                  </a:lnTo>
                  <a:cubicBezTo>
                    <a:pt x="4107" y="15467"/>
                    <a:pt x="4009" y="15369"/>
                    <a:pt x="4009" y="15270"/>
                  </a:cubicBezTo>
                  <a:cubicBezTo>
                    <a:pt x="4107" y="15172"/>
                    <a:pt x="4205" y="15172"/>
                    <a:pt x="4304" y="15172"/>
                  </a:cubicBezTo>
                  <a:close/>
                  <a:moveTo>
                    <a:pt x="12197" y="8607"/>
                  </a:moveTo>
                  <a:lnTo>
                    <a:pt x="12197" y="8804"/>
                  </a:lnTo>
                  <a:cubicBezTo>
                    <a:pt x="12098" y="8902"/>
                    <a:pt x="12000" y="9025"/>
                    <a:pt x="11902" y="9123"/>
                  </a:cubicBezTo>
                  <a:lnTo>
                    <a:pt x="11902" y="9222"/>
                  </a:lnTo>
                  <a:cubicBezTo>
                    <a:pt x="11680" y="9320"/>
                    <a:pt x="11680" y="9418"/>
                    <a:pt x="11582" y="9517"/>
                  </a:cubicBezTo>
                  <a:cubicBezTo>
                    <a:pt x="11385" y="9738"/>
                    <a:pt x="11385" y="9935"/>
                    <a:pt x="11164" y="10131"/>
                  </a:cubicBezTo>
                  <a:cubicBezTo>
                    <a:pt x="11164" y="10131"/>
                    <a:pt x="11066" y="10254"/>
                    <a:pt x="11066" y="10353"/>
                  </a:cubicBezTo>
                  <a:cubicBezTo>
                    <a:pt x="11066" y="10451"/>
                    <a:pt x="10967" y="10549"/>
                    <a:pt x="10869" y="10648"/>
                  </a:cubicBezTo>
                  <a:cubicBezTo>
                    <a:pt x="10869" y="10746"/>
                    <a:pt x="10771" y="10869"/>
                    <a:pt x="10771" y="10967"/>
                  </a:cubicBezTo>
                  <a:cubicBezTo>
                    <a:pt x="10672" y="11361"/>
                    <a:pt x="10353" y="11680"/>
                    <a:pt x="10254" y="12098"/>
                  </a:cubicBezTo>
                  <a:cubicBezTo>
                    <a:pt x="10254" y="12098"/>
                    <a:pt x="10254" y="12197"/>
                    <a:pt x="10156" y="12197"/>
                  </a:cubicBezTo>
                  <a:lnTo>
                    <a:pt x="10156" y="12492"/>
                  </a:lnTo>
                  <a:cubicBezTo>
                    <a:pt x="10156" y="12492"/>
                    <a:pt x="10058" y="12492"/>
                    <a:pt x="10058" y="12590"/>
                  </a:cubicBezTo>
                  <a:cubicBezTo>
                    <a:pt x="9935" y="12910"/>
                    <a:pt x="9836" y="13205"/>
                    <a:pt x="9836" y="13426"/>
                  </a:cubicBezTo>
                  <a:lnTo>
                    <a:pt x="9738" y="13525"/>
                  </a:lnTo>
                  <a:cubicBezTo>
                    <a:pt x="9738" y="13721"/>
                    <a:pt x="9738" y="14041"/>
                    <a:pt x="9640" y="14238"/>
                  </a:cubicBezTo>
                  <a:lnTo>
                    <a:pt x="9640" y="14434"/>
                  </a:lnTo>
                  <a:cubicBezTo>
                    <a:pt x="9738" y="14557"/>
                    <a:pt x="9541" y="14557"/>
                    <a:pt x="9640" y="14656"/>
                  </a:cubicBezTo>
                  <a:cubicBezTo>
                    <a:pt x="9640" y="14754"/>
                    <a:pt x="9541" y="14852"/>
                    <a:pt x="9541" y="14951"/>
                  </a:cubicBezTo>
                  <a:lnTo>
                    <a:pt x="9541" y="15467"/>
                  </a:lnTo>
                  <a:cubicBezTo>
                    <a:pt x="9443" y="15270"/>
                    <a:pt x="9541" y="15049"/>
                    <a:pt x="9443" y="14852"/>
                  </a:cubicBezTo>
                  <a:lnTo>
                    <a:pt x="9443" y="14754"/>
                  </a:lnTo>
                  <a:cubicBezTo>
                    <a:pt x="9443" y="14336"/>
                    <a:pt x="9640" y="13943"/>
                    <a:pt x="9541" y="13525"/>
                  </a:cubicBezTo>
                  <a:cubicBezTo>
                    <a:pt x="9640" y="13328"/>
                    <a:pt x="9640" y="13205"/>
                    <a:pt x="9640" y="13107"/>
                  </a:cubicBezTo>
                  <a:cubicBezTo>
                    <a:pt x="9640" y="13008"/>
                    <a:pt x="9738" y="12812"/>
                    <a:pt x="9738" y="12812"/>
                  </a:cubicBezTo>
                  <a:cubicBezTo>
                    <a:pt x="9836" y="12590"/>
                    <a:pt x="9836" y="12394"/>
                    <a:pt x="9935" y="12295"/>
                  </a:cubicBezTo>
                  <a:cubicBezTo>
                    <a:pt x="10058" y="12098"/>
                    <a:pt x="10058" y="11976"/>
                    <a:pt x="10156" y="11779"/>
                  </a:cubicBezTo>
                  <a:cubicBezTo>
                    <a:pt x="10156" y="11680"/>
                    <a:pt x="10254" y="11582"/>
                    <a:pt x="10254" y="11484"/>
                  </a:cubicBezTo>
                  <a:cubicBezTo>
                    <a:pt x="10353" y="11066"/>
                    <a:pt x="10672" y="10549"/>
                    <a:pt x="10967" y="10254"/>
                  </a:cubicBezTo>
                  <a:cubicBezTo>
                    <a:pt x="10967" y="9836"/>
                    <a:pt x="11287" y="9640"/>
                    <a:pt x="11484" y="9320"/>
                  </a:cubicBezTo>
                  <a:cubicBezTo>
                    <a:pt x="11582" y="9123"/>
                    <a:pt x="11779" y="9025"/>
                    <a:pt x="11902" y="8804"/>
                  </a:cubicBezTo>
                  <a:cubicBezTo>
                    <a:pt x="12098" y="8804"/>
                    <a:pt x="12000" y="8607"/>
                    <a:pt x="12197" y="8607"/>
                  </a:cubicBezTo>
                  <a:close/>
                  <a:moveTo>
                    <a:pt x="4402" y="15566"/>
                  </a:moveTo>
                  <a:lnTo>
                    <a:pt x="4402" y="15787"/>
                  </a:lnTo>
                  <a:lnTo>
                    <a:pt x="4304" y="15787"/>
                  </a:lnTo>
                  <a:lnTo>
                    <a:pt x="4304" y="15566"/>
                  </a:lnTo>
                  <a:close/>
                  <a:moveTo>
                    <a:pt x="419" y="14951"/>
                  </a:moveTo>
                  <a:cubicBezTo>
                    <a:pt x="320" y="15049"/>
                    <a:pt x="99" y="15049"/>
                    <a:pt x="99" y="15270"/>
                  </a:cubicBezTo>
                  <a:cubicBezTo>
                    <a:pt x="99" y="15270"/>
                    <a:pt x="99" y="15369"/>
                    <a:pt x="222" y="15369"/>
                  </a:cubicBezTo>
                  <a:cubicBezTo>
                    <a:pt x="99" y="15369"/>
                    <a:pt x="99" y="15467"/>
                    <a:pt x="1" y="15467"/>
                  </a:cubicBezTo>
                  <a:cubicBezTo>
                    <a:pt x="222" y="15566"/>
                    <a:pt x="99" y="15664"/>
                    <a:pt x="1" y="15664"/>
                  </a:cubicBezTo>
                  <a:cubicBezTo>
                    <a:pt x="222" y="15787"/>
                    <a:pt x="222" y="15984"/>
                    <a:pt x="419" y="15984"/>
                  </a:cubicBezTo>
                  <a:cubicBezTo>
                    <a:pt x="419" y="15984"/>
                    <a:pt x="517" y="15885"/>
                    <a:pt x="517" y="15787"/>
                  </a:cubicBezTo>
                  <a:cubicBezTo>
                    <a:pt x="615" y="15885"/>
                    <a:pt x="615" y="15885"/>
                    <a:pt x="714" y="15885"/>
                  </a:cubicBezTo>
                  <a:cubicBezTo>
                    <a:pt x="714" y="15787"/>
                    <a:pt x="837" y="15566"/>
                    <a:pt x="517" y="15467"/>
                  </a:cubicBezTo>
                  <a:lnTo>
                    <a:pt x="517" y="15664"/>
                  </a:lnTo>
                  <a:lnTo>
                    <a:pt x="419" y="15664"/>
                  </a:lnTo>
                  <a:cubicBezTo>
                    <a:pt x="517" y="15566"/>
                    <a:pt x="517" y="15467"/>
                    <a:pt x="517" y="15369"/>
                  </a:cubicBezTo>
                  <a:cubicBezTo>
                    <a:pt x="615" y="15270"/>
                    <a:pt x="714" y="15270"/>
                    <a:pt x="714" y="15270"/>
                  </a:cubicBezTo>
                  <a:cubicBezTo>
                    <a:pt x="714" y="15172"/>
                    <a:pt x="714" y="15049"/>
                    <a:pt x="615" y="14951"/>
                  </a:cubicBezTo>
                  <a:cubicBezTo>
                    <a:pt x="615" y="14951"/>
                    <a:pt x="615" y="15049"/>
                    <a:pt x="517" y="15049"/>
                  </a:cubicBezTo>
                  <a:cubicBezTo>
                    <a:pt x="517" y="14951"/>
                    <a:pt x="419" y="14951"/>
                    <a:pt x="419" y="14951"/>
                  </a:cubicBezTo>
                  <a:close/>
                  <a:moveTo>
                    <a:pt x="35360" y="15566"/>
                  </a:moveTo>
                  <a:cubicBezTo>
                    <a:pt x="35458" y="15664"/>
                    <a:pt x="35458" y="15664"/>
                    <a:pt x="35556" y="15664"/>
                  </a:cubicBezTo>
                  <a:cubicBezTo>
                    <a:pt x="35458" y="15787"/>
                    <a:pt x="35458" y="15787"/>
                    <a:pt x="35360" y="15787"/>
                  </a:cubicBezTo>
                  <a:cubicBezTo>
                    <a:pt x="35458" y="15885"/>
                    <a:pt x="35458" y="15984"/>
                    <a:pt x="35458" y="16082"/>
                  </a:cubicBezTo>
                  <a:lnTo>
                    <a:pt x="35261" y="16082"/>
                  </a:lnTo>
                  <a:lnTo>
                    <a:pt x="35261" y="15885"/>
                  </a:lnTo>
                  <a:cubicBezTo>
                    <a:pt x="35261" y="15787"/>
                    <a:pt x="35138" y="15664"/>
                    <a:pt x="35360" y="15566"/>
                  </a:cubicBezTo>
                  <a:close/>
                  <a:moveTo>
                    <a:pt x="35261" y="16180"/>
                  </a:moveTo>
                  <a:cubicBezTo>
                    <a:pt x="35360" y="16180"/>
                    <a:pt x="35360" y="16279"/>
                    <a:pt x="35360" y="16402"/>
                  </a:cubicBezTo>
                  <a:cubicBezTo>
                    <a:pt x="35360" y="16500"/>
                    <a:pt x="35261" y="16500"/>
                    <a:pt x="35261" y="16500"/>
                  </a:cubicBezTo>
                  <a:cubicBezTo>
                    <a:pt x="35261" y="16500"/>
                    <a:pt x="35261" y="16402"/>
                    <a:pt x="35138" y="16279"/>
                  </a:cubicBezTo>
                  <a:lnTo>
                    <a:pt x="35261" y="16180"/>
                  </a:lnTo>
                  <a:close/>
                  <a:moveTo>
                    <a:pt x="4402" y="16402"/>
                  </a:moveTo>
                  <a:lnTo>
                    <a:pt x="4402" y="16598"/>
                  </a:lnTo>
                  <a:cubicBezTo>
                    <a:pt x="4402" y="16598"/>
                    <a:pt x="4402" y="16697"/>
                    <a:pt x="4304" y="16697"/>
                  </a:cubicBezTo>
                  <a:lnTo>
                    <a:pt x="4304" y="16500"/>
                  </a:lnTo>
                  <a:cubicBezTo>
                    <a:pt x="4402" y="16500"/>
                    <a:pt x="4402" y="16500"/>
                    <a:pt x="4402" y="16402"/>
                  </a:cubicBezTo>
                  <a:close/>
                  <a:moveTo>
                    <a:pt x="33196" y="13328"/>
                  </a:moveTo>
                  <a:cubicBezTo>
                    <a:pt x="33294" y="13426"/>
                    <a:pt x="33294" y="13623"/>
                    <a:pt x="33294" y="13820"/>
                  </a:cubicBezTo>
                  <a:cubicBezTo>
                    <a:pt x="33294" y="14041"/>
                    <a:pt x="33294" y="14238"/>
                    <a:pt x="33417" y="14434"/>
                  </a:cubicBezTo>
                  <a:cubicBezTo>
                    <a:pt x="33417" y="14557"/>
                    <a:pt x="33417" y="14557"/>
                    <a:pt x="33294" y="14557"/>
                  </a:cubicBezTo>
                  <a:cubicBezTo>
                    <a:pt x="33417" y="14656"/>
                    <a:pt x="33417" y="14852"/>
                    <a:pt x="33516" y="14951"/>
                  </a:cubicBezTo>
                  <a:cubicBezTo>
                    <a:pt x="33294" y="15049"/>
                    <a:pt x="33516" y="15270"/>
                    <a:pt x="33294" y="15467"/>
                  </a:cubicBezTo>
                  <a:cubicBezTo>
                    <a:pt x="33294" y="15467"/>
                    <a:pt x="33417" y="15566"/>
                    <a:pt x="33417" y="15664"/>
                  </a:cubicBezTo>
                  <a:cubicBezTo>
                    <a:pt x="33417" y="15787"/>
                    <a:pt x="33294" y="15787"/>
                    <a:pt x="33196" y="15885"/>
                  </a:cubicBezTo>
                  <a:cubicBezTo>
                    <a:pt x="33294" y="15984"/>
                    <a:pt x="33294" y="16082"/>
                    <a:pt x="33294" y="16180"/>
                  </a:cubicBezTo>
                  <a:cubicBezTo>
                    <a:pt x="33196" y="16402"/>
                    <a:pt x="33196" y="16598"/>
                    <a:pt x="33098" y="16893"/>
                  </a:cubicBezTo>
                  <a:lnTo>
                    <a:pt x="32999" y="16893"/>
                  </a:lnTo>
                  <a:cubicBezTo>
                    <a:pt x="32999" y="16697"/>
                    <a:pt x="32901" y="16598"/>
                    <a:pt x="32999" y="16402"/>
                  </a:cubicBezTo>
                  <a:cubicBezTo>
                    <a:pt x="33098" y="16279"/>
                    <a:pt x="32999" y="16082"/>
                    <a:pt x="33098" y="15984"/>
                  </a:cubicBezTo>
                  <a:cubicBezTo>
                    <a:pt x="33098" y="15787"/>
                    <a:pt x="33098" y="15664"/>
                    <a:pt x="33196" y="15467"/>
                  </a:cubicBezTo>
                  <a:cubicBezTo>
                    <a:pt x="32999" y="15172"/>
                    <a:pt x="33196" y="14754"/>
                    <a:pt x="33098" y="14336"/>
                  </a:cubicBezTo>
                  <a:cubicBezTo>
                    <a:pt x="33196" y="14139"/>
                    <a:pt x="33196" y="13820"/>
                    <a:pt x="32999" y="13426"/>
                  </a:cubicBezTo>
                  <a:cubicBezTo>
                    <a:pt x="33098" y="13426"/>
                    <a:pt x="33196" y="13328"/>
                    <a:pt x="33196" y="13328"/>
                  </a:cubicBezTo>
                  <a:close/>
                  <a:moveTo>
                    <a:pt x="9222" y="16598"/>
                  </a:moveTo>
                  <a:cubicBezTo>
                    <a:pt x="9320" y="16795"/>
                    <a:pt x="9320" y="16795"/>
                    <a:pt x="9541" y="16893"/>
                  </a:cubicBezTo>
                  <a:cubicBezTo>
                    <a:pt x="9458" y="16998"/>
                    <a:pt x="9357" y="17013"/>
                    <a:pt x="9268" y="17076"/>
                  </a:cubicBezTo>
                  <a:lnTo>
                    <a:pt x="9268" y="17076"/>
                  </a:lnTo>
                  <a:cubicBezTo>
                    <a:pt x="9239" y="16926"/>
                    <a:pt x="9222" y="16773"/>
                    <a:pt x="9222" y="16598"/>
                  </a:cubicBezTo>
                  <a:close/>
                  <a:moveTo>
                    <a:pt x="30540" y="15369"/>
                  </a:moveTo>
                  <a:cubicBezTo>
                    <a:pt x="30540" y="15467"/>
                    <a:pt x="30639" y="15467"/>
                    <a:pt x="30639" y="15566"/>
                  </a:cubicBezTo>
                  <a:cubicBezTo>
                    <a:pt x="30835" y="15885"/>
                    <a:pt x="30737" y="16279"/>
                    <a:pt x="30737" y="16697"/>
                  </a:cubicBezTo>
                  <a:lnTo>
                    <a:pt x="30737" y="16893"/>
                  </a:lnTo>
                  <a:lnTo>
                    <a:pt x="30737" y="17115"/>
                  </a:lnTo>
                  <a:cubicBezTo>
                    <a:pt x="30737" y="17213"/>
                    <a:pt x="30639" y="17213"/>
                    <a:pt x="30639" y="17311"/>
                  </a:cubicBezTo>
                  <a:cubicBezTo>
                    <a:pt x="30540" y="17311"/>
                    <a:pt x="30540" y="17213"/>
                    <a:pt x="30442" y="17115"/>
                  </a:cubicBezTo>
                  <a:lnTo>
                    <a:pt x="30639" y="17115"/>
                  </a:lnTo>
                  <a:cubicBezTo>
                    <a:pt x="30442" y="16500"/>
                    <a:pt x="30540" y="15984"/>
                    <a:pt x="30540" y="15369"/>
                  </a:cubicBezTo>
                  <a:close/>
                  <a:moveTo>
                    <a:pt x="9277" y="17123"/>
                  </a:moveTo>
                  <a:cubicBezTo>
                    <a:pt x="9361" y="17147"/>
                    <a:pt x="9443" y="17213"/>
                    <a:pt x="9443" y="17213"/>
                  </a:cubicBezTo>
                  <a:lnTo>
                    <a:pt x="9443" y="17508"/>
                  </a:lnTo>
                  <a:cubicBezTo>
                    <a:pt x="9541" y="17508"/>
                    <a:pt x="9640" y="17631"/>
                    <a:pt x="9640" y="17729"/>
                  </a:cubicBezTo>
                  <a:cubicBezTo>
                    <a:pt x="9541" y="17828"/>
                    <a:pt x="9836" y="17926"/>
                    <a:pt x="9541" y="18024"/>
                  </a:cubicBezTo>
                  <a:lnTo>
                    <a:pt x="9541" y="17926"/>
                  </a:lnTo>
                  <a:lnTo>
                    <a:pt x="9541" y="17631"/>
                  </a:lnTo>
                  <a:cubicBezTo>
                    <a:pt x="9443" y="17631"/>
                    <a:pt x="9443" y="17729"/>
                    <a:pt x="9443" y="17729"/>
                  </a:cubicBezTo>
                  <a:cubicBezTo>
                    <a:pt x="9377" y="17505"/>
                    <a:pt x="9318" y="17315"/>
                    <a:pt x="9277" y="17123"/>
                  </a:cubicBezTo>
                  <a:close/>
                  <a:moveTo>
                    <a:pt x="10058" y="17926"/>
                  </a:moveTo>
                  <a:lnTo>
                    <a:pt x="10058" y="17926"/>
                  </a:lnTo>
                  <a:cubicBezTo>
                    <a:pt x="10156" y="18024"/>
                    <a:pt x="10156" y="18123"/>
                    <a:pt x="10156" y="18246"/>
                  </a:cubicBezTo>
                  <a:cubicBezTo>
                    <a:pt x="9935" y="18246"/>
                    <a:pt x="10058" y="18024"/>
                    <a:pt x="10058" y="17926"/>
                  </a:cubicBezTo>
                  <a:close/>
                  <a:moveTo>
                    <a:pt x="29114" y="18344"/>
                  </a:moveTo>
                  <a:cubicBezTo>
                    <a:pt x="29114" y="18442"/>
                    <a:pt x="28991" y="18541"/>
                    <a:pt x="28991" y="18639"/>
                  </a:cubicBezTo>
                  <a:cubicBezTo>
                    <a:pt x="28991" y="18550"/>
                    <a:pt x="28991" y="18542"/>
                    <a:pt x="28918" y="18468"/>
                  </a:cubicBezTo>
                  <a:lnTo>
                    <a:pt x="28918" y="18468"/>
                  </a:lnTo>
                  <a:cubicBezTo>
                    <a:pt x="28932" y="18456"/>
                    <a:pt x="28955" y="18442"/>
                    <a:pt x="28991" y="18442"/>
                  </a:cubicBezTo>
                  <a:cubicBezTo>
                    <a:pt x="28893" y="18442"/>
                    <a:pt x="28893" y="18442"/>
                    <a:pt x="28893" y="18344"/>
                  </a:cubicBezTo>
                  <a:close/>
                  <a:moveTo>
                    <a:pt x="10353" y="18541"/>
                  </a:moveTo>
                  <a:lnTo>
                    <a:pt x="10353" y="18541"/>
                  </a:lnTo>
                  <a:cubicBezTo>
                    <a:pt x="10451" y="18639"/>
                    <a:pt x="10451" y="18639"/>
                    <a:pt x="10451" y="18738"/>
                  </a:cubicBezTo>
                  <a:cubicBezTo>
                    <a:pt x="10353" y="18639"/>
                    <a:pt x="10353" y="18639"/>
                    <a:pt x="10353" y="18541"/>
                  </a:cubicBezTo>
                  <a:close/>
                  <a:moveTo>
                    <a:pt x="34425" y="18860"/>
                  </a:moveTo>
                  <a:cubicBezTo>
                    <a:pt x="34425" y="18931"/>
                    <a:pt x="34425" y="18995"/>
                    <a:pt x="34424" y="19056"/>
                  </a:cubicBezTo>
                  <a:lnTo>
                    <a:pt x="34424" y="19056"/>
                  </a:lnTo>
                  <a:lnTo>
                    <a:pt x="34327" y="18959"/>
                  </a:lnTo>
                  <a:cubicBezTo>
                    <a:pt x="34327" y="18959"/>
                    <a:pt x="34327" y="18860"/>
                    <a:pt x="34425" y="18860"/>
                  </a:cubicBezTo>
                  <a:close/>
                  <a:moveTo>
                    <a:pt x="2558" y="19254"/>
                  </a:moveTo>
                  <a:cubicBezTo>
                    <a:pt x="2681" y="19254"/>
                    <a:pt x="2681" y="19254"/>
                    <a:pt x="2779" y="19574"/>
                  </a:cubicBezTo>
                  <a:lnTo>
                    <a:pt x="2681" y="19574"/>
                  </a:lnTo>
                  <a:lnTo>
                    <a:pt x="2681" y="19352"/>
                  </a:lnTo>
                  <a:lnTo>
                    <a:pt x="2558" y="19254"/>
                  </a:lnTo>
                  <a:close/>
                  <a:moveTo>
                    <a:pt x="30221" y="17729"/>
                  </a:moveTo>
                  <a:cubicBezTo>
                    <a:pt x="30221" y="18344"/>
                    <a:pt x="30024" y="18860"/>
                    <a:pt x="30024" y="19352"/>
                  </a:cubicBezTo>
                  <a:lnTo>
                    <a:pt x="29926" y="19475"/>
                  </a:lnTo>
                  <a:lnTo>
                    <a:pt x="29926" y="19574"/>
                  </a:lnTo>
                  <a:lnTo>
                    <a:pt x="29827" y="19672"/>
                  </a:lnTo>
                  <a:cubicBezTo>
                    <a:pt x="29827" y="19672"/>
                    <a:pt x="29827" y="19574"/>
                    <a:pt x="29729" y="19574"/>
                  </a:cubicBezTo>
                  <a:cubicBezTo>
                    <a:pt x="29729" y="19475"/>
                    <a:pt x="29827" y="19352"/>
                    <a:pt x="29827" y="19352"/>
                  </a:cubicBezTo>
                  <a:cubicBezTo>
                    <a:pt x="29926" y="18959"/>
                    <a:pt x="30024" y="18541"/>
                    <a:pt x="30122" y="18024"/>
                  </a:cubicBezTo>
                  <a:cubicBezTo>
                    <a:pt x="30122" y="17926"/>
                    <a:pt x="30122" y="17926"/>
                    <a:pt x="30221" y="17729"/>
                  </a:cubicBezTo>
                  <a:close/>
                  <a:moveTo>
                    <a:pt x="28180" y="19574"/>
                  </a:moveTo>
                  <a:cubicBezTo>
                    <a:pt x="28278" y="19574"/>
                    <a:pt x="28278" y="19574"/>
                    <a:pt x="28278" y="19672"/>
                  </a:cubicBezTo>
                  <a:lnTo>
                    <a:pt x="28180" y="19770"/>
                  </a:lnTo>
                  <a:cubicBezTo>
                    <a:pt x="28081" y="19672"/>
                    <a:pt x="28180" y="19672"/>
                    <a:pt x="28180" y="19574"/>
                  </a:cubicBezTo>
                  <a:close/>
                  <a:moveTo>
                    <a:pt x="3787" y="19770"/>
                  </a:moveTo>
                  <a:cubicBezTo>
                    <a:pt x="3910" y="19770"/>
                    <a:pt x="3910" y="19770"/>
                    <a:pt x="4009" y="19869"/>
                  </a:cubicBezTo>
                  <a:lnTo>
                    <a:pt x="3787" y="19869"/>
                  </a:lnTo>
                  <a:lnTo>
                    <a:pt x="3787" y="19770"/>
                  </a:lnTo>
                  <a:close/>
                  <a:moveTo>
                    <a:pt x="10672" y="19475"/>
                  </a:moveTo>
                  <a:cubicBezTo>
                    <a:pt x="10967" y="19672"/>
                    <a:pt x="10967" y="19672"/>
                    <a:pt x="10869" y="19869"/>
                  </a:cubicBezTo>
                  <a:cubicBezTo>
                    <a:pt x="10869" y="19770"/>
                    <a:pt x="10771" y="19672"/>
                    <a:pt x="10672" y="19475"/>
                  </a:cubicBezTo>
                  <a:close/>
                  <a:moveTo>
                    <a:pt x="31352" y="20090"/>
                  </a:moveTo>
                  <a:cubicBezTo>
                    <a:pt x="31450" y="20188"/>
                    <a:pt x="31450" y="20287"/>
                    <a:pt x="31450" y="20385"/>
                  </a:cubicBezTo>
                  <a:lnTo>
                    <a:pt x="31352" y="20385"/>
                  </a:lnTo>
                  <a:cubicBezTo>
                    <a:pt x="31352" y="20287"/>
                    <a:pt x="31352" y="20188"/>
                    <a:pt x="31253" y="20090"/>
                  </a:cubicBezTo>
                  <a:close/>
                  <a:moveTo>
                    <a:pt x="34424" y="19060"/>
                  </a:moveTo>
                  <a:cubicBezTo>
                    <a:pt x="34420" y="19253"/>
                    <a:pt x="34401" y="19406"/>
                    <a:pt x="34327" y="19574"/>
                  </a:cubicBezTo>
                  <a:cubicBezTo>
                    <a:pt x="34229" y="19672"/>
                    <a:pt x="34229" y="19672"/>
                    <a:pt x="34229" y="19770"/>
                  </a:cubicBezTo>
                  <a:cubicBezTo>
                    <a:pt x="34229" y="19869"/>
                    <a:pt x="34130" y="19869"/>
                    <a:pt x="34130" y="19967"/>
                  </a:cubicBezTo>
                  <a:lnTo>
                    <a:pt x="34130" y="20287"/>
                  </a:lnTo>
                  <a:cubicBezTo>
                    <a:pt x="34032" y="20287"/>
                    <a:pt x="34032" y="20385"/>
                    <a:pt x="33909" y="20483"/>
                  </a:cubicBezTo>
                  <a:cubicBezTo>
                    <a:pt x="33909" y="20385"/>
                    <a:pt x="33811" y="20385"/>
                    <a:pt x="33811" y="20385"/>
                  </a:cubicBezTo>
                  <a:cubicBezTo>
                    <a:pt x="33811" y="20287"/>
                    <a:pt x="33909" y="20287"/>
                    <a:pt x="33909" y="20287"/>
                  </a:cubicBezTo>
                  <a:cubicBezTo>
                    <a:pt x="34032" y="20188"/>
                    <a:pt x="34032" y="20090"/>
                    <a:pt x="34130" y="19869"/>
                  </a:cubicBezTo>
                  <a:cubicBezTo>
                    <a:pt x="34130" y="19869"/>
                    <a:pt x="34032" y="19869"/>
                    <a:pt x="34032" y="19770"/>
                  </a:cubicBezTo>
                  <a:cubicBezTo>
                    <a:pt x="34032" y="19770"/>
                    <a:pt x="34130" y="19672"/>
                    <a:pt x="34229" y="19672"/>
                  </a:cubicBezTo>
                  <a:cubicBezTo>
                    <a:pt x="34131" y="19354"/>
                    <a:pt x="34325" y="19255"/>
                    <a:pt x="34424" y="19060"/>
                  </a:cubicBezTo>
                  <a:close/>
                  <a:moveTo>
                    <a:pt x="11066" y="19254"/>
                  </a:moveTo>
                  <a:cubicBezTo>
                    <a:pt x="11287" y="19475"/>
                    <a:pt x="11484" y="19672"/>
                    <a:pt x="11582" y="19869"/>
                  </a:cubicBezTo>
                  <a:cubicBezTo>
                    <a:pt x="11582" y="19967"/>
                    <a:pt x="11779" y="19967"/>
                    <a:pt x="11902" y="20090"/>
                  </a:cubicBezTo>
                  <a:cubicBezTo>
                    <a:pt x="12000" y="20287"/>
                    <a:pt x="12295" y="20287"/>
                    <a:pt x="12394" y="20582"/>
                  </a:cubicBezTo>
                  <a:cubicBezTo>
                    <a:pt x="12516" y="20582"/>
                    <a:pt x="12615" y="20705"/>
                    <a:pt x="12713" y="20705"/>
                  </a:cubicBezTo>
                  <a:cubicBezTo>
                    <a:pt x="12615" y="20803"/>
                    <a:pt x="12615" y="20803"/>
                    <a:pt x="12615" y="20901"/>
                  </a:cubicBezTo>
                  <a:cubicBezTo>
                    <a:pt x="12516" y="20803"/>
                    <a:pt x="12295" y="20803"/>
                    <a:pt x="12295" y="20582"/>
                  </a:cubicBezTo>
                  <a:cubicBezTo>
                    <a:pt x="11902" y="20287"/>
                    <a:pt x="11582" y="19967"/>
                    <a:pt x="11164" y="19770"/>
                  </a:cubicBezTo>
                  <a:lnTo>
                    <a:pt x="11287" y="19672"/>
                  </a:lnTo>
                  <a:cubicBezTo>
                    <a:pt x="11287" y="19574"/>
                    <a:pt x="11066" y="19475"/>
                    <a:pt x="11066" y="19254"/>
                  </a:cubicBezTo>
                  <a:close/>
                  <a:moveTo>
                    <a:pt x="4525" y="16795"/>
                  </a:moveTo>
                  <a:lnTo>
                    <a:pt x="4525" y="17016"/>
                  </a:lnTo>
                  <a:cubicBezTo>
                    <a:pt x="4525" y="17213"/>
                    <a:pt x="4623" y="17311"/>
                    <a:pt x="4623" y="17508"/>
                  </a:cubicBezTo>
                  <a:cubicBezTo>
                    <a:pt x="4623" y="17631"/>
                    <a:pt x="4623" y="17729"/>
                    <a:pt x="4722" y="17828"/>
                  </a:cubicBezTo>
                  <a:cubicBezTo>
                    <a:pt x="4722" y="18024"/>
                    <a:pt x="4820" y="18246"/>
                    <a:pt x="4820" y="18442"/>
                  </a:cubicBezTo>
                  <a:lnTo>
                    <a:pt x="4820" y="18639"/>
                  </a:lnTo>
                  <a:cubicBezTo>
                    <a:pt x="4918" y="18738"/>
                    <a:pt x="4918" y="18860"/>
                    <a:pt x="4918" y="18959"/>
                  </a:cubicBezTo>
                  <a:cubicBezTo>
                    <a:pt x="5017" y="19057"/>
                    <a:pt x="4918" y="19156"/>
                    <a:pt x="5017" y="19254"/>
                  </a:cubicBezTo>
                  <a:cubicBezTo>
                    <a:pt x="5140" y="19254"/>
                    <a:pt x="5140" y="19475"/>
                    <a:pt x="5140" y="19574"/>
                  </a:cubicBezTo>
                  <a:lnTo>
                    <a:pt x="5238" y="19574"/>
                  </a:lnTo>
                  <a:lnTo>
                    <a:pt x="5238" y="19869"/>
                  </a:lnTo>
                  <a:cubicBezTo>
                    <a:pt x="5336" y="19967"/>
                    <a:pt x="5435" y="19967"/>
                    <a:pt x="5435" y="20090"/>
                  </a:cubicBezTo>
                  <a:lnTo>
                    <a:pt x="5435" y="20188"/>
                  </a:lnTo>
                  <a:cubicBezTo>
                    <a:pt x="5435" y="20385"/>
                    <a:pt x="5533" y="20582"/>
                    <a:pt x="5632" y="20705"/>
                  </a:cubicBezTo>
                  <a:lnTo>
                    <a:pt x="5853" y="20705"/>
                  </a:lnTo>
                  <a:lnTo>
                    <a:pt x="5853" y="21000"/>
                  </a:lnTo>
                  <a:cubicBezTo>
                    <a:pt x="5853" y="20901"/>
                    <a:pt x="5853" y="20901"/>
                    <a:pt x="5754" y="20803"/>
                  </a:cubicBezTo>
                  <a:cubicBezTo>
                    <a:pt x="5632" y="20803"/>
                    <a:pt x="5632" y="20901"/>
                    <a:pt x="5533" y="20901"/>
                  </a:cubicBezTo>
                  <a:cubicBezTo>
                    <a:pt x="5533" y="20901"/>
                    <a:pt x="5533" y="20803"/>
                    <a:pt x="5435" y="20705"/>
                  </a:cubicBezTo>
                  <a:cubicBezTo>
                    <a:pt x="5435" y="20705"/>
                    <a:pt x="5533" y="20705"/>
                    <a:pt x="5533" y="20582"/>
                  </a:cubicBezTo>
                  <a:cubicBezTo>
                    <a:pt x="5435" y="20385"/>
                    <a:pt x="5238" y="20287"/>
                    <a:pt x="5238" y="19967"/>
                  </a:cubicBezTo>
                  <a:cubicBezTo>
                    <a:pt x="5140" y="19869"/>
                    <a:pt x="5017" y="19770"/>
                    <a:pt x="5017" y="19574"/>
                  </a:cubicBezTo>
                  <a:cubicBezTo>
                    <a:pt x="5017" y="19475"/>
                    <a:pt x="4918" y="19352"/>
                    <a:pt x="4918" y="19156"/>
                  </a:cubicBezTo>
                  <a:cubicBezTo>
                    <a:pt x="4820" y="19057"/>
                    <a:pt x="4722" y="18959"/>
                    <a:pt x="4722" y="18738"/>
                  </a:cubicBezTo>
                  <a:cubicBezTo>
                    <a:pt x="4623" y="18541"/>
                    <a:pt x="4623" y="18246"/>
                    <a:pt x="4623" y="17926"/>
                  </a:cubicBezTo>
                  <a:lnTo>
                    <a:pt x="4525" y="17926"/>
                  </a:lnTo>
                  <a:cubicBezTo>
                    <a:pt x="4525" y="17828"/>
                    <a:pt x="4402" y="17729"/>
                    <a:pt x="4525" y="17631"/>
                  </a:cubicBezTo>
                  <a:cubicBezTo>
                    <a:pt x="4525" y="17631"/>
                    <a:pt x="4402" y="17508"/>
                    <a:pt x="4402" y="17410"/>
                  </a:cubicBezTo>
                  <a:cubicBezTo>
                    <a:pt x="4525" y="17410"/>
                    <a:pt x="4525" y="17311"/>
                    <a:pt x="4402" y="17213"/>
                  </a:cubicBezTo>
                  <a:cubicBezTo>
                    <a:pt x="4402" y="17213"/>
                    <a:pt x="4402" y="17115"/>
                    <a:pt x="4304" y="17016"/>
                  </a:cubicBezTo>
                  <a:cubicBezTo>
                    <a:pt x="4402" y="17016"/>
                    <a:pt x="4402" y="16893"/>
                    <a:pt x="4402" y="16795"/>
                  </a:cubicBezTo>
                  <a:close/>
                  <a:moveTo>
                    <a:pt x="31253" y="20483"/>
                  </a:moveTo>
                  <a:lnTo>
                    <a:pt x="31253" y="20582"/>
                  </a:lnTo>
                  <a:cubicBezTo>
                    <a:pt x="31253" y="20705"/>
                    <a:pt x="31155" y="20803"/>
                    <a:pt x="31155" y="20901"/>
                  </a:cubicBezTo>
                  <a:lnTo>
                    <a:pt x="31057" y="21000"/>
                  </a:lnTo>
                  <a:cubicBezTo>
                    <a:pt x="30958" y="21000"/>
                    <a:pt x="30835" y="20901"/>
                    <a:pt x="30835" y="20901"/>
                  </a:cubicBezTo>
                  <a:cubicBezTo>
                    <a:pt x="30958" y="20803"/>
                    <a:pt x="30958" y="20705"/>
                    <a:pt x="31057" y="20705"/>
                  </a:cubicBezTo>
                  <a:lnTo>
                    <a:pt x="31057" y="20483"/>
                  </a:lnTo>
                  <a:close/>
                  <a:moveTo>
                    <a:pt x="10451" y="20483"/>
                  </a:moveTo>
                  <a:cubicBezTo>
                    <a:pt x="10451" y="20582"/>
                    <a:pt x="10549" y="20582"/>
                    <a:pt x="10549" y="20582"/>
                  </a:cubicBezTo>
                  <a:lnTo>
                    <a:pt x="10549" y="20803"/>
                  </a:lnTo>
                  <a:lnTo>
                    <a:pt x="10549" y="20901"/>
                  </a:lnTo>
                  <a:lnTo>
                    <a:pt x="10451" y="20901"/>
                  </a:lnTo>
                  <a:cubicBezTo>
                    <a:pt x="10353" y="21000"/>
                    <a:pt x="10353" y="21000"/>
                    <a:pt x="10353" y="21098"/>
                  </a:cubicBezTo>
                  <a:lnTo>
                    <a:pt x="10353" y="20582"/>
                  </a:lnTo>
                  <a:lnTo>
                    <a:pt x="10451" y="20483"/>
                  </a:lnTo>
                  <a:close/>
                  <a:moveTo>
                    <a:pt x="10771" y="20803"/>
                  </a:moveTo>
                  <a:lnTo>
                    <a:pt x="10967" y="21000"/>
                  </a:lnTo>
                  <a:cubicBezTo>
                    <a:pt x="10869" y="21000"/>
                    <a:pt x="10869" y="21098"/>
                    <a:pt x="10771" y="21098"/>
                  </a:cubicBezTo>
                  <a:lnTo>
                    <a:pt x="10672" y="21098"/>
                  </a:lnTo>
                  <a:cubicBezTo>
                    <a:pt x="10672" y="21000"/>
                    <a:pt x="10771" y="20901"/>
                    <a:pt x="10771" y="20803"/>
                  </a:cubicBezTo>
                  <a:close/>
                  <a:moveTo>
                    <a:pt x="32384" y="20188"/>
                  </a:moveTo>
                  <a:lnTo>
                    <a:pt x="32384" y="20385"/>
                  </a:lnTo>
                  <a:cubicBezTo>
                    <a:pt x="32202" y="20682"/>
                    <a:pt x="32083" y="21042"/>
                    <a:pt x="31753" y="21269"/>
                  </a:cubicBezTo>
                  <a:lnTo>
                    <a:pt x="31753" y="21269"/>
                  </a:lnTo>
                  <a:cubicBezTo>
                    <a:pt x="31770" y="21235"/>
                    <a:pt x="31770" y="21196"/>
                    <a:pt x="31770" y="21196"/>
                  </a:cubicBezTo>
                  <a:cubicBezTo>
                    <a:pt x="31868" y="21098"/>
                    <a:pt x="31868" y="21000"/>
                    <a:pt x="31966" y="20901"/>
                  </a:cubicBezTo>
                  <a:cubicBezTo>
                    <a:pt x="32065" y="20705"/>
                    <a:pt x="32188" y="20483"/>
                    <a:pt x="32286" y="20287"/>
                  </a:cubicBezTo>
                  <a:cubicBezTo>
                    <a:pt x="32286" y="20188"/>
                    <a:pt x="32286" y="20188"/>
                    <a:pt x="32384" y="20188"/>
                  </a:cubicBezTo>
                  <a:close/>
                  <a:moveTo>
                    <a:pt x="25622" y="21196"/>
                  </a:moveTo>
                  <a:cubicBezTo>
                    <a:pt x="25622" y="21329"/>
                    <a:pt x="25587" y="21382"/>
                    <a:pt x="25537" y="21382"/>
                  </a:cubicBezTo>
                  <a:cubicBezTo>
                    <a:pt x="25504" y="21382"/>
                    <a:pt x="25465" y="21359"/>
                    <a:pt x="25426" y="21319"/>
                  </a:cubicBezTo>
                  <a:cubicBezTo>
                    <a:pt x="25426" y="21196"/>
                    <a:pt x="25524" y="21196"/>
                    <a:pt x="25622" y="21196"/>
                  </a:cubicBezTo>
                  <a:close/>
                  <a:moveTo>
                    <a:pt x="2779" y="21098"/>
                  </a:moveTo>
                  <a:cubicBezTo>
                    <a:pt x="2779" y="21319"/>
                    <a:pt x="2878" y="21418"/>
                    <a:pt x="2976" y="21614"/>
                  </a:cubicBezTo>
                  <a:cubicBezTo>
                    <a:pt x="2681" y="21516"/>
                    <a:pt x="2681" y="21319"/>
                    <a:pt x="2558" y="21196"/>
                  </a:cubicBezTo>
                  <a:cubicBezTo>
                    <a:pt x="2681" y="21196"/>
                    <a:pt x="2681" y="21196"/>
                    <a:pt x="2779" y="21098"/>
                  </a:cubicBezTo>
                  <a:close/>
                  <a:moveTo>
                    <a:pt x="19992" y="3369"/>
                  </a:moveTo>
                  <a:cubicBezTo>
                    <a:pt x="20041" y="3431"/>
                    <a:pt x="20115" y="3431"/>
                    <a:pt x="20188" y="3431"/>
                  </a:cubicBezTo>
                  <a:cubicBezTo>
                    <a:pt x="20262" y="3431"/>
                    <a:pt x="20336" y="3431"/>
                    <a:pt x="20385" y="3492"/>
                  </a:cubicBezTo>
                  <a:cubicBezTo>
                    <a:pt x="20467" y="3492"/>
                    <a:pt x="20582" y="3438"/>
                    <a:pt x="20678" y="3438"/>
                  </a:cubicBezTo>
                  <a:cubicBezTo>
                    <a:pt x="20726" y="3438"/>
                    <a:pt x="20770" y="3451"/>
                    <a:pt x="20803" y="3492"/>
                  </a:cubicBezTo>
                  <a:lnTo>
                    <a:pt x="20803" y="3591"/>
                  </a:lnTo>
                  <a:cubicBezTo>
                    <a:pt x="20901" y="3591"/>
                    <a:pt x="20901" y="3591"/>
                    <a:pt x="21000" y="3492"/>
                  </a:cubicBezTo>
                  <a:lnTo>
                    <a:pt x="21000" y="3492"/>
                  </a:lnTo>
                  <a:cubicBezTo>
                    <a:pt x="21000" y="3591"/>
                    <a:pt x="21000" y="3591"/>
                    <a:pt x="20901" y="3689"/>
                  </a:cubicBezTo>
                  <a:cubicBezTo>
                    <a:pt x="20705" y="3689"/>
                    <a:pt x="20606" y="3591"/>
                    <a:pt x="20385" y="3591"/>
                  </a:cubicBezTo>
                  <a:cubicBezTo>
                    <a:pt x="20336" y="3591"/>
                    <a:pt x="20287" y="3566"/>
                    <a:pt x="20237" y="3566"/>
                  </a:cubicBezTo>
                  <a:cubicBezTo>
                    <a:pt x="20188" y="3566"/>
                    <a:pt x="20139" y="3591"/>
                    <a:pt x="20090" y="3689"/>
                  </a:cubicBezTo>
                  <a:cubicBezTo>
                    <a:pt x="20020" y="3619"/>
                    <a:pt x="19951" y="3550"/>
                    <a:pt x="19873" y="3550"/>
                  </a:cubicBezTo>
                  <a:cubicBezTo>
                    <a:pt x="19840" y="3550"/>
                    <a:pt x="19806" y="3562"/>
                    <a:pt x="19770" y="3591"/>
                  </a:cubicBezTo>
                  <a:cubicBezTo>
                    <a:pt x="19672" y="3591"/>
                    <a:pt x="19672" y="3591"/>
                    <a:pt x="19574" y="3492"/>
                  </a:cubicBezTo>
                  <a:cubicBezTo>
                    <a:pt x="19377" y="3591"/>
                    <a:pt x="19278" y="3591"/>
                    <a:pt x="19057" y="3689"/>
                  </a:cubicBezTo>
                  <a:cubicBezTo>
                    <a:pt x="19057" y="3787"/>
                    <a:pt x="19057" y="3787"/>
                    <a:pt x="19156" y="3886"/>
                  </a:cubicBezTo>
                  <a:cubicBezTo>
                    <a:pt x="19266" y="3837"/>
                    <a:pt x="19371" y="3837"/>
                    <a:pt x="19472" y="3837"/>
                  </a:cubicBezTo>
                  <a:cubicBezTo>
                    <a:pt x="19574" y="3837"/>
                    <a:pt x="19672" y="3837"/>
                    <a:pt x="19770" y="3787"/>
                  </a:cubicBezTo>
                  <a:lnTo>
                    <a:pt x="19770" y="3886"/>
                  </a:lnTo>
                  <a:lnTo>
                    <a:pt x="19574" y="3886"/>
                  </a:lnTo>
                  <a:lnTo>
                    <a:pt x="19574" y="4107"/>
                  </a:lnTo>
                  <a:cubicBezTo>
                    <a:pt x="19672" y="4107"/>
                    <a:pt x="19672" y="3984"/>
                    <a:pt x="19770" y="3984"/>
                  </a:cubicBezTo>
                  <a:lnTo>
                    <a:pt x="19893" y="4107"/>
                  </a:lnTo>
                  <a:lnTo>
                    <a:pt x="19893" y="3886"/>
                  </a:lnTo>
                  <a:cubicBezTo>
                    <a:pt x="19980" y="3857"/>
                    <a:pt x="20058" y="3845"/>
                    <a:pt x="20133" y="3845"/>
                  </a:cubicBezTo>
                  <a:cubicBezTo>
                    <a:pt x="20314" y="3845"/>
                    <a:pt x="20479" y="3915"/>
                    <a:pt x="20705" y="3984"/>
                  </a:cubicBezTo>
                  <a:lnTo>
                    <a:pt x="20705" y="3886"/>
                  </a:lnTo>
                  <a:cubicBezTo>
                    <a:pt x="20901" y="3984"/>
                    <a:pt x="21000" y="3984"/>
                    <a:pt x="21123" y="4107"/>
                  </a:cubicBezTo>
                  <a:lnTo>
                    <a:pt x="21123" y="3886"/>
                  </a:lnTo>
                  <a:cubicBezTo>
                    <a:pt x="21200" y="3886"/>
                    <a:pt x="21216" y="4021"/>
                    <a:pt x="21314" y="4021"/>
                  </a:cubicBezTo>
                  <a:cubicBezTo>
                    <a:pt x="21341" y="4021"/>
                    <a:pt x="21375" y="4011"/>
                    <a:pt x="21418" y="3984"/>
                  </a:cubicBezTo>
                  <a:cubicBezTo>
                    <a:pt x="21418" y="3886"/>
                    <a:pt x="21418" y="3787"/>
                    <a:pt x="21319" y="3689"/>
                  </a:cubicBezTo>
                  <a:lnTo>
                    <a:pt x="21319" y="3689"/>
                  </a:lnTo>
                  <a:cubicBezTo>
                    <a:pt x="21516" y="3886"/>
                    <a:pt x="21737" y="3886"/>
                    <a:pt x="22032" y="3984"/>
                  </a:cubicBezTo>
                  <a:lnTo>
                    <a:pt x="22032" y="3886"/>
                  </a:lnTo>
                  <a:cubicBezTo>
                    <a:pt x="22131" y="3984"/>
                    <a:pt x="22131" y="3984"/>
                    <a:pt x="22229" y="3984"/>
                  </a:cubicBezTo>
                  <a:cubicBezTo>
                    <a:pt x="22549" y="3984"/>
                    <a:pt x="22844" y="4107"/>
                    <a:pt x="23065" y="4205"/>
                  </a:cubicBezTo>
                  <a:cubicBezTo>
                    <a:pt x="23065" y="4205"/>
                    <a:pt x="23164" y="4205"/>
                    <a:pt x="23164" y="4107"/>
                  </a:cubicBezTo>
                  <a:cubicBezTo>
                    <a:pt x="23262" y="4205"/>
                    <a:pt x="23262" y="4205"/>
                    <a:pt x="23360" y="4304"/>
                  </a:cubicBezTo>
                  <a:lnTo>
                    <a:pt x="23360" y="4205"/>
                  </a:lnTo>
                  <a:cubicBezTo>
                    <a:pt x="23582" y="4304"/>
                    <a:pt x="23680" y="4304"/>
                    <a:pt x="23778" y="4402"/>
                  </a:cubicBezTo>
                  <a:cubicBezTo>
                    <a:pt x="23877" y="4402"/>
                    <a:pt x="23877" y="4500"/>
                    <a:pt x="23975" y="4500"/>
                  </a:cubicBezTo>
                  <a:lnTo>
                    <a:pt x="24073" y="4599"/>
                  </a:lnTo>
                  <a:cubicBezTo>
                    <a:pt x="24393" y="4599"/>
                    <a:pt x="24491" y="4722"/>
                    <a:pt x="24688" y="4820"/>
                  </a:cubicBezTo>
                  <a:lnTo>
                    <a:pt x="24811" y="4722"/>
                  </a:lnTo>
                  <a:cubicBezTo>
                    <a:pt x="24811" y="4722"/>
                    <a:pt x="24811" y="4599"/>
                    <a:pt x="24688" y="4599"/>
                  </a:cubicBezTo>
                  <a:cubicBezTo>
                    <a:pt x="24718" y="4575"/>
                    <a:pt x="24759" y="4562"/>
                    <a:pt x="24809" y="4562"/>
                  </a:cubicBezTo>
                  <a:cubicBezTo>
                    <a:pt x="24964" y="4562"/>
                    <a:pt x="25209" y="4677"/>
                    <a:pt x="25524" y="4918"/>
                  </a:cubicBezTo>
                  <a:cubicBezTo>
                    <a:pt x="25622" y="4918"/>
                    <a:pt x="25721" y="4918"/>
                    <a:pt x="25819" y="5017"/>
                  </a:cubicBezTo>
                  <a:cubicBezTo>
                    <a:pt x="25918" y="5115"/>
                    <a:pt x="26139" y="5214"/>
                    <a:pt x="26237" y="5336"/>
                  </a:cubicBezTo>
                  <a:lnTo>
                    <a:pt x="26434" y="5336"/>
                  </a:lnTo>
                  <a:cubicBezTo>
                    <a:pt x="26655" y="5336"/>
                    <a:pt x="26754" y="5435"/>
                    <a:pt x="26852" y="5632"/>
                  </a:cubicBezTo>
                  <a:cubicBezTo>
                    <a:pt x="26891" y="5612"/>
                    <a:pt x="26923" y="5604"/>
                    <a:pt x="26949" y="5604"/>
                  </a:cubicBezTo>
                  <a:cubicBezTo>
                    <a:pt x="27053" y="5604"/>
                    <a:pt x="27068" y="5730"/>
                    <a:pt x="27147" y="5730"/>
                  </a:cubicBezTo>
                  <a:cubicBezTo>
                    <a:pt x="27467" y="6050"/>
                    <a:pt x="27565" y="6050"/>
                    <a:pt x="27762" y="6148"/>
                  </a:cubicBezTo>
                  <a:cubicBezTo>
                    <a:pt x="27885" y="6246"/>
                    <a:pt x="27885" y="6443"/>
                    <a:pt x="28180" y="6443"/>
                  </a:cubicBezTo>
                  <a:lnTo>
                    <a:pt x="28180" y="6664"/>
                  </a:lnTo>
                  <a:cubicBezTo>
                    <a:pt x="28180" y="6664"/>
                    <a:pt x="28278" y="6664"/>
                    <a:pt x="28278" y="6763"/>
                  </a:cubicBezTo>
                  <a:lnTo>
                    <a:pt x="28376" y="6763"/>
                  </a:lnTo>
                  <a:cubicBezTo>
                    <a:pt x="28499" y="6959"/>
                    <a:pt x="28696" y="7058"/>
                    <a:pt x="28794" y="7279"/>
                  </a:cubicBezTo>
                  <a:lnTo>
                    <a:pt x="29114" y="7279"/>
                  </a:lnTo>
                  <a:cubicBezTo>
                    <a:pt x="29114" y="7377"/>
                    <a:pt x="29212" y="7476"/>
                    <a:pt x="29311" y="7574"/>
                  </a:cubicBezTo>
                  <a:cubicBezTo>
                    <a:pt x="29409" y="7672"/>
                    <a:pt x="29508" y="7672"/>
                    <a:pt x="29606" y="7795"/>
                  </a:cubicBezTo>
                  <a:lnTo>
                    <a:pt x="29729" y="7894"/>
                  </a:lnTo>
                  <a:cubicBezTo>
                    <a:pt x="29729" y="7795"/>
                    <a:pt x="29827" y="7795"/>
                    <a:pt x="29827" y="7574"/>
                  </a:cubicBezTo>
                  <a:lnTo>
                    <a:pt x="30024" y="7795"/>
                  </a:lnTo>
                  <a:lnTo>
                    <a:pt x="30024" y="7992"/>
                  </a:lnTo>
                  <a:lnTo>
                    <a:pt x="30221" y="7992"/>
                  </a:lnTo>
                  <a:cubicBezTo>
                    <a:pt x="30344" y="8090"/>
                    <a:pt x="30344" y="8189"/>
                    <a:pt x="30442" y="8189"/>
                  </a:cubicBezTo>
                  <a:cubicBezTo>
                    <a:pt x="30540" y="8287"/>
                    <a:pt x="30540" y="8410"/>
                    <a:pt x="30540" y="8508"/>
                  </a:cubicBezTo>
                  <a:lnTo>
                    <a:pt x="30737" y="8508"/>
                  </a:lnTo>
                  <a:cubicBezTo>
                    <a:pt x="30737" y="8607"/>
                    <a:pt x="30737" y="8804"/>
                    <a:pt x="30958" y="8804"/>
                  </a:cubicBezTo>
                  <a:lnTo>
                    <a:pt x="30958" y="8902"/>
                  </a:lnTo>
                  <a:lnTo>
                    <a:pt x="30958" y="9025"/>
                  </a:lnTo>
                  <a:cubicBezTo>
                    <a:pt x="30737" y="8902"/>
                    <a:pt x="30639" y="8705"/>
                    <a:pt x="30540" y="8508"/>
                  </a:cubicBezTo>
                  <a:cubicBezTo>
                    <a:pt x="30540" y="8508"/>
                    <a:pt x="30442" y="8508"/>
                    <a:pt x="30442" y="8410"/>
                  </a:cubicBezTo>
                  <a:cubicBezTo>
                    <a:pt x="30344" y="8410"/>
                    <a:pt x="30344" y="8410"/>
                    <a:pt x="30221" y="8287"/>
                  </a:cubicBezTo>
                  <a:cubicBezTo>
                    <a:pt x="30221" y="8189"/>
                    <a:pt x="30122" y="8189"/>
                    <a:pt x="30122" y="8090"/>
                  </a:cubicBezTo>
                  <a:lnTo>
                    <a:pt x="30024" y="7992"/>
                  </a:lnTo>
                  <a:cubicBezTo>
                    <a:pt x="29926" y="7894"/>
                    <a:pt x="29827" y="7894"/>
                    <a:pt x="29729" y="7894"/>
                  </a:cubicBezTo>
                  <a:cubicBezTo>
                    <a:pt x="29729" y="7992"/>
                    <a:pt x="29729" y="7992"/>
                    <a:pt x="29606" y="8090"/>
                  </a:cubicBezTo>
                  <a:cubicBezTo>
                    <a:pt x="29729" y="8090"/>
                    <a:pt x="29827" y="8189"/>
                    <a:pt x="29827" y="8189"/>
                  </a:cubicBezTo>
                  <a:lnTo>
                    <a:pt x="29827" y="8287"/>
                  </a:lnTo>
                  <a:cubicBezTo>
                    <a:pt x="29729" y="8287"/>
                    <a:pt x="29606" y="8287"/>
                    <a:pt x="29606" y="8410"/>
                  </a:cubicBezTo>
                  <a:cubicBezTo>
                    <a:pt x="29606" y="8508"/>
                    <a:pt x="29606" y="8508"/>
                    <a:pt x="29729" y="8607"/>
                  </a:cubicBezTo>
                  <a:lnTo>
                    <a:pt x="29926" y="8607"/>
                  </a:lnTo>
                  <a:cubicBezTo>
                    <a:pt x="29926" y="8508"/>
                    <a:pt x="29926" y="8410"/>
                    <a:pt x="29827" y="8287"/>
                  </a:cubicBezTo>
                  <a:lnTo>
                    <a:pt x="29827" y="8287"/>
                  </a:lnTo>
                  <a:cubicBezTo>
                    <a:pt x="30024" y="8410"/>
                    <a:pt x="30122" y="8607"/>
                    <a:pt x="30221" y="8607"/>
                  </a:cubicBezTo>
                  <a:cubicBezTo>
                    <a:pt x="30344" y="8804"/>
                    <a:pt x="30442" y="9025"/>
                    <a:pt x="30639" y="9123"/>
                  </a:cubicBezTo>
                  <a:cubicBezTo>
                    <a:pt x="30639" y="9123"/>
                    <a:pt x="30737" y="9222"/>
                    <a:pt x="30737" y="9418"/>
                  </a:cubicBezTo>
                  <a:lnTo>
                    <a:pt x="30442" y="9418"/>
                  </a:lnTo>
                  <a:cubicBezTo>
                    <a:pt x="30540" y="9517"/>
                    <a:pt x="30540" y="9517"/>
                    <a:pt x="30540" y="9640"/>
                  </a:cubicBezTo>
                  <a:cubicBezTo>
                    <a:pt x="30737" y="9517"/>
                    <a:pt x="30835" y="9517"/>
                    <a:pt x="30958" y="9517"/>
                  </a:cubicBezTo>
                  <a:cubicBezTo>
                    <a:pt x="30835" y="9640"/>
                    <a:pt x="30737" y="9640"/>
                    <a:pt x="30737" y="9738"/>
                  </a:cubicBezTo>
                  <a:cubicBezTo>
                    <a:pt x="30737" y="9836"/>
                    <a:pt x="30737" y="9935"/>
                    <a:pt x="30835" y="10033"/>
                  </a:cubicBezTo>
                  <a:cubicBezTo>
                    <a:pt x="30958" y="10033"/>
                    <a:pt x="31057" y="10033"/>
                    <a:pt x="31155" y="9935"/>
                  </a:cubicBezTo>
                  <a:cubicBezTo>
                    <a:pt x="31155" y="10033"/>
                    <a:pt x="31155" y="10033"/>
                    <a:pt x="31253" y="10033"/>
                  </a:cubicBezTo>
                  <a:cubicBezTo>
                    <a:pt x="31155" y="10131"/>
                    <a:pt x="31057" y="10131"/>
                    <a:pt x="30958" y="10254"/>
                  </a:cubicBezTo>
                  <a:cubicBezTo>
                    <a:pt x="31007" y="10303"/>
                    <a:pt x="31057" y="10328"/>
                    <a:pt x="31106" y="10328"/>
                  </a:cubicBezTo>
                  <a:cubicBezTo>
                    <a:pt x="31155" y="10328"/>
                    <a:pt x="31204" y="10303"/>
                    <a:pt x="31253" y="10254"/>
                  </a:cubicBezTo>
                  <a:lnTo>
                    <a:pt x="31352" y="10353"/>
                  </a:lnTo>
                  <a:cubicBezTo>
                    <a:pt x="31253" y="10451"/>
                    <a:pt x="31253" y="10451"/>
                    <a:pt x="31155" y="10451"/>
                  </a:cubicBezTo>
                  <a:lnTo>
                    <a:pt x="31352" y="10648"/>
                  </a:lnTo>
                  <a:lnTo>
                    <a:pt x="31352" y="10869"/>
                  </a:lnTo>
                  <a:lnTo>
                    <a:pt x="31450" y="10869"/>
                  </a:lnTo>
                  <a:cubicBezTo>
                    <a:pt x="31450" y="10967"/>
                    <a:pt x="31573" y="11066"/>
                    <a:pt x="31573" y="11164"/>
                  </a:cubicBezTo>
                  <a:lnTo>
                    <a:pt x="31868" y="11164"/>
                  </a:lnTo>
                  <a:lnTo>
                    <a:pt x="31966" y="11066"/>
                  </a:lnTo>
                  <a:cubicBezTo>
                    <a:pt x="32065" y="11066"/>
                    <a:pt x="32188" y="11066"/>
                    <a:pt x="32065" y="11262"/>
                  </a:cubicBezTo>
                  <a:cubicBezTo>
                    <a:pt x="32065" y="11164"/>
                    <a:pt x="31966" y="11164"/>
                    <a:pt x="31868" y="11164"/>
                  </a:cubicBezTo>
                  <a:cubicBezTo>
                    <a:pt x="31770" y="11262"/>
                    <a:pt x="31770" y="11361"/>
                    <a:pt x="31770" y="11484"/>
                  </a:cubicBezTo>
                  <a:lnTo>
                    <a:pt x="31868" y="11582"/>
                  </a:lnTo>
                  <a:cubicBezTo>
                    <a:pt x="31770" y="11582"/>
                    <a:pt x="31770" y="11582"/>
                    <a:pt x="31770" y="11680"/>
                  </a:cubicBezTo>
                  <a:lnTo>
                    <a:pt x="31868" y="11779"/>
                  </a:lnTo>
                  <a:cubicBezTo>
                    <a:pt x="31868" y="11877"/>
                    <a:pt x="31966" y="11976"/>
                    <a:pt x="31966" y="11976"/>
                  </a:cubicBezTo>
                  <a:lnTo>
                    <a:pt x="32188" y="11976"/>
                  </a:lnTo>
                  <a:cubicBezTo>
                    <a:pt x="32065" y="12098"/>
                    <a:pt x="31966" y="12098"/>
                    <a:pt x="31966" y="12098"/>
                  </a:cubicBezTo>
                  <a:cubicBezTo>
                    <a:pt x="31966" y="12295"/>
                    <a:pt x="32065" y="12295"/>
                    <a:pt x="32065" y="12394"/>
                  </a:cubicBezTo>
                  <a:lnTo>
                    <a:pt x="32286" y="12394"/>
                  </a:lnTo>
                  <a:cubicBezTo>
                    <a:pt x="32384" y="12492"/>
                    <a:pt x="32286" y="12492"/>
                    <a:pt x="32286" y="12590"/>
                  </a:cubicBezTo>
                  <a:cubicBezTo>
                    <a:pt x="32286" y="12590"/>
                    <a:pt x="32286" y="12713"/>
                    <a:pt x="32384" y="12713"/>
                  </a:cubicBezTo>
                  <a:lnTo>
                    <a:pt x="32286" y="12812"/>
                  </a:lnTo>
                  <a:cubicBezTo>
                    <a:pt x="32286" y="12812"/>
                    <a:pt x="32384" y="12812"/>
                    <a:pt x="32384" y="12910"/>
                  </a:cubicBezTo>
                  <a:cubicBezTo>
                    <a:pt x="32384" y="13008"/>
                    <a:pt x="32384" y="13107"/>
                    <a:pt x="32483" y="13205"/>
                  </a:cubicBezTo>
                  <a:cubicBezTo>
                    <a:pt x="32483" y="13205"/>
                    <a:pt x="32384" y="13205"/>
                    <a:pt x="32384" y="13328"/>
                  </a:cubicBezTo>
                  <a:cubicBezTo>
                    <a:pt x="32483" y="13328"/>
                    <a:pt x="32483" y="13328"/>
                    <a:pt x="32581" y="13426"/>
                  </a:cubicBezTo>
                  <a:cubicBezTo>
                    <a:pt x="32581" y="13426"/>
                    <a:pt x="32483" y="13426"/>
                    <a:pt x="32483" y="13525"/>
                  </a:cubicBezTo>
                  <a:lnTo>
                    <a:pt x="32581" y="13623"/>
                  </a:lnTo>
                  <a:lnTo>
                    <a:pt x="32581" y="13820"/>
                  </a:lnTo>
                  <a:cubicBezTo>
                    <a:pt x="32581" y="13943"/>
                    <a:pt x="32483" y="14041"/>
                    <a:pt x="32581" y="14139"/>
                  </a:cubicBezTo>
                  <a:cubicBezTo>
                    <a:pt x="32483" y="14238"/>
                    <a:pt x="32680" y="14336"/>
                    <a:pt x="32581" y="14434"/>
                  </a:cubicBezTo>
                  <a:cubicBezTo>
                    <a:pt x="32680" y="14557"/>
                    <a:pt x="32581" y="14656"/>
                    <a:pt x="32680" y="14754"/>
                  </a:cubicBezTo>
                  <a:cubicBezTo>
                    <a:pt x="32680" y="14852"/>
                    <a:pt x="32483" y="14852"/>
                    <a:pt x="32680" y="14951"/>
                  </a:cubicBezTo>
                  <a:cubicBezTo>
                    <a:pt x="32802" y="15049"/>
                    <a:pt x="32680" y="15172"/>
                    <a:pt x="32581" y="15270"/>
                  </a:cubicBezTo>
                  <a:lnTo>
                    <a:pt x="32581" y="15369"/>
                  </a:lnTo>
                  <a:cubicBezTo>
                    <a:pt x="32581" y="15566"/>
                    <a:pt x="32581" y="15787"/>
                    <a:pt x="32483" y="15885"/>
                  </a:cubicBezTo>
                  <a:cubicBezTo>
                    <a:pt x="32680" y="16082"/>
                    <a:pt x="32384" y="16279"/>
                    <a:pt x="32483" y="16500"/>
                  </a:cubicBezTo>
                  <a:cubicBezTo>
                    <a:pt x="32483" y="16598"/>
                    <a:pt x="32384" y="16598"/>
                    <a:pt x="32384" y="16697"/>
                  </a:cubicBezTo>
                  <a:lnTo>
                    <a:pt x="32384" y="16795"/>
                  </a:lnTo>
                  <a:cubicBezTo>
                    <a:pt x="32286" y="17016"/>
                    <a:pt x="32188" y="17213"/>
                    <a:pt x="32188" y="17508"/>
                  </a:cubicBezTo>
                  <a:cubicBezTo>
                    <a:pt x="32188" y="17508"/>
                    <a:pt x="32065" y="17508"/>
                    <a:pt x="32065" y="17631"/>
                  </a:cubicBezTo>
                  <a:cubicBezTo>
                    <a:pt x="32065" y="17729"/>
                    <a:pt x="32065" y="17926"/>
                    <a:pt x="31966" y="18024"/>
                  </a:cubicBezTo>
                  <a:cubicBezTo>
                    <a:pt x="31966" y="18344"/>
                    <a:pt x="31770" y="18541"/>
                    <a:pt x="31671" y="18860"/>
                  </a:cubicBezTo>
                  <a:cubicBezTo>
                    <a:pt x="31671" y="18959"/>
                    <a:pt x="31450" y="19057"/>
                    <a:pt x="31450" y="19254"/>
                  </a:cubicBezTo>
                  <a:cubicBezTo>
                    <a:pt x="31352" y="19352"/>
                    <a:pt x="31352" y="19574"/>
                    <a:pt x="31253" y="19770"/>
                  </a:cubicBezTo>
                  <a:cubicBezTo>
                    <a:pt x="31155" y="19869"/>
                    <a:pt x="31057" y="20090"/>
                    <a:pt x="30958" y="20188"/>
                  </a:cubicBezTo>
                  <a:cubicBezTo>
                    <a:pt x="30835" y="20287"/>
                    <a:pt x="30835" y="20582"/>
                    <a:pt x="30639" y="20582"/>
                  </a:cubicBezTo>
                  <a:cubicBezTo>
                    <a:pt x="30639" y="20901"/>
                    <a:pt x="30442" y="21098"/>
                    <a:pt x="30221" y="21196"/>
                  </a:cubicBezTo>
                  <a:cubicBezTo>
                    <a:pt x="30122" y="21196"/>
                    <a:pt x="29926" y="21319"/>
                    <a:pt x="30024" y="21516"/>
                  </a:cubicBezTo>
                  <a:cubicBezTo>
                    <a:pt x="30024" y="21516"/>
                    <a:pt x="30122" y="21516"/>
                    <a:pt x="30122" y="21418"/>
                  </a:cubicBezTo>
                  <a:lnTo>
                    <a:pt x="30122" y="21418"/>
                  </a:lnTo>
                  <a:cubicBezTo>
                    <a:pt x="30122" y="21614"/>
                    <a:pt x="30122" y="21614"/>
                    <a:pt x="29606" y="21811"/>
                  </a:cubicBezTo>
                  <a:cubicBezTo>
                    <a:pt x="29827" y="21614"/>
                    <a:pt x="29827" y="21319"/>
                    <a:pt x="30024" y="21196"/>
                  </a:cubicBezTo>
                  <a:cubicBezTo>
                    <a:pt x="30122" y="20901"/>
                    <a:pt x="30122" y="20582"/>
                    <a:pt x="30221" y="20385"/>
                  </a:cubicBezTo>
                  <a:cubicBezTo>
                    <a:pt x="30221" y="20287"/>
                    <a:pt x="30344" y="20287"/>
                    <a:pt x="30344" y="20287"/>
                  </a:cubicBezTo>
                  <a:cubicBezTo>
                    <a:pt x="30442" y="20188"/>
                    <a:pt x="30442" y="19967"/>
                    <a:pt x="30540" y="19869"/>
                  </a:cubicBezTo>
                  <a:cubicBezTo>
                    <a:pt x="30540" y="19869"/>
                    <a:pt x="30442" y="19770"/>
                    <a:pt x="30442" y="19672"/>
                  </a:cubicBezTo>
                  <a:cubicBezTo>
                    <a:pt x="30540" y="19672"/>
                    <a:pt x="30639" y="19574"/>
                    <a:pt x="30737" y="19475"/>
                  </a:cubicBezTo>
                  <a:cubicBezTo>
                    <a:pt x="30737" y="19475"/>
                    <a:pt x="30639" y="19352"/>
                    <a:pt x="30639" y="19254"/>
                  </a:cubicBezTo>
                  <a:cubicBezTo>
                    <a:pt x="30540" y="19352"/>
                    <a:pt x="30540" y="19352"/>
                    <a:pt x="30442" y="19475"/>
                  </a:cubicBezTo>
                  <a:cubicBezTo>
                    <a:pt x="30540" y="19057"/>
                    <a:pt x="30540" y="18639"/>
                    <a:pt x="30639" y="18246"/>
                  </a:cubicBezTo>
                  <a:cubicBezTo>
                    <a:pt x="30639" y="18123"/>
                    <a:pt x="30737" y="17926"/>
                    <a:pt x="30835" y="17729"/>
                  </a:cubicBezTo>
                  <a:lnTo>
                    <a:pt x="30835" y="18246"/>
                  </a:lnTo>
                  <a:cubicBezTo>
                    <a:pt x="30737" y="18442"/>
                    <a:pt x="30639" y="18738"/>
                    <a:pt x="30639" y="19057"/>
                  </a:cubicBezTo>
                  <a:cubicBezTo>
                    <a:pt x="30639" y="19057"/>
                    <a:pt x="30639" y="19156"/>
                    <a:pt x="30540" y="19254"/>
                  </a:cubicBezTo>
                  <a:cubicBezTo>
                    <a:pt x="30639" y="19156"/>
                    <a:pt x="30737" y="19156"/>
                    <a:pt x="30835" y="19057"/>
                  </a:cubicBezTo>
                  <a:cubicBezTo>
                    <a:pt x="30958" y="18639"/>
                    <a:pt x="30958" y="18246"/>
                    <a:pt x="31057" y="17828"/>
                  </a:cubicBezTo>
                  <a:cubicBezTo>
                    <a:pt x="31057" y="17729"/>
                    <a:pt x="30958" y="17631"/>
                    <a:pt x="30835" y="17508"/>
                  </a:cubicBezTo>
                  <a:cubicBezTo>
                    <a:pt x="30958" y="17508"/>
                    <a:pt x="30958" y="17508"/>
                    <a:pt x="31057" y="17631"/>
                  </a:cubicBezTo>
                  <a:cubicBezTo>
                    <a:pt x="31057" y="17508"/>
                    <a:pt x="31057" y="17508"/>
                    <a:pt x="31155" y="17508"/>
                  </a:cubicBezTo>
                  <a:cubicBezTo>
                    <a:pt x="31253" y="17508"/>
                    <a:pt x="31253" y="17410"/>
                    <a:pt x="31057" y="17410"/>
                  </a:cubicBezTo>
                  <a:cubicBezTo>
                    <a:pt x="31155" y="17410"/>
                    <a:pt x="31155" y="17311"/>
                    <a:pt x="31155" y="17311"/>
                  </a:cubicBezTo>
                  <a:cubicBezTo>
                    <a:pt x="31155" y="17213"/>
                    <a:pt x="31155" y="17213"/>
                    <a:pt x="31057" y="17115"/>
                  </a:cubicBezTo>
                  <a:cubicBezTo>
                    <a:pt x="31155" y="17115"/>
                    <a:pt x="31155" y="17016"/>
                    <a:pt x="31253" y="17016"/>
                  </a:cubicBezTo>
                  <a:lnTo>
                    <a:pt x="31253" y="16697"/>
                  </a:lnTo>
                  <a:cubicBezTo>
                    <a:pt x="31155" y="16697"/>
                    <a:pt x="31155" y="16697"/>
                    <a:pt x="31057" y="16598"/>
                  </a:cubicBezTo>
                  <a:cubicBezTo>
                    <a:pt x="31057" y="16500"/>
                    <a:pt x="31057" y="16500"/>
                    <a:pt x="31155" y="16402"/>
                  </a:cubicBezTo>
                  <a:cubicBezTo>
                    <a:pt x="31155" y="16279"/>
                    <a:pt x="30958" y="16180"/>
                    <a:pt x="31155" y="16082"/>
                  </a:cubicBezTo>
                  <a:cubicBezTo>
                    <a:pt x="31057" y="15984"/>
                    <a:pt x="31057" y="15984"/>
                    <a:pt x="31057" y="15885"/>
                  </a:cubicBezTo>
                  <a:lnTo>
                    <a:pt x="31155" y="15885"/>
                  </a:lnTo>
                  <a:lnTo>
                    <a:pt x="31155" y="15787"/>
                  </a:lnTo>
                  <a:cubicBezTo>
                    <a:pt x="31155" y="15787"/>
                    <a:pt x="31057" y="15787"/>
                    <a:pt x="30958" y="15664"/>
                  </a:cubicBezTo>
                  <a:cubicBezTo>
                    <a:pt x="31057" y="15664"/>
                    <a:pt x="31155" y="15664"/>
                    <a:pt x="31155" y="15566"/>
                  </a:cubicBezTo>
                  <a:cubicBezTo>
                    <a:pt x="31057" y="15467"/>
                    <a:pt x="31057" y="15369"/>
                    <a:pt x="30958" y="15270"/>
                  </a:cubicBezTo>
                  <a:cubicBezTo>
                    <a:pt x="30958" y="15270"/>
                    <a:pt x="31057" y="15270"/>
                    <a:pt x="31057" y="15172"/>
                  </a:cubicBezTo>
                  <a:cubicBezTo>
                    <a:pt x="30958" y="15049"/>
                    <a:pt x="30958" y="14951"/>
                    <a:pt x="30835" y="14852"/>
                  </a:cubicBezTo>
                  <a:lnTo>
                    <a:pt x="30737" y="14852"/>
                  </a:lnTo>
                  <a:lnTo>
                    <a:pt x="30737" y="14951"/>
                  </a:lnTo>
                  <a:cubicBezTo>
                    <a:pt x="30737" y="15049"/>
                    <a:pt x="30737" y="15049"/>
                    <a:pt x="30639" y="15049"/>
                  </a:cubicBezTo>
                  <a:cubicBezTo>
                    <a:pt x="30540" y="14852"/>
                    <a:pt x="30442" y="14434"/>
                    <a:pt x="30442" y="14041"/>
                  </a:cubicBezTo>
                  <a:lnTo>
                    <a:pt x="30442" y="14041"/>
                  </a:lnTo>
                  <a:cubicBezTo>
                    <a:pt x="30540" y="14238"/>
                    <a:pt x="30639" y="14434"/>
                    <a:pt x="30639" y="14656"/>
                  </a:cubicBezTo>
                  <a:cubicBezTo>
                    <a:pt x="30667" y="14685"/>
                    <a:pt x="30696" y="14696"/>
                    <a:pt x="30720" y="14696"/>
                  </a:cubicBezTo>
                  <a:cubicBezTo>
                    <a:pt x="30778" y="14696"/>
                    <a:pt x="30807" y="14627"/>
                    <a:pt x="30737" y="14557"/>
                  </a:cubicBezTo>
                  <a:cubicBezTo>
                    <a:pt x="30737" y="14434"/>
                    <a:pt x="30737" y="14336"/>
                    <a:pt x="30639" y="14139"/>
                  </a:cubicBezTo>
                  <a:cubicBezTo>
                    <a:pt x="30540" y="13943"/>
                    <a:pt x="30442" y="13721"/>
                    <a:pt x="30344" y="13426"/>
                  </a:cubicBezTo>
                  <a:lnTo>
                    <a:pt x="30344" y="13008"/>
                  </a:lnTo>
                  <a:cubicBezTo>
                    <a:pt x="30221" y="12713"/>
                    <a:pt x="30024" y="12394"/>
                    <a:pt x="30024" y="12197"/>
                  </a:cubicBezTo>
                  <a:lnTo>
                    <a:pt x="29926" y="12098"/>
                  </a:lnTo>
                  <a:lnTo>
                    <a:pt x="29926" y="12098"/>
                  </a:lnTo>
                  <a:cubicBezTo>
                    <a:pt x="29827" y="12295"/>
                    <a:pt x="30024" y="12492"/>
                    <a:pt x="29926" y="12812"/>
                  </a:cubicBezTo>
                  <a:lnTo>
                    <a:pt x="29926" y="12713"/>
                  </a:lnTo>
                  <a:cubicBezTo>
                    <a:pt x="29729" y="12590"/>
                    <a:pt x="29729" y="12295"/>
                    <a:pt x="29606" y="12098"/>
                  </a:cubicBezTo>
                  <a:cubicBezTo>
                    <a:pt x="29606" y="11976"/>
                    <a:pt x="29409" y="11877"/>
                    <a:pt x="29409" y="11779"/>
                  </a:cubicBezTo>
                  <a:cubicBezTo>
                    <a:pt x="29311" y="11680"/>
                    <a:pt x="29311" y="11582"/>
                    <a:pt x="29212" y="11484"/>
                  </a:cubicBezTo>
                  <a:cubicBezTo>
                    <a:pt x="29114" y="11262"/>
                    <a:pt x="28794" y="10746"/>
                    <a:pt x="28696" y="10451"/>
                  </a:cubicBezTo>
                  <a:lnTo>
                    <a:pt x="28499" y="10451"/>
                  </a:lnTo>
                  <a:lnTo>
                    <a:pt x="28499" y="10353"/>
                  </a:lnTo>
                  <a:cubicBezTo>
                    <a:pt x="28081" y="10033"/>
                    <a:pt x="27885" y="9640"/>
                    <a:pt x="27565" y="9222"/>
                  </a:cubicBezTo>
                  <a:cubicBezTo>
                    <a:pt x="27270" y="8902"/>
                    <a:pt x="27049" y="8508"/>
                    <a:pt x="26655" y="8090"/>
                  </a:cubicBezTo>
                  <a:cubicBezTo>
                    <a:pt x="26532" y="7894"/>
                    <a:pt x="26237" y="7795"/>
                    <a:pt x="26139" y="7574"/>
                  </a:cubicBezTo>
                  <a:cubicBezTo>
                    <a:pt x="26040" y="7377"/>
                    <a:pt x="25819" y="7279"/>
                    <a:pt x="25721" y="7181"/>
                  </a:cubicBezTo>
                  <a:cubicBezTo>
                    <a:pt x="25622" y="7058"/>
                    <a:pt x="25524" y="6861"/>
                    <a:pt x="25303" y="6861"/>
                  </a:cubicBezTo>
                  <a:cubicBezTo>
                    <a:pt x="25204" y="6763"/>
                    <a:pt x="25204" y="6664"/>
                    <a:pt x="25106" y="6566"/>
                  </a:cubicBezTo>
                  <a:cubicBezTo>
                    <a:pt x="25008" y="6566"/>
                    <a:pt x="24909" y="6443"/>
                    <a:pt x="24811" y="6345"/>
                  </a:cubicBezTo>
                  <a:cubicBezTo>
                    <a:pt x="24811" y="6345"/>
                    <a:pt x="24811" y="6246"/>
                    <a:pt x="24688" y="6246"/>
                  </a:cubicBezTo>
                  <a:cubicBezTo>
                    <a:pt x="24590" y="6246"/>
                    <a:pt x="24590" y="6148"/>
                    <a:pt x="24491" y="6148"/>
                  </a:cubicBezTo>
                  <a:cubicBezTo>
                    <a:pt x="24393" y="5951"/>
                    <a:pt x="24393" y="5951"/>
                    <a:pt x="24073" y="5951"/>
                  </a:cubicBezTo>
                  <a:cubicBezTo>
                    <a:pt x="23877" y="5730"/>
                    <a:pt x="23680" y="5533"/>
                    <a:pt x="23360" y="5435"/>
                  </a:cubicBezTo>
                  <a:cubicBezTo>
                    <a:pt x="23262" y="5214"/>
                    <a:pt x="22967" y="5336"/>
                    <a:pt x="22746" y="5115"/>
                  </a:cubicBezTo>
                  <a:cubicBezTo>
                    <a:pt x="22647" y="5017"/>
                    <a:pt x="22549" y="5017"/>
                    <a:pt x="22450" y="5017"/>
                  </a:cubicBezTo>
                  <a:cubicBezTo>
                    <a:pt x="22352" y="4918"/>
                    <a:pt x="22229" y="4918"/>
                    <a:pt x="22229" y="4918"/>
                  </a:cubicBezTo>
                  <a:cubicBezTo>
                    <a:pt x="21934" y="4722"/>
                    <a:pt x="21737" y="4599"/>
                    <a:pt x="21418" y="4599"/>
                  </a:cubicBezTo>
                  <a:cubicBezTo>
                    <a:pt x="21221" y="4599"/>
                    <a:pt x="21123" y="4500"/>
                    <a:pt x="21000" y="4500"/>
                  </a:cubicBezTo>
                  <a:cubicBezTo>
                    <a:pt x="20803" y="4500"/>
                    <a:pt x="20705" y="4402"/>
                    <a:pt x="20508" y="4402"/>
                  </a:cubicBezTo>
                  <a:cubicBezTo>
                    <a:pt x="20287" y="4402"/>
                    <a:pt x="20188" y="4304"/>
                    <a:pt x="19992" y="4304"/>
                  </a:cubicBezTo>
                  <a:cubicBezTo>
                    <a:pt x="19893" y="4402"/>
                    <a:pt x="19770" y="4402"/>
                    <a:pt x="19672" y="4402"/>
                  </a:cubicBezTo>
                  <a:cubicBezTo>
                    <a:pt x="19672" y="4402"/>
                    <a:pt x="19574" y="4304"/>
                    <a:pt x="19475" y="4304"/>
                  </a:cubicBezTo>
                  <a:lnTo>
                    <a:pt x="18442" y="4304"/>
                  </a:lnTo>
                  <a:cubicBezTo>
                    <a:pt x="18442" y="4304"/>
                    <a:pt x="18344" y="4304"/>
                    <a:pt x="18344" y="4205"/>
                  </a:cubicBezTo>
                  <a:lnTo>
                    <a:pt x="18664" y="4205"/>
                  </a:lnTo>
                  <a:cubicBezTo>
                    <a:pt x="18762" y="4205"/>
                    <a:pt x="18860" y="4107"/>
                    <a:pt x="18860" y="4107"/>
                  </a:cubicBezTo>
                  <a:cubicBezTo>
                    <a:pt x="18860" y="3984"/>
                    <a:pt x="18762" y="3984"/>
                    <a:pt x="18664" y="3984"/>
                  </a:cubicBezTo>
                  <a:cubicBezTo>
                    <a:pt x="18664" y="4107"/>
                    <a:pt x="18664" y="4107"/>
                    <a:pt x="18541" y="4107"/>
                  </a:cubicBezTo>
                  <a:cubicBezTo>
                    <a:pt x="18442" y="4107"/>
                    <a:pt x="18664" y="3886"/>
                    <a:pt x="18442" y="3886"/>
                  </a:cubicBezTo>
                  <a:lnTo>
                    <a:pt x="18959" y="3886"/>
                  </a:lnTo>
                  <a:cubicBezTo>
                    <a:pt x="19057" y="3787"/>
                    <a:pt x="19057" y="3787"/>
                    <a:pt x="19057" y="3689"/>
                  </a:cubicBezTo>
                  <a:cubicBezTo>
                    <a:pt x="19057" y="3591"/>
                    <a:pt x="18959" y="3591"/>
                    <a:pt x="18959" y="3492"/>
                  </a:cubicBezTo>
                  <a:lnTo>
                    <a:pt x="18860" y="3591"/>
                  </a:lnTo>
                  <a:lnTo>
                    <a:pt x="18664" y="3591"/>
                  </a:lnTo>
                  <a:cubicBezTo>
                    <a:pt x="18623" y="3623"/>
                    <a:pt x="18585" y="3634"/>
                    <a:pt x="18552" y="3634"/>
                  </a:cubicBezTo>
                  <a:cubicBezTo>
                    <a:pt x="18486" y="3634"/>
                    <a:pt x="18442" y="3591"/>
                    <a:pt x="18442" y="3591"/>
                  </a:cubicBezTo>
                  <a:lnTo>
                    <a:pt x="18147" y="3591"/>
                  </a:lnTo>
                  <a:lnTo>
                    <a:pt x="18147" y="3492"/>
                  </a:lnTo>
                  <a:cubicBezTo>
                    <a:pt x="18246" y="3431"/>
                    <a:pt x="18319" y="3431"/>
                    <a:pt x="18396" y="3431"/>
                  </a:cubicBezTo>
                  <a:cubicBezTo>
                    <a:pt x="18473" y="3431"/>
                    <a:pt x="18553" y="3431"/>
                    <a:pt x="18664" y="3369"/>
                  </a:cubicBezTo>
                  <a:lnTo>
                    <a:pt x="18762" y="3369"/>
                  </a:lnTo>
                  <a:cubicBezTo>
                    <a:pt x="18811" y="3431"/>
                    <a:pt x="18836" y="3462"/>
                    <a:pt x="18860" y="3462"/>
                  </a:cubicBezTo>
                  <a:cubicBezTo>
                    <a:pt x="18885" y="3462"/>
                    <a:pt x="18910" y="3431"/>
                    <a:pt x="18959" y="3369"/>
                  </a:cubicBezTo>
                  <a:lnTo>
                    <a:pt x="19377" y="3369"/>
                  </a:lnTo>
                  <a:cubicBezTo>
                    <a:pt x="19475" y="3431"/>
                    <a:pt x="19574" y="3462"/>
                    <a:pt x="19675" y="3462"/>
                  </a:cubicBezTo>
                  <a:cubicBezTo>
                    <a:pt x="19776" y="3462"/>
                    <a:pt x="19881" y="3431"/>
                    <a:pt x="19992" y="3369"/>
                  </a:cubicBezTo>
                  <a:close/>
                  <a:moveTo>
                    <a:pt x="5533" y="21713"/>
                  </a:moveTo>
                  <a:cubicBezTo>
                    <a:pt x="5632" y="21713"/>
                    <a:pt x="5632" y="21811"/>
                    <a:pt x="5754" y="21811"/>
                  </a:cubicBezTo>
                  <a:lnTo>
                    <a:pt x="5632" y="21934"/>
                  </a:lnTo>
                  <a:cubicBezTo>
                    <a:pt x="5533" y="21934"/>
                    <a:pt x="5533" y="21811"/>
                    <a:pt x="5533" y="21713"/>
                  </a:cubicBezTo>
                  <a:close/>
                  <a:moveTo>
                    <a:pt x="21123" y="22032"/>
                  </a:moveTo>
                  <a:cubicBezTo>
                    <a:pt x="21123" y="22032"/>
                    <a:pt x="21221" y="22131"/>
                    <a:pt x="21319" y="22131"/>
                  </a:cubicBezTo>
                  <a:lnTo>
                    <a:pt x="21319" y="22032"/>
                  </a:lnTo>
                  <a:close/>
                  <a:moveTo>
                    <a:pt x="12562" y="21268"/>
                  </a:moveTo>
                  <a:cubicBezTo>
                    <a:pt x="12674" y="21268"/>
                    <a:pt x="12743" y="21349"/>
                    <a:pt x="12812" y="21418"/>
                  </a:cubicBezTo>
                  <a:cubicBezTo>
                    <a:pt x="13008" y="21516"/>
                    <a:pt x="13230" y="21614"/>
                    <a:pt x="13426" y="21811"/>
                  </a:cubicBezTo>
                  <a:cubicBezTo>
                    <a:pt x="13623" y="21934"/>
                    <a:pt x="13844" y="22032"/>
                    <a:pt x="14041" y="22131"/>
                  </a:cubicBezTo>
                  <a:cubicBezTo>
                    <a:pt x="14139" y="22131"/>
                    <a:pt x="14238" y="22229"/>
                    <a:pt x="14361" y="22229"/>
                  </a:cubicBezTo>
                  <a:cubicBezTo>
                    <a:pt x="14325" y="22258"/>
                    <a:pt x="14282" y="22270"/>
                    <a:pt x="14238" y="22270"/>
                  </a:cubicBezTo>
                  <a:cubicBezTo>
                    <a:pt x="14131" y="22270"/>
                    <a:pt x="14012" y="22200"/>
                    <a:pt x="13943" y="22131"/>
                  </a:cubicBezTo>
                  <a:cubicBezTo>
                    <a:pt x="13746" y="22032"/>
                    <a:pt x="13525" y="22032"/>
                    <a:pt x="13328" y="21934"/>
                  </a:cubicBezTo>
                  <a:cubicBezTo>
                    <a:pt x="13230" y="21811"/>
                    <a:pt x="13008" y="21713"/>
                    <a:pt x="12812" y="21614"/>
                  </a:cubicBezTo>
                  <a:cubicBezTo>
                    <a:pt x="12713" y="21516"/>
                    <a:pt x="12615" y="21418"/>
                    <a:pt x="12394" y="21319"/>
                  </a:cubicBezTo>
                  <a:cubicBezTo>
                    <a:pt x="12460" y="21283"/>
                    <a:pt x="12515" y="21268"/>
                    <a:pt x="12562" y="21268"/>
                  </a:cubicBezTo>
                  <a:close/>
                  <a:moveTo>
                    <a:pt x="23778" y="22131"/>
                  </a:moveTo>
                  <a:lnTo>
                    <a:pt x="23778" y="22229"/>
                  </a:lnTo>
                  <a:cubicBezTo>
                    <a:pt x="23680" y="22229"/>
                    <a:pt x="23582" y="22229"/>
                    <a:pt x="23459" y="22328"/>
                  </a:cubicBezTo>
                  <a:lnTo>
                    <a:pt x="23459" y="22229"/>
                  </a:lnTo>
                  <a:cubicBezTo>
                    <a:pt x="23582" y="22229"/>
                    <a:pt x="23582" y="22131"/>
                    <a:pt x="23680" y="22131"/>
                  </a:cubicBezTo>
                  <a:close/>
                  <a:moveTo>
                    <a:pt x="27762" y="22131"/>
                  </a:moveTo>
                  <a:cubicBezTo>
                    <a:pt x="27762" y="22229"/>
                    <a:pt x="27663" y="22229"/>
                    <a:pt x="27565" y="22328"/>
                  </a:cubicBezTo>
                  <a:cubicBezTo>
                    <a:pt x="27565" y="22328"/>
                    <a:pt x="27565" y="22229"/>
                    <a:pt x="27467" y="22229"/>
                  </a:cubicBezTo>
                  <a:cubicBezTo>
                    <a:pt x="27565" y="22229"/>
                    <a:pt x="27663" y="22131"/>
                    <a:pt x="27762" y="22131"/>
                  </a:cubicBezTo>
                  <a:close/>
                  <a:moveTo>
                    <a:pt x="7476" y="8090"/>
                  </a:moveTo>
                  <a:cubicBezTo>
                    <a:pt x="7377" y="8287"/>
                    <a:pt x="7279" y="8410"/>
                    <a:pt x="7181" y="8508"/>
                  </a:cubicBezTo>
                  <a:cubicBezTo>
                    <a:pt x="7181" y="8607"/>
                    <a:pt x="7082" y="8804"/>
                    <a:pt x="6984" y="8902"/>
                  </a:cubicBezTo>
                  <a:cubicBezTo>
                    <a:pt x="6861" y="8902"/>
                    <a:pt x="6861" y="9123"/>
                    <a:pt x="6763" y="9222"/>
                  </a:cubicBezTo>
                  <a:cubicBezTo>
                    <a:pt x="6566" y="9320"/>
                    <a:pt x="6566" y="9517"/>
                    <a:pt x="6468" y="9640"/>
                  </a:cubicBezTo>
                  <a:cubicBezTo>
                    <a:pt x="6369" y="9738"/>
                    <a:pt x="6246" y="9935"/>
                    <a:pt x="6246" y="10033"/>
                  </a:cubicBezTo>
                  <a:cubicBezTo>
                    <a:pt x="6148" y="10033"/>
                    <a:pt x="6050" y="9935"/>
                    <a:pt x="5951" y="9935"/>
                  </a:cubicBezTo>
                  <a:cubicBezTo>
                    <a:pt x="6050" y="10033"/>
                    <a:pt x="6050" y="10033"/>
                    <a:pt x="6050" y="10131"/>
                  </a:cubicBezTo>
                  <a:cubicBezTo>
                    <a:pt x="6050" y="10131"/>
                    <a:pt x="6148" y="10131"/>
                    <a:pt x="6246" y="10254"/>
                  </a:cubicBezTo>
                  <a:lnTo>
                    <a:pt x="5853" y="10254"/>
                  </a:lnTo>
                  <a:lnTo>
                    <a:pt x="5951" y="10353"/>
                  </a:lnTo>
                  <a:lnTo>
                    <a:pt x="5951" y="10648"/>
                  </a:lnTo>
                  <a:cubicBezTo>
                    <a:pt x="5853" y="10451"/>
                    <a:pt x="5853" y="10451"/>
                    <a:pt x="5853" y="10353"/>
                  </a:cubicBezTo>
                  <a:lnTo>
                    <a:pt x="5853" y="10648"/>
                  </a:lnTo>
                  <a:lnTo>
                    <a:pt x="5632" y="10648"/>
                  </a:lnTo>
                  <a:lnTo>
                    <a:pt x="5632" y="10869"/>
                  </a:lnTo>
                  <a:cubicBezTo>
                    <a:pt x="5533" y="11066"/>
                    <a:pt x="5336" y="11262"/>
                    <a:pt x="5336" y="11582"/>
                  </a:cubicBezTo>
                  <a:cubicBezTo>
                    <a:pt x="5238" y="11779"/>
                    <a:pt x="5017" y="11976"/>
                    <a:pt x="5017" y="12295"/>
                  </a:cubicBezTo>
                  <a:cubicBezTo>
                    <a:pt x="5017" y="12492"/>
                    <a:pt x="4820" y="12713"/>
                    <a:pt x="4820" y="13008"/>
                  </a:cubicBezTo>
                  <a:cubicBezTo>
                    <a:pt x="4722" y="12910"/>
                    <a:pt x="4722" y="12910"/>
                    <a:pt x="4722" y="12812"/>
                  </a:cubicBezTo>
                  <a:cubicBezTo>
                    <a:pt x="4623" y="12910"/>
                    <a:pt x="4525" y="12910"/>
                    <a:pt x="4525" y="12910"/>
                  </a:cubicBezTo>
                  <a:cubicBezTo>
                    <a:pt x="4525" y="13008"/>
                    <a:pt x="4402" y="13107"/>
                    <a:pt x="4402" y="13107"/>
                  </a:cubicBezTo>
                  <a:lnTo>
                    <a:pt x="4304" y="13107"/>
                  </a:lnTo>
                  <a:lnTo>
                    <a:pt x="4304" y="13205"/>
                  </a:lnTo>
                  <a:cubicBezTo>
                    <a:pt x="4370" y="13242"/>
                    <a:pt x="4425" y="13257"/>
                    <a:pt x="4473" y="13257"/>
                  </a:cubicBezTo>
                  <a:cubicBezTo>
                    <a:pt x="4584" y="13257"/>
                    <a:pt x="4653" y="13176"/>
                    <a:pt x="4722" y="13107"/>
                  </a:cubicBezTo>
                  <a:lnTo>
                    <a:pt x="4722" y="13328"/>
                  </a:lnTo>
                  <a:lnTo>
                    <a:pt x="4525" y="13328"/>
                  </a:lnTo>
                  <a:lnTo>
                    <a:pt x="4525" y="13426"/>
                  </a:lnTo>
                  <a:lnTo>
                    <a:pt x="4623" y="13426"/>
                  </a:lnTo>
                  <a:lnTo>
                    <a:pt x="4623" y="13820"/>
                  </a:lnTo>
                  <a:cubicBezTo>
                    <a:pt x="4525" y="13943"/>
                    <a:pt x="4623" y="14041"/>
                    <a:pt x="4623" y="14139"/>
                  </a:cubicBezTo>
                  <a:lnTo>
                    <a:pt x="4525" y="14238"/>
                  </a:lnTo>
                  <a:cubicBezTo>
                    <a:pt x="4525" y="14238"/>
                    <a:pt x="4402" y="14139"/>
                    <a:pt x="4402" y="14041"/>
                  </a:cubicBezTo>
                  <a:cubicBezTo>
                    <a:pt x="4402" y="14041"/>
                    <a:pt x="4304" y="14139"/>
                    <a:pt x="4205" y="14139"/>
                  </a:cubicBezTo>
                  <a:cubicBezTo>
                    <a:pt x="4304" y="14139"/>
                    <a:pt x="4304" y="14238"/>
                    <a:pt x="4304" y="14238"/>
                  </a:cubicBezTo>
                  <a:cubicBezTo>
                    <a:pt x="4205" y="14557"/>
                    <a:pt x="4205" y="14557"/>
                    <a:pt x="4304" y="14754"/>
                  </a:cubicBezTo>
                  <a:cubicBezTo>
                    <a:pt x="4304" y="14852"/>
                    <a:pt x="4205" y="14951"/>
                    <a:pt x="4205" y="15049"/>
                  </a:cubicBezTo>
                  <a:lnTo>
                    <a:pt x="4107" y="15049"/>
                  </a:lnTo>
                  <a:cubicBezTo>
                    <a:pt x="4107" y="14852"/>
                    <a:pt x="4107" y="14656"/>
                    <a:pt x="4205" y="14434"/>
                  </a:cubicBezTo>
                  <a:lnTo>
                    <a:pt x="4009" y="14434"/>
                  </a:lnTo>
                  <a:lnTo>
                    <a:pt x="4009" y="15049"/>
                  </a:lnTo>
                  <a:cubicBezTo>
                    <a:pt x="4009" y="15369"/>
                    <a:pt x="3910" y="15566"/>
                    <a:pt x="3910" y="15787"/>
                  </a:cubicBezTo>
                  <a:cubicBezTo>
                    <a:pt x="4009" y="15787"/>
                    <a:pt x="4009" y="15885"/>
                    <a:pt x="4107" y="15984"/>
                  </a:cubicBezTo>
                  <a:cubicBezTo>
                    <a:pt x="4107" y="15787"/>
                    <a:pt x="4107" y="15664"/>
                    <a:pt x="4009" y="15664"/>
                  </a:cubicBezTo>
                  <a:cubicBezTo>
                    <a:pt x="4107" y="15566"/>
                    <a:pt x="4107" y="15566"/>
                    <a:pt x="4205" y="15566"/>
                  </a:cubicBezTo>
                  <a:cubicBezTo>
                    <a:pt x="4205" y="15787"/>
                    <a:pt x="4107" y="15885"/>
                    <a:pt x="4205" y="15984"/>
                  </a:cubicBezTo>
                  <a:lnTo>
                    <a:pt x="4402" y="15984"/>
                  </a:lnTo>
                  <a:lnTo>
                    <a:pt x="4402" y="16180"/>
                  </a:lnTo>
                  <a:lnTo>
                    <a:pt x="4402" y="16279"/>
                  </a:lnTo>
                  <a:cubicBezTo>
                    <a:pt x="4205" y="16279"/>
                    <a:pt x="4205" y="16082"/>
                    <a:pt x="4205" y="16082"/>
                  </a:cubicBezTo>
                  <a:lnTo>
                    <a:pt x="4107" y="16180"/>
                  </a:lnTo>
                  <a:lnTo>
                    <a:pt x="4107" y="16082"/>
                  </a:lnTo>
                  <a:cubicBezTo>
                    <a:pt x="3910" y="16082"/>
                    <a:pt x="3910" y="16279"/>
                    <a:pt x="3910" y="16402"/>
                  </a:cubicBezTo>
                  <a:cubicBezTo>
                    <a:pt x="4009" y="16500"/>
                    <a:pt x="4107" y="16598"/>
                    <a:pt x="4205" y="16598"/>
                  </a:cubicBezTo>
                  <a:cubicBezTo>
                    <a:pt x="4107" y="16697"/>
                    <a:pt x="4009" y="16697"/>
                    <a:pt x="4009" y="16697"/>
                  </a:cubicBezTo>
                  <a:cubicBezTo>
                    <a:pt x="4009" y="16893"/>
                    <a:pt x="4107" y="17016"/>
                    <a:pt x="4107" y="17115"/>
                  </a:cubicBezTo>
                  <a:lnTo>
                    <a:pt x="4107" y="17213"/>
                  </a:lnTo>
                  <a:lnTo>
                    <a:pt x="4009" y="17213"/>
                  </a:lnTo>
                  <a:cubicBezTo>
                    <a:pt x="4107" y="17311"/>
                    <a:pt x="4107" y="17311"/>
                    <a:pt x="4205" y="17311"/>
                  </a:cubicBezTo>
                  <a:cubicBezTo>
                    <a:pt x="4107" y="17410"/>
                    <a:pt x="4205" y="17410"/>
                    <a:pt x="4107" y="17508"/>
                  </a:cubicBezTo>
                  <a:cubicBezTo>
                    <a:pt x="4107" y="17631"/>
                    <a:pt x="4205" y="17729"/>
                    <a:pt x="4304" y="17828"/>
                  </a:cubicBezTo>
                  <a:lnTo>
                    <a:pt x="4205" y="17828"/>
                  </a:lnTo>
                  <a:cubicBezTo>
                    <a:pt x="4304" y="18246"/>
                    <a:pt x="4525" y="18541"/>
                    <a:pt x="4525" y="18860"/>
                  </a:cubicBezTo>
                  <a:lnTo>
                    <a:pt x="4525" y="18959"/>
                  </a:lnTo>
                  <a:cubicBezTo>
                    <a:pt x="4623" y="19254"/>
                    <a:pt x="4722" y="19574"/>
                    <a:pt x="4820" y="19869"/>
                  </a:cubicBezTo>
                  <a:lnTo>
                    <a:pt x="4722" y="19869"/>
                  </a:lnTo>
                  <a:cubicBezTo>
                    <a:pt x="4918" y="19967"/>
                    <a:pt x="4918" y="20090"/>
                    <a:pt x="4918" y="20287"/>
                  </a:cubicBezTo>
                  <a:cubicBezTo>
                    <a:pt x="5140" y="20287"/>
                    <a:pt x="5017" y="20483"/>
                    <a:pt x="5238" y="20705"/>
                  </a:cubicBezTo>
                  <a:lnTo>
                    <a:pt x="5017" y="20705"/>
                  </a:lnTo>
                  <a:lnTo>
                    <a:pt x="5017" y="20901"/>
                  </a:lnTo>
                  <a:cubicBezTo>
                    <a:pt x="5140" y="20901"/>
                    <a:pt x="5140" y="20901"/>
                    <a:pt x="5238" y="21000"/>
                  </a:cubicBezTo>
                  <a:lnTo>
                    <a:pt x="5017" y="21000"/>
                  </a:lnTo>
                  <a:cubicBezTo>
                    <a:pt x="5017" y="21196"/>
                    <a:pt x="5238" y="21196"/>
                    <a:pt x="5238" y="21319"/>
                  </a:cubicBezTo>
                  <a:cubicBezTo>
                    <a:pt x="5238" y="21418"/>
                    <a:pt x="5336" y="21418"/>
                    <a:pt x="5435" y="21418"/>
                  </a:cubicBezTo>
                  <a:cubicBezTo>
                    <a:pt x="5435" y="21516"/>
                    <a:pt x="5336" y="21516"/>
                    <a:pt x="5336" y="21516"/>
                  </a:cubicBezTo>
                  <a:cubicBezTo>
                    <a:pt x="5336" y="21614"/>
                    <a:pt x="5435" y="21713"/>
                    <a:pt x="5435" y="21811"/>
                  </a:cubicBezTo>
                  <a:cubicBezTo>
                    <a:pt x="5533" y="22032"/>
                    <a:pt x="5754" y="22131"/>
                    <a:pt x="5754" y="22328"/>
                  </a:cubicBezTo>
                  <a:cubicBezTo>
                    <a:pt x="5712" y="22346"/>
                    <a:pt x="5678" y="22354"/>
                    <a:pt x="5650" y="22354"/>
                  </a:cubicBezTo>
                  <a:cubicBezTo>
                    <a:pt x="5530" y="22354"/>
                    <a:pt x="5514" y="22210"/>
                    <a:pt x="5435" y="22131"/>
                  </a:cubicBezTo>
                  <a:lnTo>
                    <a:pt x="5435" y="22229"/>
                  </a:lnTo>
                  <a:cubicBezTo>
                    <a:pt x="5435" y="21934"/>
                    <a:pt x="5140" y="21811"/>
                    <a:pt x="5017" y="21614"/>
                  </a:cubicBezTo>
                  <a:cubicBezTo>
                    <a:pt x="5017" y="21516"/>
                    <a:pt x="4820" y="21516"/>
                    <a:pt x="4820" y="21516"/>
                  </a:cubicBezTo>
                  <a:cubicBezTo>
                    <a:pt x="4722" y="21319"/>
                    <a:pt x="4623" y="21196"/>
                    <a:pt x="4402" y="21000"/>
                  </a:cubicBezTo>
                  <a:cubicBezTo>
                    <a:pt x="4525" y="20901"/>
                    <a:pt x="4525" y="20901"/>
                    <a:pt x="4623" y="20803"/>
                  </a:cubicBezTo>
                  <a:cubicBezTo>
                    <a:pt x="4525" y="20705"/>
                    <a:pt x="4304" y="20705"/>
                    <a:pt x="4205" y="20582"/>
                  </a:cubicBezTo>
                  <a:cubicBezTo>
                    <a:pt x="4205" y="20483"/>
                    <a:pt x="4304" y="20483"/>
                    <a:pt x="4304" y="20483"/>
                  </a:cubicBezTo>
                  <a:cubicBezTo>
                    <a:pt x="4304" y="20287"/>
                    <a:pt x="4205" y="20090"/>
                    <a:pt x="4107" y="19869"/>
                  </a:cubicBezTo>
                  <a:lnTo>
                    <a:pt x="4009" y="19869"/>
                  </a:lnTo>
                  <a:lnTo>
                    <a:pt x="4009" y="19672"/>
                  </a:lnTo>
                  <a:cubicBezTo>
                    <a:pt x="4009" y="19672"/>
                    <a:pt x="4009" y="19574"/>
                    <a:pt x="3910" y="19574"/>
                  </a:cubicBezTo>
                  <a:cubicBezTo>
                    <a:pt x="3787" y="19475"/>
                    <a:pt x="3910" y="19254"/>
                    <a:pt x="3787" y="19057"/>
                  </a:cubicBezTo>
                  <a:lnTo>
                    <a:pt x="3689" y="19057"/>
                  </a:lnTo>
                  <a:cubicBezTo>
                    <a:pt x="3689" y="19156"/>
                    <a:pt x="3689" y="19156"/>
                    <a:pt x="3787" y="19254"/>
                  </a:cubicBezTo>
                  <a:cubicBezTo>
                    <a:pt x="3689" y="19254"/>
                    <a:pt x="3591" y="19156"/>
                    <a:pt x="3591" y="19156"/>
                  </a:cubicBezTo>
                  <a:cubicBezTo>
                    <a:pt x="3492" y="19057"/>
                    <a:pt x="3689" y="18959"/>
                    <a:pt x="3591" y="18860"/>
                  </a:cubicBezTo>
                  <a:lnTo>
                    <a:pt x="3591" y="18860"/>
                  </a:lnTo>
                  <a:lnTo>
                    <a:pt x="3492" y="18959"/>
                  </a:lnTo>
                  <a:cubicBezTo>
                    <a:pt x="3492" y="18860"/>
                    <a:pt x="3394" y="18639"/>
                    <a:pt x="3394" y="18639"/>
                  </a:cubicBezTo>
                  <a:lnTo>
                    <a:pt x="3394" y="18442"/>
                  </a:lnTo>
                  <a:lnTo>
                    <a:pt x="3296" y="18442"/>
                  </a:lnTo>
                  <a:cubicBezTo>
                    <a:pt x="3296" y="18246"/>
                    <a:pt x="3173" y="18024"/>
                    <a:pt x="3173" y="17828"/>
                  </a:cubicBezTo>
                  <a:lnTo>
                    <a:pt x="3173" y="17729"/>
                  </a:lnTo>
                  <a:cubicBezTo>
                    <a:pt x="3074" y="17631"/>
                    <a:pt x="3173" y="17508"/>
                    <a:pt x="3173" y="17410"/>
                  </a:cubicBezTo>
                  <a:lnTo>
                    <a:pt x="3173" y="17213"/>
                  </a:lnTo>
                  <a:cubicBezTo>
                    <a:pt x="3173" y="17115"/>
                    <a:pt x="3173" y="16893"/>
                    <a:pt x="3296" y="16795"/>
                  </a:cubicBezTo>
                  <a:lnTo>
                    <a:pt x="3296" y="16697"/>
                  </a:lnTo>
                  <a:cubicBezTo>
                    <a:pt x="3394" y="16697"/>
                    <a:pt x="3394" y="16500"/>
                    <a:pt x="3492" y="16500"/>
                  </a:cubicBezTo>
                  <a:cubicBezTo>
                    <a:pt x="3394" y="16402"/>
                    <a:pt x="3394" y="16402"/>
                    <a:pt x="3296" y="16402"/>
                  </a:cubicBezTo>
                  <a:lnTo>
                    <a:pt x="3296" y="16180"/>
                  </a:lnTo>
                  <a:cubicBezTo>
                    <a:pt x="3296" y="16082"/>
                    <a:pt x="3296" y="16082"/>
                    <a:pt x="3394" y="15984"/>
                  </a:cubicBezTo>
                  <a:cubicBezTo>
                    <a:pt x="3394" y="15885"/>
                    <a:pt x="3173" y="15885"/>
                    <a:pt x="3394" y="15787"/>
                  </a:cubicBezTo>
                  <a:cubicBezTo>
                    <a:pt x="3296" y="15664"/>
                    <a:pt x="3394" y="15467"/>
                    <a:pt x="3394" y="15369"/>
                  </a:cubicBezTo>
                  <a:cubicBezTo>
                    <a:pt x="3492" y="15270"/>
                    <a:pt x="3296" y="15172"/>
                    <a:pt x="3394" y="15049"/>
                  </a:cubicBezTo>
                  <a:cubicBezTo>
                    <a:pt x="3296" y="15049"/>
                    <a:pt x="3394" y="14951"/>
                    <a:pt x="3394" y="14951"/>
                  </a:cubicBezTo>
                  <a:cubicBezTo>
                    <a:pt x="3492" y="14754"/>
                    <a:pt x="3492" y="14656"/>
                    <a:pt x="3492" y="14557"/>
                  </a:cubicBezTo>
                  <a:cubicBezTo>
                    <a:pt x="3492" y="14434"/>
                    <a:pt x="3591" y="14434"/>
                    <a:pt x="3591" y="14336"/>
                  </a:cubicBezTo>
                  <a:lnTo>
                    <a:pt x="3591" y="14557"/>
                  </a:lnTo>
                  <a:cubicBezTo>
                    <a:pt x="3647" y="14585"/>
                    <a:pt x="3687" y="14598"/>
                    <a:pt x="3719" y="14598"/>
                  </a:cubicBezTo>
                  <a:cubicBezTo>
                    <a:pt x="3797" y="14598"/>
                    <a:pt x="3822" y="14522"/>
                    <a:pt x="3910" y="14434"/>
                  </a:cubicBezTo>
                  <a:cubicBezTo>
                    <a:pt x="3787" y="14434"/>
                    <a:pt x="3689" y="14434"/>
                    <a:pt x="3689" y="14336"/>
                  </a:cubicBezTo>
                  <a:lnTo>
                    <a:pt x="3689" y="14292"/>
                  </a:lnTo>
                  <a:lnTo>
                    <a:pt x="3689" y="14292"/>
                  </a:lnTo>
                  <a:cubicBezTo>
                    <a:pt x="3745" y="14294"/>
                    <a:pt x="3787" y="14336"/>
                    <a:pt x="3787" y="14336"/>
                  </a:cubicBezTo>
                  <a:lnTo>
                    <a:pt x="3910" y="14238"/>
                  </a:lnTo>
                  <a:lnTo>
                    <a:pt x="3787" y="14139"/>
                  </a:lnTo>
                  <a:cubicBezTo>
                    <a:pt x="3910" y="14041"/>
                    <a:pt x="3910" y="14041"/>
                    <a:pt x="4009" y="13943"/>
                  </a:cubicBezTo>
                  <a:cubicBezTo>
                    <a:pt x="3910" y="13943"/>
                    <a:pt x="3910" y="13943"/>
                    <a:pt x="3787" y="13820"/>
                  </a:cubicBezTo>
                  <a:lnTo>
                    <a:pt x="3689" y="13943"/>
                  </a:lnTo>
                  <a:cubicBezTo>
                    <a:pt x="3689" y="13820"/>
                    <a:pt x="3787" y="13721"/>
                    <a:pt x="3787" y="13623"/>
                  </a:cubicBezTo>
                  <a:cubicBezTo>
                    <a:pt x="3787" y="13623"/>
                    <a:pt x="3910" y="13721"/>
                    <a:pt x="4009" y="13721"/>
                  </a:cubicBezTo>
                  <a:lnTo>
                    <a:pt x="4009" y="13205"/>
                  </a:lnTo>
                  <a:cubicBezTo>
                    <a:pt x="4107" y="13107"/>
                    <a:pt x="4205" y="13008"/>
                    <a:pt x="4205" y="12910"/>
                  </a:cubicBezTo>
                  <a:cubicBezTo>
                    <a:pt x="4205" y="12713"/>
                    <a:pt x="4304" y="12492"/>
                    <a:pt x="4402" y="12295"/>
                  </a:cubicBezTo>
                  <a:lnTo>
                    <a:pt x="4402" y="12197"/>
                  </a:lnTo>
                  <a:cubicBezTo>
                    <a:pt x="4623" y="11976"/>
                    <a:pt x="4623" y="11779"/>
                    <a:pt x="4722" y="11582"/>
                  </a:cubicBezTo>
                  <a:cubicBezTo>
                    <a:pt x="4722" y="11582"/>
                    <a:pt x="4722" y="11484"/>
                    <a:pt x="4820" y="11361"/>
                  </a:cubicBezTo>
                  <a:cubicBezTo>
                    <a:pt x="4918" y="11164"/>
                    <a:pt x="5017" y="10967"/>
                    <a:pt x="5140" y="10746"/>
                  </a:cubicBezTo>
                  <a:cubicBezTo>
                    <a:pt x="5238" y="10648"/>
                    <a:pt x="5238" y="10549"/>
                    <a:pt x="5238" y="10549"/>
                  </a:cubicBezTo>
                  <a:cubicBezTo>
                    <a:pt x="5435" y="10451"/>
                    <a:pt x="5435" y="10254"/>
                    <a:pt x="5632" y="10131"/>
                  </a:cubicBezTo>
                  <a:lnTo>
                    <a:pt x="5632" y="10254"/>
                  </a:lnTo>
                  <a:cubicBezTo>
                    <a:pt x="5853" y="10131"/>
                    <a:pt x="5853" y="10131"/>
                    <a:pt x="5754" y="9935"/>
                  </a:cubicBezTo>
                  <a:lnTo>
                    <a:pt x="5853" y="9836"/>
                  </a:lnTo>
                  <a:lnTo>
                    <a:pt x="5951" y="9935"/>
                  </a:lnTo>
                  <a:cubicBezTo>
                    <a:pt x="6148" y="9738"/>
                    <a:pt x="6148" y="9517"/>
                    <a:pt x="6369" y="9320"/>
                  </a:cubicBezTo>
                  <a:cubicBezTo>
                    <a:pt x="6369" y="9320"/>
                    <a:pt x="6369" y="9418"/>
                    <a:pt x="6468" y="9418"/>
                  </a:cubicBezTo>
                  <a:cubicBezTo>
                    <a:pt x="6468" y="9320"/>
                    <a:pt x="6566" y="9320"/>
                    <a:pt x="6566" y="9222"/>
                  </a:cubicBezTo>
                  <a:lnTo>
                    <a:pt x="6369" y="9222"/>
                  </a:lnTo>
                  <a:lnTo>
                    <a:pt x="6369" y="9123"/>
                  </a:lnTo>
                  <a:lnTo>
                    <a:pt x="6468" y="9025"/>
                  </a:lnTo>
                  <a:cubicBezTo>
                    <a:pt x="6664" y="8902"/>
                    <a:pt x="6763" y="8804"/>
                    <a:pt x="6861" y="8705"/>
                  </a:cubicBezTo>
                  <a:cubicBezTo>
                    <a:pt x="6984" y="8607"/>
                    <a:pt x="6984" y="8607"/>
                    <a:pt x="7082" y="8508"/>
                  </a:cubicBezTo>
                  <a:cubicBezTo>
                    <a:pt x="7082" y="8410"/>
                    <a:pt x="7181" y="8287"/>
                    <a:pt x="7181" y="8189"/>
                  </a:cubicBezTo>
                  <a:cubicBezTo>
                    <a:pt x="7279" y="8189"/>
                    <a:pt x="7377" y="8090"/>
                    <a:pt x="7476" y="8090"/>
                  </a:cubicBezTo>
                  <a:close/>
                  <a:moveTo>
                    <a:pt x="31671" y="21516"/>
                  </a:moveTo>
                  <a:lnTo>
                    <a:pt x="31671" y="21713"/>
                  </a:lnTo>
                  <a:cubicBezTo>
                    <a:pt x="31450" y="22032"/>
                    <a:pt x="31253" y="22229"/>
                    <a:pt x="31057" y="22426"/>
                  </a:cubicBezTo>
                  <a:lnTo>
                    <a:pt x="30958" y="22426"/>
                  </a:lnTo>
                  <a:cubicBezTo>
                    <a:pt x="31057" y="22426"/>
                    <a:pt x="31057" y="22328"/>
                    <a:pt x="31057" y="22328"/>
                  </a:cubicBezTo>
                  <a:cubicBezTo>
                    <a:pt x="31253" y="22032"/>
                    <a:pt x="31352" y="21713"/>
                    <a:pt x="31671" y="21516"/>
                  </a:cubicBezTo>
                  <a:close/>
                  <a:moveTo>
                    <a:pt x="26434" y="22426"/>
                  </a:moveTo>
                  <a:lnTo>
                    <a:pt x="26434" y="22426"/>
                  </a:lnTo>
                  <a:cubicBezTo>
                    <a:pt x="26406" y="22444"/>
                    <a:pt x="26379" y="22459"/>
                    <a:pt x="26354" y="22472"/>
                  </a:cubicBezTo>
                  <a:lnTo>
                    <a:pt x="26354" y="22472"/>
                  </a:lnTo>
                  <a:cubicBezTo>
                    <a:pt x="26383" y="22426"/>
                    <a:pt x="26434" y="22426"/>
                    <a:pt x="26434" y="22426"/>
                  </a:cubicBezTo>
                  <a:close/>
                  <a:moveTo>
                    <a:pt x="6369" y="22032"/>
                  </a:moveTo>
                  <a:cubicBezTo>
                    <a:pt x="6566" y="22131"/>
                    <a:pt x="6566" y="22328"/>
                    <a:pt x="6664" y="22549"/>
                  </a:cubicBezTo>
                  <a:cubicBezTo>
                    <a:pt x="6468" y="22426"/>
                    <a:pt x="6566" y="22131"/>
                    <a:pt x="6246" y="22131"/>
                  </a:cubicBezTo>
                  <a:lnTo>
                    <a:pt x="6369" y="22032"/>
                  </a:lnTo>
                  <a:close/>
                  <a:moveTo>
                    <a:pt x="22500" y="22352"/>
                  </a:moveTo>
                  <a:cubicBezTo>
                    <a:pt x="22549" y="22352"/>
                    <a:pt x="22598" y="22377"/>
                    <a:pt x="22647" y="22426"/>
                  </a:cubicBezTo>
                  <a:cubicBezTo>
                    <a:pt x="22577" y="22514"/>
                    <a:pt x="22557" y="22589"/>
                    <a:pt x="22515" y="22589"/>
                  </a:cubicBezTo>
                  <a:cubicBezTo>
                    <a:pt x="22499" y="22589"/>
                    <a:pt x="22479" y="22577"/>
                    <a:pt x="22450" y="22549"/>
                  </a:cubicBezTo>
                  <a:lnTo>
                    <a:pt x="22450" y="22426"/>
                  </a:lnTo>
                  <a:lnTo>
                    <a:pt x="22352" y="22426"/>
                  </a:lnTo>
                  <a:cubicBezTo>
                    <a:pt x="22401" y="22377"/>
                    <a:pt x="22450" y="22352"/>
                    <a:pt x="22500" y="22352"/>
                  </a:cubicBezTo>
                  <a:close/>
                  <a:moveTo>
                    <a:pt x="26336" y="22549"/>
                  </a:moveTo>
                  <a:cubicBezTo>
                    <a:pt x="26532" y="22549"/>
                    <a:pt x="26532" y="22549"/>
                    <a:pt x="26532" y="22647"/>
                  </a:cubicBezTo>
                  <a:cubicBezTo>
                    <a:pt x="26532" y="22746"/>
                    <a:pt x="26434" y="22746"/>
                    <a:pt x="26434" y="22746"/>
                  </a:cubicBezTo>
                  <a:cubicBezTo>
                    <a:pt x="26434" y="22746"/>
                    <a:pt x="26336" y="22746"/>
                    <a:pt x="26237" y="22647"/>
                  </a:cubicBezTo>
                  <a:lnTo>
                    <a:pt x="26434" y="22647"/>
                  </a:lnTo>
                  <a:lnTo>
                    <a:pt x="26336" y="22549"/>
                  </a:lnTo>
                  <a:close/>
                  <a:moveTo>
                    <a:pt x="2460" y="21811"/>
                  </a:moveTo>
                  <a:cubicBezTo>
                    <a:pt x="2460" y="22229"/>
                    <a:pt x="2779" y="22426"/>
                    <a:pt x="2878" y="22844"/>
                  </a:cubicBezTo>
                  <a:cubicBezTo>
                    <a:pt x="2779" y="22746"/>
                    <a:pt x="2681" y="22746"/>
                    <a:pt x="2681" y="22746"/>
                  </a:cubicBezTo>
                  <a:cubicBezTo>
                    <a:pt x="2558" y="22549"/>
                    <a:pt x="2460" y="22328"/>
                    <a:pt x="2361" y="22032"/>
                  </a:cubicBezTo>
                  <a:cubicBezTo>
                    <a:pt x="2263" y="22032"/>
                    <a:pt x="2263" y="22032"/>
                    <a:pt x="2263" y="21814"/>
                  </a:cubicBezTo>
                  <a:lnTo>
                    <a:pt x="2263" y="21814"/>
                  </a:lnTo>
                  <a:cubicBezTo>
                    <a:pt x="2263" y="21934"/>
                    <a:pt x="2263" y="21934"/>
                    <a:pt x="2361" y="21934"/>
                  </a:cubicBezTo>
                  <a:cubicBezTo>
                    <a:pt x="2361" y="21811"/>
                    <a:pt x="2460" y="21811"/>
                    <a:pt x="2460" y="21811"/>
                  </a:cubicBezTo>
                  <a:close/>
                  <a:moveTo>
                    <a:pt x="24073" y="22549"/>
                  </a:moveTo>
                  <a:cubicBezTo>
                    <a:pt x="23877" y="22647"/>
                    <a:pt x="23778" y="22746"/>
                    <a:pt x="23680" y="22746"/>
                  </a:cubicBezTo>
                  <a:cubicBezTo>
                    <a:pt x="23582" y="22844"/>
                    <a:pt x="23459" y="22844"/>
                    <a:pt x="23262" y="22942"/>
                  </a:cubicBezTo>
                  <a:cubicBezTo>
                    <a:pt x="23360" y="22844"/>
                    <a:pt x="23360" y="22746"/>
                    <a:pt x="23360" y="22746"/>
                  </a:cubicBezTo>
                  <a:cubicBezTo>
                    <a:pt x="23680" y="22647"/>
                    <a:pt x="23778" y="22549"/>
                    <a:pt x="24073" y="22549"/>
                  </a:cubicBezTo>
                  <a:close/>
                  <a:moveTo>
                    <a:pt x="28278" y="22746"/>
                  </a:moveTo>
                  <a:lnTo>
                    <a:pt x="28278" y="22746"/>
                  </a:lnTo>
                  <a:cubicBezTo>
                    <a:pt x="28180" y="22942"/>
                    <a:pt x="28081" y="23041"/>
                    <a:pt x="27983" y="23164"/>
                  </a:cubicBezTo>
                  <a:cubicBezTo>
                    <a:pt x="28081" y="22844"/>
                    <a:pt x="28081" y="22844"/>
                    <a:pt x="28278" y="22746"/>
                  </a:cubicBezTo>
                  <a:close/>
                  <a:moveTo>
                    <a:pt x="3394" y="23164"/>
                  </a:moveTo>
                  <a:lnTo>
                    <a:pt x="3394" y="23262"/>
                  </a:lnTo>
                  <a:lnTo>
                    <a:pt x="3173" y="23262"/>
                  </a:lnTo>
                  <a:lnTo>
                    <a:pt x="3173" y="23164"/>
                  </a:lnTo>
                  <a:close/>
                  <a:moveTo>
                    <a:pt x="6861" y="22844"/>
                  </a:moveTo>
                  <a:cubicBezTo>
                    <a:pt x="7082" y="22942"/>
                    <a:pt x="7082" y="23041"/>
                    <a:pt x="7082" y="23262"/>
                  </a:cubicBezTo>
                  <a:cubicBezTo>
                    <a:pt x="7082" y="23164"/>
                    <a:pt x="6984" y="23041"/>
                    <a:pt x="6861" y="22942"/>
                  </a:cubicBezTo>
                  <a:lnTo>
                    <a:pt x="6861" y="22844"/>
                  </a:lnTo>
                  <a:close/>
                  <a:moveTo>
                    <a:pt x="33811" y="20483"/>
                  </a:moveTo>
                  <a:cubicBezTo>
                    <a:pt x="33811" y="20483"/>
                    <a:pt x="33909" y="20582"/>
                    <a:pt x="34032" y="20582"/>
                  </a:cubicBezTo>
                  <a:cubicBezTo>
                    <a:pt x="33909" y="20705"/>
                    <a:pt x="33811" y="20705"/>
                    <a:pt x="33811" y="20705"/>
                  </a:cubicBezTo>
                  <a:lnTo>
                    <a:pt x="33811" y="21000"/>
                  </a:lnTo>
                  <a:lnTo>
                    <a:pt x="33712" y="21000"/>
                  </a:lnTo>
                  <a:cubicBezTo>
                    <a:pt x="33614" y="21000"/>
                    <a:pt x="33614" y="21098"/>
                    <a:pt x="33614" y="21196"/>
                  </a:cubicBezTo>
                  <a:cubicBezTo>
                    <a:pt x="33516" y="21516"/>
                    <a:pt x="33294" y="21811"/>
                    <a:pt x="33098" y="22032"/>
                  </a:cubicBezTo>
                  <a:cubicBezTo>
                    <a:pt x="33098" y="22032"/>
                    <a:pt x="33196" y="22032"/>
                    <a:pt x="33196" y="22131"/>
                  </a:cubicBezTo>
                  <a:cubicBezTo>
                    <a:pt x="32999" y="22131"/>
                    <a:pt x="32999" y="22328"/>
                    <a:pt x="32999" y="22426"/>
                  </a:cubicBezTo>
                  <a:cubicBezTo>
                    <a:pt x="32802" y="22647"/>
                    <a:pt x="32581" y="22844"/>
                    <a:pt x="32483" y="22942"/>
                  </a:cubicBezTo>
                  <a:cubicBezTo>
                    <a:pt x="32483" y="23041"/>
                    <a:pt x="32483" y="23041"/>
                    <a:pt x="32384" y="23041"/>
                  </a:cubicBezTo>
                  <a:lnTo>
                    <a:pt x="32384" y="23164"/>
                  </a:lnTo>
                  <a:cubicBezTo>
                    <a:pt x="32384" y="23262"/>
                    <a:pt x="32286" y="23262"/>
                    <a:pt x="32286" y="23360"/>
                  </a:cubicBezTo>
                  <a:cubicBezTo>
                    <a:pt x="32188" y="23262"/>
                    <a:pt x="32188" y="23041"/>
                    <a:pt x="32384" y="22746"/>
                  </a:cubicBezTo>
                  <a:lnTo>
                    <a:pt x="32581" y="22746"/>
                  </a:lnTo>
                  <a:lnTo>
                    <a:pt x="32581" y="22647"/>
                  </a:lnTo>
                  <a:cubicBezTo>
                    <a:pt x="32483" y="22549"/>
                    <a:pt x="32384" y="22549"/>
                    <a:pt x="32384" y="22328"/>
                  </a:cubicBezTo>
                  <a:cubicBezTo>
                    <a:pt x="32581" y="22328"/>
                    <a:pt x="32802" y="22328"/>
                    <a:pt x="32901" y="22426"/>
                  </a:cubicBezTo>
                  <a:cubicBezTo>
                    <a:pt x="32901" y="22328"/>
                    <a:pt x="32802" y="22328"/>
                    <a:pt x="32802" y="22328"/>
                  </a:cubicBezTo>
                  <a:cubicBezTo>
                    <a:pt x="32802" y="22131"/>
                    <a:pt x="32802" y="22032"/>
                    <a:pt x="32901" y="21934"/>
                  </a:cubicBezTo>
                  <a:cubicBezTo>
                    <a:pt x="32901" y="21934"/>
                    <a:pt x="32999" y="21934"/>
                    <a:pt x="33098" y="21811"/>
                  </a:cubicBezTo>
                  <a:cubicBezTo>
                    <a:pt x="33098" y="21713"/>
                    <a:pt x="33294" y="21516"/>
                    <a:pt x="33196" y="21319"/>
                  </a:cubicBezTo>
                  <a:cubicBezTo>
                    <a:pt x="33417" y="21319"/>
                    <a:pt x="33417" y="21098"/>
                    <a:pt x="33516" y="21000"/>
                  </a:cubicBezTo>
                  <a:lnTo>
                    <a:pt x="33614" y="21000"/>
                  </a:lnTo>
                  <a:cubicBezTo>
                    <a:pt x="33614" y="20803"/>
                    <a:pt x="33614" y="20582"/>
                    <a:pt x="33811" y="20483"/>
                  </a:cubicBezTo>
                  <a:close/>
                  <a:moveTo>
                    <a:pt x="10967" y="21319"/>
                  </a:moveTo>
                  <a:cubicBezTo>
                    <a:pt x="11164" y="21418"/>
                    <a:pt x="11287" y="21516"/>
                    <a:pt x="11484" y="21614"/>
                  </a:cubicBezTo>
                  <a:cubicBezTo>
                    <a:pt x="11582" y="21811"/>
                    <a:pt x="12000" y="22032"/>
                    <a:pt x="12197" y="22032"/>
                  </a:cubicBezTo>
                  <a:cubicBezTo>
                    <a:pt x="12295" y="22131"/>
                    <a:pt x="12394" y="22229"/>
                    <a:pt x="12516" y="22229"/>
                  </a:cubicBezTo>
                  <a:cubicBezTo>
                    <a:pt x="12615" y="22328"/>
                    <a:pt x="12812" y="22426"/>
                    <a:pt x="13008" y="22549"/>
                  </a:cubicBezTo>
                  <a:lnTo>
                    <a:pt x="13131" y="22549"/>
                  </a:lnTo>
                  <a:cubicBezTo>
                    <a:pt x="13131" y="22647"/>
                    <a:pt x="13230" y="22746"/>
                    <a:pt x="13328" y="22746"/>
                  </a:cubicBezTo>
                  <a:cubicBezTo>
                    <a:pt x="13525" y="22746"/>
                    <a:pt x="13525" y="22942"/>
                    <a:pt x="13623" y="22942"/>
                  </a:cubicBezTo>
                  <a:cubicBezTo>
                    <a:pt x="13943" y="22942"/>
                    <a:pt x="14139" y="23041"/>
                    <a:pt x="14361" y="23164"/>
                  </a:cubicBezTo>
                  <a:cubicBezTo>
                    <a:pt x="14557" y="23262"/>
                    <a:pt x="14852" y="23459"/>
                    <a:pt x="15172" y="23459"/>
                  </a:cubicBezTo>
                  <a:cubicBezTo>
                    <a:pt x="15208" y="23531"/>
                    <a:pt x="15245" y="23550"/>
                    <a:pt x="15281" y="23550"/>
                  </a:cubicBezTo>
                  <a:cubicBezTo>
                    <a:pt x="15321" y="23550"/>
                    <a:pt x="15361" y="23528"/>
                    <a:pt x="15400" y="23528"/>
                  </a:cubicBezTo>
                  <a:cubicBezTo>
                    <a:pt x="15423" y="23528"/>
                    <a:pt x="15445" y="23535"/>
                    <a:pt x="15467" y="23557"/>
                  </a:cubicBezTo>
                  <a:lnTo>
                    <a:pt x="15467" y="23655"/>
                  </a:lnTo>
                  <a:cubicBezTo>
                    <a:pt x="15402" y="23655"/>
                    <a:pt x="15336" y="23710"/>
                    <a:pt x="15270" y="23710"/>
                  </a:cubicBezTo>
                  <a:cubicBezTo>
                    <a:pt x="15238" y="23710"/>
                    <a:pt x="15205" y="23696"/>
                    <a:pt x="15172" y="23655"/>
                  </a:cubicBezTo>
                  <a:cubicBezTo>
                    <a:pt x="14852" y="23557"/>
                    <a:pt x="14557" y="23557"/>
                    <a:pt x="14238" y="23360"/>
                  </a:cubicBezTo>
                  <a:cubicBezTo>
                    <a:pt x="14041" y="23262"/>
                    <a:pt x="13746" y="23164"/>
                    <a:pt x="13426" y="23164"/>
                  </a:cubicBezTo>
                  <a:cubicBezTo>
                    <a:pt x="13131" y="22844"/>
                    <a:pt x="12713" y="22746"/>
                    <a:pt x="12394" y="22549"/>
                  </a:cubicBezTo>
                  <a:cubicBezTo>
                    <a:pt x="12295" y="22426"/>
                    <a:pt x="12197" y="22328"/>
                    <a:pt x="12000" y="22328"/>
                  </a:cubicBezTo>
                  <a:cubicBezTo>
                    <a:pt x="11779" y="22229"/>
                    <a:pt x="11680" y="22032"/>
                    <a:pt x="11484" y="21934"/>
                  </a:cubicBezTo>
                  <a:cubicBezTo>
                    <a:pt x="11287" y="21811"/>
                    <a:pt x="11164" y="21516"/>
                    <a:pt x="10967" y="21418"/>
                  </a:cubicBezTo>
                  <a:lnTo>
                    <a:pt x="10967" y="21319"/>
                  </a:lnTo>
                  <a:close/>
                  <a:moveTo>
                    <a:pt x="22844" y="23164"/>
                  </a:moveTo>
                  <a:cubicBezTo>
                    <a:pt x="22967" y="23360"/>
                    <a:pt x="22746" y="23262"/>
                    <a:pt x="22746" y="23360"/>
                  </a:cubicBezTo>
                  <a:cubicBezTo>
                    <a:pt x="22647" y="23262"/>
                    <a:pt x="22647" y="23262"/>
                    <a:pt x="22549" y="23262"/>
                  </a:cubicBezTo>
                  <a:lnTo>
                    <a:pt x="22549" y="23360"/>
                  </a:lnTo>
                  <a:cubicBezTo>
                    <a:pt x="22516" y="23327"/>
                    <a:pt x="22483" y="23317"/>
                    <a:pt x="22446" y="23317"/>
                  </a:cubicBezTo>
                  <a:cubicBezTo>
                    <a:pt x="22371" y="23317"/>
                    <a:pt x="22278" y="23360"/>
                    <a:pt x="22131" y="23360"/>
                  </a:cubicBezTo>
                  <a:cubicBezTo>
                    <a:pt x="22032" y="23459"/>
                    <a:pt x="21934" y="23459"/>
                    <a:pt x="21836" y="23459"/>
                  </a:cubicBezTo>
                  <a:cubicBezTo>
                    <a:pt x="21737" y="23557"/>
                    <a:pt x="21516" y="23557"/>
                    <a:pt x="21418" y="23655"/>
                  </a:cubicBezTo>
                  <a:cubicBezTo>
                    <a:pt x="21399" y="23636"/>
                    <a:pt x="21380" y="23629"/>
                    <a:pt x="21361" y="23629"/>
                  </a:cubicBezTo>
                  <a:cubicBezTo>
                    <a:pt x="21304" y="23629"/>
                    <a:pt x="21247" y="23694"/>
                    <a:pt x="21190" y="23694"/>
                  </a:cubicBezTo>
                  <a:cubicBezTo>
                    <a:pt x="21168" y="23694"/>
                    <a:pt x="21145" y="23684"/>
                    <a:pt x="21123" y="23655"/>
                  </a:cubicBezTo>
                  <a:cubicBezTo>
                    <a:pt x="21041" y="23655"/>
                    <a:pt x="20970" y="23754"/>
                    <a:pt x="20902" y="23754"/>
                  </a:cubicBezTo>
                  <a:cubicBezTo>
                    <a:pt x="20869" y="23754"/>
                    <a:pt x="20836" y="23729"/>
                    <a:pt x="20803" y="23655"/>
                  </a:cubicBezTo>
                  <a:cubicBezTo>
                    <a:pt x="20754" y="23717"/>
                    <a:pt x="20680" y="23748"/>
                    <a:pt x="20603" y="23748"/>
                  </a:cubicBezTo>
                  <a:cubicBezTo>
                    <a:pt x="20526" y="23748"/>
                    <a:pt x="20446" y="23717"/>
                    <a:pt x="20385" y="23655"/>
                  </a:cubicBezTo>
                  <a:lnTo>
                    <a:pt x="20508" y="23655"/>
                  </a:lnTo>
                  <a:cubicBezTo>
                    <a:pt x="20803" y="23655"/>
                    <a:pt x="21123" y="23459"/>
                    <a:pt x="21418" y="23459"/>
                  </a:cubicBezTo>
                  <a:cubicBezTo>
                    <a:pt x="21737" y="23360"/>
                    <a:pt x="22032" y="23262"/>
                    <a:pt x="22352" y="23262"/>
                  </a:cubicBezTo>
                  <a:cubicBezTo>
                    <a:pt x="22450" y="23262"/>
                    <a:pt x="22450" y="23164"/>
                    <a:pt x="22450" y="23164"/>
                  </a:cubicBezTo>
                  <a:close/>
                  <a:moveTo>
                    <a:pt x="15984" y="23655"/>
                  </a:moveTo>
                  <a:cubicBezTo>
                    <a:pt x="15885" y="23778"/>
                    <a:pt x="15787" y="23778"/>
                    <a:pt x="15688" y="23778"/>
                  </a:cubicBezTo>
                  <a:cubicBezTo>
                    <a:pt x="15688" y="23778"/>
                    <a:pt x="15590" y="23778"/>
                    <a:pt x="15590" y="23655"/>
                  </a:cubicBezTo>
                  <a:close/>
                  <a:moveTo>
                    <a:pt x="25204" y="23557"/>
                  </a:moveTo>
                  <a:cubicBezTo>
                    <a:pt x="25303" y="23557"/>
                    <a:pt x="25303" y="23557"/>
                    <a:pt x="25426" y="23778"/>
                  </a:cubicBezTo>
                  <a:lnTo>
                    <a:pt x="25204" y="23778"/>
                  </a:lnTo>
                  <a:lnTo>
                    <a:pt x="25204" y="23557"/>
                  </a:lnTo>
                  <a:close/>
                  <a:moveTo>
                    <a:pt x="27762" y="23262"/>
                  </a:moveTo>
                  <a:cubicBezTo>
                    <a:pt x="27762" y="23459"/>
                    <a:pt x="27663" y="23557"/>
                    <a:pt x="27565" y="23778"/>
                  </a:cubicBezTo>
                  <a:cubicBezTo>
                    <a:pt x="27565" y="23459"/>
                    <a:pt x="27663" y="23360"/>
                    <a:pt x="27762" y="23262"/>
                  </a:cubicBezTo>
                  <a:close/>
                  <a:moveTo>
                    <a:pt x="28991" y="23459"/>
                  </a:moveTo>
                  <a:cubicBezTo>
                    <a:pt x="28991" y="23655"/>
                    <a:pt x="28893" y="23655"/>
                    <a:pt x="28794" y="23778"/>
                  </a:cubicBezTo>
                  <a:lnTo>
                    <a:pt x="28794" y="23557"/>
                  </a:lnTo>
                  <a:cubicBezTo>
                    <a:pt x="28794" y="23557"/>
                    <a:pt x="28893" y="23557"/>
                    <a:pt x="28991" y="23459"/>
                  </a:cubicBezTo>
                  <a:close/>
                  <a:moveTo>
                    <a:pt x="3787" y="20582"/>
                  </a:moveTo>
                  <a:cubicBezTo>
                    <a:pt x="3787" y="20582"/>
                    <a:pt x="3910" y="20582"/>
                    <a:pt x="3910" y="20705"/>
                  </a:cubicBezTo>
                  <a:cubicBezTo>
                    <a:pt x="3910" y="20901"/>
                    <a:pt x="4107" y="21098"/>
                    <a:pt x="4205" y="21319"/>
                  </a:cubicBezTo>
                  <a:cubicBezTo>
                    <a:pt x="4304" y="21418"/>
                    <a:pt x="4304" y="21516"/>
                    <a:pt x="4525" y="21614"/>
                  </a:cubicBezTo>
                  <a:lnTo>
                    <a:pt x="4525" y="21713"/>
                  </a:lnTo>
                  <a:cubicBezTo>
                    <a:pt x="4525" y="21934"/>
                    <a:pt x="4623" y="21934"/>
                    <a:pt x="4722" y="21934"/>
                  </a:cubicBezTo>
                  <a:lnTo>
                    <a:pt x="4722" y="22131"/>
                  </a:lnTo>
                  <a:cubicBezTo>
                    <a:pt x="4918" y="22229"/>
                    <a:pt x="5017" y="22328"/>
                    <a:pt x="5140" y="22426"/>
                  </a:cubicBezTo>
                  <a:lnTo>
                    <a:pt x="5017" y="22549"/>
                  </a:lnTo>
                  <a:lnTo>
                    <a:pt x="5238" y="22549"/>
                  </a:lnTo>
                  <a:cubicBezTo>
                    <a:pt x="5336" y="22746"/>
                    <a:pt x="5533" y="22844"/>
                    <a:pt x="5632" y="23041"/>
                  </a:cubicBezTo>
                  <a:cubicBezTo>
                    <a:pt x="5853" y="23041"/>
                    <a:pt x="5951" y="23360"/>
                    <a:pt x="6050" y="23459"/>
                  </a:cubicBezTo>
                  <a:cubicBezTo>
                    <a:pt x="6148" y="23557"/>
                    <a:pt x="6246" y="23655"/>
                    <a:pt x="6468" y="23655"/>
                  </a:cubicBezTo>
                  <a:lnTo>
                    <a:pt x="6468" y="23877"/>
                  </a:lnTo>
                  <a:lnTo>
                    <a:pt x="6369" y="23877"/>
                  </a:lnTo>
                  <a:cubicBezTo>
                    <a:pt x="6246" y="23877"/>
                    <a:pt x="6148" y="23778"/>
                    <a:pt x="6050" y="23778"/>
                  </a:cubicBezTo>
                  <a:cubicBezTo>
                    <a:pt x="5754" y="23459"/>
                    <a:pt x="5336" y="23164"/>
                    <a:pt x="5017" y="22844"/>
                  </a:cubicBezTo>
                  <a:cubicBezTo>
                    <a:pt x="4918" y="22647"/>
                    <a:pt x="4820" y="22549"/>
                    <a:pt x="4623" y="22328"/>
                  </a:cubicBezTo>
                  <a:cubicBezTo>
                    <a:pt x="4525" y="22229"/>
                    <a:pt x="4402" y="22131"/>
                    <a:pt x="4402" y="21934"/>
                  </a:cubicBezTo>
                  <a:cubicBezTo>
                    <a:pt x="4205" y="21713"/>
                    <a:pt x="4107" y="21319"/>
                    <a:pt x="3910" y="21098"/>
                  </a:cubicBezTo>
                  <a:cubicBezTo>
                    <a:pt x="3910" y="21000"/>
                    <a:pt x="3689" y="20803"/>
                    <a:pt x="3787" y="20582"/>
                  </a:cubicBezTo>
                  <a:close/>
                  <a:moveTo>
                    <a:pt x="7377" y="23459"/>
                  </a:moveTo>
                  <a:cubicBezTo>
                    <a:pt x="7476" y="23557"/>
                    <a:pt x="7476" y="23655"/>
                    <a:pt x="7599" y="23778"/>
                  </a:cubicBezTo>
                  <a:cubicBezTo>
                    <a:pt x="7599" y="23877"/>
                    <a:pt x="7476" y="23877"/>
                    <a:pt x="7476" y="23877"/>
                  </a:cubicBezTo>
                  <a:cubicBezTo>
                    <a:pt x="7476" y="23778"/>
                    <a:pt x="7377" y="23778"/>
                    <a:pt x="7279" y="23655"/>
                  </a:cubicBezTo>
                  <a:lnTo>
                    <a:pt x="7279" y="23459"/>
                  </a:lnTo>
                  <a:close/>
                  <a:moveTo>
                    <a:pt x="26237" y="23655"/>
                  </a:moveTo>
                  <a:cubicBezTo>
                    <a:pt x="26139" y="23778"/>
                    <a:pt x="26139" y="23877"/>
                    <a:pt x="25918" y="23877"/>
                  </a:cubicBezTo>
                  <a:cubicBezTo>
                    <a:pt x="26040" y="23778"/>
                    <a:pt x="26139" y="23655"/>
                    <a:pt x="26237" y="23655"/>
                  </a:cubicBezTo>
                  <a:close/>
                  <a:moveTo>
                    <a:pt x="25918" y="23655"/>
                  </a:moveTo>
                  <a:lnTo>
                    <a:pt x="25918" y="23655"/>
                  </a:lnTo>
                  <a:cubicBezTo>
                    <a:pt x="25819" y="23778"/>
                    <a:pt x="25721" y="23877"/>
                    <a:pt x="25622" y="23975"/>
                  </a:cubicBezTo>
                  <a:cubicBezTo>
                    <a:pt x="25721" y="23778"/>
                    <a:pt x="25721" y="23778"/>
                    <a:pt x="25918" y="23655"/>
                  </a:cubicBezTo>
                  <a:close/>
                  <a:moveTo>
                    <a:pt x="27467" y="23655"/>
                  </a:moveTo>
                  <a:cubicBezTo>
                    <a:pt x="27467" y="23778"/>
                    <a:pt x="27467" y="23877"/>
                    <a:pt x="27368" y="23975"/>
                  </a:cubicBezTo>
                  <a:lnTo>
                    <a:pt x="27147" y="23975"/>
                  </a:lnTo>
                  <a:lnTo>
                    <a:pt x="27147" y="23877"/>
                  </a:lnTo>
                  <a:cubicBezTo>
                    <a:pt x="27270" y="23778"/>
                    <a:pt x="27368" y="23778"/>
                    <a:pt x="27467" y="23655"/>
                  </a:cubicBezTo>
                  <a:close/>
                  <a:moveTo>
                    <a:pt x="32188" y="23360"/>
                  </a:moveTo>
                  <a:cubicBezTo>
                    <a:pt x="31770" y="23975"/>
                    <a:pt x="31671" y="24073"/>
                    <a:pt x="31352" y="24270"/>
                  </a:cubicBezTo>
                  <a:cubicBezTo>
                    <a:pt x="31450" y="24073"/>
                    <a:pt x="31573" y="23877"/>
                    <a:pt x="31770" y="23655"/>
                  </a:cubicBezTo>
                  <a:lnTo>
                    <a:pt x="31868" y="23655"/>
                  </a:lnTo>
                  <a:cubicBezTo>
                    <a:pt x="31966" y="23655"/>
                    <a:pt x="31966" y="23360"/>
                    <a:pt x="32188" y="23360"/>
                  </a:cubicBezTo>
                  <a:close/>
                  <a:moveTo>
                    <a:pt x="27147" y="24073"/>
                  </a:moveTo>
                  <a:cubicBezTo>
                    <a:pt x="27147" y="24172"/>
                    <a:pt x="27049" y="24270"/>
                    <a:pt x="27049" y="24393"/>
                  </a:cubicBezTo>
                  <a:cubicBezTo>
                    <a:pt x="26950" y="24270"/>
                    <a:pt x="26950" y="24270"/>
                    <a:pt x="26950" y="24172"/>
                  </a:cubicBezTo>
                  <a:lnTo>
                    <a:pt x="27049" y="24073"/>
                  </a:lnTo>
                  <a:close/>
                  <a:moveTo>
                    <a:pt x="10967" y="24491"/>
                  </a:moveTo>
                  <a:cubicBezTo>
                    <a:pt x="11164" y="24491"/>
                    <a:pt x="11164" y="24491"/>
                    <a:pt x="11287" y="24590"/>
                  </a:cubicBezTo>
                  <a:cubicBezTo>
                    <a:pt x="11164" y="24688"/>
                    <a:pt x="11164" y="24688"/>
                    <a:pt x="11066" y="24688"/>
                  </a:cubicBezTo>
                  <a:cubicBezTo>
                    <a:pt x="11066" y="24590"/>
                    <a:pt x="11066" y="24590"/>
                    <a:pt x="10967" y="24491"/>
                  </a:cubicBezTo>
                  <a:close/>
                  <a:moveTo>
                    <a:pt x="25524" y="24270"/>
                  </a:moveTo>
                  <a:cubicBezTo>
                    <a:pt x="25524" y="24491"/>
                    <a:pt x="25426" y="24590"/>
                    <a:pt x="25204" y="24688"/>
                  </a:cubicBezTo>
                  <a:lnTo>
                    <a:pt x="25204" y="24590"/>
                  </a:lnTo>
                  <a:lnTo>
                    <a:pt x="25524" y="24270"/>
                  </a:lnTo>
                  <a:close/>
                  <a:moveTo>
                    <a:pt x="31155" y="24393"/>
                  </a:moveTo>
                  <a:cubicBezTo>
                    <a:pt x="31253" y="24491"/>
                    <a:pt x="31253" y="24491"/>
                    <a:pt x="31253" y="24590"/>
                  </a:cubicBezTo>
                  <a:cubicBezTo>
                    <a:pt x="31155" y="24590"/>
                    <a:pt x="31057" y="24688"/>
                    <a:pt x="30958" y="24688"/>
                  </a:cubicBezTo>
                  <a:cubicBezTo>
                    <a:pt x="30958" y="24491"/>
                    <a:pt x="31155" y="24590"/>
                    <a:pt x="31155" y="24393"/>
                  </a:cubicBezTo>
                  <a:close/>
                  <a:moveTo>
                    <a:pt x="30835" y="24688"/>
                  </a:moveTo>
                  <a:lnTo>
                    <a:pt x="30835" y="24885"/>
                  </a:lnTo>
                  <a:lnTo>
                    <a:pt x="30737" y="24885"/>
                  </a:lnTo>
                  <a:lnTo>
                    <a:pt x="30639" y="25008"/>
                  </a:lnTo>
                  <a:cubicBezTo>
                    <a:pt x="30639" y="24786"/>
                    <a:pt x="30737" y="24786"/>
                    <a:pt x="30835" y="24688"/>
                  </a:cubicBezTo>
                  <a:close/>
                  <a:moveTo>
                    <a:pt x="6246" y="17311"/>
                  </a:moveTo>
                  <a:cubicBezTo>
                    <a:pt x="6369" y="17311"/>
                    <a:pt x="6369" y="17410"/>
                    <a:pt x="6468" y="17508"/>
                  </a:cubicBezTo>
                  <a:lnTo>
                    <a:pt x="6468" y="18024"/>
                  </a:lnTo>
                  <a:lnTo>
                    <a:pt x="6566" y="18123"/>
                  </a:lnTo>
                  <a:cubicBezTo>
                    <a:pt x="6664" y="18344"/>
                    <a:pt x="6763" y="18442"/>
                    <a:pt x="6763" y="18738"/>
                  </a:cubicBezTo>
                  <a:cubicBezTo>
                    <a:pt x="6763" y="18860"/>
                    <a:pt x="6984" y="19057"/>
                    <a:pt x="6984" y="19254"/>
                  </a:cubicBezTo>
                  <a:cubicBezTo>
                    <a:pt x="7082" y="19475"/>
                    <a:pt x="7181" y="19672"/>
                    <a:pt x="7377" y="19869"/>
                  </a:cubicBezTo>
                  <a:lnTo>
                    <a:pt x="7279" y="19869"/>
                  </a:lnTo>
                  <a:cubicBezTo>
                    <a:pt x="7377" y="20188"/>
                    <a:pt x="7599" y="20385"/>
                    <a:pt x="7697" y="20705"/>
                  </a:cubicBezTo>
                  <a:lnTo>
                    <a:pt x="7795" y="20803"/>
                  </a:lnTo>
                  <a:cubicBezTo>
                    <a:pt x="7894" y="21000"/>
                    <a:pt x="7894" y="21098"/>
                    <a:pt x="7992" y="21319"/>
                  </a:cubicBezTo>
                  <a:cubicBezTo>
                    <a:pt x="8090" y="21418"/>
                    <a:pt x="8213" y="21516"/>
                    <a:pt x="8213" y="21614"/>
                  </a:cubicBezTo>
                  <a:cubicBezTo>
                    <a:pt x="8312" y="21713"/>
                    <a:pt x="8312" y="21811"/>
                    <a:pt x="8312" y="21934"/>
                  </a:cubicBezTo>
                  <a:cubicBezTo>
                    <a:pt x="8410" y="22032"/>
                    <a:pt x="8508" y="22032"/>
                    <a:pt x="8607" y="22131"/>
                  </a:cubicBezTo>
                  <a:lnTo>
                    <a:pt x="8607" y="22229"/>
                  </a:lnTo>
                  <a:lnTo>
                    <a:pt x="8410" y="22229"/>
                  </a:lnTo>
                  <a:cubicBezTo>
                    <a:pt x="8410" y="22328"/>
                    <a:pt x="8508" y="22328"/>
                    <a:pt x="8508" y="22426"/>
                  </a:cubicBezTo>
                  <a:lnTo>
                    <a:pt x="8607" y="22328"/>
                  </a:lnTo>
                  <a:lnTo>
                    <a:pt x="8705" y="22426"/>
                  </a:lnTo>
                  <a:lnTo>
                    <a:pt x="8705" y="22549"/>
                  </a:lnTo>
                  <a:cubicBezTo>
                    <a:pt x="8828" y="22647"/>
                    <a:pt x="8926" y="22647"/>
                    <a:pt x="9025" y="22746"/>
                  </a:cubicBezTo>
                  <a:cubicBezTo>
                    <a:pt x="8926" y="22746"/>
                    <a:pt x="8926" y="22746"/>
                    <a:pt x="8828" y="22844"/>
                  </a:cubicBezTo>
                  <a:cubicBezTo>
                    <a:pt x="9222" y="23041"/>
                    <a:pt x="9222" y="23041"/>
                    <a:pt x="9443" y="23360"/>
                  </a:cubicBezTo>
                  <a:cubicBezTo>
                    <a:pt x="9541" y="23557"/>
                    <a:pt x="9640" y="23655"/>
                    <a:pt x="9836" y="23778"/>
                  </a:cubicBezTo>
                  <a:cubicBezTo>
                    <a:pt x="10058" y="23877"/>
                    <a:pt x="10156" y="24073"/>
                    <a:pt x="10254" y="24270"/>
                  </a:cubicBezTo>
                  <a:lnTo>
                    <a:pt x="10672" y="24688"/>
                  </a:lnTo>
                  <a:cubicBezTo>
                    <a:pt x="10869" y="24786"/>
                    <a:pt x="10967" y="25008"/>
                    <a:pt x="11164" y="25106"/>
                  </a:cubicBezTo>
                  <a:lnTo>
                    <a:pt x="11164" y="25204"/>
                  </a:lnTo>
                  <a:cubicBezTo>
                    <a:pt x="10967" y="25204"/>
                    <a:pt x="10869" y="25106"/>
                    <a:pt x="10771" y="25008"/>
                  </a:cubicBezTo>
                  <a:cubicBezTo>
                    <a:pt x="10672" y="24885"/>
                    <a:pt x="10451" y="24885"/>
                    <a:pt x="10451" y="24786"/>
                  </a:cubicBezTo>
                  <a:cubicBezTo>
                    <a:pt x="10451" y="24590"/>
                    <a:pt x="10254" y="24590"/>
                    <a:pt x="10156" y="24491"/>
                  </a:cubicBezTo>
                  <a:cubicBezTo>
                    <a:pt x="10156" y="24393"/>
                    <a:pt x="10058" y="24393"/>
                    <a:pt x="9935" y="24270"/>
                  </a:cubicBezTo>
                  <a:cubicBezTo>
                    <a:pt x="9935" y="24172"/>
                    <a:pt x="9836" y="24172"/>
                    <a:pt x="9640" y="24073"/>
                  </a:cubicBezTo>
                  <a:cubicBezTo>
                    <a:pt x="9541" y="23877"/>
                    <a:pt x="9123" y="23360"/>
                    <a:pt x="8926" y="23262"/>
                  </a:cubicBezTo>
                  <a:cubicBezTo>
                    <a:pt x="8828" y="23041"/>
                    <a:pt x="8705" y="22844"/>
                    <a:pt x="8607" y="22746"/>
                  </a:cubicBezTo>
                  <a:cubicBezTo>
                    <a:pt x="8410" y="22426"/>
                    <a:pt x="8213" y="22131"/>
                    <a:pt x="7992" y="21811"/>
                  </a:cubicBezTo>
                  <a:cubicBezTo>
                    <a:pt x="7992" y="21614"/>
                    <a:pt x="7894" y="21516"/>
                    <a:pt x="7697" y="21516"/>
                  </a:cubicBezTo>
                  <a:cubicBezTo>
                    <a:pt x="7795" y="21196"/>
                    <a:pt x="7599" y="21098"/>
                    <a:pt x="7377" y="20901"/>
                  </a:cubicBezTo>
                  <a:lnTo>
                    <a:pt x="7599" y="20901"/>
                  </a:lnTo>
                  <a:cubicBezTo>
                    <a:pt x="7599" y="20803"/>
                    <a:pt x="7476" y="20803"/>
                    <a:pt x="7476" y="20803"/>
                  </a:cubicBezTo>
                  <a:lnTo>
                    <a:pt x="7476" y="20705"/>
                  </a:lnTo>
                  <a:cubicBezTo>
                    <a:pt x="7377" y="20705"/>
                    <a:pt x="7377" y="20582"/>
                    <a:pt x="7279" y="20582"/>
                  </a:cubicBezTo>
                  <a:cubicBezTo>
                    <a:pt x="7279" y="20582"/>
                    <a:pt x="7279" y="20483"/>
                    <a:pt x="7377" y="20483"/>
                  </a:cubicBezTo>
                  <a:cubicBezTo>
                    <a:pt x="7279" y="20385"/>
                    <a:pt x="7181" y="20287"/>
                    <a:pt x="7082" y="20090"/>
                  </a:cubicBezTo>
                  <a:cubicBezTo>
                    <a:pt x="7082" y="19967"/>
                    <a:pt x="6984" y="19770"/>
                    <a:pt x="6984" y="19672"/>
                  </a:cubicBezTo>
                  <a:lnTo>
                    <a:pt x="6763" y="19672"/>
                  </a:lnTo>
                  <a:cubicBezTo>
                    <a:pt x="6984" y="19352"/>
                    <a:pt x="6664" y="19156"/>
                    <a:pt x="6566" y="18959"/>
                  </a:cubicBezTo>
                  <a:cubicBezTo>
                    <a:pt x="6664" y="18860"/>
                    <a:pt x="6664" y="18860"/>
                    <a:pt x="6664" y="18738"/>
                  </a:cubicBezTo>
                  <a:cubicBezTo>
                    <a:pt x="6566" y="18738"/>
                    <a:pt x="6566" y="18639"/>
                    <a:pt x="6566" y="18639"/>
                  </a:cubicBezTo>
                  <a:cubicBezTo>
                    <a:pt x="6369" y="18246"/>
                    <a:pt x="6369" y="17729"/>
                    <a:pt x="6246" y="17311"/>
                  </a:cubicBezTo>
                  <a:close/>
                  <a:moveTo>
                    <a:pt x="4107" y="24270"/>
                  </a:moveTo>
                  <a:lnTo>
                    <a:pt x="4402" y="24590"/>
                  </a:lnTo>
                  <a:lnTo>
                    <a:pt x="4525" y="24590"/>
                  </a:lnTo>
                  <a:cubicBezTo>
                    <a:pt x="4623" y="24590"/>
                    <a:pt x="4623" y="24590"/>
                    <a:pt x="4623" y="24688"/>
                  </a:cubicBezTo>
                  <a:lnTo>
                    <a:pt x="4722" y="24786"/>
                  </a:lnTo>
                  <a:lnTo>
                    <a:pt x="4820" y="24786"/>
                  </a:lnTo>
                  <a:cubicBezTo>
                    <a:pt x="5017" y="25008"/>
                    <a:pt x="5238" y="25106"/>
                    <a:pt x="5435" y="25303"/>
                  </a:cubicBezTo>
                  <a:lnTo>
                    <a:pt x="5140" y="25303"/>
                  </a:lnTo>
                  <a:cubicBezTo>
                    <a:pt x="4918" y="25106"/>
                    <a:pt x="4623" y="24885"/>
                    <a:pt x="4304" y="24590"/>
                  </a:cubicBezTo>
                  <a:lnTo>
                    <a:pt x="4402" y="24590"/>
                  </a:lnTo>
                  <a:cubicBezTo>
                    <a:pt x="4304" y="24491"/>
                    <a:pt x="4205" y="24491"/>
                    <a:pt x="4107" y="24491"/>
                  </a:cubicBezTo>
                  <a:lnTo>
                    <a:pt x="4107" y="24270"/>
                  </a:lnTo>
                  <a:close/>
                  <a:moveTo>
                    <a:pt x="11287" y="25303"/>
                  </a:moveTo>
                  <a:cubicBezTo>
                    <a:pt x="11484" y="25401"/>
                    <a:pt x="11680" y="25500"/>
                    <a:pt x="11680" y="25721"/>
                  </a:cubicBezTo>
                  <a:cubicBezTo>
                    <a:pt x="11582" y="25622"/>
                    <a:pt x="11385" y="25500"/>
                    <a:pt x="11164" y="25401"/>
                  </a:cubicBezTo>
                  <a:cubicBezTo>
                    <a:pt x="11287" y="25401"/>
                    <a:pt x="11287" y="25303"/>
                    <a:pt x="11287" y="25303"/>
                  </a:cubicBezTo>
                  <a:close/>
                  <a:moveTo>
                    <a:pt x="4623" y="25401"/>
                  </a:moveTo>
                  <a:cubicBezTo>
                    <a:pt x="4545" y="25479"/>
                    <a:pt x="4529" y="25495"/>
                    <a:pt x="4464" y="25561"/>
                  </a:cubicBezTo>
                  <a:lnTo>
                    <a:pt x="4464" y="25561"/>
                  </a:lnTo>
                  <a:cubicBezTo>
                    <a:pt x="4456" y="25553"/>
                    <a:pt x="4448" y="25544"/>
                    <a:pt x="4440" y="25536"/>
                  </a:cubicBezTo>
                  <a:lnTo>
                    <a:pt x="4440" y="25536"/>
                  </a:lnTo>
                  <a:cubicBezTo>
                    <a:pt x="4432" y="25563"/>
                    <a:pt x="4419" y="25591"/>
                    <a:pt x="4402" y="25622"/>
                  </a:cubicBezTo>
                  <a:cubicBezTo>
                    <a:pt x="4427" y="25597"/>
                    <a:pt x="4447" y="25577"/>
                    <a:pt x="4464" y="25561"/>
                  </a:cubicBezTo>
                  <a:lnTo>
                    <a:pt x="4464" y="25561"/>
                  </a:lnTo>
                  <a:cubicBezTo>
                    <a:pt x="4484" y="25581"/>
                    <a:pt x="4504" y="25601"/>
                    <a:pt x="4525" y="25622"/>
                  </a:cubicBezTo>
                  <a:lnTo>
                    <a:pt x="4623" y="25622"/>
                  </a:lnTo>
                  <a:cubicBezTo>
                    <a:pt x="4623" y="25721"/>
                    <a:pt x="4820" y="25819"/>
                    <a:pt x="4820" y="25918"/>
                  </a:cubicBezTo>
                  <a:lnTo>
                    <a:pt x="5140" y="26237"/>
                  </a:lnTo>
                  <a:cubicBezTo>
                    <a:pt x="5238" y="26237"/>
                    <a:pt x="5238" y="26114"/>
                    <a:pt x="5238" y="26114"/>
                  </a:cubicBezTo>
                  <a:cubicBezTo>
                    <a:pt x="5238" y="26016"/>
                    <a:pt x="5238" y="26016"/>
                    <a:pt x="5140" y="25918"/>
                  </a:cubicBezTo>
                  <a:cubicBezTo>
                    <a:pt x="5017" y="25918"/>
                    <a:pt x="4918" y="25819"/>
                    <a:pt x="4918" y="25721"/>
                  </a:cubicBezTo>
                  <a:cubicBezTo>
                    <a:pt x="4918" y="25721"/>
                    <a:pt x="4820" y="25721"/>
                    <a:pt x="4820" y="25622"/>
                  </a:cubicBezTo>
                  <a:lnTo>
                    <a:pt x="4722" y="25622"/>
                  </a:lnTo>
                  <a:cubicBezTo>
                    <a:pt x="4722" y="25622"/>
                    <a:pt x="4623" y="25500"/>
                    <a:pt x="4623" y="25401"/>
                  </a:cubicBezTo>
                  <a:close/>
                  <a:moveTo>
                    <a:pt x="25426" y="23975"/>
                  </a:moveTo>
                  <a:lnTo>
                    <a:pt x="25426" y="24172"/>
                  </a:lnTo>
                  <a:cubicBezTo>
                    <a:pt x="25204" y="24393"/>
                    <a:pt x="25106" y="24590"/>
                    <a:pt x="24811" y="24688"/>
                  </a:cubicBezTo>
                  <a:cubicBezTo>
                    <a:pt x="24811" y="24786"/>
                    <a:pt x="24590" y="24786"/>
                    <a:pt x="24590" y="24885"/>
                  </a:cubicBezTo>
                  <a:cubicBezTo>
                    <a:pt x="24590" y="25008"/>
                    <a:pt x="24393" y="25008"/>
                    <a:pt x="24393" y="25106"/>
                  </a:cubicBezTo>
                  <a:cubicBezTo>
                    <a:pt x="24295" y="25106"/>
                    <a:pt x="24196" y="25204"/>
                    <a:pt x="24073" y="25303"/>
                  </a:cubicBezTo>
                  <a:cubicBezTo>
                    <a:pt x="24073" y="25303"/>
                    <a:pt x="23975" y="25303"/>
                    <a:pt x="23877" y="25401"/>
                  </a:cubicBezTo>
                  <a:cubicBezTo>
                    <a:pt x="23778" y="25500"/>
                    <a:pt x="23680" y="25622"/>
                    <a:pt x="23582" y="25721"/>
                  </a:cubicBezTo>
                  <a:lnTo>
                    <a:pt x="23360" y="25721"/>
                  </a:lnTo>
                  <a:cubicBezTo>
                    <a:pt x="23262" y="25918"/>
                    <a:pt x="23065" y="26016"/>
                    <a:pt x="22746" y="26016"/>
                  </a:cubicBezTo>
                  <a:lnTo>
                    <a:pt x="22746" y="26114"/>
                  </a:lnTo>
                  <a:cubicBezTo>
                    <a:pt x="22647" y="26114"/>
                    <a:pt x="22450" y="26237"/>
                    <a:pt x="22229" y="26237"/>
                  </a:cubicBezTo>
                  <a:cubicBezTo>
                    <a:pt x="22229" y="26237"/>
                    <a:pt x="22229" y="26336"/>
                    <a:pt x="22131" y="26336"/>
                  </a:cubicBezTo>
                  <a:lnTo>
                    <a:pt x="21934" y="26336"/>
                  </a:lnTo>
                  <a:cubicBezTo>
                    <a:pt x="21836" y="26336"/>
                    <a:pt x="21836" y="26336"/>
                    <a:pt x="22032" y="26114"/>
                  </a:cubicBezTo>
                  <a:lnTo>
                    <a:pt x="22032" y="26237"/>
                  </a:lnTo>
                  <a:cubicBezTo>
                    <a:pt x="22229" y="26114"/>
                    <a:pt x="22352" y="26016"/>
                    <a:pt x="22549" y="25918"/>
                  </a:cubicBezTo>
                  <a:cubicBezTo>
                    <a:pt x="22746" y="25819"/>
                    <a:pt x="22844" y="25721"/>
                    <a:pt x="23065" y="25622"/>
                  </a:cubicBezTo>
                  <a:cubicBezTo>
                    <a:pt x="23262" y="25500"/>
                    <a:pt x="23459" y="25303"/>
                    <a:pt x="23778" y="25204"/>
                  </a:cubicBezTo>
                  <a:cubicBezTo>
                    <a:pt x="23975" y="25204"/>
                    <a:pt x="24073" y="25008"/>
                    <a:pt x="24196" y="24786"/>
                  </a:cubicBezTo>
                  <a:lnTo>
                    <a:pt x="24491" y="24786"/>
                  </a:lnTo>
                  <a:lnTo>
                    <a:pt x="24491" y="24688"/>
                  </a:lnTo>
                  <a:cubicBezTo>
                    <a:pt x="24491" y="24590"/>
                    <a:pt x="24590" y="24590"/>
                    <a:pt x="24688" y="24590"/>
                  </a:cubicBezTo>
                  <a:cubicBezTo>
                    <a:pt x="24811" y="24590"/>
                    <a:pt x="24909" y="24491"/>
                    <a:pt x="24909" y="24393"/>
                  </a:cubicBezTo>
                  <a:cubicBezTo>
                    <a:pt x="24909" y="24393"/>
                    <a:pt x="25008" y="24270"/>
                    <a:pt x="25106" y="24270"/>
                  </a:cubicBezTo>
                  <a:cubicBezTo>
                    <a:pt x="25204" y="24172"/>
                    <a:pt x="25303" y="24073"/>
                    <a:pt x="25426" y="23975"/>
                  </a:cubicBezTo>
                  <a:close/>
                  <a:moveTo>
                    <a:pt x="18442" y="3886"/>
                  </a:moveTo>
                  <a:lnTo>
                    <a:pt x="18442" y="4107"/>
                  </a:lnTo>
                  <a:lnTo>
                    <a:pt x="18344" y="4107"/>
                  </a:lnTo>
                  <a:cubicBezTo>
                    <a:pt x="18344" y="4107"/>
                    <a:pt x="18344" y="3984"/>
                    <a:pt x="18246" y="3984"/>
                  </a:cubicBezTo>
                  <a:lnTo>
                    <a:pt x="18147" y="4107"/>
                  </a:lnTo>
                  <a:lnTo>
                    <a:pt x="17926" y="4107"/>
                  </a:lnTo>
                  <a:cubicBezTo>
                    <a:pt x="17877" y="4156"/>
                    <a:pt x="17828" y="4181"/>
                    <a:pt x="17779" y="4181"/>
                  </a:cubicBezTo>
                  <a:cubicBezTo>
                    <a:pt x="17729" y="4181"/>
                    <a:pt x="17680" y="4156"/>
                    <a:pt x="17631" y="4107"/>
                  </a:cubicBezTo>
                  <a:lnTo>
                    <a:pt x="17631" y="4205"/>
                  </a:lnTo>
                  <a:cubicBezTo>
                    <a:pt x="17631" y="4205"/>
                    <a:pt x="17587" y="4162"/>
                    <a:pt x="17558" y="4162"/>
                  </a:cubicBezTo>
                  <a:cubicBezTo>
                    <a:pt x="17544" y="4162"/>
                    <a:pt x="17533" y="4173"/>
                    <a:pt x="17533" y="4205"/>
                  </a:cubicBezTo>
                  <a:cubicBezTo>
                    <a:pt x="17483" y="4228"/>
                    <a:pt x="17429" y="4235"/>
                    <a:pt x="17374" y="4235"/>
                  </a:cubicBezTo>
                  <a:cubicBezTo>
                    <a:pt x="17277" y="4235"/>
                    <a:pt x="17177" y="4212"/>
                    <a:pt x="17094" y="4212"/>
                  </a:cubicBezTo>
                  <a:cubicBezTo>
                    <a:pt x="17017" y="4212"/>
                    <a:pt x="16954" y="4231"/>
                    <a:pt x="16918" y="4304"/>
                  </a:cubicBezTo>
                  <a:cubicBezTo>
                    <a:pt x="16820" y="4304"/>
                    <a:pt x="16820" y="4205"/>
                    <a:pt x="16820" y="4205"/>
                  </a:cubicBezTo>
                  <a:lnTo>
                    <a:pt x="16820" y="4402"/>
                  </a:lnTo>
                  <a:cubicBezTo>
                    <a:pt x="16697" y="4402"/>
                    <a:pt x="16697" y="4402"/>
                    <a:pt x="16697" y="4304"/>
                  </a:cubicBezTo>
                  <a:cubicBezTo>
                    <a:pt x="16500" y="4402"/>
                    <a:pt x="16303" y="4402"/>
                    <a:pt x="16082" y="4500"/>
                  </a:cubicBezTo>
                  <a:cubicBezTo>
                    <a:pt x="15984" y="4500"/>
                    <a:pt x="15787" y="4722"/>
                    <a:pt x="15590" y="4722"/>
                  </a:cubicBezTo>
                  <a:cubicBezTo>
                    <a:pt x="15369" y="4722"/>
                    <a:pt x="15270" y="4820"/>
                    <a:pt x="15074" y="4918"/>
                  </a:cubicBezTo>
                  <a:cubicBezTo>
                    <a:pt x="14852" y="4918"/>
                    <a:pt x="14754" y="5017"/>
                    <a:pt x="14557" y="5115"/>
                  </a:cubicBezTo>
                  <a:lnTo>
                    <a:pt x="14557" y="5336"/>
                  </a:lnTo>
                  <a:lnTo>
                    <a:pt x="14361" y="5336"/>
                  </a:lnTo>
                  <a:cubicBezTo>
                    <a:pt x="14238" y="5336"/>
                    <a:pt x="14139" y="5435"/>
                    <a:pt x="14139" y="5533"/>
                  </a:cubicBezTo>
                  <a:cubicBezTo>
                    <a:pt x="14041" y="5533"/>
                    <a:pt x="14041" y="5533"/>
                    <a:pt x="14041" y="5435"/>
                  </a:cubicBezTo>
                  <a:cubicBezTo>
                    <a:pt x="13943" y="5730"/>
                    <a:pt x="13623" y="5730"/>
                    <a:pt x="13525" y="5828"/>
                  </a:cubicBezTo>
                  <a:lnTo>
                    <a:pt x="13426" y="5828"/>
                  </a:lnTo>
                  <a:lnTo>
                    <a:pt x="13426" y="5951"/>
                  </a:lnTo>
                  <a:cubicBezTo>
                    <a:pt x="13230" y="6050"/>
                    <a:pt x="13008" y="6050"/>
                    <a:pt x="12910" y="6246"/>
                  </a:cubicBezTo>
                  <a:cubicBezTo>
                    <a:pt x="12881" y="6217"/>
                    <a:pt x="12852" y="6206"/>
                    <a:pt x="12826" y="6206"/>
                  </a:cubicBezTo>
                  <a:cubicBezTo>
                    <a:pt x="12762" y="6206"/>
                    <a:pt x="12713" y="6275"/>
                    <a:pt x="12713" y="6345"/>
                  </a:cubicBezTo>
                  <a:lnTo>
                    <a:pt x="12516" y="6345"/>
                  </a:lnTo>
                  <a:cubicBezTo>
                    <a:pt x="12098" y="6763"/>
                    <a:pt x="11680" y="7181"/>
                    <a:pt x="11287" y="7574"/>
                  </a:cubicBezTo>
                  <a:cubicBezTo>
                    <a:pt x="11385" y="7672"/>
                    <a:pt x="11385" y="7672"/>
                    <a:pt x="11484" y="7672"/>
                  </a:cubicBezTo>
                  <a:cubicBezTo>
                    <a:pt x="11418" y="7672"/>
                    <a:pt x="11298" y="7727"/>
                    <a:pt x="11196" y="7727"/>
                  </a:cubicBezTo>
                  <a:cubicBezTo>
                    <a:pt x="11145" y="7727"/>
                    <a:pt x="11098" y="7713"/>
                    <a:pt x="11066" y="7672"/>
                  </a:cubicBezTo>
                  <a:lnTo>
                    <a:pt x="10967" y="7795"/>
                  </a:lnTo>
                  <a:lnTo>
                    <a:pt x="11164" y="7795"/>
                  </a:lnTo>
                  <a:lnTo>
                    <a:pt x="11164" y="7894"/>
                  </a:lnTo>
                  <a:cubicBezTo>
                    <a:pt x="10771" y="8287"/>
                    <a:pt x="10451" y="8804"/>
                    <a:pt x="10058" y="9320"/>
                  </a:cubicBezTo>
                  <a:cubicBezTo>
                    <a:pt x="10058" y="9320"/>
                    <a:pt x="10058" y="9418"/>
                    <a:pt x="9935" y="9517"/>
                  </a:cubicBezTo>
                  <a:lnTo>
                    <a:pt x="9935" y="9738"/>
                  </a:lnTo>
                  <a:cubicBezTo>
                    <a:pt x="9836" y="9836"/>
                    <a:pt x="9738" y="9935"/>
                    <a:pt x="9640" y="9935"/>
                  </a:cubicBezTo>
                  <a:lnTo>
                    <a:pt x="9640" y="10033"/>
                  </a:lnTo>
                  <a:cubicBezTo>
                    <a:pt x="9640" y="10131"/>
                    <a:pt x="9541" y="10131"/>
                    <a:pt x="9541" y="10131"/>
                  </a:cubicBezTo>
                  <a:cubicBezTo>
                    <a:pt x="9443" y="10131"/>
                    <a:pt x="9443" y="10033"/>
                    <a:pt x="9443" y="9935"/>
                  </a:cubicBezTo>
                  <a:cubicBezTo>
                    <a:pt x="9320" y="10033"/>
                    <a:pt x="9320" y="10033"/>
                    <a:pt x="9222" y="10033"/>
                  </a:cubicBezTo>
                  <a:cubicBezTo>
                    <a:pt x="9222" y="10131"/>
                    <a:pt x="9320" y="10254"/>
                    <a:pt x="9320" y="10254"/>
                  </a:cubicBezTo>
                  <a:cubicBezTo>
                    <a:pt x="9222" y="10353"/>
                    <a:pt x="9123" y="10451"/>
                    <a:pt x="9025" y="10549"/>
                  </a:cubicBezTo>
                  <a:cubicBezTo>
                    <a:pt x="9025" y="10451"/>
                    <a:pt x="9025" y="10451"/>
                    <a:pt x="8926" y="10451"/>
                  </a:cubicBezTo>
                  <a:lnTo>
                    <a:pt x="8926" y="10648"/>
                  </a:lnTo>
                  <a:lnTo>
                    <a:pt x="9123" y="10648"/>
                  </a:lnTo>
                  <a:cubicBezTo>
                    <a:pt x="9123" y="10648"/>
                    <a:pt x="9123" y="10746"/>
                    <a:pt x="9025" y="10746"/>
                  </a:cubicBezTo>
                  <a:lnTo>
                    <a:pt x="9222" y="10967"/>
                  </a:lnTo>
                  <a:lnTo>
                    <a:pt x="9222" y="10648"/>
                  </a:lnTo>
                  <a:cubicBezTo>
                    <a:pt x="9320" y="10549"/>
                    <a:pt x="9443" y="10451"/>
                    <a:pt x="9541" y="10353"/>
                  </a:cubicBezTo>
                  <a:lnTo>
                    <a:pt x="9541" y="10549"/>
                  </a:lnTo>
                  <a:cubicBezTo>
                    <a:pt x="9443" y="10746"/>
                    <a:pt x="9222" y="11066"/>
                    <a:pt x="9123" y="11361"/>
                  </a:cubicBezTo>
                  <a:cubicBezTo>
                    <a:pt x="9025" y="11779"/>
                    <a:pt x="8828" y="12098"/>
                    <a:pt x="8705" y="12492"/>
                  </a:cubicBezTo>
                  <a:lnTo>
                    <a:pt x="8705" y="12713"/>
                  </a:lnTo>
                  <a:cubicBezTo>
                    <a:pt x="8705" y="12812"/>
                    <a:pt x="8607" y="12812"/>
                    <a:pt x="8607" y="12812"/>
                  </a:cubicBezTo>
                  <a:cubicBezTo>
                    <a:pt x="8607" y="13008"/>
                    <a:pt x="8508" y="13205"/>
                    <a:pt x="8508" y="13426"/>
                  </a:cubicBezTo>
                  <a:cubicBezTo>
                    <a:pt x="8508" y="13426"/>
                    <a:pt x="8410" y="13426"/>
                    <a:pt x="8410" y="13328"/>
                  </a:cubicBezTo>
                  <a:cubicBezTo>
                    <a:pt x="8312" y="13426"/>
                    <a:pt x="8312" y="13525"/>
                    <a:pt x="8312" y="13623"/>
                  </a:cubicBezTo>
                  <a:cubicBezTo>
                    <a:pt x="8312" y="13623"/>
                    <a:pt x="8410" y="13721"/>
                    <a:pt x="8410" y="13943"/>
                  </a:cubicBezTo>
                  <a:cubicBezTo>
                    <a:pt x="8410" y="13820"/>
                    <a:pt x="8312" y="13820"/>
                    <a:pt x="8312" y="13820"/>
                  </a:cubicBezTo>
                  <a:lnTo>
                    <a:pt x="8312" y="14041"/>
                  </a:lnTo>
                  <a:cubicBezTo>
                    <a:pt x="8312" y="14139"/>
                    <a:pt x="8213" y="14238"/>
                    <a:pt x="8213" y="14336"/>
                  </a:cubicBezTo>
                  <a:cubicBezTo>
                    <a:pt x="8213" y="14336"/>
                    <a:pt x="8213" y="14434"/>
                    <a:pt x="8312" y="14434"/>
                  </a:cubicBezTo>
                  <a:cubicBezTo>
                    <a:pt x="8213" y="14434"/>
                    <a:pt x="8213" y="14434"/>
                    <a:pt x="8213" y="14557"/>
                  </a:cubicBezTo>
                  <a:lnTo>
                    <a:pt x="8213" y="15049"/>
                  </a:lnTo>
                  <a:lnTo>
                    <a:pt x="8213" y="15566"/>
                  </a:lnTo>
                  <a:lnTo>
                    <a:pt x="8213" y="15984"/>
                  </a:lnTo>
                  <a:cubicBezTo>
                    <a:pt x="8090" y="15984"/>
                    <a:pt x="8090" y="15885"/>
                    <a:pt x="8090" y="15787"/>
                  </a:cubicBezTo>
                  <a:cubicBezTo>
                    <a:pt x="7992" y="15885"/>
                    <a:pt x="7992" y="15885"/>
                    <a:pt x="7992" y="15984"/>
                  </a:cubicBezTo>
                  <a:cubicBezTo>
                    <a:pt x="7894" y="15885"/>
                    <a:pt x="7894" y="15885"/>
                    <a:pt x="7795" y="15885"/>
                  </a:cubicBezTo>
                  <a:lnTo>
                    <a:pt x="7795" y="16180"/>
                  </a:lnTo>
                  <a:cubicBezTo>
                    <a:pt x="7795" y="16180"/>
                    <a:pt x="7894" y="16180"/>
                    <a:pt x="7894" y="16279"/>
                  </a:cubicBezTo>
                  <a:lnTo>
                    <a:pt x="7894" y="16082"/>
                  </a:lnTo>
                  <a:lnTo>
                    <a:pt x="7894" y="15984"/>
                  </a:lnTo>
                  <a:cubicBezTo>
                    <a:pt x="7992" y="16082"/>
                    <a:pt x="7992" y="16082"/>
                    <a:pt x="8090" y="16082"/>
                  </a:cubicBezTo>
                  <a:cubicBezTo>
                    <a:pt x="8090" y="16180"/>
                    <a:pt x="8090" y="16180"/>
                    <a:pt x="8213" y="16279"/>
                  </a:cubicBezTo>
                  <a:cubicBezTo>
                    <a:pt x="7992" y="16402"/>
                    <a:pt x="8213" y="16598"/>
                    <a:pt x="8213" y="16795"/>
                  </a:cubicBezTo>
                  <a:cubicBezTo>
                    <a:pt x="8213" y="17016"/>
                    <a:pt x="8312" y="17115"/>
                    <a:pt x="8410" y="17311"/>
                  </a:cubicBezTo>
                  <a:cubicBezTo>
                    <a:pt x="8410" y="17410"/>
                    <a:pt x="8312" y="17410"/>
                    <a:pt x="8312" y="17508"/>
                  </a:cubicBezTo>
                  <a:cubicBezTo>
                    <a:pt x="8410" y="17631"/>
                    <a:pt x="8410" y="17729"/>
                    <a:pt x="8607" y="17729"/>
                  </a:cubicBezTo>
                  <a:cubicBezTo>
                    <a:pt x="8828" y="18246"/>
                    <a:pt x="8828" y="18246"/>
                    <a:pt x="8828" y="18442"/>
                  </a:cubicBezTo>
                  <a:lnTo>
                    <a:pt x="8926" y="18442"/>
                  </a:lnTo>
                  <a:lnTo>
                    <a:pt x="8926" y="18860"/>
                  </a:lnTo>
                  <a:lnTo>
                    <a:pt x="9123" y="18860"/>
                  </a:lnTo>
                  <a:cubicBezTo>
                    <a:pt x="9025" y="18959"/>
                    <a:pt x="9025" y="19057"/>
                    <a:pt x="9025" y="19057"/>
                  </a:cubicBezTo>
                  <a:cubicBezTo>
                    <a:pt x="9123" y="19156"/>
                    <a:pt x="9025" y="19254"/>
                    <a:pt x="9222" y="19254"/>
                  </a:cubicBezTo>
                  <a:lnTo>
                    <a:pt x="9320" y="19475"/>
                  </a:lnTo>
                  <a:cubicBezTo>
                    <a:pt x="9443" y="19770"/>
                    <a:pt x="9541" y="19967"/>
                    <a:pt x="9738" y="20188"/>
                  </a:cubicBezTo>
                  <a:cubicBezTo>
                    <a:pt x="9738" y="20287"/>
                    <a:pt x="9836" y="20385"/>
                    <a:pt x="9836" y="20385"/>
                  </a:cubicBezTo>
                  <a:cubicBezTo>
                    <a:pt x="9935" y="20483"/>
                    <a:pt x="9935" y="20582"/>
                    <a:pt x="10058" y="20582"/>
                  </a:cubicBezTo>
                  <a:cubicBezTo>
                    <a:pt x="10156" y="20582"/>
                    <a:pt x="10156" y="20803"/>
                    <a:pt x="10156" y="20901"/>
                  </a:cubicBezTo>
                  <a:cubicBezTo>
                    <a:pt x="9935" y="20803"/>
                    <a:pt x="9738" y="20582"/>
                    <a:pt x="9640" y="20385"/>
                  </a:cubicBezTo>
                  <a:cubicBezTo>
                    <a:pt x="9590" y="20434"/>
                    <a:pt x="9566" y="20459"/>
                    <a:pt x="9541" y="20459"/>
                  </a:cubicBezTo>
                  <a:cubicBezTo>
                    <a:pt x="9517" y="20459"/>
                    <a:pt x="9492" y="20434"/>
                    <a:pt x="9443" y="20385"/>
                  </a:cubicBezTo>
                  <a:lnTo>
                    <a:pt x="9443" y="20483"/>
                  </a:lnTo>
                  <a:cubicBezTo>
                    <a:pt x="9541" y="20483"/>
                    <a:pt x="9541" y="20582"/>
                    <a:pt x="9640" y="20705"/>
                  </a:cubicBezTo>
                  <a:cubicBezTo>
                    <a:pt x="9738" y="20803"/>
                    <a:pt x="9738" y="20901"/>
                    <a:pt x="9836" y="21000"/>
                  </a:cubicBezTo>
                  <a:cubicBezTo>
                    <a:pt x="9935" y="21098"/>
                    <a:pt x="10156" y="21196"/>
                    <a:pt x="10156" y="21319"/>
                  </a:cubicBezTo>
                  <a:cubicBezTo>
                    <a:pt x="10254" y="21418"/>
                    <a:pt x="10353" y="21418"/>
                    <a:pt x="10353" y="21516"/>
                  </a:cubicBezTo>
                  <a:cubicBezTo>
                    <a:pt x="10451" y="21713"/>
                    <a:pt x="10672" y="21614"/>
                    <a:pt x="10771" y="21811"/>
                  </a:cubicBezTo>
                  <a:cubicBezTo>
                    <a:pt x="10869" y="21934"/>
                    <a:pt x="11066" y="22032"/>
                    <a:pt x="11164" y="22131"/>
                  </a:cubicBezTo>
                  <a:cubicBezTo>
                    <a:pt x="11164" y="22032"/>
                    <a:pt x="11287" y="22032"/>
                    <a:pt x="11287" y="22032"/>
                  </a:cubicBezTo>
                  <a:lnTo>
                    <a:pt x="11287" y="22131"/>
                  </a:lnTo>
                  <a:cubicBezTo>
                    <a:pt x="11385" y="22229"/>
                    <a:pt x="11385" y="22229"/>
                    <a:pt x="11484" y="22328"/>
                  </a:cubicBezTo>
                  <a:cubicBezTo>
                    <a:pt x="11582" y="22328"/>
                    <a:pt x="11680" y="22426"/>
                    <a:pt x="11779" y="22549"/>
                  </a:cubicBezTo>
                  <a:cubicBezTo>
                    <a:pt x="11902" y="22549"/>
                    <a:pt x="12000" y="22647"/>
                    <a:pt x="12000" y="22647"/>
                  </a:cubicBezTo>
                  <a:cubicBezTo>
                    <a:pt x="12394" y="22844"/>
                    <a:pt x="12713" y="23041"/>
                    <a:pt x="13131" y="23262"/>
                  </a:cubicBezTo>
                  <a:cubicBezTo>
                    <a:pt x="13328" y="23360"/>
                    <a:pt x="13623" y="23459"/>
                    <a:pt x="13844" y="23557"/>
                  </a:cubicBezTo>
                  <a:cubicBezTo>
                    <a:pt x="13943" y="23557"/>
                    <a:pt x="14139" y="23655"/>
                    <a:pt x="14238" y="23778"/>
                  </a:cubicBezTo>
                  <a:cubicBezTo>
                    <a:pt x="14238" y="23778"/>
                    <a:pt x="14361" y="23778"/>
                    <a:pt x="14361" y="23655"/>
                  </a:cubicBezTo>
                  <a:cubicBezTo>
                    <a:pt x="14361" y="23778"/>
                    <a:pt x="14361" y="23778"/>
                    <a:pt x="14459" y="23877"/>
                  </a:cubicBezTo>
                  <a:cubicBezTo>
                    <a:pt x="14459" y="23778"/>
                    <a:pt x="14557" y="23778"/>
                    <a:pt x="14557" y="23778"/>
                  </a:cubicBezTo>
                  <a:cubicBezTo>
                    <a:pt x="14656" y="23877"/>
                    <a:pt x="14656" y="23877"/>
                    <a:pt x="14754" y="23975"/>
                  </a:cubicBezTo>
                  <a:cubicBezTo>
                    <a:pt x="15074" y="23975"/>
                    <a:pt x="15270" y="24073"/>
                    <a:pt x="15590" y="24172"/>
                  </a:cubicBezTo>
                  <a:cubicBezTo>
                    <a:pt x="15590" y="24172"/>
                    <a:pt x="15688" y="24172"/>
                    <a:pt x="15688" y="24270"/>
                  </a:cubicBezTo>
                  <a:cubicBezTo>
                    <a:pt x="15688" y="24172"/>
                    <a:pt x="15787" y="24172"/>
                    <a:pt x="15787" y="24172"/>
                  </a:cubicBezTo>
                  <a:cubicBezTo>
                    <a:pt x="15885" y="24172"/>
                    <a:pt x="15984" y="24172"/>
                    <a:pt x="16082" y="24270"/>
                  </a:cubicBezTo>
                  <a:cubicBezTo>
                    <a:pt x="16082" y="24270"/>
                    <a:pt x="16205" y="24393"/>
                    <a:pt x="16303" y="24393"/>
                  </a:cubicBezTo>
                  <a:lnTo>
                    <a:pt x="16500" y="24393"/>
                  </a:lnTo>
                  <a:cubicBezTo>
                    <a:pt x="16598" y="24270"/>
                    <a:pt x="16598" y="24172"/>
                    <a:pt x="16697" y="24172"/>
                  </a:cubicBezTo>
                  <a:cubicBezTo>
                    <a:pt x="16697" y="24073"/>
                    <a:pt x="16820" y="24073"/>
                    <a:pt x="16918" y="24073"/>
                  </a:cubicBezTo>
                  <a:cubicBezTo>
                    <a:pt x="17115" y="24073"/>
                    <a:pt x="17311" y="24073"/>
                    <a:pt x="17533" y="24172"/>
                  </a:cubicBezTo>
                  <a:cubicBezTo>
                    <a:pt x="17631" y="24123"/>
                    <a:pt x="17729" y="24098"/>
                    <a:pt x="17831" y="24098"/>
                  </a:cubicBezTo>
                  <a:cubicBezTo>
                    <a:pt x="17932" y="24098"/>
                    <a:pt x="18037" y="24123"/>
                    <a:pt x="18147" y="24172"/>
                  </a:cubicBezTo>
                  <a:cubicBezTo>
                    <a:pt x="18213" y="24172"/>
                    <a:pt x="18279" y="24128"/>
                    <a:pt x="18344" y="24128"/>
                  </a:cubicBezTo>
                  <a:cubicBezTo>
                    <a:pt x="18377" y="24128"/>
                    <a:pt x="18410" y="24139"/>
                    <a:pt x="18442" y="24172"/>
                  </a:cubicBezTo>
                  <a:cubicBezTo>
                    <a:pt x="18541" y="24172"/>
                    <a:pt x="18541" y="24172"/>
                    <a:pt x="18664" y="24073"/>
                  </a:cubicBezTo>
                  <a:cubicBezTo>
                    <a:pt x="18664" y="24073"/>
                    <a:pt x="18664" y="24172"/>
                    <a:pt x="18762" y="24172"/>
                  </a:cubicBezTo>
                  <a:cubicBezTo>
                    <a:pt x="18844" y="24131"/>
                    <a:pt x="18925" y="24107"/>
                    <a:pt x="19008" y="24107"/>
                  </a:cubicBezTo>
                  <a:cubicBezTo>
                    <a:pt x="19126" y="24107"/>
                    <a:pt x="19247" y="24155"/>
                    <a:pt x="19377" y="24270"/>
                  </a:cubicBezTo>
                  <a:cubicBezTo>
                    <a:pt x="19513" y="24202"/>
                    <a:pt x="19601" y="24088"/>
                    <a:pt x="19748" y="24088"/>
                  </a:cubicBezTo>
                  <a:cubicBezTo>
                    <a:pt x="19815" y="24088"/>
                    <a:pt x="19892" y="24111"/>
                    <a:pt x="19992" y="24172"/>
                  </a:cubicBezTo>
                  <a:lnTo>
                    <a:pt x="20188" y="24172"/>
                  </a:lnTo>
                  <a:cubicBezTo>
                    <a:pt x="20287" y="24073"/>
                    <a:pt x="20385" y="24073"/>
                    <a:pt x="20508" y="23975"/>
                  </a:cubicBezTo>
                  <a:lnTo>
                    <a:pt x="20606" y="24073"/>
                  </a:lnTo>
                  <a:cubicBezTo>
                    <a:pt x="20705" y="23975"/>
                    <a:pt x="20803" y="23975"/>
                    <a:pt x="21000" y="23975"/>
                  </a:cubicBezTo>
                  <a:cubicBezTo>
                    <a:pt x="21123" y="23975"/>
                    <a:pt x="21221" y="23877"/>
                    <a:pt x="21319" y="23877"/>
                  </a:cubicBezTo>
                  <a:cubicBezTo>
                    <a:pt x="21418" y="23877"/>
                    <a:pt x="21614" y="23877"/>
                    <a:pt x="21737" y="23975"/>
                  </a:cubicBezTo>
                  <a:lnTo>
                    <a:pt x="21516" y="23975"/>
                  </a:lnTo>
                  <a:cubicBezTo>
                    <a:pt x="21418" y="23975"/>
                    <a:pt x="21418" y="24073"/>
                    <a:pt x="21319" y="24073"/>
                  </a:cubicBezTo>
                  <a:lnTo>
                    <a:pt x="21221" y="23975"/>
                  </a:lnTo>
                  <a:cubicBezTo>
                    <a:pt x="21123" y="24073"/>
                    <a:pt x="21123" y="24172"/>
                    <a:pt x="21000" y="24172"/>
                  </a:cubicBezTo>
                  <a:cubicBezTo>
                    <a:pt x="21123" y="24270"/>
                    <a:pt x="21123" y="24270"/>
                    <a:pt x="21221" y="24393"/>
                  </a:cubicBezTo>
                  <a:cubicBezTo>
                    <a:pt x="21319" y="24270"/>
                    <a:pt x="21319" y="24270"/>
                    <a:pt x="21319" y="24172"/>
                  </a:cubicBezTo>
                  <a:cubicBezTo>
                    <a:pt x="21516" y="24172"/>
                    <a:pt x="21614" y="24172"/>
                    <a:pt x="21614" y="24073"/>
                  </a:cubicBezTo>
                  <a:lnTo>
                    <a:pt x="21934" y="24073"/>
                  </a:lnTo>
                  <a:cubicBezTo>
                    <a:pt x="22032" y="23975"/>
                    <a:pt x="22032" y="23975"/>
                    <a:pt x="22131" y="23975"/>
                  </a:cubicBezTo>
                  <a:cubicBezTo>
                    <a:pt x="22229" y="23975"/>
                    <a:pt x="22229" y="23877"/>
                    <a:pt x="22352" y="23877"/>
                  </a:cubicBezTo>
                  <a:cubicBezTo>
                    <a:pt x="22450" y="23778"/>
                    <a:pt x="22549" y="23778"/>
                    <a:pt x="22647" y="23655"/>
                  </a:cubicBezTo>
                  <a:cubicBezTo>
                    <a:pt x="22844" y="23557"/>
                    <a:pt x="23065" y="23557"/>
                    <a:pt x="23262" y="23459"/>
                  </a:cubicBezTo>
                  <a:lnTo>
                    <a:pt x="23262" y="23262"/>
                  </a:lnTo>
                  <a:cubicBezTo>
                    <a:pt x="23459" y="23164"/>
                    <a:pt x="23680" y="23041"/>
                    <a:pt x="23877" y="22942"/>
                  </a:cubicBezTo>
                  <a:cubicBezTo>
                    <a:pt x="24073" y="22844"/>
                    <a:pt x="24295" y="22746"/>
                    <a:pt x="24590" y="22647"/>
                  </a:cubicBezTo>
                  <a:lnTo>
                    <a:pt x="24491" y="22647"/>
                  </a:lnTo>
                  <a:cubicBezTo>
                    <a:pt x="24491" y="22549"/>
                    <a:pt x="24491" y="22549"/>
                    <a:pt x="24590" y="22549"/>
                  </a:cubicBezTo>
                  <a:lnTo>
                    <a:pt x="24393" y="22549"/>
                  </a:lnTo>
                  <a:cubicBezTo>
                    <a:pt x="24295" y="22549"/>
                    <a:pt x="24295" y="22647"/>
                    <a:pt x="24295" y="22647"/>
                  </a:cubicBezTo>
                  <a:lnTo>
                    <a:pt x="24196" y="22647"/>
                  </a:lnTo>
                  <a:cubicBezTo>
                    <a:pt x="24196" y="22549"/>
                    <a:pt x="24295" y="22426"/>
                    <a:pt x="24295" y="22328"/>
                  </a:cubicBezTo>
                  <a:cubicBezTo>
                    <a:pt x="24295" y="22426"/>
                    <a:pt x="24295" y="22426"/>
                    <a:pt x="24393" y="22549"/>
                  </a:cubicBezTo>
                  <a:cubicBezTo>
                    <a:pt x="24393" y="22426"/>
                    <a:pt x="24491" y="22426"/>
                    <a:pt x="24491" y="22328"/>
                  </a:cubicBezTo>
                  <a:cubicBezTo>
                    <a:pt x="24491" y="22328"/>
                    <a:pt x="24491" y="22426"/>
                    <a:pt x="24590" y="22426"/>
                  </a:cubicBezTo>
                  <a:lnTo>
                    <a:pt x="24590" y="22328"/>
                  </a:lnTo>
                  <a:cubicBezTo>
                    <a:pt x="24811" y="22229"/>
                    <a:pt x="25008" y="22032"/>
                    <a:pt x="25204" y="22032"/>
                  </a:cubicBezTo>
                  <a:cubicBezTo>
                    <a:pt x="25303" y="22032"/>
                    <a:pt x="25303" y="21934"/>
                    <a:pt x="25426" y="21811"/>
                  </a:cubicBezTo>
                  <a:cubicBezTo>
                    <a:pt x="25426" y="21762"/>
                    <a:pt x="25450" y="21762"/>
                    <a:pt x="25487" y="21762"/>
                  </a:cubicBezTo>
                  <a:cubicBezTo>
                    <a:pt x="25524" y="21762"/>
                    <a:pt x="25573" y="21762"/>
                    <a:pt x="25622" y="21713"/>
                  </a:cubicBezTo>
                  <a:cubicBezTo>
                    <a:pt x="25622" y="21614"/>
                    <a:pt x="25721" y="21614"/>
                    <a:pt x="25819" y="21614"/>
                  </a:cubicBezTo>
                  <a:cubicBezTo>
                    <a:pt x="25918" y="21614"/>
                    <a:pt x="26040" y="21516"/>
                    <a:pt x="26139" y="21516"/>
                  </a:cubicBezTo>
                  <a:cubicBezTo>
                    <a:pt x="26139" y="21418"/>
                    <a:pt x="26237" y="21418"/>
                    <a:pt x="26336" y="21418"/>
                  </a:cubicBezTo>
                  <a:cubicBezTo>
                    <a:pt x="26237" y="21319"/>
                    <a:pt x="26139" y="21319"/>
                    <a:pt x="26040" y="21319"/>
                  </a:cubicBezTo>
                  <a:cubicBezTo>
                    <a:pt x="26237" y="21098"/>
                    <a:pt x="26434" y="21000"/>
                    <a:pt x="26532" y="20901"/>
                  </a:cubicBezTo>
                  <a:cubicBezTo>
                    <a:pt x="26532" y="20803"/>
                    <a:pt x="26434" y="20803"/>
                    <a:pt x="26434" y="20705"/>
                  </a:cubicBezTo>
                  <a:cubicBezTo>
                    <a:pt x="26336" y="20705"/>
                    <a:pt x="26336" y="20705"/>
                    <a:pt x="26336" y="20803"/>
                  </a:cubicBezTo>
                  <a:cubicBezTo>
                    <a:pt x="26139" y="20803"/>
                    <a:pt x="25918" y="20901"/>
                    <a:pt x="25819" y="21000"/>
                  </a:cubicBezTo>
                  <a:cubicBezTo>
                    <a:pt x="25622" y="21000"/>
                    <a:pt x="25524" y="21098"/>
                    <a:pt x="25426" y="21196"/>
                  </a:cubicBezTo>
                  <a:cubicBezTo>
                    <a:pt x="25204" y="21196"/>
                    <a:pt x="25106" y="21196"/>
                    <a:pt x="25008" y="21319"/>
                  </a:cubicBezTo>
                  <a:cubicBezTo>
                    <a:pt x="24811" y="21418"/>
                    <a:pt x="24688" y="21516"/>
                    <a:pt x="24491" y="21614"/>
                  </a:cubicBezTo>
                  <a:cubicBezTo>
                    <a:pt x="24477" y="21600"/>
                    <a:pt x="24465" y="21594"/>
                    <a:pt x="24454" y="21594"/>
                  </a:cubicBezTo>
                  <a:cubicBezTo>
                    <a:pt x="24402" y="21594"/>
                    <a:pt x="24384" y="21733"/>
                    <a:pt x="24332" y="21733"/>
                  </a:cubicBezTo>
                  <a:cubicBezTo>
                    <a:pt x="24321" y="21733"/>
                    <a:pt x="24309" y="21727"/>
                    <a:pt x="24295" y="21713"/>
                  </a:cubicBezTo>
                  <a:cubicBezTo>
                    <a:pt x="24245" y="21762"/>
                    <a:pt x="24166" y="21762"/>
                    <a:pt x="24086" y="21762"/>
                  </a:cubicBezTo>
                  <a:cubicBezTo>
                    <a:pt x="24006" y="21762"/>
                    <a:pt x="23926" y="21762"/>
                    <a:pt x="23877" y="21811"/>
                  </a:cubicBezTo>
                  <a:cubicBezTo>
                    <a:pt x="23844" y="21852"/>
                    <a:pt x="23811" y="21866"/>
                    <a:pt x="23778" y="21866"/>
                  </a:cubicBezTo>
                  <a:cubicBezTo>
                    <a:pt x="23713" y="21866"/>
                    <a:pt x="23647" y="21811"/>
                    <a:pt x="23582" y="21811"/>
                  </a:cubicBezTo>
                  <a:cubicBezTo>
                    <a:pt x="23459" y="21934"/>
                    <a:pt x="23262" y="21934"/>
                    <a:pt x="23065" y="21934"/>
                  </a:cubicBezTo>
                  <a:lnTo>
                    <a:pt x="23065" y="22032"/>
                  </a:lnTo>
                  <a:lnTo>
                    <a:pt x="22549" y="22032"/>
                  </a:lnTo>
                  <a:lnTo>
                    <a:pt x="22549" y="22229"/>
                  </a:lnTo>
                  <a:cubicBezTo>
                    <a:pt x="22549" y="22131"/>
                    <a:pt x="22450" y="22131"/>
                    <a:pt x="22450" y="22131"/>
                  </a:cubicBezTo>
                  <a:lnTo>
                    <a:pt x="22229" y="22131"/>
                  </a:lnTo>
                  <a:cubicBezTo>
                    <a:pt x="22229" y="22229"/>
                    <a:pt x="22229" y="22229"/>
                    <a:pt x="22352" y="22229"/>
                  </a:cubicBezTo>
                  <a:cubicBezTo>
                    <a:pt x="22229" y="22229"/>
                    <a:pt x="22131" y="22229"/>
                    <a:pt x="22131" y="22328"/>
                  </a:cubicBezTo>
                  <a:cubicBezTo>
                    <a:pt x="22032" y="22328"/>
                    <a:pt x="22032" y="22426"/>
                    <a:pt x="21934" y="22426"/>
                  </a:cubicBezTo>
                  <a:lnTo>
                    <a:pt x="21934" y="22549"/>
                  </a:lnTo>
                  <a:cubicBezTo>
                    <a:pt x="21836" y="22549"/>
                    <a:pt x="21836" y="22647"/>
                    <a:pt x="21614" y="22746"/>
                  </a:cubicBezTo>
                  <a:cubicBezTo>
                    <a:pt x="21516" y="22746"/>
                    <a:pt x="21319" y="22746"/>
                    <a:pt x="21221" y="22844"/>
                  </a:cubicBezTo>
                  <a:cubicBezTo>
                    <a:pt x="21000" y="22844"/>
                    <a:pt x="20803" y="22844"/>
                    <a:pt x="20606" y="22942"/>
                  </a:cubicBezTo>
                  <a:cubicBezTo>
                    <a:pt x="20508" y="22942"/>
                    <a:pt x="20287" y="22844"/>
                    <a:pt x="20188" y="22844"/>
                  </a:cubicBezTo>
                  <a:cubicBezTo>
                    <a:pt x="20188" y="22844"/>
                    <a:pt x="20188" y="22942"/>
                    <a:pt x="20090" y="23041"/>
                  </a:cubicBezTo>
                  <a:lnTo>
                    <a:pt x="20090" y="22746"/>
                  </a:lnTo>
                  <a:cubicBezTo>
                    <a:pt x="19893" y="22844"/>
                    <a:pt x="19672" y="22942"/>
                    <a:pt x="19475" y="22942"/>
                  </a:cubicBezTo>
                  <a:lnTo>
                    <a:pt x="19278" y="22942"/>
                  </a:lnTo>
                  <a:cubicBezTo>
                    <a:pt x="19237" y="22909"/>
                    <a:pt x="19210" y="22899"/>
                    <a:pt x="19188" y="22899"/>
                  </a:cubicBezTo>
                  <a:cubicBezTo>
                    <a:pt x="19145" y="22899"/>
                    <a:pt x="19123" y="22942"/>
                    <a:pt x="19057" y="22942"/>
                  </a:cubicBezTo>
                  <a:lnTo>
                    <a:pt x="18959" y="22942"/>
                  </a:lnTo>
                  <a:cubicBezTo>
                    <a:pt x="18930" y="22913"/>
                    <a:pt x="18893" y="22901"/>
                    <a:pt x="18849" y="22901"/>
                  </a:cubicBezTo>
                  <a:cubicBezTo>
                    <a:pt x="18743" y="22901"/>
                    <a:pt x="18599" y="22971"/>
                    <a:pt x="18442" y="23041"/>
                  </a:cubicBezTo>
                  <a:cubicBezTo>
                    <a:pt x="18442" y="22942"/>
                    <a:pt x="18344" y="22844"/>
                    <a:pt x="18344" y="22844"/>
                  </a:cubicBezTo>
                  <a:cubicBezTo>
                    <a:pt x="18246" y="22942"/>
                    <a:pt x="18147" y="22942"/>
                    <a:pt x="17926" y="22942"/>
                  </a:cubicBezTo>
                  <a:cubicBezTo>
                    <a:pt x="17926" y="22942"/>
                    <a:pt x="17828" y="22844"/>
                    <a:pt x="17729" y="22844"/>
                  </a:cubicBezTo>
                  <a:lnTo>
                    <a:pt x="17434" y="22844"/>
                  </a:lnTo>
                  <a:cubicBezTo>
                    <a:pt x="17311" y="22844"/>
                    <a:pt x="17213" y="22746"/>
                    <a:pt x="17115" y="22746"/>
                  </a:cubicBezTo>
                  <a:lnTo>
                    <a:pt x="16820" y="22746"/>
                  </a:lnTo>
                  <a:cubicBezTo>
                    <a:pt x="16738" y="22746"/>
                    <a:pt x="16667" y="22702"/>
                    <a:pt x="16599" y="22702"/>
                  </a:cubicBezTo>
                  <a:cubicBezTo>
                    <a:pt x="16565" y="22702"/>
                    <a:pt x="16533" y="22713"/>
                    <a:pt x="16500" y="22746"/>
                  </a:cubicBezTo>
                  <a:cubicBezTo>
                    <a:pt x="16451" y="22647"/>
                    <a:pt x="16402" y="22623"/>
                    <a:pt x="16352" y="22623"/>
                  </a:cubicBezTo>
                  <a:cubicBezTo>
                    <a:pt x="16303" y="22623"/>
                    <a:pt x="16254" y="22647"/>
                    <a:pt x="16205" y="22647"/>
                  </a:cubicBezTo>
                  <a:cubicBezTo>
                    <a:pt x="16082" y="22647"/>
                    <a:pt x="15984" y="22549"/>
                    <a:pt x="15885" y="22549"/>
                  </a:cubicBezTo>
                  <a:cubicBezTo>
                    <a:pt x="15981" y="22512"/>
                    <a:pt x="16074" y="22497"/>
                    <a:pt x="16167" y="22497"/>
                  </a:cubicBezTo>
                  <a:cubicBezTo>
                    <a:pt x="16384" y="22497"/>
                    <a:pt x="16596" y="22578"/>
                    <a:pt x="16820" y="22647"/>
                  </a:cubicBezTo>
                  <a:cubicBezTo>
                    <a:pt x="16852" y="22573"/>
                    <a:pt x="16885" y="22549"/>
                    <a:pt x="16918" y="22549"/>
                  </a:cubicBezTo>
                  <a:cubicBezTo>
                    <a:pt x="16983" y="22549"/>
                    <a:pt x="17049" y="22647"/>
                    <a:pt x="17115" y="22647"/>
                  </a:cubicBezTo>
                  <a:cubicBezTo>
                    <a:pt x="17311" y="22647"/>
                    <a:pt x="17434" y="22647"/>
                    <a:pt x="17631" y="22549"/>
                  </a:cubicBezTo>
                  <a:cubicBezTo>
                    <a:pt x="17729" y="22549"/>
                    <a:pt x="17729" y="22647"/>
                    <a:pt x="17828" y="22647"/>
                  </a:cubicBezTo>
                  <a:lnTo>
                    <a:pt x="19057" y="22647"/>
                  </a:lnTo>
                  <a:cubicBezTo>
                    <a:pt x="19156" y="22647"/>
                    <a:pt x="19278" y="22549"/>
                    <a:pt x="19377" y="22549"/>
                  </a:cubicBezTo>
                  <a:cubicBezTo>
                    <a:pt x="19475" y="22647"/>
                    <a:pt x="19574" y="22647"/>
                    <a:pt x="19574" y="22647"/>
                  </a:cubicBezTo>
                  <a:cubicBezTo>
                    <a:pt x="19672" y="22549"/>
                    <a:pt x="19770" y="22549"/>
                    <a:pt x="19893" y="22549"/>
                  </a:cubicBezTo>
                  <a:cubicBezTo>
                    <a:pt x="19959" y="22549"/>
                    <a:pt x="20024" y="22593"/>
                    <a:pt x="20090" y="22593"/>
                  </a:cubicBezTo>
                  <a:cubicBezTo>
                    <a:pt x="20123" y="22593"/>
                    <a:pt x="20155" y="22582"/>
                    <a:pt x="20188" y="22549"/>
                  </a:cubicBezTo>
                  <a:cubicBezTo>
                    <a:pt x="20237" y="22487"/>
                    <a:pt x="20287" y="22457"/>
                    <a:pt x="20339" y="22457"/>
                  </a:cubicBezTo>
                  <a:cubicBezTo>
                    <a:pt x="20391" y="22457"/>
                    <a:pt x="20446" y="22487"/>
                    <a:pt x="20508" y="22549"/>
                  </a:cubicBezTo>
                  <a:lnTo>
                    <a:pt x="20606" y="22549"/>
                  </a:lnTo>
                  <a:cubicBezTo>
                    <a:pt x="20901" y="22426"/>
                    <a:pt x="21221" y="22426"/>
                    <a:pt x="21516" y="22426"/>
                  </a:cubicBezTo>
                  <a:lnTo>
                    <a:pt x="21737" y="22229"/>
                  </a:lnTo>
                  <a:lnTo>
                    <a:pt x="21418" y="22229"/>
                  </a:lnTo>
                  <a:cubicBezTo>
                    <a:pt x="21319" y="22229"/>
                    <a:pt x="21319" y="22328"/>
                    <a:pt x="21319" y="22426"/>
                  </a:cubicBezTo>
                  <a:lnTo>
                    <a:pt x="21319" y="22131"/>
                  </a:lnTo>
                  <a:cubicBezTo>
                    <a:pt x="21221" y="22180"/>
                    <a:pt x="21117" y="22180"/>
                    <a:pt x="21024" y="22180"/>
                  </a:cubicBezTo>
                  <a:cubicBezTo>
                    <a:pt x="20932" y="22180"/>
                    <a:pt x="20852" y="22180"/>
                    <a:pt x="20803" y="22229"/>
                  </a:cubicBezTo>
                  <a:cubicBezTo>
                    <a:pt x="20705" y="22229"/>
                    <a:pt x="20606" y="22131"/>
                    <a:pt x="20508" y="22032"/>
                  </a:cubicBezTo>
                  <a:lnTo>
                    <a:pt x="20508" y="22229"/>
                  </a:lnTo>
                  <a:lnTo>
                    <a:pt x="20287" y="22229"/>
                  </a:lnTo>
                  <a:cubicBezTo>
                    <a:pt x="20188" y="22229"/>
                    <a:pt x="20188" y="22328"/>
                    <a:pt x="20090" y="22328"/>
                  </a:cubicBezTo>
                  <a:cubicBezTo>
                    <a:pt x="20090" y="22328"/>
                    <a:pt x="19992" y="22328"/>
                    <a:pt x="19992" y="22229"/>
                  </a:cubicBezTo>
                  <a:cubicBezTo>
                    <a:pt x="19893" y="22328"/>
                    <a:pt x="19893" y="22328"/>
                    <a:pt x="19770" y="22328"/>
                  </a:cubicBezTo>
                  <a:lnTo>
                    <a:pt x="19574" y="22328"/>
                  </a:lnTo>
                  <a:cubicBezTo>
                    <a:pt x="19475" y="22328"/>
                    <a:pt x="19377" y="22328"/>
                    <a:pt x="19156" y="22426"/>
                  </a:cubicBezTo>
                  <a:cubicBezTo>
                    <a:pt x="19123" y="22360"/>
                    <a:pt x="19090" y="22338"/>
                    <a:pt x="19057" y="22338"/>
                  </a:cubicBezTo>
                  <a:cubicBezTo>
                    <a:pt x="18992" y="22338"/>
                    <a:pt x="18926" y="22426"/>
                    <a:pt x="18860" y="22426"/>
                  </a:cubicBezTo>
                  <a:lnTo>
                    <a:pt x="18762" y="22328"/>
                  </a:lnTo>
                  <a:cubicBezTo>
                    <a:pt x="18726" y="22408"/>
                    <a:pt x="18687" y="22430"/>
                    <a:pt x="18642" y="22430"/>
                  </a:cubicBezTo>
                  <a:cubicBezTo>
                    <a:pt x="18589" y="22430"/>
                    <a:pt x="18528" y="22399"/>
                    <a:pt x="18455" y="22399"/>
                  </a:cubicBezTo>
                  <a:cubicBezTo>
                    <a:pt x="18421" y="22399"/>
                    <a:pt x="18384" y="22406"/>
                    <a:pt x="18344" y="22426"/>
                  </a:cubicBezTo>
                  <a:cubicBezTo>
                    <a:pt x="18344" y="22426"/>
                    <a:pt x="18257" y="22338"/>
                    <a:pt x="18169" y="22338"/>
                  </a:cubicBezTo>
                  <a:cubicBezTo>
                    <a:pt x="18126" y="22338"/>
                    <a:pt x="18082" y="22360"/>
                    <a:pt x="18049" y="22426"/>
                  </a:cubicBezTo>
                  <a:cubicBezTo>
                    <a:pt x="17938" y="22377"/>
                    <a:pt x="17834" y="22377"/>
                    <a:pt x="17745" y="22377"/>
                  </a:cubicBezTo>
                  <a:cubicBezTo>
                    <a:pt x="17656" y="22377"/>
                    <a:pt x="17582" y="22377"/>
                    <a:pt x="17533" y="22328"/>
                  </a:cubicBezTo>
                  <a:cubicBezTo>
                    <a:pt x="17422" y="22278"/>
                    <a:pt x="17342" y="22278"/>
                    <a:pt x="17265" y="22278"/>
                  </a:cubicBezTo>
                  <a:cubicBezTo>
                    <a:pt x="17188" y="22278"/>
                    <a:pt x="17115" y="22278"/>
                    <a:pt x="17016" y="22229"/>
                  </a:cubicBezTo>
                  <a:cubicBezTo>
                    <a:pt x="16967" y="22180"/>
                    <a:pt x="16918" y="22180"/>
                    <a:pt x="16866" y="22180"/>
                  </a:cubicBezTo>
                  <a:cubicBezTo>
                    <a:pt x="16813" y="22180"/>
                    <a:pt x="16758" y="22180"/>
                    <a:pt x="16697" y="22131"/>
                  </a:cubicBezTo>
                  <a:cubicBezTo>
                    <a:pt x="16664" y="22164"/>
                    <a:pt x="16631" y="22175"/>
                    <a:pt x="16602" y="22175"/>
                  </a:cubicBezTo>
                  <a:cubicBezTo>
                    <a:pt x="16544" y="22175"/>
                    <a:pt x="16500" y="22131"/>
                    <a:pt x="16500" y="22131"/>
                  </a:cubicBezTo>
                  <a:cubicBezTo>
                    <a:pt x="16205" y="22032"/>
                    <a:pt x="15885" y="22032"/>
                    <a:pt x="15590" y="21934"/>
                  </a:cubicBezTo>
                  <a:cubicBezTo>
                    <a:pt x="15369" y="21811"/>
                    <a:pt x="15172" y="21713"/>
                    <a:pt x="14975" y="21713"/>
                  </a:cubicBezTo>
                  <a:cubicBezTo>
                    <a:pt x="14852" y="21614"/>
                    <a:pt x="14754" y="21614"/>
                    <a:pt x="14656" y="21614"/>
                  </a:cubicBezTo>
                  <a:cubicBezTo>
                    <a:pt x="14557" y="21614"/>
                    <a:pt x="14459" y="21516"/>
                    <a:pt x="14361" y="21418"/>
                  </a:cubicBezTo>
                  <a:cubicBezTo>
                    <a:pt x="14238" y="21418"/>
                    <a:pt x="14139" y="21319"/>
                    <a:pt x="14041" y="21319"/>
                  </a:cubicBezTo>
                  <a:cubicBezTo>
                    <a:pt x="13943" y="21319"/>
                    <a:pt x="13943" y="21098"/>
                    <a:pt x="13746" y="21098"/>
                  </a:cubicBezTo>
                  <a:cubicBezTo>
                    <a:pt x="13623" y="21098"/>
                    <a:pt x="13525" y="21000"/>
                    <a:pt x="13426" y="21000"/>
                  </a:cubicBezTo>
                  <a:lnTo>
                    <a:pt x="13426" y="21098"/>
                  </a:lnTo>
                  <a:cubicBezTo>
                    <a:pt x="13623" y="21196"/>
                    <a:pt x="13746" y="21319"/>
                    <a:pt x="13943" y="21418"/>
                  </a:cubicBezTo>
                  <a:cubicBezTo>
                    <a:pt x="14041" y="21418"/>
                    <a:pt x="14139" y="21516"/>
                    <a:pt x="14238" y="21614"/>
                  </a:cubicBezTo>
                  <a:cubicBezTo>
                    <a:pt x="14459" y="21713"/>
                    <a:pt x="14754" y="21713"/>
                    <a:pt x="15074" y="21934"/>
                  </a:cubicBezTo>
                  <a:cubicBezTo>
                    <a:pt x="15172" y="21934"/>
                    <a:pt x="15369" y="22032"/>
                    <a:pt x="15467" y="22032"/>
                  </a:cubicBezTo>
                  <a:lnTo>
                    <a:pt x="15590" y="22032"/>
                  </a:lnTo>
                  <a:cubicBezTo>
                    <a:pt x="15590" y="22032"/>
                    <a:pt x="15590" y="22131"/>
                    <a:pt x="15688" y="22229"/>
                  </a:cubicBezTo>
                  <a:lnTo>
                    <a:pt x="15590" y="22229"/>
                  </a:lnTo>
                  <a:cubicBezTo>
                    <a:pt x="15467" y="22131"/>
                    <a:pt x="15369" y="22131"/>
                    <a:pt x="15270" y="22131"/>
                  </a:cubicBezTo>
                  <a:lnTo>
                    <a:pt x="15074" y="22131"/>
                  </a:lnTo>
                  <a:cubicBezTo>
                    <a:pt x="15074" y="22131"/>
                    <a:pt x="15074" y="22032"/>
                    <a:pt x="14975" y="22032"/>
                  </a:cubicBezTo>
                  <a:lnTo>
                    <a:pt x="14754" y="22032"/>
                  </a:lnTo>
                  <a:cubicBezTo>
                    <a:pt x="14656" y="21934"/>
                    <a:pt x="14557" y="21934"/>
                    <a:pt x="14459" y="21811"/>
                  </a:cubicBezTo>
                  <a:lnTo>
                    <a:pt x="14459" y="21934"/>
                  </a:lnTo>
                  <a:cubicBezTo>
                    <a:pt x="14280" y="21834"/>
                    <a:pt x="14116" y="21686"/>
                    <a:pt x="13956" y="21686"/>
                  </a:cubicBezTo>
                  <a:cubicBezTo>
                    <a:pt x="13919" y="21686"/>
                    <a:pt x="13881" y="21694"/>
                    <a:pt x="13844" y="21713"/>
                  </a:cubicBezTo>
                  <a:lnTo>
                    <a:pt x="13844" y="21516"/>
                  </a:lnTo>
                  <a:cubicBezTo>
                    <a:pt x="13525" y="21319"/>
                    <a:pt x="13131" y="21196"/>
                    <a:pt x="12812" y="20803"/>
                  </a:cubicBezTo>
                  <a:lnTo>
                    <a:pt x="13008" y="20803"/>
                  </a:lnTo>
                  <a:cubicBezTo>
                    <a:pt x="13008" y="20705"/>
                    <a:pt x="12910" y="20705"/>
                    <a:pt x="12910" y="20705"/>
                  </a:cubicBezTo>
                  <a:cubicBezTo>
                    <a:pt x="12713" y="20483"/>
                    <a:pt x="12615" y="20385"/>
                    <a:pt x="12394" y="20287"/>
                  </a:cubicBezTo>
                  <a:cubicBezTo>
                    <a:pt x="12295" y="20188"/>
                    <a:pt x="12098" y="20090"/>
                    <a:pt x="12000" y="19967"/>
                  </a:cubicBezTo>
                  <a:cubicBezTo>
                    <a:pt x="11902" y="19869"/>
                    <a:pt x="11779" y="19770"/>
                    <a:pt x="11680" y="19672"/>
                  </a:cubicBezTo>
                  <a:cubicBezTo>
                    <a:pt x="11484" y="19475"/>
                    <a:pt x="11385" y="19352"/>
                    <a:pt x="11287" y="19254"/>
                  </a:cubicBezTo>
                  <a:cubicBezTo>
                    <a:pt x="11066" y="19057"/>
                    <a:pt x="10967" y="18860"/>
                    <a:pt x="10771" y="18639"/>
                  </a:cubicBezTo>
                  <a:cubicBezTo>
                    <a:pt x="10771" y="18541"/>
                    <a:pt x="10771" y="18541"/>
                    <a:pt x="10672" y="18442"/>
                  </a:cubicBezTo>
                  <a:cubicBezTo>
                    <a:pt x="10353" y="18123"/>
                    <a:pt x="10156" y="17828"/>
                    <a:pt x="10058" y="17311"/>
                  </a:cubicBezTo>
                  <a:lnTo>
                    <a:pt x="9935" y="17311"/>
                  </a:lnTo>
                  <a:cubicBezTo>
                    <a:pt x="9935" y="17016"/>
                    <a:pt x="9935" y="16795"/>
                    <a:pt x="9836" y="16598"/>
                  </a:cubicBezTo>
                  <a:lnTo>
                    <a:pt x="9640" y="16598"/>
                  </a:lnTo>
                  <a:lnTo>
                    <a:pt x="9640" y="16500"/>
                  </a:lnTo>
                  <a:lnTo>
                    <a:pt x="9836" y="16500"/>
                  </a:lnTo>
                  <a:lnTo>
                    <a:pt x="9836" y="16082"/>
                  </a:lnTo>
                  <a:cubicBezTo>
                    <a:pt x="9836" y="15984"/>
                    <a:pt x="9836" y="15787"/>
                    <a:pt x="9738" y="15664"/>
                  </a:cubicBezTo>
                  <a:cubicBezTo>
                    <a:pt x="9836" y="15566"/>
                    <a:pt x="9836" y="15467"/>
                    <a:pt x="9836" y="15369"/>
                  </a:cubicBezTo>
                  <a:lnTo>
                    <a:pt x="9836" y="14951"/>
                  </a:lnTo>
                  <a:lnTo>
                    <a:pt x="9836" y="14434"/>
                  </a:lnTo>
                  <a:lnTo>
                    <a:pt x="9935" y="14336"/>
                  </a:lnTo>
                  <a:lnTo>
                    <a:pt x="9935" y="14238"/>
                  </a:lnTo>
                  <a:cubicBezTo>
                    <a:pt x="9935" y="13943"/>
                    <a:pt x="10058" y="13721"/>
                    <a:pt x="10058" y="13426"/>
                  </a:cubicBezTo>
                  <a:lnTo>
                    <a:pt x="10156" y="13426"/>
                  </a:lnTo>
                  <a:lnTo>
                    <a:pt x="10156" y="13328"/>
                  </a:lnTo>
                  <a:lnTo>
                    <a:pt x="10156" y="13205"/>
                  </a:lnTo>
                  <a:lnTo>
                    <a:pt x="10058" y="13107"/>
                  </a:lnTo>
                  <a:cubicBezTo>
                    <a:pt x="10156" y="13008"/>
                    <a:pt x="10254" y="12910"/>
                    <a:pt x="10353" y="12812"/>
                  </a:cubicBezTo>
                  <a:cubicBezTo>
                    <a:pt x="10353" y="12492"/>
                    <a:pt x="10451" y="12295"/>
                    <a:pt x="10549" y="11976"/>
                  </a:cubicBezTo>
                  <a:cubicBezTo>
                    <a:pt x="10672" y="11877"/>
                    <a:pt x="10672" y="11779"/>
                    <a:pt x="10771" y="11779"/>
                  </a:cubicBezTo>
                  <a:cubicBezTo>
                    <a:pt x="10869" y="11361"/>
                    <a:pt x="10869" y="11066"/>
                    <a:pt x="11164" y="10869"/>
                  </a:cubicBezTo>
                  <a:cubicBezTo>
                    <a:pt x="11164" y="10746"/>
                    <a:pt x="11066" y="10746"/>
                    <a:pt x="11066" y="10746"/>
                  </a:cubicBezTo>
                  <a:cubicBezTo>
                    <a:pt x="11164" y="10648"/>
                    <a:pt x="11164" y="10549"/>
                    <a:pt x="11287" y="10549"/>
                  </a:cubicBezTo>
                  <a:lnTo>
                    <a:pt x="11287" y="10254"/>
                  </a:lnTo>
                  <a:lnTo>
                    <a:pt x="11385" y="10254"/>
                  </a:lnTo>
                  <a:cubicBezTo>
                    <a:pt x="11385" y="10131"/>
                    <a:pt x="11484" y="10131"/>
                    <a:pt x="11484" y="10033"/>
                  </a:cubicBezTo>
                  <a:lnTo>
                    <a:pt x="11680" y="10033"/>
                  </a:lnTo>
                  <a:cubicBezTo>
                    <a:pt x="11582" y="10033"/>
                    <a:pt x="11582" y="9935"/>
                    <a:pt x="11582" y="9935"/>
                  </a:cubicBezTo>
                  <a:cubicBezTo>
                    <a:pt x="11680" y="9935"/>
                    <a:pt x="11680" y="9836"/>
                    <a:pt x="11779" y="9836"/>
                  </a:cubicBezTo>
                  <a:cubicBezTo>
                    <a:pt x="11779" y="9738"/>
                    <a:pt x="11779" y="9738"/>
                    <a:pt x="11680" y="9640"/>
                  </a:cubicBezTo>
                  <a:cubicBezTo>
                    <a:pt x="12000" y="9517"/>
                    <a:pt x="12000" y="9222"/>
                    <a:pt x="12197" y="9123"/>
                  </a:cubicBezTo>
                  <a:cubicBezTo>
                    <a:pt x="12394" y="8902"/>
                    <a:pt x="12516" y="8705"/>
                    <a:pt x="12615" y="8410"/>
                  </a:cubicBezTo>
                  <a:cubicBezTo>
                    <a:pt x="12615" y="8410"/>
                    <a:pt x="12615" y="8508"/>
                    <a:pt x="12713" y="8508"/>
                  </a:cubicBezTo>
                  <a:cubicBezTo>
                    <a:pt x="12812" y="8287"/>
                    <a:pt x="13008" y="8189"/>
                    <a:pt x="13131" y="7992"/>
                  </a:cubicBezTo>
                  <a:lnTo>
                    <a:pt x="12910" y="7992"/>
                  </a:lnTo>
                  <a:cubicBezTo>
                    <a:pt x="12910" y="7894"/>
                    <a:pt x="13008" y="7894"/>
                    <a:pt x="13131" y="7894"/>
                  </a:cubicBezTo>
                  <a:cubicBezTo>
                    <a:pt x="13230" y="7795"/>
                    <a:pt x="13230" y="7672"/>
                    <a:pt x="13328" y="7672"/>
                  </a:cubicBezTo>
                  <a:lnTo>
                    <a:pt x="13426" y="7795"/>
                  </a:lnTo>
                  <a:lnTo>
                    <a:pt x="13426" y="7574"/>
                  </a:lnTo>
                  <a:cubicBezTo>
                    <a:pt x="13426" y="7476"/>
                    <a:pt x="13525" y="7476"/>
                    <a:pt x="13623" y="7377"/>
                  </a:cubicBezTo>
                  <a:cubicBezTo>
                    <a:pt x="13623" y="7377"/>
                    <a:pt x="13623" y="7476"/>
                    <a:pt x="13746" y="7574"/>
                  </a:cubicBezTo>
                  <a:lnTo>
                    <a:pt x="13746" y="7279"/>
                  </a:lnTo>
                  <a:lnTo>
                    <a:pt x="13943" y="7279"/>
                  </a:lnTo>
                  <a:cubicBezTo>
                    <a:pt x="14041" y="7181"/>
                    <a:pt x="14238" y="7058"/>
                    <a:pt x="14459" y="6959"/>
                  </a:cubicBezTo>
                  <a:cubicBezTo>
                    <a:pt x="14656" y="6763"/>
                    <a:pt x="14852" y="6763"/>
                    <a:pt x="15074" y="6566"/>
                  </a:cubicBezTo>
                  <a:cubicBezTo>
                    <a:pt x="15369" y="6345"/>
                    <a:pt x="15688" y="6246"/>
                    <a:pt x="15984" y="6148"/>
                  </a:cubicBezTo>
                  <a:cubicBezTo>
                    <a:pt x="16082" y="6148"/>
                    <a:pt x="16303" y="6050"/>
                    <a:pt x="16402" y="5951"/>
                  </a:cubicBezTo>
                  <a:lnTo>
                    <a:pt x="16598" y="5951"/>
                  </a:lnTo>
                  <a:lnTo>
                    <a:pt x="16500" y="6050"/>
                  </a:lnTo>
                  <a:cubicBezTo>
                    <a:pt x="16533" y="6082"/>
                    <a:pt x="16565" y="6093"/>
                    <a:pt x="16599" y="6093"/>
                  </a:cubicBezTo>
                  <a:cubicBezTo>
                    <a:pt x="16667" y="6093"/>
                    <a:pt x="16738" y="6050"/>
                    <a:pt x="16820" y="6050"/>
                  </a:cubicBezTo>
                  <a:lnTo>
                    <a:pt x="16697" y="5951"/>
                  </a:lnTo>
                  <a:cubicBezTo>
                    <a:pt x="16820" y="5828"/>
                    <a:pt x="16918" y="5828"/>
                    <a:pt x="16918" y="5828"/>
                  </a:cubicBezTo>
                  <a:cubicBezTo>
                    <a:pt x="17016" y="5828"/>
                    <a:pt x="17115" y="5828"/>
                    <a:pt x="17213" y="5951"/>
                  </a:cubicBezTo>
                  <a:cubicBezTo>
                    <a:pt x="17213" y="5828"/>
                    <a:pt x="17115" y="5828"/>
                    <a:pt x="17115" y="5730"/>
                  </a:cubicBezTo>
                  <a:lnTo>
                    <a:pt x="17115" y="5730"/>
                  </a:lnTo>
                  <a:cubicBezTo>
                    <a:pt x="17288" y="5771"/>
                    <a:pt x="17389" y="5794"/>
                    <a:pt x="17463" y="5794"/>
                  </a:cubicBezTo>
                  <a:cubicBezTo>
                    <a:pt x="17566" y="5794"/>
                    <a:pt x="17614" y="5747"/>
                    <a:pt x="17729" y="5632"/>
                  </a:cubicBezTo>
                  <a:lnTo>
                    <a:pt x="18246" y="5632"/>
                  </a:lnTo>
                  <a:cubicBezTo>
                    <a:pt x="18344" y="5632"/>
                    <a:pt x="18344" y="5632"/>
                    <a:pt x="18442" y="5533"/>
                  </a:cubicBezTo>
                  <a:cubicBezTo>
                    <a:pt x="18553" y="5582"/>
                    <a:pt x="18658" y="5582"/>
                    <a:pt x="18747" y="5582"/>
                  </a:cubicBezTo>
                  <a:cubicBezTo>
                    <a:pt x="18836" y="5582"/>
                    <a:pt x="18910" y="5582"/>
                    <a:pt x="18959" y="5632"/>
                  </a:cubicBezTo>
                  <a:cubicBezTo>
                    <a:pt x="19156" y="5632"/>
                    <a:pt x="19278" y="5533"/>
                    <a:pt x="19475" y="5533"/>
                  </a:cubicBezTo>
                  <a:cubicBezTo>
                    <a:pt x="19574" y="5632"/>
                    <a:pt x="19770" y="5632"/>
                    <a:pt x="19992" y="5632"/>
                  </a:cubicBezTo>
                  <a:lnTo>
                    <a:pt x="20508" y="5632"/>
                  </a:lnTo>
                  <a:cubicBezTo>
                    <a:pt x="20705" y="5730"/>
                    <a:pt x="20901" y="5730"/>
                    <a:pt x="21000" y="5730"/>
                  </a:cubicBezTo>
                  <a:cubicBezTo>
                    <a:pt x="21123" y="5730"/>
                    <a:pt x="21123" y="5730"/>
                    <a:pt x="21123" y="5632"/>
                  </a:cubicBezTo>
                  <a:cubicBezTo>
                    <a:pt x="21000" y="5632"/>
                    <a:pt x="20803" y="5632"/>
                    <a:pt x="20705" y="5533"/>
                  </a:cubicBezTo>
                  <a:lnTo>
                    <a:pt x="20508" y="5533"/>
                  </a:lnTo>
                  <a:cubicBezTo>
                    <a:pt x="20461" y="5554"/>
                    <a:pt x="20420" y="5562"/>
                    <a:pt x="20383" y="5562"/>
                  </a:cubicBezTo>
                  <a:cubicBezTo>
                    <a:pt x="20282" y="5562"/>
                    <a:pt x="20213" y="5505"/>
                    <a:pt x="20153" y="5505"/>
                  </a:cubicBezTo>
                  <a:cubicBezTo>
                    <a:pt x="20131" y="5505"/>
                    <a:pt x="20111" y="5512"/>
                    <a:pt x="20090" y="5533"/>
                  </a:cubicBezTo>
                  <a:cubicBezTo>
                    <a:pt x="20090" y="5435"/>
                    <a:pt x="19893" y="5435"/>
                    <a:pt x="19770" y="5435"/>
                  </a:cubicBezTo>
                  <a:lnTo>
                    <a:pt x="18664" y="5435"/>
                  </a:lnTo>
                  <a:cubicBezTo>
                    <a:pt x="18541" y="5435"/>
                    <a:pt x="18442" y="5533"/>
                    <a:pt x="18246" y="5533"/>
                  </a:cubicBezTo>
                  <a:cubicBezTo>
                    <a:pt x="18246" y="5435"/>
                    <a:pt x="18147" y="5435"/>
                    <a:pt x="18147" y="5214"/>
                  </a:cubicBezTo>
                  <a:lnTo>
                    <a:pt x="18147" y="5214"/>
                  </a:lnTo>
                  <a:cubicBezTo>
                    <a:pt x="18246" y="5336"/>
                    <a:pt x="18344" y="5336"/>
                    <a:pt x="18442" y="5435"/>
                  </a:cubicBezTo>
                  <a:lnTo>
                    <a:pt x="18664" y="5435"/>
                  </a:lnTo>
                  <a:cubicBezTo>
                    <a:pt x="18762" y="5336"/>
                    <a:pt x="18860" y="5336"/>
                    <a:pt x="18959" y="5336"/>
                  </a:cubicBezTo>
                  <a:lnTo>
                    <a:pt x="19377" y="5336"/>
                  </a:lnTo>
                  <a:cubicBezTo>
                    <a:pt x="19480" y="5336"/>
                    <a:pt x="19557" y="5302"/>
                    <a:pt x="19638" y="5302"/>
                  </a:cubicBezTo>
                  <a:cubicBezTo>
                    <a:pt x="19711" y="5302"/>
                    <a:pt x="19788" y="5330"/>
                    <a:pt x="19893" y="5435"/>
                  </a:cubicBezTo>
                  <a:cubicBezTo>
                    <a:pt x="19992" y="5386"/>
                    <a:pt x="20090" y="5386"/>
                    <a:pt x="20191" y="5386"/>
                  </a:cubicBezTo>
                  <a:cubicBezTo>
                    <a:pt x="20293" y="5386"/>
                    <a:pt x="20397" y="5386"/>
                    <a:pt x="20508" y="5336"/>
                  </a:cubicBezTo>
                  <a:lnTo>
                    <a:pt x="20606" y="5435"/>
                  </a:lnTo>
                  <a:lnTo>
                    <a:pt x="20705" y="5336"/>
                  </a:lnTo>
                  <a:lnTo>
                    <a:pt x="20705" y="5435"/>
                  </a:lnTo>
                  <a:cubicBezTo>
                    <a:pt x="20754" y="5484"/>
                    <a:pt x="20828" y="5484"/>
                    <a:pt x="20904" y="5484"/>
                  </a:cubicBezTo>
                  <a:cubicBezTo>
                    <a:pt x="20981" y="5484"/>
                    <a:pt x="21061" y="5484"/>
                    <a:pt x="21123" y="5533"/>
                  </a:cubicBezTo>
                  <a:cubicBezTo>
                    <a:pt x="21151" y="5504"/>
                    <a:pt x="21180" y="5492"/>
                    <a:pt x="21209" y="5492"/>
                  </a:cubicBezTo>
                  <a:cubicBezTo>
                    <a:pt x="21279" y="5492"/>
                    <a:pt x="21348" y="5562"/>
                    <a:pt x="21418" y="5632"/>
                  </a:cubicBezTo>
                  <a:lnTo>
                    <a:pt x="21836" y="5632"/>
                  </a:lnTo>
                  <a:cubicBezTo>
                    <a:pt x="21934" y="5730"/>
                    <a:pt x="22032" y="5730"/>
                    <a:pt x="22229" y="5828"/>
                  </a:cubicBezTo>
                  <a:cubicBezTo>
                    <a:pt x="22131" y="5828"/>
                    <a:pt x="22131" y="5951"/>
                    <a:pt x="22131" y="6050"/>
                  </a:cubicBezTo>
                  <a:cubicBezTo>
                    <a:pt x="22229" y="5951"/>
                    <a:pt x="22352" y="5828"/>
                    <a:pt x="22450" y="5828"/>
                  </a:cubicBezTo>
                  <a:lnTo>
                    <a:pt x="22450" y="5632"/>
                  </a:lnTo>
                  <a:cubicBezTo>
                    <a:pt x="22450" y="5632"/>
                    <a:pt x="22407" y="5675"/>
                    <a:pt x="22378" y="5675"/>
                  </a:cubicBezTo>
                  <a:cubicBezTo>
                    <a:pt x="22363" y="5675"/>
                    <a:pt x="22352" y="5664"/>
                    <a:pt x="22352" y="5632"/>
                  </a:cubicBezTo>
                  <a:lnTo>
                    <a:pt x="22032" y="5632"/>
                  </a:lnTo>
                  <a:cubicBezTo>
                    <a:pt x="22032" y="5632"/>
                    <a:pt x="22032" y="5533"/>
                    <a:pt x="21934" y="5533"/>
                  </a:cubicBezTo>
                  <a:cubicBezTo>
                    <a:pt x="21836" y="5435"/>
                    <a:pt x="21737" y="5435"/>
                    <a:pt x="21614" y="5435"/>
                  </a:cubicBezTo>
                  <a:cubicBezTo>
                    <a:pt x="21516" y="5435"/>
                    <a:pt x="21319" y="5336"/>
                    <a:pt x="21221" y="5336"/>
                  </a:cubicBezTo>
                  <a:cubicBezTo>
                    <a:pt x="21172" y="5275"/>
                    <a:pt x="21117" y="5275"/>
                    <a:pt x="21061" y="5275"/>
                  </a:cubicBezTo>
                  <a:cubicBezTo>
                    <a:pt x="21006" y="5275"/>
                    <a:pt x="20951" y="5275"/>
                    <a:pt x="20901" y="5214"/>
                  </a:cubicBezTo>
                  <a:cubicBezTo>
                    <a:pt x="20852" y="5164"/>
                    <a:pt x="20778" y="5164"/>
                    <a:pt x="20705" y="5164"/>
                  </a:cubicBezTo>
                  <a:cubicBezTo>
                    <a:pt x="20631" y="5164"/>
                    <a:pt x="20557" y="5164"/>
                    <a:pt x="20508" y="5115"/>
                  </a:cubicBezTo>
                  <a:lnTo>
                    <a:pt x="20287" y="5115"/>
                  </a:lnTo>
                  <a:cubicBezTo>
                    <a:pt x="20188" y="5115"/>
                    <a:pt x="20188" y="5115"/>
                    <a:pt x="20090" y="5214"/>
                  </a:cubicBezTo>
                  <a:cubicBezTo>
                    <a:pt x="20090" y="5148"/>
                    <a:pt x="20079" y="5126"/>
                    <a:pt x="20064" y="5126"/>
                  </a:cubicBezTo>
                  <a:cubicBezTo>
                    <a:pt x="20035" y="5126"/>
                    <a:pt x="19992" y="5214"/>
                    <a:pt x="19992" y="5214"/>
                  </a:cubicBezTo>
                  <a:cubicBezTo>
                    <a:pt x="19770" y="5115"/>
                    <a:pt x="19672" y="5115"/>
                    <a:pt x="19574" y="5017"/>
                  </a:cubicBezTo>
                  <a:lnTo>
                    <a:pt x="19475" y="5115"/>
                  </a:lnTo>
                  <a:cubicBezTo>
                    <a:pt x="19475" y="5115"/>
                    <a:pt x="19431" y="5071"/>
                    <a:pt x="19373" y="5071"/>
                  </a:cubicBezTo>
                  <a:cubicBezTo>
                    <a:pt x="19344" y="5071"/>
                    <a:pt x="19311" y="5082"/>
                    <a:pt x="19278" y="5115"/>
                  </a:cubicBezTo>
                  <a:cubicBezTo>
                    <a:pt x="19252" y="5094"/>
                    <a:pt x="19232" y="5087"/>
                    <a:pt x="19215" y="5087"/>
                  </a:cubicBezTo>
                  <a:cubicBezTo>
                    <a:pt x="19168" y="5087"/>
                    <a:pt x="19147" y="5144"/>
                    <a:pt x="19108" y="5144"/>
                  </a:cubicBezTo>
                  <a:cubicBezTo>
                    <a:pt x="19094" y="5144"/>
                    <a:pt x="19078" y="5136"/>
                    <a:pt x="19057" y="5115"/>
                  </a:cubicBezTo>
                  <a:cubicBezTo>
                    <a:pt x="19024" y="5082"/>
                    <a:pt x="18992" y="5071"/>
                    <a:pt x="18959" y="5071"/>
                  </a:cubicBezTo>
                  <a:cubicBezTo>
                    <a:pt x="18893" y="5071"/>
                    <a:pt x="18828" y="5115"/>
                    <a:pt x="18762" y="5115"/>
                  </a:cubicBezTo>
                  <a:lnTo>
                    <a:pt x="18147" y="5115"/>
                  </a:lnTo>
                  <a:cubicBezTo>
                    <a:pt x="18049" y="5115"/>
                    <a:pt x="17926" y="5115"/>
                    <a:pt x="17828" y="5214"/>
                  </a:cubicBezTo>
                  <a:lnTo>
                    <a:pt x="17828" y="5017"/>
                  </a:lnTo>
                  <a:lnTo>
                    <a:pt x="18860" y="5017"/>
                  </a:lnTo>
                  <a:cubicBezTo>
                    <a:pt x="18910" y="4968"/>
                    <a:pt x="18959" y="4968"/>
                    <a:pt x="18996" y="4968"/>
                  </a:cubicBezTo>
                  <a:cubicBezTo>
                    <a:pt x="19033" y="4968"/>
                    <a:pt x="19057" y="4968"/>
                    <a:pt x="19057" y="4918"/>
                  </a:cubicBezTo>
                  <a:cubicBezTo>
                    <a:pt x="19156" y="4918"/>
                    <a:pt x="19278" y="5017"/>
                    <a:pt x="19377" y="5017"/>
                  </a:cubicBezTo>
                  <a:cubicBezTo>
                    <a:pt x="19377" y="4918"/>
                    <a:pt x="19475" y="4918"/>
                    <a:pt x="19574" y="4918"/>
                  </a:cubicBezTo>
                  <a:cubicBezTo>
                    <a:pt x="19672" y="4918"/>
                    <a:pt x="19672" y="4918"/>
                    <a:pt x="19770" y="5017"/>
                  </a:cubicBezTo>
                  <a:lnTo>
                    <a:pt x="20901" y="5017"/>
                  </a:lnTo>
                  <a:cubicBezTo>
                    <a:pt x="21123" y="5115"/>
                    <a:pt x="21319" y="5115"/>
                    <a:pt x="21614" y="5214"/>
                  </a:cubicBezTo>
                  <a:cubicBezTo>
                    <a:pt x="21836" y="5214"/>
                    <a:pt x="21934" y="5336"/>
                    <a:pt x="22131" y="5435"/>
                  </a:cubicBezTo>
                  <a:cubicBezTo>
                    <a:pt x="22450" y="5533"/>
                    <a:pt x="22647" y="5632"/>
                    <a:pt x="22844" y="5730"/>
                  </a:cubicBezTo>
                  <a:cubicBezTo>
                    <a:pt x="23065" y="5828"/>
                    <a:pt x="23262" y="5951"/>
                    <a:pt x="23459" y="6050"/>
                  </a:cubicBezTo>
                  <a:cubicBezTo>
                    <a:pt x="23680" y="6148"/>
                    <a:pt x="23877" y="6345"/>
                    <a:pt x="24073" y="6443"/>
                  </a:cubicBezTo>
                  <a:cubicBezTo>
                    <a:pt x="24295" y="6566"/>
                    <a:pt x="24491" y="6664"/>
                    <a:pt x="24688" y="6861"/>
                  </a:cubicBezTo>
                  <a:cubicBezTo>
                    <a:pt x="24811" y="6861"/>
                    <a:pt x="24811" y="6959"/>
                    <a:pt x="24909" y="7058"/>
                  </a:cubicBezTo>
                  <a:lnTo>
                    <a:pt x="25106" y="7058"/>
                  </a:lnTo>
                  <a:lnTo>
                    <a:pt x="25106" y="7279"/>
                  </a:lnTo>
                  <a:cubicBezTo>
                    <a:pt x="25204" y="7377"/>
                    <a:pt x="25303" y="7476"/>
                    <a:pt x="25426" y="7574"/>
                  </a:cubicBezTo>
                  <a:cubicBezTo>
                    <a:pt x="25524" y="7574"/>
                    <a:pt x="25622" y="7795"/>
                    <a:pt x="25721" y="7795"/>
                  </a:cubicBezTo>
                  <a:cubicBezTo>
                    <a:pt x="25918" y="7894"/>
                    <a:pt x="25918" y="8090"/>
                    <a:pt x="26040" y="8189"/>
                  </a:cubicBezTo>
                  <a:cubicBezTo>
                    <a:pt x="26139" y="8287"/>
                    <a:pt x="26237" y="8410"/>
                    <a:pt x="26336" y="8508"/>
                  </a:cubicBezTo>
                  <a:cubicBezTo>
                    <a:pt x="26434" y="8607"/>
                    <a:pt x="26532" y="8705"/>
                    <a:pt x="26655" y="8804"/>
                  </a:cubicBezTo>
                  <a:cubicBezTo>
                    <a:pt x="26655" y="8902"/>
                    <a:pt x="26655" y="8902"/>
                    <a:pt x="26532" y="8902"/>
                  </a:cubicBezTo>
                  <a:lnTo>
                    <a:pt x="26754" y="9123"/>
                  </a:lnTo>
                  <a:cubicBezTo>
                    <a:pt x="26754" y="9418"/>
                    <a:pt x="27049" y="9418"/>
                    <a:pt x="26950" y="9640"/>
                  </a:cubicBezTo>
                  <a:cubicBezTo>
                    <a:pt x="27147" y="9836"/>
                    <a:pt x="27147" y="10033"/>
                    <a:pt x="27270" y="10131"/>
                  </a:cubicBezTo>
                  <a:lnTo>
                    <a:pt x="27467" y="10131"/>
                  </a:lnTo>
                  <a:lnTo>
                    <a:pt x="27467" y="10353"/>
                  </a:lnTo>
                  <a:cubicBezTo>
                    <a:pt x="27467" y="10254"/>
                    <a:pt x="27368" y="10254"/>
                    <a:pt x="27270" y="10254"/>
                  </a:cubicBezTo>
                  <a:cubicBezTo>
                    <a:pt x="27368" y="10353"/>
                    <a:pt x="27368" y="10451"/>
                    <a:pt x="27467" y="10451"/>
                  </a:cubicBezTo>
                  <a:cubicBezTo>
                    <a:pt x="27467" y="10451"/>
                    <a:pt x="27565" y="10451"/>
                    <a:pt x="27565" y="10353"/>
                  </a:cubicBezTo>
                  <a:cubicBezTo>
                    <a:pt x="27663" y="10549"/>
                    <a:pt x="27762" y="10746"/>
                    <a:pt x="27885" y="10967"/>
                  </a:cubicBezTo>
                  <a:cubicBezTo>
                    <a:pt x="28081" y="11066"/>
                    <a:pt x="28081" y="11262"/>
                    <a:pt x="28180" y="11484"/>
                  </a:cubicBezTo>
                  <a:cubicBezTo>
                    <a:pt x="28278" y="11680"/>
                    <a:pt x="28376" y="11877"/>
                    <a:pt x="28499" y="12098"/>
                  </a:cubicBezTo>
                  <a:cubicBezTo>
                    <a:pt x="28696" y="12197"/>
                    <a:pt x="28696" y="12394"/>
                    <a:pt x="28794" y="12713"/>
                  </a:cubicBezTo>
                  <a:lnTo>
                    <a:pt x="28794" y="13107"/>
                  </a:lnTo>
                  <a:cubicBezTo>
                    <a:pt x="28696" y="13008"/>
                    <a:pt x="28696" y="13008"/>
                    <a:pt x="28598" y="13008"/>
                  </a:cubicBezTo>
                  <a:cubicBezTo>
                    <a:pt x="28696" y="13205"/>
                    <a:pt x="28794" y="13525"/>
                    <a:pt x="28893" y="13721"/>
                  </a:cubicBezTo>
                  <a:lnTo>
                    <a:pt x="28794" y="13820"/>
                  </a:lnTo>
                  <a:cubicBezTo>
                    <a:pt x="28893" y="13820"/>
                    <a:pt x="28893" y="13943"/>
                    <a:pt x="28991" y="13943"/>
                  </a:cubicBezTo>
                  <a:cubicBezTo>
                    <a:pt x="28991" y="14041"/>
                    <a:pt x="29114" y="14238"/>
                    <a:pt x="29114" y="14336"/>
                  </a:cubicBezTo>
                  <a:cubicBezTo>
                    <a:pt x="29114" y="14434"/>
                    <a:pt x="28991" y="14434"/>
                    <a:pt x="28991" y="14557"/>
                  </a:cubicBezTo>
                  <a:lnTo>
                    <a:pt x="28991" y="14139"/>
                  </a:lnTo>
                  <a:cubicBezTo>
                    <a:pt x="28893" y="14139"/>
                    <a:pt x="28893" y="14041"/>
                    <a:pt x="28794" y="14041"/>
                  </a:cubicBezTo>
                  <a:cubicBezTo>
                    <a:pt x="28794" y="14139"/>
                    <a:pt x="28893" y="14139"/>
                    <a:pt x="28893" y="14238"/>
                  </a:cubicBezTo>
                  <a:cubicBezTo>
                    <a:pt x="28794" y="14336"/>
                    <a:pt x="28794" y="14434"/>
                    <a:pt x="28794" y="14557"/>
                  </a:cubicBezTo>
                  <a:lnTo>
                    <a:pt x="28696" y="14557"/>
                  </a:lnTo>
                  <a:cubicBezTo>
                    <a:pt x="28598" y="14754"/>
                    <a:pt x="28893" y="14951"/>
                    <a:pt x="28696" y="15172"/>
                  </a:cubicBezTo>
                  <a:cubicBezTo>
                    <a:pt x="28794" y="15172"/>
                    <a:pt x="28794" y="15172"/>
                    <a:pt x="28893" y="15049"/>
                  </a:cubicBezTo>
                  <a:cubicBezTo>
                    <a:pt x="28893" y="14951"/>
                    <a:pt x="28893" y="14754"/>
                    <a:pt x="28794" y="14656"/>
                  </a:cubicBezTo>
                  <a:lnTo>
                    <a:pt x="29114" y="14656"/>
                  </a:lnTo>
                  <a:cubicBezTo>
                    <a:pt x="28991" y="14754"/>
                    <a:pt x="28991" y="14852"/>
                    <a:pt x="29114" y="15049"/>
                  </a:cubicBezTo>
                  <a:cubicBezTo>
                    <a:pt x="28991" y="15172"/>
                    <a:pt x="28991" y="15369"/>
                    <a:pt x="28991" y="15566"/>
                  </a:cubicBezTo>
                  <a:lnTo>
                    <a:pt x="29212" y="15369"/>
                  </a:lnTo>
                  <a:cubicBezTo>
                    <a:pt x="29212" y="15467"/>
                    <a:pt x="29311" y="15467"/>
                    <a:pt x="29311" y="15467"/>
                  </a:cubicBezTo>
                  <a:cubicBezTo>
                    <a:pt x="29311" y="15566"/>
                    <a:pt x="29311" y="15566"/>
                    <a:pt x="29212" y="15664"/>
                  </a:cubicBezTo>
                  <a:cubicBezTo>
                    <a:pt x="29212" y="15664"/>
                    <a:pt x="29311" y="15664"/>
                    <a:pt x="29311" y="15787"/>
                  </a:cubicBezTo>
                  <a:lnTo>
                    <a:pt x="29311" y="16279"/>
                  </a:lnTo>
                  <a:cubicBezTo>
                    <a:pt x="29311" y="16500"/>
                    <a:pt x="29311" y="16697"/>
                    <a:pt x="29212" y="16795"/>
                  </a:cubicBezTo>
                  <a:cubicBezTo>
                    <a:pt x="29114" y="16893"/>
                    <a:pt x="29114" y="17016"/>
                    <a:pt x="29114" y="17115"/>
                  </a:cubicBezTo>
                  <a:cubicBezTo>
                    <a:pt x="29114" y="17213"/>
                    <a:pt x="29114" y="17311"/>
                    <a:pt x="28991" y="17410"/>
                  </a:cubicBezTo>
                  <a:lnTo>
                    <a:pt x="29114" y="17410"/>
                  </a:lnTo>
                  <a:cubicBezTo>
                    <a:pt x="29114" y="17508"/>
                    <a:pt x="28991" y="17508"/>
                    <a:pt x="28991" y="17631"/>
                  </a:cubicBezTo>
                  <a:cubicBezTo>
                    <a:pt x="29114" y="17631"/>
                    <a:pt x="29114" y="17631"/>
                    <a:pt x="29114" y="17729"/>
                  </a:cubicBezTo>
                  <a:lnTo>
                    <a:pt x="28893" y="17729"/>
                  </a:lnTo>
                  <a:cubicBezTo>
                    <a:pt x="28794" y="17729"/>
                    <a:pt x="28893" y="17631"/>
                    <a:pt x="28991" y="17508"/>
                  </a:cubicBezTo>
                  <a:lnTo>
                    <a:pt x="28794" y="17508"/>
                  </a:lnTo>
                  <a:cubicBezTo>
                    <a:pt x="28794" y="17631"/>
                    <a:pt x="28598" y="17631"/>
                    <a:pt x="28598" y="17729"/>
                  </a:cubicBezTo>
                  <a:cubicBezTo>
                    <a:pt x="28499" y="17828"/>
                    <a:pt x="28598" y="17926"/>
                    <a:pt x="28376" y="18024"/>
                  </a:cubicBezTo>
                  <a:lnTo>
                    <a:pt x="28376" y="18541"/>
                  </a:lnTo>
                  <a:lnTo>
                    <a:pt x="28376" y="18639"/>
                  </a:lnTo>
                  <a:cubicBezTo>
                    <a:pt x="28499" y="18541"/>
                    <a:pt x="28598" y="18442"/>
                    <a:pt x="28598" y="18344"/>
                  </a:cubicBezTo>
                  <a:cubicBezTo>
                    <a:pt x="28696" y="18246"/>
                    <a:pt x="28598" y="18024"/>
                    <a:pt x="28598" y="17926"/>
                  </a:cubicBezTo>
                  <a:cubicBezTo>
                    <a:pt x="28696" y="17926"/>
                    <a:pt x="28696" y="17926"/>
                    <a:pt x="28696" y="17828"/>
                  </a:cubicBezTo>
                  <a:cubicBezTo>
                    <a:pt x="28794" y="18246"/>
                    <a:pt x="28794" y="18442"/>
                    <a:pt x="28696" y="18541"/>
                  </a:cubicBezTo>
                  <a:cubicBezTo>
                    <a:pt x="28696" y="18639"/>
                    <a:pt x="28696" y="18639"/>
                    <a:pt x="28794" y="18639"/>
                  </a:cubicBezTo>
                  <a:cubicBezTo>
                    <a:pt x="28794" y="18860"/>
                    <a:pt x="28598" y="18860"/>
                    <a:pt x="28598" y="18860"/>
                  </a:cubicBezTo>
                  <a:lnTo>
                    <a:pt x="28598" y="18959"/>
                  </a:lnTo>
                  <a:cubicBezTo>
                    <a:pt x="28499" y="19057"/>
                    <a:pt x="28376" y="19156"/>
                    <a:pt x="28376" y="19475"/>
                  </a:cubicBezTo>
                  <a:cubicBezTo>
                    <a:pt x="28278" y="19254"/>
                    <a:pt x="28278" y="19156"/>
                    <a:pt x="28180" y="19057"/>
                  </a:cubicBezTo>
                  <a:cubicBezTo>
                    <a:pt x="28180" y="19156"/>
                    <a:pt x="28081" y="19254"/>
                    <a:pt x="28081" y="19352"/>
                  </a:cubicBezTo>
                  <a:cubicBezTo>
                    <a:pt x="28081" y="19352"/>
                    <a:pt x="27983" y="19475"/>
                    <a:pt x="27885" y="19475"/>
                  </a:cubicBezTo>
                  <a:lnTo>
                    <a:pt x="27983" y="19574"/>
                  </a:lnTo>
                  <a:lnTo>
                    <a:pt x="27885" y="19672"/>
                  </a:lnTo>
                  <a:cubicBezTo>
                    <a:pt x="27885" y="19672"/>
                    <a:pt x="27762" y="19672"/>
                    <a:pt x="27762" y="19574"/>
                  </a:cubicBezTo>
                  <a:cubicBezTo>
                    <a:pt x="27565" y="19770"/>
                    <a:pt x="27467" y="19869"/>
                    <a:pt x="27368" y="20090"/>
                  </a:cubicBezTo>
                  <a:cubicBezTo>
                    <a:pt x="27368" y="20287"/>
                    <a:pt x="27270" y="20483"/>
                    <a:pt x="27049" y="20705"/>
                  </a:cubicBezTo>
                  <a:lnTo>
                    <a:pt x="27147" y="20803"/>
                  </a:lnTo>
                  <a:cubicBezTo>
                    <a:pt x="27270" y="20803"/>
                    <a:pt x="27270" y="20803"/>
                    <a:pt x="27368" y="20705"/>
                  </a:cubicBezTo>
                  <a:lnTo>
                    <a:pt x="27368" y="20901"/>
                  </a:lnTo>
                  <a:cubicBezTo>
                    <a:pt x="27565" y="20901"/>
                    <a:pt x="27565" y="20901"/>
                    <a:pt x="27565" y="20705"/>
                  </a:cubicBezTo>
                  <a:cubicBezTo>
                    <a:pt x="27467" y="20705"/>
                    <a:pt x="27467" y="20582"/>
                    <a:pt x="27368" y="20582"/>
                  </a:cubicBezTo>
                  <a:cubicBezTo>
                    <a:pt x="27368" y="20483"/>
                    <a:pt x="27467" y="20483"/>
                    <a:pt x="27467" y="20483"/>
                  </a:cubicBezTo>
                  <a:lnTo>
                    <a:pt x="27663" y="20483"/>
                  </a:lnTo>
                  <a:cubicBezTo>
                    <a:pt x="27762" y="20385"/>
                    <a:pt x="27983" y="20188"/>
                    <a:pt x="28081" y="19967"/>
                  </a:cubicBezTo>
                  <a:lnTo>
                    <a:pt x="28180" y="19967"/>
                  </a:lnTo>
                  <a:cubicBezTo>
                    <a:pt x="28278" y="19967"/>
                    <a:pt x="28376" y="19869"/>
                    <a:pt x="28376" y="19770"/>
                  </a:cubicBezTo>
                  <a:lnTo>
                    <a:pt x="28376" y="19770"/>
                  </a:lnTo>
                  <a:cubicBezTo>
                    <a:pt x="28376" y="19967"/>
                    <a:pt x="28278" y="20188"/>
                    <a:pt x="28180" y="20385"/>
                  </a:cubicBezTo>
                  <a:cubicBezTo>
                    <a:pt x="28180" y="20385"/>
                    <a:pt x="28081" y="20483"/>
                    <a:pt x="28180" y="20483"/>
                  </a:cubicBezTo>
                  <a:cubicBezTo>
                    <a:pt x="28180" y="20705"/>
                    <a:pt x="27983" y="20803"/>
                    <a:pt x="27885" y="20803"/>
                  </a:cubicBezTo>
                  <a:cubicBezTo>
                    <a:pt x="27762" y="21000"/>
                    <a:pt x="27762" y="21098"/>
                    <a:pt x="27663" y="21196"/>
                  </a:cubicBezTo>
                  <a:cubicBezTo>
                    <a:pt x="27565" y="21418"/>
                    <a:pt x="27467" y="21516"/>
                    <a:pt x="27467" y="21614"/>
                  </a:cubicBezTo>
                  <a:cubicBezTo>
                    <a:pt x="27270" y="21811"/>
                    <a:pt x="27049" y="22032"/>
                    <a:pt x="26950" y="22328"/>
                  </a:cubicBezTo>
                  <a:cubicBezTo>
                    <a:pt x="26754" y="22328"/>
                    <a:pt x="26655" y="22426"/>
                    <a:pt x="26655" y="22647"/>
                  </a:cubicBezTo>
                  <a:cubicBezTo>
                    <a:pt x="26532" y="22426"/>
                    <a:pt x="26532" y="22426"/>
                    <a:pt x="26532" y="22328"/>
                  </a:cubicBezTo>
                  <a:cubicBezTo>
                    <a:pt x="26532" y="22328"/>
                    <a:pt x="26532" y="22229"/>
                    <a:pt x="26655" y="22229"/>
                  </a:cubicBezTo>
                  <a:cubicBezTo>
                    <a:pt x="26655" y="22229"/>
                    <a:pt x="26655" y="22131"/>
                    <a:pt x="26754" y="22032"/>
                  </a:cubicBezTo>
                  <a:lnTo>
                    <a:pt x="26655" y="21934"/>
                  </a:lnTo>
                  <a:cubicBezTo>
                    <a:pt x="26532" y="21934"/>
                    <a:pt x="26532" y="21934"/>
                    <a:pt x="26532" y="21811"/>
                  </a:cubicBezTo>
                  <a:cubicBezTo>
                    <a:pt x="26336" y="21934"/>
                    <a:pt x="26237" y="22032"/>
                    <a:pt x="26237" y="22131"/>
                  </a:cubicBezTo>
                  <a:cubicBezTo>
                    <a:pt x="26237" y="22229"/>
                    <a:pt x="26237" y="22229"/>
                    <a:pt x="26139" y="22328"/>
                  </a:cubicBezTo>
                  <a:lnTo>
                    <a:pt x="26336" y="22328"/>
                  </a:lnTo>
                  <a:lnTo>
                    <a:pt x="26336" y="22481"/>
                  </a:lnTo>
                  <a:lnTo>
                    <a:pt x="26336" y="22481"/>
                  </a:lnTo>
                  <a:cubicBezTo>
                    <a:pt x="26198" y="22549"/>
                    <a:pt x="26099" y="22549"/>
                    <a:pt x="25918" y="22549"/>
                  </a:cubicBezTo>
                  <a:cubicBezTo>
                    <a:pt x="26040" y="22549"/>
                    <a:pt x="26139" y="22549"/>
                    <a:pt x="26139" y="22647"/>
                  </a:cubicBezTo>
                  <a:lnTo>
                    <a:pt x="25918" y="22647"/>
                  </a:lnTo>
                  <a:lnTo>
                    <a:pt x="25721" y="22844"/>
                  </a:lnTo>
                  <a:lnTo>
                    <a:pt x="25721" y="22942"/>
                  </a:lnTo>
                  <a:cubicBezTo>
                    <a:pt x="25524" y="23164"/>
                    <a:pt x="25204" y="23360"/>
                    <a:pt x="25008" y="23655"/>
                  </a:cubicBezTo>
                  <a:lnTo>
                    <a:pt x="24811" y="23655"/>
                  </a:lnTo>
                  <a:lnTo>
                    <a:pt x="24811" y="23778"/>
                  </a:lnTo>
                  <a:cubicBezTo>
                    <a:pt x="24811" y="23877"/>
                    <a:pt x="24811" y="23877"/>
                    <a:pt x="24909" y="23877"/>
                  </a:cubicBezTo>
                  <a:lnTo>
                    <a:pt x="24909" y="23975"/>
                  </a:lnTo>
                  <a:cubicBezTo>
                    <a:pt x="24811" y="24073"/>
                    <a:pt x="24811" y="24073"/>
                    <a:pt x="24688" y="24073"/>
                  </a:cubicBezTo>
                  <a:lnTo>
                    <a:pt x="24491" y="24073"/>
                  </a:lnTo>
                  <a:lnTo>
                    <a:pt x="24196" y="24393"/>
                  </a:lnTo>
                  <a:cubicBezTo>
                    <a:pt x="24073" y="24590"/>
                    <a:pt x="23877" y="24590"/>
                    <a:pt x="23778" y="24786"/>
                  </a:cubicBezTo>
                  <a:lnTo>
                    <a:pt x="23680" y="24786"/>
                  </a:lnTo>
                  <a:cubicBezTo>
                    <a:pt x="23582" y="24885"/>
                    <a:pt x="23459" y="24885"/>
                    <a:pt x="23459" y="25008"/>
                  </a:cubicBezTo>
                  <a:lnTo>
                    <a:pt x="23360" y="25106"/>
                  </a:lnTo>
                  <a:cubicBezTo>
                    <a:pt x="23065" y="25106"/>
                    <a:pt x="22967" y="25401"/>
                    <a:pt x="22647" y="25500"/>
                  </a:cubicBezTo>
                  <a:cubicBezTo>
                    <a:pt x="22549" y="25622"/>
                    <a:pt x="22549" y="25622"/>
                    <a:pt x="22450" y="25622"/>
                  </a:cubicBezTo>
                  <a:lnTo>
                    <a:pt x="22450" y="25721"/>
                  </a:lnTo>
                  <a:lnTo>
                    <a:pt x="22229" y="25721"/>
                  </a:lnTo>
                  <a:cubicBezTo>
                    <a:pt x="22131" y="25819"/>
                    <a:pt x="22032" y="25819"/>
                    <a:pt x="21934" y="25819"/>
                  </a:cubicBezTo>
                  <a:cubicBezTo>
                    <a:pt x="21836" y="25918"/>
                    <a:pt x="21836" y="25918"/>
                    <a:pt x="21737" y="26016"/>
                  </a:cubicBezTo>
                  <a:cubicBezTo>
                    <a:pt x="21516" y="26114"/>
                    <a:pt x="21221" y="26114"/>
                    <a:pt x="21000" y="26237"/>
                  </a:cubicBezTo>
                  <a:lnTo>
                    <a:pt x="20901" y="26237"/>
                  </a:lnTo>
                  <a:cubicBezTo>
                    <a:pt x="20705" y="26434"/>
                    <a:pt x="20385" y="26434"/>
                    <a:pt x="20188" y="26532"/>
                  </a:cubicBezTo>
                  <a:cubicBezTo>
                    <a:pt x="19893" y="26532"/>
                    <a:pt x="19574" y="26631"/>
                    <a:pt x="19278" y="26729"/>
                  </a:cubicBezTo>
                  <a:lnTo>
                    <a:pt x="18959" y="26729"/>
                  </a:lnTo>
                  <a:cubicBezTo>
                    <a:pt x="18828" y="26729"/>
                    <a:pt x="18740" y="26685"/>
                    <a:pt x="18631" y="26685"/>
                  </a:cubicBezTo>
                  <a:cubicBezTo>
                    <a:pt x="18576" y="26685"/>
                    <a:pt x="18516" y="26696"/>
                    <a:pt x="18442" y="26729"/>
                  </a:cubicBezTo>
                  <a:cubicBezTo>
                    <a:pt x="18442" y="26770"/>
                    <a:pt x="18432" y="26784"/>
                    <a:pt x="18413" y="26784"/>
                  </a:cubicBezTo>
                  <a:cubicBezTo>
                    <a:pt x="18377" y="26784"/>
                    <a:pt x="18311" y="26729"/>
                    <a:pt x="18246" y="26729"/>
                  </a:cubicBezTo>
                  <a:cubicBezTo>
                    <a:pt x="18246" y="26770"/>
                    <a:pt x="18235" y="26784"/>
                    <a:pt x="18217" y="26784"/>
                  </a:cubicBezTo>
                  <a:cubicBezTo>
                    <a:pt x="18180" y="26784"/>
                    <a:pt x="18115" y="26729"/>
                    <a:pt x="18049" y="26729"/>
                  </a:cubicBezTo>
                  <a:cubicBezTo>
                    <a:pt x="17926" y="26852"/>
                    <a:pt x="17828" y="26852"/>
                    <a:pt x="17729" y="26852"/>
                  </a:cubicBezTo>
                  <a:cubicBezTo>
                    <a:pt x="17705" y="26821"/>
                    <a:pt x="17680" y="26812"/>
                    <a:pt x="17656" y="26812"/>
                  </a:cubicBezTo>
                  <a:cubicBezTo>
                    <a:pt x="17619" y="26812"/>
                    <a:pt x="17582" y="26833"/>
                    <a:pt x="17545" y="26833"/>
                  </a:cubicBezTo>
                  <a:cubicBezTo>
                    <a:pt x="17508" y="26833"/>
                    <a:pt x="17471" y="26812"/>
                    <a:pt x="17434" y="26729"/>
                  </a:cubicBezTo>
                  <a:cubicBezTo>
                    <a:pt x="17434" y="26852"/>
                    <a:pt x="17311" y="26852"/>
                    <a:pt x="17311" y="26852"/>
                  </a:cubicBezTo>
                  <a:lnTo>
                    <a:pt x="17016" y="26852"/>
                  </a:lnTo>
                  <a:cubicBezTo>
                    <a:pt x="16918" y="26852"/>
                    <a:pt x="16820" y="26729"/>
                    <a:pt x="16697" y="26729"/>
                  </a:cubicBezTo>
                  <a:cubicBezTo>
                    <a:pt x="16664" y="26770"/>
                    <a:pt x="16631" y="26784"/>
                    <a:pt x="16595" y="26784"/>
                  </a:cubicBezTo>
                  <a:cubicBezTo>
                    <a:pt x="16522" y="26784"/>
                    <a:pt x="16434" y="26729"/>
                    <a:pt x="16303" y="26729"/>
                  </a:cubicBezTo>
                  <a:cubicBezTo>
                    <a:pt x="16205" y="26729"/>
                    <a:pt x="16205" y="26729"/>
                    <a:pt x="16205" y="26852"/>
                  </a:cubicBezTo>
                  <a:cubicBezTo>
                    <a:pt x="16082" y="26729"/>
                    <a:pt x="15984" y="26729"/>
                    <a:pt x="15885" y="26631"/>
                  </a:cubicBezTo>
                  <a:cubicBezTo>
                    <a:pt x="15842" y="26645"/>
                    <a:pt x="15800" y="26651"/>
                    <a:pt x="15760" y="26651"/>
                  </a:cubicBezTo>
                  <a:cubicBezTo>
                    <a:pt x="15566" y="26651"/>
                    <a:pt x="15405" y="26512"/>
                    <a:pt x="15260" y="26512"/>
                  </a:cubicBezTo>
                  <a:cubicBezTo>
                    <a:pt x="15230" y="26512"/>
                    <a:pt x="15201" y="26518"/>
                    <a:pt x="15172" y="26532"/>
                  </a:cubicBezTo>
                  <a:cubicBezTo>
                    <a:pt x="15074" y="26532"/>
                    <a:pt x="14975" y="26434"/>
                    <a:pt x="14852" y="26434"/>
                  </a:cubicBezTo>
                  <a:cubicBezTo>
                    <a:pt x="14557" y="26434"/>
                    <a:pt x="14361" y="26336"/>
                    <a:pt x="14139" y="26237"/>
                  </a:cubicBezTo>
                  <a:cubicBezTo>
                    <a:pt x="14041" y="26237"/>
                    <a:pt x="13943" y="26237"/>
                    <a:pt x="13844" y="26336"/>
                  </a:cubicBezTo>
                  <a:lnTo>
                    <a:pt x="13844" y="26114"/>
                  </a:lnTo>
                  <a:cubicBezTo>
                    <a:pt x="13746" y="26016"/>
                    <a:pt x="13623" y="26016"/>
                    <a:pt x="13525" y="25918"/>
                  </a:cubicBezTo>
                  <a:lnTo>
                    <a:pt x="13525" y="26114"/>
                  </a:lnTo>
                  <a:lnTo>
                    <a:pt x="13328" y="26114"/>
                  </a:lnTo>
                  <a:cubicBezTo>
                    <a:pt x="13230" y="26016"/>
                    <a:pt x="13008" y="25918"/>
                    <a:pt x="12812" y="25918"/>
                  </a:cubicBezTo>
                  <a:cubicBezTo>
                    <a:pt x="12812" y="25721"/>
                    <a:pt x="12713" y="25721"/>
                    <a:pt x="12615" y="25721"/>
                  </a:cubicBezTo>
                  <a:lnTo>
                    <a:pt x="12615" y="25622"/>
                  </a:lnTo>
                  <a:lnTo>
                    <a:pt x="12713" y="25622"/>
                  </a:lnTo>
                  <a:cubicBezTo>
                    <a:pt x="12812" y="25500"/>
                    <a:pt x="12713" y="25500"/>
                    <a:pt x="12615" y="25500"/>
                  </a:cubicBezTo>
                  <a:cubicBezTo>
                    <a:pt x="12516" y="25401"/>
                    <a:pt x="12394" y="25401"/>
                    <a:pt x="12295" y="25401"/>
                  </a:cubicBezTo>
                  <a:cubicBezTo>
                    <a:pt x="12197" y="25303"/>
                    <a:pt x="12098" y="25303"/>
                    <a:pt x="12000" y="25303"/>
                  </a:cubicBezTo>
                  <a:lnTo>
                    <a:pt x="12098" y="25204"/>
                  </a:lnTo>
                  <a:lnTo>
                    <a:pt x="12098" y="25106"/>
                  </a:lnTo>
                  <a:lnTo>
                    <a:pt x="12000" y="25106"/>
                  </a:lnTo>
                  <a:cubicBezTo>
                    <a:pt x="11902" y="25106"/>
                    <a:pt x="11902" y="25204"/>
                    <a:pt x="11902" y="25204"/>
                  </a:cubicBezTo>
                  <a:lnTo>
                    <a:pt x="11779" y="25204"/>
                  </a:lnTo>
                  <a:cubicBezTo>
                    <a:pt x="11779" y="25204"/>
                    <a:pt x="11779" y="25106"/>
                    <a:pt x="11680" y="25106"/>
                  </a:cubicBezTo>
                  <a:lnTo>
                    <a:pt x="11680" y="25008"/>
                  </a:lnTo>
                  <a:lnTo>
                    <a:pt x="11779" y="24885"/>
                  </a:lnTo>
                  <a:lnTo>
                    <a:pt x="11779" y="24786"/>
                  </a:lnTo>
                  <a:lnTo>
                    <a:pt x="11484" y="24786"/>
                  </a:lnTo>
                  <a:lnTo>
                    <a:pt x="11484" y="24885"/>
                  </a:lnTo>
                  <a:lnTo>
                    <a:pt x="11385" y="24786"/>
                  </a:lnTo>
                  <a:lnTo>
                    <a:pt x="11385" y="24688"/>
                  </a:lnTo>
                  <a:cubicBezTo>
                    <a:pt x="11385" y="24590"/>
                    <a:pt x="11287" y="24491"/>
                    <a:pt x="11164" y="24393"/>
                  </a:cubicBezTo>
                  <a:lnTo>
                    <a:pt x="11066" y="24393"/>
                  </a:lnTo>
                  <a:lnTo>
                    <a:pt x="11066" y="24172"/>
                  </a:lnTo>
                  <a:lnTo>
                    <a:pt x="10771" y="24172"/>
                  </a:lnTo>
                  <a:lnTo>
                    <a:pt x="10771" y="24073"/>
                  </a:lnTo>
                  <a:cubicBezTo>
                    <a:pt x="10451" y="23778"/>
                    <a:pt x="10451" y="23778"/>
                    <a:pt x="10353" y="23778"/>
                  </a:cubicBezTo>
                  <a:cubicBezTo>
                    <a:pt x="10254" y="23655"/>
                    <a:pt x="10254" y="23557"/>
                    <a:pt x="10156" y="23459"/>
                  </a:cubicBezTo>
                  <a:cubicBezTo>
                    <a:pt x="10058" y="23459"/>
                    <a:pt x="10058" y="23360"/>
                    <a:pt x="10058" y="23262"/>
                  </a:cubicBezTo>
                  <a:cubicBezTo>
                    <a:pt x="9935" y="23164"/>
                    <a:pt x="9836" y="23164"/>
                    <a:pt x="9738" y="23041"/>
                  </a:cubicBezTo>
                  <a:cubicBezTo>
                    <a:pt x="9640" y="22942"/>
                    <a:pt x="9541" y="22844"/>
                    <a:pt x="9541" y="22746"/>
                  </a:cubicBezTo>
                  <a:cubicBezTo>
                    <a:pt x="9443" y="22647"/>
                    <a:pt x="9443" y="22549"/>
                    <a:pt x="9320" y="22549"/>
                  </a:cubicBezTo>
                  <a:cubicBezTo>
                    <a:pt x="9222" y="22426"/>
                    <a:pt x="9222" y="22328"/>
                    <a:pt x="9123" y="22229"/>
                  </a:cubicBezTo>
                  <a:cubicBezTo>
                    <a:pt x="9123" y="22131"/>
                    <a:pt x="9025" y="22032"/>
                    <a:pt x="9025" y="21934"/>
                  </a:cubicBezTo>
                  <a:cubicBezTo>
                    <a:pt x="9025" y="21934"/>
                    <a:pt x="8926" y="21934"/>
                    <a:pt x="8926" y="22032"/>
                  </a:cubicBezTo>
                  <a:cubicBezTo>
                    <a:pt x="8828" y="21811"/>
                    <a:pt x="8828" y="21713"/>
                    <a:pt x="8705" y="21614"/>
                  </a:cubicBezTo>
                  <a:cubicBezTo>
                    <a:pt x="8705" y="21614"/>
                    <a:pt x="8705" y="21516"/>
                    <a:pt x="8828" y="21516"/>
                  </a:cubicBezTo>
                  <a:lnTo>
                    <a:pt x="8607" y="21516"/>
                  </a:lnTo>
                  <a:lnTo>
                    <a:pt x="8607" y="21319"/>
                  </a:lnTo>
                  <a:cubicBezTo>
                    <a:pt x="8508" y="21196"/>
                    <a:pt x="8312" y="21000"/>
                    <a:pt x="8312" y="20803"/>
                  </a:cubicBezTo>
                  <a:cubicBezTo>
                    <a:pt x="8213" y="20705"/>
                    <a:pt x="8090" y="20705"/>
                    <a:pt x="7992" y="20582"/>
                  </a:cubicBezTo>
                  <a:cubicBezTo>
                    <a:pt x="8090" y="20483"/>
                    <a:pt x="8090" y="20483"/>
                    <a:pt x="8090" y="20385"/>
                  </a:cubicBezTo>
                  <a:cubicBezTo>
                    <a:pt x="7992" y="20287"/>
                    <a:pt x="7894" y="20287"/>
                    <a:pt x="7894" y="20090"/>
                  </a:cubicBezTo>
                  <a:cubicBezTo>
                    <a:pt x="7795" y="20090"/>
                    <a:pt x="7795" y="19869"/>
                    <a:pt x="7697" y="19770"/>
                  </a:cubicBezTo>
                  <a:cubicBezTo>
                    <a:pt x="7599" y="19672"/>
                    <a:pt x="7599" y="19574"/>
                    <a:pt x="7599" y="19352"/>
                  </a:cubicBezTo>
                  <a:lnTo>
                    <a:pt x="7476" y="19475"/>
                  </a:lnTo>
                  <a:cubicBezTo>
                    <a:pt x="7377" y="19352"/>
                    <a:pt x="7377" y="19352"/>
                    <a:pt x="7377" y="19254"/>
                  </a:cubicBezTo>
                  <a:cubicBezTo>
                    <a:pt x="7377" y="19156"/>
                    <a:pt x="7377" y="19057"/>
                    <a:pt x="7476" y="18959"/>
                  </a:cubicBezTo>
                  <a:cubicBezTo>
                    <a:pt x="7377" y="18860"/>
                    <a:pt x="7377" y="18860"/>
                    <a:pt x="7279" y="18860"/>
                  </a:cubicBezTo>
                  <a:cubicBezTo>
                    <a:pt x="7279" y="18738"/>
                    <a:pt x="7279" y="18738"/>
                    <a:pt x="7377" y="18738"/>
                  </a:cubicBezTo>
                  <a:lnTo>
                    <a:pt x="7181" y="18738"/>
                  </a:lnTo>
                  <a:cubicBezTo>
                    <a:pt x="7082" y="18639"/>
                    <a:pt x="7082" y="18541"/>
                    <a:pt x="6984" y="18442"/>
                  </a:cubicBezTo>
                  <a:cubicBezTo>
                    <a:pt x="6984" y="18344"/>
                    <a:pt x="7082" y="18344"/>
                    <a:pt x="7082" y="18246"/>
                  </a:cubicBezTo>
                  <a:cubicBezTo>
                    <a:pt x="7082" y="18123"/>
                    <a:pt x="6984" y="17926"/>
                    <a:pt x="6984" y="17828"/>
                  </a:cubicBezTo>
                  <a:lnTo>
                    <a:pt x="6763" y="17828"/>
                  </a:lnTo>
                  <a:lnTo>
                    <a:pt x="6763" y="17311"/>
                  </a:lnTo>
                  <a:cubicBezTo>
                    <a:pt x="6664" y="17213"/>
                    <a:pt x="6566" y="17115"/>
                    <a:pt x="6566" y="16893"/>
                  </a:cubicBezTo>
                  <a:cubicBezTo>
                    <a:pt x="6664" y="16795"/>
                    <a:pt x="6468" y="16598"/>
                    <a:pt x="6566" y="16402"/>
                  </a:cubicBezTo>
                  <a:lnTo>
                    <a:pt x="6566" y="16402"/>
                  </a:lnTo>
                  <a:cubicBezTo>
                    <a:pt x="6566" y="16500"/>
                    <a:pt x="6664" y="16500"/>
                    <a:pt x="6664" y="16500"/>
                  </a:cubicBezTo>
                  <a:cubicBezTo>
                    <a:pt x="6664" y="16500"/>
                    <a:pt x="6763" y="16402"/>
                    <a:pt x="6763" y="16279"/>
                  </a:cubicBezTo>
                  <a:cubicBezTo>
                    <a:pt x="6664" y="16279"/>
                    <a:pt x="6566" y="16279"/>
                    <a:pt x="6566" y="16402"/>
                  </a:cubicBezTo>
                  <a:lnTo>
                    <a:pt x="6566" y="16180"/>
                  </a:lnTo>
                  <a:lnTo>
                    <a:pt x="6664" y="16180"/>
                  </a:lnTo>
                  <a:cubicBezTo>
                    <a:pt x="6566" y="16082"/>
                    <a:pt x="6468" y="15984"/>
                    <a:pt x="6468" y="15984"/>
                  </a:cubicBezTo>
                  <a:lnTo>
                    <a:pt x="6468" y="15885"/>
                  </a:lnTo>
                  <a:lnTo>
                    <a:pt x="6468" y="15467"/>
                  </a:lnTo>
                  <a:lnTo>
                    <a:pt x="6566" y="15467"/>
                  </a:lnTo>
                  <a:cubicBezTo>
                    <a:pt x="6566" y="15172"/>
                    <a:pt x="6369" y="15049"/>
                    <a:pt x="6369" y="14852"/>
                  </a:cubicBezTo>
                  <a:cubicBezTo>
                    <a:pt x="6369" y="14754"/>
                    <a:pt x="6468" y="14656"/>
                    <a:pt x="6468" y="14557"/>
                  </a:cubicBezTo>
                  <a:cubicBezTo>
                    <a:pt x="6468" y="14557"/>
                    <a:pt x="6664" y="14557"/>
                    <a:pt x="6664" y="14336"/>
                  </a:cubicBezTo>
                  <a:cubicBezTo>
                    <a:pt x="6566" y="14336"/>
                    <a:pt x="6566" y="14336"/>
                    <a:pt x="6566" y="14434"/>
                  </a:cubicBezTo>
                  <a:cubicBezTo>
                    <a:pt x="6468" y="14336"/>
                    <a:pt x="6566" y="14238"/>
                    <a:pt x="6664" y="14139"/>
                  </a:cubicBezTo>
                  <a:lnTo>
                    <a:pt x="6664" y="14041"/>
                  </a:lnTo>
                  <a:lnTo>
                    <a:pt x="6566" y="14041"/>
                  </a:lnTo>
                  <a:cubicBezTo>
                    <a:pt x="6468" y="13943"/>
                    <a:pt x="6468" y="13721"/>
                    <a:pt x="6468" y="13623"/>
                  </a:cubicBezTo>
                  <a:cubicBezTo>
                    <a:pt x="6468" y="13623"/>
                    <a:pt x="6468" y="13525"/>
                    <a:pt x="6566" y="13525"/>
                  </a:cubicBezTo>
                  <a:cubicBezTo>
                    <a:pt x="6664" y="13426"/>
                    <a:pt x="6566" y="13205"/>
                    <a:pt x="6566" y="13107"/>
                  </a:cubicBezTo>
                  <a:cubicBezTo>
                    <a:pt x="6664" y="12910"/>
                    <a:pt x="6763" y="12812"/>
                    <a:pt x="6861" y="12590"/>
                  </a:cubicBezTo>
                  <a:lnTo>
                    <a:pt x="6861" y="12295"/>
                  </a:lnTo>
                  <a:cubicBezTo>
                    <a:pt x="6861" y="12197"/>
                    <a:pt x="6984" y="12197"/>
                    <a:pt x="6984" y="12098"/>
                  </a:cubicBezTo>
                  <a:cubicBezTo>
                    <a:pt x="6984" y="11976"/>
                    <a:pt x="7082" y="11976"/>
                    <a:pt x="7082" y="11877"/>
                  </a:cubicBezTo>
                  <a:cubicBezTo>
                    <a:pt x="7082" y="11877"/>
                    <a:pt x="7181" y="11779"/>
                    <a:pt x="7181" y="11680"/>
                  </a:cubicBezTo>
                  <a:cubicBezTo>
                    <a:pt x="7181" y="11680"/>
                    <a:pt x="7279" y="11582"/>
                    <a:pt x="7377" y="11582"/>
                  </a:cubicBezTo>
                  <a:lnTo>
                    <a:pt x="7377" y="11262"/>
                  </a:lnTo>
                  <a:cubicBezTo>
                    <a:pt x="7377" y="11164"/>
                    <a:pt x="7377" y="11066"/>
                    <a:pt x="7476" y="10967"/>
                  </a:cubicBezTo>
                  <a:lnTo>
                    <a:pt x="7599" y="10967"/>
                  </a:lnTo>
                  <a:cubicBezTo>
                    <a:pt x="7599" y="10869"/>
                    <a:pt x="7599" y="10746"/>
                    <a:pt x="7697" y="10648"/>
                  </a:cubicBezTo>
                  <a:cubicBezTo>
                    <a:pt x="7697" y="10549"/>
                    <a:pt x="7795" y="10451"/>
                    <a:pt x="7795" y="10353"/>
                  </a:cubicBezTo>
                  <a:cubicBezTo>
                    <a:pt x="7894" y="10033"/>
                    <a:pt x="8213" y="9836"/>
                    <a:pt x="8312" y="9517"/>
                  </a:cubicBezTo>
                  <a:cubicBezTo>
                    <a:pt x="8410" y="9222"/>
                    <a:pt x="8607" y="9025"/>
                    <a:pt x="8705" y="8804"/>
                  </a:cubicBezTo>
                  <a:cubicBezTo>
                    <a:pt x="8828" y="8804"/>
                    <a:pt x="8926" y="8705"/>
                    <a:pt x="8926" y="8607"/>
                  </a:cubicBezTo>
                  <a:cubicBezTo>
                    <a:pt x="8926" y="8508"/>
                    <a:pt x="9025" y="8410"/>
                    <a:pt x="9025" y="8287"/>
                  </a:cubicBezTo>
                  <a:cubicBezTo>
                    <a:pt x="9123" y="8287"/>
                    <a:pt x="9222" y="8287"/>
                    <a:pt x="9222" y="8090"/>
                  </a:cubicBezTo>
                  <a:lnTo>
                    <a:pt x="9320" y="7992"/>
                  </a:lnTo>
                  <a:cubicBezTo>
                    <a:pt x="9443" y="7894"/>
                    <a:pt x="9541" y="7795"/>
                    <a:pt x="9541" y="7672"/>
                  </a:cubicBezTo>
                  <a:cubicBezTo>
                    <a:pt x="9738" y="7377"/>
                    <a:pt x="9935" y="7181"/>
                    <a:pt x="10156" y="6959"/>
                  </a:cubicBezTo>
                  <a:lnTo>
                    <a:pt x="10156" y="6763"/>
                  </a:lnTo>
                  <a:cubicBezTo>
                    <a:pt x="9640" y="7279"/>
                    <a:pt x="9222" y="7894"/>
                    <a:pt x="8705" y="8508"/>
                  </a:cubicBezTo>
                  <a:cubicBezTo>
                    <a:pt x="8705" y="8508"/>
                    <a:pt x="8607" y="8607"/>
                    <a:pt x="8607" y="8705"/>
                  </a:cubicBezTo>
                  <a:cubicBezTo>
                    <a:pt x="8410" y="8902"/>
                    <a:pt x="8213" y="9123"/>
                    <a:pt x="8090" y="9418"/>
                  </a:cubicBezTo>
                  <a:cubicBezTo>
                    <a:pt x="8090" y="9418"/>
                    <a:pt x="8090" y="9517"/>
                    <a:pt x="7992" y="9640"/>
                  </a:cubicBezTo>
                  <a:cubicBezTo>
                    <a:pt x="7795" y="9836"/>
                    <a:pt x="7697" y="10131"/>
                    <a:pt x="7476" y="10451"/>
                  </a:cubicBezTo>
                  <a:cubicBezTo>
                    <a:pt x="7476" y="10549"/>
                    <a:pt x="7377" y="10648"/>
                    <a:pt x="7279" y="10746"/>
                  </a:cubicBezTo>
                  <a:cubicBezTo>
                    <a:pt x="7181" y="11066"/>
                    <a:pt x="6984" y="11361"/>
                    <a:pt x="6861" y="11680"/>
                  </a:cubicBezTo>
                  <a:cubicBezTo>
                    <a:pt x="6861" y="11779"/>
                    <a:pt x="6763" y="11779"/>
                    <a:pt x="6763" y="11877"/>
                  </a:cubicBezTo>
                  <a:cubicBezTo>
                    <a:pt x="6664" y="11976"/>
                    <a:pt x="6664" y="12197"/>
                    <a:pt x="6566" y="12394"/>
                  </a:cubicBezTo>
                  <a:cubicBezTo>
                    <a:pt x="6468" y="12197"/>
                    <a:pt x="6468" y="12098"/>
                    <a:pt x="6566" y="11877"/>
                  </a:cubicBezTo>
                  <a:lnTo>
                    <a:pt x="6468" y="11877"/>
                  </a:lnTo>
                  <a:cubicBezTo>
                    <a:pt x="6566" y="11779"/>
                    <a:pt x="6664" y="11779"/>
                    <a:pt x="6664" y="11680"/>
                  </a:cubicBezTo>
                  <a:cubicBezTo>
                    <a:pt x="6763" y="11484"/>
                    <a:pt x="6763" y="11262"/>
                    <a:pt x="6763" y="11164"/>
                  </a:cubicBezTo>
                  <a:cubicBezTo>
                    <a:pt x="6984" y="11066"/>
                    <a:pt x="6984" y="10967"/>
                    <a:pt x="6984" y="10869"/>
                  </a:cubicBezTo>
                  <a:cubicBezTo>
                    <a:pt x="7082" y="10746"/>
                    <a:pt x="7082" y="10549"/>
                    <a:pt x="7181" y="10451"/>
                  </a:cubicBezTo>
                  <a:cubicBezTo>
                    <a:pt x="7279" y="10353"/>
                    <a:pt x="7279" y="10254"/>
                    <a:pt x="7279" y="10131"/>
                  </a:cubicBezTo>
                  <a:cubicBezTo>
                    <a:pt x="7377" y="10033"/>
                    <a:pt x="7377" y="9935"/>
                    <a:pt x="7476" y="9836"/>
                  </a:cubicBezTo>
                  <a:cubicBezTo>
                    <a:pt x="7599" y="9836"/>
                    <a:pt x="7599" y="9640"/>
                    <a:pt x="7697" y="9640"/>
                  </a:cubicBezTo>
                  <a:cubicBezTo>
                    <a:pt x="7795" y="9517"/>
                    <a:pt x="7795" y="9320"/>
                    <a:pt x="7894" y="9320"/>
                  </a:cubicBezTo>
                  <a:cubicBezTo>
                    <a:pt x="7992" y="9222"/>
                    <a:pt x="7992" y="9025"/>
                    <a:pt x="8090" y="8902"/>
                  </a:cubicBezTo>
                  <a:cubicBezTo>
                    <a:pt x="8213" y="8804"/>
                    <a:pt x="8312" y="8705"/>
                    <a:pt x="8312" y="8607"/>
                  </a:cubicBezTo>
                  <a:cubicBezTo>
                    <a:pt x="8410" y="8508"/>
                    <a:pt x="8508" y="8287"/>
                    <a:pt x="8607" y="8189"/>
                  </a:cubicBezTo>
                  <a:cubicBezTo>
                    <a:pt x="8705" y="7992"/>
                    <a:pt x="8926" y="7795"/>
                    <a:pt x="9123" y="7574"/>
                  </a:cubicBezTo>
                  <a:cubicBezTo>
                    <a:pt x="9123" y="7476"/>
                    <a:pt x="9222" y="7476"/>
                    <a:pt x="9320" y="7476"/>
                  </a:cubicBezTo>
                  <a:cubicBezTo>
                    <a:pt x="9320" y="7181"/>
                    <a:pt x="9541" y="7058"/>
                    <a:pt x="9640" y="6959"/>
                  </a:cubicBezTo>
                  <a:cubicBezTo>
                    <a:pt x="9738" y="6861"/>
                    <a:pt x="9738" y="6664"/>
                    <a:pt x="9935" y="6664"/>
                  </a:cubicBezTo>
                  <a:cubicBezTo>
                    <a:pt x="10058" y="6566"/>
                    <a:pt x="10156" y="6566"/>
                    <a:pt x="10254" y="6443"/>
                  </a:cubicBezTo>
                  <a:cubicBezTo>
                    <a:pt x="10353" y="6345"/>
                    <a:pt x="10353" y="6345"/>
                    <a:pt x="10451" y="6246"/>
                  </a:cubicBezTo>
                  <a:cubicBezTo>
                    <a:pt x="10451" y="6246"/>
                    <a:pt x="10549" y="6246"/>
                    <a:pt x="10549" y="6345"/>
                  </a:cubicBezTo>
                  <a:cubicBezTo>
                    <a:pt x="10672" y="6246"/>
                    <a:pt x="10672" y="6148"/>
                    <a:pt x="10771" y="6148"/>
                  </a:cubicBezTo>
                  <a:lnTo>
                    <a:pt x="10869" y="6148"/>
                  </a:lnTo>
                  <a:cubicBezTo>
                    <a:pt x="11066" y="5951"/>
                    <a:pt x="11287" y="5951"/>
                    <a:pt x="11385" y="5828"/>
                  </a:cubicBezTo>
                  <a:cubicBezTo>
                    <a:pt x="11582" y="5730"/>
                    <a:pt x="11582" y="5632"/>
                    <a:pt x="11582" y="5533"/>
                  </a:cubicBezTo>
                  <a:cubicBezTo>
                    <a:pt x="11680" y="5632"/>
                    <a:pt x="11680" y="5632"/>
                    <a:pt x="11779" y="5730"/>
                  </a:cubicBezTo>
                  <a:cubicBezTo>
                    <a:pt x="11902" y="5632"/>
                    <a:pt x="11902" y="5533"/>
                    <a:pt x="12000" y="5533"/>
                  </a:cubicBezTo>
                  <a:cubicBezTo>
                    <a:pt x="12098" y="5533"/>
                    <a:pt x="12197" y="5533"/>
                    <a:pt x="12197" y="5435"/>
                  </a:cubicBezTo>
                  <a:lnTo>
                    <a:pt x="12197" y="5336"/>
                  </a:lnTo>
                  <a:lnTo>
                    <a:pt x="12098" y="5214"/>
                  </a:lnTo>
                  <a:lnTo>
                    <a:pt x="12295" y="5214"/>
                  </a:lnTo>
                  <a:lnTo>
                    <a:pt x="12394" y="5336"/>
                  </a:lnTo>
                  <a:lnTo>
                    <a:pt x="12516" y="5336"/>
                  </a:lnTo>
                  <a:lnTo>
                    <a:pt x="12615" y="5214"/>
                  </a:lnTo>
                  <a:lnTo>
                    <a:pt x="12812" y="5214"/>
                  </a:lnTo>
                  <a:lnTo>
                    <a:pt x="12910" y="5115"/>
                  </a:lnTo>
                  <a:cubicBezTo>
                    <a:pt x="12812" y="5017"/>
                    <a:pt x="12713" y="5017"/>
                    <a:pt x="12615" y="5017"/>
                  </a:cubicBezTo>
                  <a:lnTo>
                    <a:pt x="12615" y="4820"/>
                  </a:lnTo>
                  <a:cubicBezTo>
                    <a:pt x="12615" y="4722"/>
                    <a:pt x="12615" y="4599"/>
                    <a:pt x="12516" y="4599"/>
                  </a:cubicBezTo>
                  <a:cubicBezTo>
                    <a:pt x="12615" y="4599"/>
                    <a:pt x="12615" y="4599"/>
                    <a:pt x="12713" y="4500"/>
                  </a:cubicBezTo>
                  <a:lnTo>
                    <a:pt x="12713" y="4918"/>
                  </a:lnTo>
                  <a:cubicBezTo>
                    <a:pt x="12812" y="4918"/>
                    <a:pt x="12910" y="4918"/>
                    <a:pt x="13008" y="5115"/>
                  </a:cubicBezTo>
                  <a:lnTo>
                    <a:pt x="13131" y="5017"/>
                  </a:lnTo>
                  <a:cubicBezTo>
                    <a:pt x="13230" y="5115"/>
                    <a:pt x="13328" y="5115"/>
                    <a:pt x="13426" y="5115"/>
                  </a:cubicBezTo>
                  <a:cubicBezTo>
                    <a:pt x="13328" y="5017"/>
                    <a:pt x="13328" y="4918"/>
                    <a:pt x="13328" y="4820"/>
                  </a:cubicBezTo>
                  <a:lnTo>
                    <a:pt x="13328" y="4599"/>
                  </a:lnTo>
                  <a:cubicBezTo>
                    <a:pt x="13426" y="4599"/>
                    <a:pt x="13426" y="4599"/>
                    <a:pt x="13525" y="4722"/>
                  </a:cubicBezTo>
                  <a:cubicBezTo>
                    <a:pt x="13525" y="4599"/>
                    <a:pt x="13623" y="4599"/>
                    <a:pt x="13844" y="4599"/>
                  </a:cubicBezTo>
                  <a:cubicBezTo>
                    <a:pt x="13623" y="4722"/>
                    <a:pt x="13525" y="4820"/>
                    <a:pt x="13525" y="5017"/>
                  </a:cubicBezTo>
                  <a:cubicBezTo>
                    <a:pt x="13746" y="4918"/>
                    <a:pt x="13844" y="4918"/>
                    <a:pt x="13943" y="4918"/>
                  </a:cubicBezTo>
                  <a:lnTo>
                    <a:pt x="13943" y="4820"/>
                  </a:lnTo>
                  <a:cubicBezTo>
                    <a:pt x="14041" y="4820"/>
                    <a:pt x="14041" y="4722"/>
                    <a:pt x="14139" y="4722"/>
                  </a:cubicBezTo>
                  <a:lnTo>
                    <a:pt x="14238" y="4820"/>
                  </a:lnTo>
                  <a:lnTo>
                    <a:pt x="14361" y="4820"/>
                  </a:lnTo>
                  <a:cubicBezTo>
                    <a:pt x="14459" y="4722"/>
                    <a:pt x="14557" y="4722"/>
                    <a:pt x="14656" y="4722"/>
                  </a:cubicBezTo>
                  <a:lnTo>
                    <a:pt x="14656" y="4500"/>
                  </a:lnTo>
                  <a:cubicBezTo>
                    <a:pt x="14715" y="4514"/>
                    <a:pt x="14775" y="4520"/>
                    <a:pt x="14834" y="4520"/>
                  </a:cubicBezTo>
                  <a:cubicBezTo>
                    <a:pt x="15187" y="4520"/>
                    <a:pt x="15527" y="4304"/>
                    <a:pt x="15885" y="4304"/>
                  </a:cubicBezTo>
                  <a:lnTo>
                    <a:pt x="15885" y="3984"/>
                  </a:lnTo>
                  <a:lnTo>
                    <a:pt x="15984" y="3984"/>
                  </a:lnTo>
                  <a:lnTo>
                    <a:pt x="15984" y="4304"/>
                  </a:lnTo>
                  <a:lnTo>
                    <a:pt x="16082" y="4205"/>
                  </a:lnTo>
                  <a:cubicBezTo>
                    <a:pt x="16082" y="4205"/>
                    <a:pt x="16205" y="4304"/>
                    <a:pt x="16205" y="4402"/>
                  </a:cubicBezTo>
                  <a:cubicBezTo>
                    <a:pt x="16205" y="4304"/>
                    <a:pt x="16205" y="4205"/>
                    <a:pt x="16303" y="4107"/>
                  </a:cubicBezTo>
                  <a:cubicBezTo>
                    <a:pt x="16303" y="4107"/>
                    <a:pt x="16402" y="4205"/>
                    <a:pt x="16500" y="4205"/>
                  </a:cubicBezTo>
                  <a:lnTo>
                    <a:pt x="16820" y="4205"/>
                  </a:lnTo>
                  <a:cubicBezTo>
                    <a:pt x="16820" y="4156"/>
                    <a:pt x="16844" y="4156"/>
                    <a:pt x="16881" y="4156"/>
                  </a:cubicBezTo>
                  <a:cubicBezTo>
                    <a:pt x="16918" y="4156"/>
                    <a:pt x="16967" y="4156"/>
                    <a:pt x="17016" y="4107"/>
                  </a:cubicBezTo>
                  <a:lnTo>
                    <a:pt x="17016" y="3984"/>
                  </a:lnTo>
                  <a:cubicBezTo>
                    <a:pt x="17115" y="3984"/>
                    <a:pt x="17213" y="4107"/>
                    <a:pt x="17213" y="4107"/>
                  </a:cubicBezTo>
                  <a:cubicBezTo>
                    <a:pt x="17311" y="3984"/>
                    <a:pt x="17311" y="3984"/>
                    <a:pt x="17311" y="3886"/>
                  </a:cubicBezTo>
                  <a:cubicBezTo>
                    <a:pt x="17422" y="3935"/>
                    <a:pt x="17526" y="3959"/>
                    <a:pt x="17628" y="3959"/>
                  </a:cubicBezTo>
                  <a:cubicBezTo>
                    <a:pt x="17729" y="3959"/>
                    <a:pt x="17828" y="3935"/>
                    <a:pt x="17926" y="3886"/>
                  </a:cubicBezTo>
                  <a:cubicBezTo>
                    <a:pt x="18049" y="3886"/>
                    <a:pt x="18147" y="3984"/>
                    <a:pt x="18246" y="3984"/>
                  </a:cubicBezTo>
                  <a:cubicBezTo>
                    <a:pt x="18295" y="3935"/>
                    <a:pt x="18344" y="3935"/>
                    <a:pt x="18381" y="3935"/>
                  </a:cubicBezTo>
                  <a:cubicBezTo>
                    <a:pt x="18418" y="3935"/>
                    <a:pt x="18442" y="3935"/>
                    <a:pt x="18442" y="3886"/>
                  </a:cubicBezTo>
                  <a:close/>
                  <a:moveTo>
                    <a:pt x="21516" y="26631"/>
                  </a:moveTo>
                  <a:lnTo>
                    <a:pt x="21516" y="26729"/>
                  </a:lnTo>
                  <a:cubicBezTo>
                    <a:pt x="21319" y="26729"/>
                    <a:pt x="21000" y="26852"/>
                    <a:pt x="20803" y="26852"/>
                  </a:cubicBezTo>
                  <a:lnTo>
                    <a:pt x="20705" y="26852"/>
                  </a:lnTo>
                  <a:cubicBezTo>
                    <a:pt x="20803" y="26729"/>
                    <a:pt x="20901" y="26729"/>
                    <a:pt x="21000" y="26729"/>
                  </a:cubicBezTo>
                  <a:cubicBezTo>
                    <a:pt x="21123" y="26729"/>
                    <a:pt x="21123" y="26729"/>
                    <a:pt x="21221" y="26631"/>
                  </a:cubicBezTo>
                  <a:close/>
                  <a:moveTo>
                    <a:pt x="15553" y="26769"/>
                  </a:moveTo>
                  <a:cubicBezTo>
                    <a:pt x="15644" y="26769"/>
                    <a:pt x="15716" y="26823"/>
                    <a:pt x="15885" y="26950"/>
                  </a:cubicBezTo>
                  <a:cubicBezTo>
                    <a:pt x="15590" y="26950"/>
                    <a:pt x="15467" y="26852"/>
                    <a:pt x="15270" y="26852"/>
                  </a:cubicBezTo>
                  <a:cubicBezTo>
                    <a:pt x="15407" y="26799"/>
                    <a:pt x="15485" y="26769"/>
                    <a:pt x="15553" y="26769"/>
                  </a:cubicBezTo>
                  <a:close/>
                  <a:moveTo>
                    <a:pt x="10156" y="27860"/>
                  </a:moveTo>
                  <a:lnTo>
                    <a:pt x="10058" y="27958"/>
                  </a:lnTo>
                  <a:cubicBezTo>
                    <a:pt x="9935" y="27958"/>
                    <a:pt x="9935" y="27958"/>
                    <a:pt x="9738" y="27860"/>
                  </a:cubicBezTo>
                  <a:close/>
                  <a:moveTo>
                    <a:pt x="22746" y="28893"/>
                  </a:moveTo>
                  <a:lnTo>
                    <a:pt x="22746" y="28991"/>
                  </a:lnTo>
                  <a:lnTo>
                    <a:pt x="22549" y="28991"/>
                  </a:lnTo>
                  <a:cubicBezTo>
                    <a:pt x="22450" y="29090"/>
                    <a:pt x="22450" y="29090"/>
                    <a:pt x="22352" y="29188"/>
                  </a:cubicBezTo>
                  <a:cubicBezTo>
                    <a:pt x="22229" y="29188"/>
                    <a:pt x="22229" y="29090"/>
                    <a:pt x="22131" y="29090"/>
                  </a:cubicBezTo>
                  <a:cubicBezTo>
                    <a:pt x="22352" y="28893"/>
                    <a:pt x="22549" y="28991"/>
                    <a:pt x="22746" y="28893"/>
                  </a:cubicBezTo>
                  <a:close/>
                  <a:moveTo>
                    <a:pt x="18344" y="1"/>
                  </a:moveTo>
                  <a:cubicBezTo>
                    <a:pt x="18246" y="99"/>
                    <a:pt x="18246" y="197"/>
                    <a:pt x="18147" y="296"/>
                  </a:cubicBezTo>
                  <a:lnTo>
                    <a:pt x="17926" y="296"/>
                  </a:lnTo>
                  <a:cubicBezTo>
                    <a:pt x="18049" y="197"/>
                    <a:pt x="18049" y="197"/>
                    <a:pt x="18246" y="99"/>
                  </a:cubicBezTo>
                  <a:lnTo>
                    <a:pt x="17311" y="99"/>
                  </a:lnTo>
                  <a:cubicBezTo>
                    <a:pt x="17213" y="197"/>
                    <a:pt x="17115" y="296"/>
                    <a:pt x="17016" y="517"/>
                  </a:cubicBezTo>
                  <a:cubicBezTo>
                    <a:pt x="16918" y="517"/>
                    <a:pt x="16918" y="419"/>
                    <a:pt x="16820" y="419"/>
                  </a:cubicBezTo>
                  <a:cubicBezTo>
                    <a:pt x="16820" y="296"/>
                    <a:pt x="17016" y="296"/>
                    <a:pt x="16918" y="197"/>
                  </a:cubicBezTo>
                  <a:cubicBezTo>
                    <a:pt x="16697" y="197"/>
                    <a:pt x="16500" y="197"/>
                    <a:pt x="16205" y="296"/>
                  </a:cubicBezTo>
                  <a:cubicBezTo>
                    <a:pt x="16205" y="296"/>
                    <a:pt x="16082" y="419"/>
                    <a:pt x="15984" y="517"/>
                  </a:cubicBezTo>
                  <a:cubicBezTo>
                    <a:pt x="15885" y="419"/>
                    <a:pt x="15787" y="419"/>
                    <a:pt x="15787" y="296"/>
                  </a:cubicBezTo>
                  <a:cubicBezTo>
                    <a:pt x="15688" y="419"/>
                    <a:pt x="15590" y="419"/>
                    <a:pt x="15590" y="419"/>
                  </a:cubicBezTo>
                  <a:cubicBezTo>
                    <a:pt x="15590" y="488"/>
                    <a:pt x="15590" y="558"/>
                    <a:pt x="15547" y="558"/>
                  </a:cubicBezTo>
                  <a:cubicBezTo>
                    <a:pt x="15529" y="558"/>
                    <a:pt x="15503" y="546"/>
                    <a:pt x="15467" y="517"/>
                  </a:cubicBezTo>
                  <a:cubicBezTo>
                    <a:pt x="15369" y="566"/>
                    <a:pt x="15270" y="566"/>
                    <a:pt x="15169" y="566"/>
                  </a:cubicBezTo>
                  <a:cubicBezTo>
                    <a:pt x="15068" y="566"/>
                    <a:pt x="14963" y="566"/>
                    <a:pt x="14852" y="615"/>
                  </a:cubicBezTo>
                  <a:cubicBezTo>
                    <a:pt x="14803" y="665"/>
                    <a:pt x="14754" y="665"/>
                    <a:pt x="14693" y="665"/>
                  </a:cubicBezTo>
                  <a:cubicBezTo>
                    <a:pt x="14631" y="665"/>
                    <a:pt x="14557" y="665"/>
                    <a:pt x="14459" y="714"/>
                  </a:cubicBezTo>
                  <a:cubicBezTo>
                    <a:pt x="14361" y="714"/>
                    <a:pt x="14361" y="714"/>
                    <a:pt x="14361" y="1033"/>
                  </a:cubicBezTo>
                  <a:cubicBezTo>
                    <a:pt x="14459" y="910"/>
                    <a:pt x="14557" y="910"/>
                    <a:pt x="14557" y="812"/>
                  </a:cubicBezTo>
                  <a:cubicBezTo>
                    <a:pt x="14557" y="812"/>
                    <a:pt x="14656" y="910"/>
                    <a:pt x="14754" y="910"/>
                  </a:cubicBezTo>
                  <a:cubicBezTo>
                    <a:pt x="14656" y="1132"/>
                    <a:pt x="14459" y="1033"/>
                    <a:pt x="14361" y="1132"/>
                  </a:cubicBezTo>
                  <a:cubicBezTo>
                    <a:pt x="14238" y="1230"/>
                    <a:pt x="14041" y="1230"/>
                    <a:pt x="13844" y="1328"/>
                  </a:cubicBezTo>
                  <a:cubicBezTo>
                    <a:pt x="13525" y="1328"/>
                    <a:pt x="13230" y="1427"/>
                    <a:pt x="12910" y="1525"/>
                  </a:cubicBezTo>
                  <a:cubicBezTo>
                    <a:pt x="12910" y="1566"/>
                    <a:pt x="12899" y="1580"/>
                    <a:pt x="12884" y="1580"/>
                  </a:cubicBezTo>
                  <a:cubicBezTo>
                    <a:pt x="12855" y="1580"/>
                    <a:pt x="12812" y="1525"/>
                    <a:pt x="12812" y="1525"/>
                  </a:cubicBezTo>
                  <a:cubicBezTo>
                    <a:pt x="12910" y="1427"/>
                    <a:pt x="12910" y="1427"/>
                    <a:pt x="13008" y="1427"/>
                  </a:cubicBezTo>
                  <a:cubicBezTo>
                    <a:pt x="12910" y="1328"/>
                    <a:pt x="12910" y="1328"/>
                    <a:pt x="12812" y="1230"/>
                  </a:cubicBezTo>
                  <a:cubicBezTo>
                    <a:pt x="12713" y="1328"/>
                    <a:pt x="12713" y="1427"/>
                    <a:pt x="12615" y="1427"/>
                  </a:cubicBezTo>
                  <a:cubicBezTo>
                    <a:pt x="12516" y="1427"/>
                    <a:pt x="12516" y="1427"/>
                    <a:pt x="12516" y="1328"/>
                  </a:cubicBezTo>
                  <a:cubicBezTo>
                    <a:pt x="12394" y="1427"/>
                    <a:pt x="12394" y="1525"/>
                    <a:pt x="12295" y="1648"/>
                  </a:cubicBezTo>
                  <a:lnTo>
                    <a:pt x="12516" y="1648"/>
                  </a:lnTo>
                  <a:lnTo>
                    <a:pt x="12516" y="1746"/>
                  </a:lnTo>
                  <a:lnTo>
                    <a:pt x="12197" y="1746"/>
                  </a:lnTo>
                  <a:cubicBezTo>
                    <a:pt x="12197" y="1746"/>
                    <a:pt x="12098" y="1746"/>
                    <a:pt x="12098" y="1648"/>
                  </a:cubicBezTo>
                  <a:lnTo>
                    <a:pt x="12098" y="1525"/>
                  </a:lnTo>
                  <a:cubicBezTo>
                    <a:pt x="12000" y="1648"/>
                    <a:pt x="11902" y="1648"/>
                    <a:pt x="11902" y="1746"/>
                  </a:cubicBezTo>
                  <a:lnTo>
                    <a:pt x="11902" y="1845"/>
                  </a:lnTo>
                  <a:lnTo>
                    <a:pt x="11680" y="1845"/>
                  </a:lnTo>
                  <a:cubicBezTo>
                    <a:pt x="11779" y="1845"/>
                    <a:pt x="11779" y="1845"/>
                    <a:pt x="11779" y="1746"/>
                  </a:cubicBezTo>
                  <a:lnTo>
                    <a:pt x="11582" y="1746"/>
                  </a:lnTo>
                  <a:lnTo>
                    <a:pt x="11582" y="1845"/>
                  </a:lnTo>
                  <a:cubicBezTo>
                    <a:pt x="11484" y="1943"/>
                    <a:pt x="11385" y="1943"/>
                    <a:pt x="11287" y="1943"/>
                  </a:cubicBezTo>
                  <a:cubicBezTo>
                    <a:pt x="11164" y="2042"/>
                    <a:pt x="11164" y="2140"/>
                    <a:pt x="11066" y="2140"/>
                  </a:cubicBezTo>
                  <a:cubicBezTo>
                    <a:pt x="10869" y="2263"/>
                    <a:pt x="10549" y="2361"/>
                    <a:pt x="10353" y="2558"/>
                  </a:cubicBezTo>
                  <a:lnTo>
                    <a:pt x="10058" y="2558"/>
                  </a:lnTo>
                  <a:cubicBezTo>
                    <a:pt x="9935" y="2656"/>
                    <a:pt x="9935" y="2755"/>
                    <a:pt x="9836" y="2755"/>
                  </a:cubicBezTo>
                  <a:cubicBezTo>
                    <a:pt x="9677" y="2854"/>
                    <a:pt x="9517" y="3003"/>
                    <a:pt x="9345" y="3003"/>
                  </a:cubicBezTo>
                  <a:cubicBezTo>
                    <a:pt x="9304" y="3003"/>
                    <a:pt x="9263" y="2994"/>
                    <a:pt x="9222" y="2976"/>
                  </a:cubicBezTo>
                  <a:cubicBezTo>
                    <a:pt x="9123" y="3074"/>
                    <a:pt x="9123" y="3173"/>
                    <a:pt x="9025" y="3173"/>
                  </a:cubicBezTo>
                  <a:lnTo>
                    <a:pt x="8828" y="3173"/>
                  </a:lnTo>
                  <a:cubicBezTo>
                    <a:pt x="8705" y="3271"/>
                    <a:pt x="8607" y="3492"/>
                    <a:pt x="8508" y="3492"/>
                  </a:cubicBezTo>
                  <a:cubicBezTo>
                    <a:pt x="8410" y="3591"/>
                    <a:pt x="8213" y="3689"/>
                    <a:pt x="8090" y="3787"/>
                  </a:cubicBezTo>
                  <a:cubicBezTo>
                    <a:pt x="7894" y="3787"/>
                    <a:pt x="7697" y="3886"/>
                    <a:pt x="7599" y="4107"/>
                  </a:cubicBezTo>
                  <a:lnTo>
                    <a:pt x="7377" y="4107"/>
                  </a:lnTo>
                  <a:cubicBezTo>
                    <a:pt x="7377" y="4205"/>
                    <a:pt x="7181" y="4304"/>
                    <a:pt x="7082" y="4304"/>
                  </a:cubicBezTo>
                  <a:cubicBezTo>
                    <a:pt x="6763" y="4500"/>
                    <a:pt x="6468" y="4599"/>
                    <a:pt x="6369" y="4918"/>
                  </a:cubicBezTo>
                  <a:cubicBezTo>
                    <a:pt x="6369" y="4918"/>
                    <a:pt x="6246" y="4918"/>
                    <a:pt x="6246" y="5017"/>
                  </a:cubicBezTo>
                  <a:cubicBezTo>
                    <a:pt x="5951" y="5017"/>
                    <a:pt x="5853" y="5214"/>
                    <a:pt x="5632" y="5435"/>
                  </a:cubicBezTo>
                  <a:cubicBezTo>
                    <a:pt x="5435" y="5632"/>
                    <a:pt x="5238" y="5730"/>
                    <a:pt x="5140" y="5951"/>
                  </a:cubicBezTo>
                  <a:lnTo>
                    <a:pt x="4918" y="6148"/>
                  </a:lnTo>
                  <a:lnTo>
                    <a:pt x="4722" y="6345"/>
                  </a:lnTo>
                  <a:cubicBezTo>
                    <a:pt x="4623" y="6443"/>
                    <a:pt x="4525" y="6443"/>
                    <a:pt x="4402" y="6566"/>
                  </a:cubicBezTo>
                  <a:cubicBezTo>
                    <a:pt x="4304" y="6861"/>
                    <a:pt x="4009" y="7058"/>
                    <a:pt x="3787" y="7377"/>
                  </a:cubicBezTo>
                  <a:cubicBezTo>
                    <a:pt x="3591" y="7672"/>
                    <a:pt x="3394" y="7894"/>
                    <a:pt x="3173" y="8090"/>
                  </a:cubicBezTo>
                  <a:cubicBezTo>
                    <a:pt x="3173" y="8189"/>
                    <a:pt x="3074" y="8189"/>
                    <a:pt x="3074" y="8287"/>
                  </a:cubicBezTo>
                  <a:cubicBezTo>
                    <a:pt x="3074" y="8410"/>
                    <a:pt x="2878" y="8508"/>
                    <a:pt x="2878" y="8705"/>
                  </a:cubicBezTo>
                  <a:cubicBezTo>
                    <a:pt x="2779" y="8804"/>
                    <a:pt x="2681" y="8902"/>
                    <a:pt x="2558" y="9025"/>
                  </a:cubicBezTo>
                  <a:cubicBezTo>
                    <a:pt x="2558" y="9123"/>
                    <a:pt x="2460" y="9222"/>
                    <a:pt x="2460" y="9320"/>
                  </a:cubicBezTo>
                  <a:cubicBezTo>
                    <a:pt x="2263" y="9517"/>
                    <a:pt x="2263" y="9836"/>
                    <a:pt x="2066" y="9935"/>
                  </a:cubicBezTo>
                  <a:cubicBezTo>
                    <a:pt x="2164" y="10131"/>
                    <a:pt x="1943" y="10131"/>
                    <a:pt x="1943" y="10254"/>
                  </a:cubicBezTo>
                  <a:cubicBezTo>
                    <a:pt x="1943" y="10353"/>
                    <a:pt x="1845" y="10451"/>
                    <a:pt x="1845" y="10549"/>
                  </a:cubicBezTo>
                  <a:cubicBezTo>
                    <a:pt x="1746" y="10648"/>
                    <a:pt x="1746" y="10746"/>
                    <a:pt x="1648" y="10869"/>
                  </a:cubicBezTo>
                  <a:cubicBezTo>
                    <a:pt x="1648" y="10967"/>
                    <a:pt x="1550" y="11066"/>
                    <a:pt x="1550" y="11262"/>
                  </a:cubicBezTo>
                  <a:lnTo>
                    <a:pt x="1451" y="11361"/>
                  </a:lnTo>
                  <a:cubicBezTo>
                    <a:pt x="1328" y="11582"/>
                    <a:pt x="1328" y="11680"/>
                    <a:pt x="1230" y="11877"/>
                  </a:cubicBezTo>
                  <a:cubicBezTo>
                    <a:pt x="1132" y="11976"/>
                    <a:pt x="1132" y="12098"/>
                    <a:pt x="1033" y="12197"/>
                  </a:cubicBezTo>
                  <a:lnTo>
                    <a:pt x="1033" y="12492"/>
                  </a:lnTo>
                  <a:cubicBezTo>
                    <a:pt x="837" y="12590"/>
                    <a:pt x="837" y="12713"/>
                    <a:pt x="837" y="12812"/>
                  </a:cubicBezTo>
                  <a:cubicBezTo>
                    <a:pt x="837" y="13008"/>
                    <a:pt x="714" y="13008"/>
                    <a:pt x="714" y="13205"/>
                  </a:cubicBezTo>
                  <a:lnTo>
                    <a:pt x="714" y="13328"/>
                  </a:lnTo>
                  <a:cubicBezTo>
                    <a:pt x="615" y="13328"/>
                    <a:pt x="615" y="13426"/>
                    <a:pt x="517" y="13525"/>
                  </a:cubicBezTo>
                  <a:cubicBezTo>
                    <a:pt x="517" y="13820"/>
                    <a:pt x="419" y="14139"/>
                    <a:pt x="320" y="14336"/>
                  </a:cubicBezTo>
                  <a:cubicBezTo>
                    <a:pt x="222" y="14557"/>
                    <a:pt x="222" y="14656"/>
                    <a:pt x="320" y="14754"/>
                  </a:cubicBezTo>
                  <a:lnTo>
                    <a:pt x="99" y="14754"/>
                  </a:lnTo>
                  <a:cubicBezTo>
                    <a:pt x="222" y="14852"/>
                    <a:pt x="320" y="14852"/>
                    <a:pt x="419" y="14951"/>
                  </a:cubicBezTo>
                  <a:cubicBezTo>
                    <a:pt x="517" y="14951"/>
                    <a:pt x="517" y="14852"/>
                    <a:pt x="615" y="14852"/>
                  </a:cubicBezTo>
                  <a:lnTo>
                    <a:pt x="615" y="14754"/>
                  </a:lnTo>
                  <a:lnTo>
                    <a:pt x="837" y="14557"/>
                  </a:lnTo>
                  <a:cubicBezTo>
                    <a:pt x="714" y="14434"/>
                    <a:pt x="714" y="14434"/>
                    <a:pt x="615" y="14434"/>
                  </a:cubicBezTo>
                  <a:cubicBezTo>
                    <a:pt x="714" y="14336"/>
                    <a:pt x="837" y="14238"/>
                    <a:pt x="935" y="14041"/>
                  </a:cubicBezTo>
                  <a:lnTo>
                    <a:pt x="935" y="14238"/>
                  </a:lnTo>
                  <a:lnTo>
                    <a:pt x="935" y="14434"/>
                  </a:lnTo>
                  <a:cubicBezTo>
                    <a:pt x="935" y="14434"/>
                    <a:pt x="837" y="14434"/>
                    <a:pt x="837" y="14557"/>
                  </a:cubicBezTo>
                  <a:lnTo>
                    <a:pt x="837" y="14951"/>
                  </a:lnTo>
                  <a:cubicBezTo>
                    <a:pt x="837" y="14852"/>
                    <a:pt x="714" y="14852"/>
                    <a:pt x="714" y="14852"/>
                  </a:cubicBezTo>
                  <a:cubicBezTo>
                    <a:pt x="615" y="14852"/>
                    <a:pt x="615" y="14951"/>
                    <a:pt x="615" y="14951"/>
                  </a:cubicBezTo>
                  <a:cubicBezTo>
                    <a:pt x="714" y="14951"/>
                    <a:pt x="935" y="14951"/>
                    <a:pt x="935" y="15049"/>
                  </a:cubicBezTo>
                  <a:cubicBezTo>
                    <a:pt x="935" y="15270"/>
                    <a:pt x="714" y="15467"/>
                    <a:pt x="837" y="15664"/>
                  </a:cubicBezTo>
                  <a:lnTo>
                    <a:pt x="837" y="15885"/>
                  </a:lnTo>
                  <a:lnTo>
                    <a:pt x="837" y="16082"/>
                  </a:lnTo>
                  <a:lnTo>
                    <a:pt x="837" y="16279"/>
                  </a:lnTo>
                  <a:cubicBezTo>
                    <a:pt x="837" y="16402"/>
                    <a:pt x="837" y="16402"/>
                    <a:pt x="935" y="16402"/>
                  </a:cubicBezTo>
                  <a:cubicBezTo>
                    <a:pt x="837" y="16500"/>
                    <a:pt x="714" y="16598"/>
                    <a:pt x="615" y="16697"/>
                  </a:cubicBezTo>
                  <a:cubicBezTo>
                    <a:pt x="714" y="16697"/>
                    <a:pt x="837" y="16598"/>
                    <a:pt x="837" y="16598"/>
                  </a:cubicBezTo>
                  <a:cubicBezTo>
                    <a:pt x="935" y="16598"/>
                    <a:pt x="935" y="16697"/>
                    <a:pt x="935" y="16697"/>
                  </a:cubicBezTo>
                  <a:cubicBezTo>
                    <a:pt x="837" y="16795"/>
                    <a:pt x="935" y="17016"/>
                    <a:pt x="837" y="17115"/>
                  </a:cubicBezTo>
                  <a:cubicBezTo>
                    <a:pt x="837" y="17016"/>
                    <a:pt x="837" y="17016"/>
                    <a:pt x="714" y="16893"/>
                  </a:cubicBezTo>
                  <a:cubicBezTo>
                    <a:pt x="714" y="17016"/>
                    <a:pt x="714" y="17016"/>
                    <a:pt x="615" y="17016"/>
                  </a:cubicBezTo>
                  <a:cubicBezTo>
                    <a:pt x="714" y="17115"/>
                    <a:pt x="837" y="17115"/>
                    <a:pt x="935" y="17213"/>
                  </a:cubicBezTo>
                  <a:lnTo>
                    <a:pt x="935" y="17631"/>
                  </a:lnTo>
                  <a:cubicBezTo>
                    <a:pt x="935" y="17729"/>
                    <a:pt x="1033" y="17828"/>
                    <a:pt x="1033" y="17926"/>
                  </a:cubicBezTo>
                  <a:lnTo>
                    <a:pt x="935" y="18024"/>
                  </a:lnTo>
                  <a:cubicBezTo>
                    <a:pt x="837" y="17828"/>
                    <a:pt x="837" y="17631"/>
                    <a:pt x="837" y="17311"/>
                  </a:cubicBezTo>
                  <a:lnTo>
                    <a:pt x="615" y="17311"/>
                  </a:lnTo>
                  <a:cubicBezTo>
                    <a:pt x="714" y="17631"/>
                    <a:pt x="714" y="17828"/>
                    <a:pt x="714" y="18024"/>
                  </a:cubicBezTo>
                  <a:lnTo>
                    <a:pt x="837" y="18024"/>
                  </a:lnTo>
                  <a:lnTo>
                    <a:pt x="837" y="18123"/>
                  </a:lnTo>
                  <a:cubicBezTo>
                    <a:pt x="935" y="18123"/>
                    <a:pt x="935" y="18123"/>
                    <a:pt x="1033" y="18024"/>
                  </a:cubicBezTo>
                  <a:cubicBezTo>
                    <a:pt x="1033" y="18123"/>
                    <a:pt x="1033" y="18123"/>
                    <a:pt x="1132" y="18123"/>
                  </a:cubicBezTo>
                  <a:cubicBezTo>
                    <a:pt x="1033" y="18123"/>
                    <a:pt x="1033" y="18246"/>
                    <a:pt x="1033" y="18246"/>
                  </a:cubicBezTo>
                  <a:lnTo>
                    <a:pt x="1033" y="18344"/>
                  </a:lnTo>
                  <a:cubicBezTo>
                    <a:pt x="935" y="18344"/>
                    <a:pt x="935" y="18246"/>
                    <a:pt x="837" y="18246"/>
                  </a:cubicBezTo>
                  <a:lnTo>
                    <a:pt x="837" y="18442"/>
                  </a:lnTo>
                  <a:cubicBezTo>
                    <a:pt x="837" y="18541"/>
                    <a:pt x="935" y="18541"/>
                    <a:pt x="935" y="18639"/>
                  </a:cubicBezTo>
                  <a:lnTo>
                    <a:pt x="935" y="18860"/>
                  </a:lnTo>
                  <a:cubicBezTo>
                    <a:pt x="1033" y="18959"/>
                    <a:pt x="1033" y="18959"/>
                    <a:pt x="1132" y="18959"/>
                  </a:cubicBezTo>
                  <a:lnTo>
                    <a:pt x="1132" y="19352"/>
                  </a:lnTo>
                  <a:cubicBezTo>
                    <a:pt x="1132" y="19475"/>
                    <a:pt x="1230" y="19574"/>
                    <a:pt x="1230" y="19672"/>
                  </a:cubicBezTo>
                  <a:cubicBezTo>
                    <a:pt x="1230" y="19770"/>
                    <a:pt x="1230" y="19869"/>
                    <a:pt x="1328" y="19967"/>
                  </a:cubicBezTo>
                  <a:cubicBezTo>
                    <a:pt x="1451" y="20090"/>
                    <a:pt x="1550" y="20188"/>
                    <a:pt x="1550" y="20385"/>
                  </a:cubicBezTo>
                  <a:cubicBezTo>
                    <a:pt x="1648" y="20483"/>
                    <a:pt x="1451" y="20582"/>
                    <a:pt x="1550" y="20705"/>
                  </a:cubicBezTo>
                  <a:cubicBezTo>
                    <a:pt x="1550" y="20705"/>
                    <a:pt x="1648" y="20705"/>
                    <a:pt x="1648" y="20803"/>
                  </a:cubicBezTo>
                  <a:lnTo>
                    <a:pt x="1648" y="21000"/>
                  </a:lnTo>
                  <a:lnTo>
                    <a:pt x="1845" y="21000"/>
                  </a:lnTo>
                  <a:cubicBezTo>
                    <a:pt x="1845" y="21098"/>
                    <a:pt x="1746" y="21098"/>
                    <a:pt x="1648" y="21196"/>
                  </a:cubicBezTo>
                  <a:cubicBezTo>
                    <a:pt x="1648" y="21098"/>
                    <a:pt x="1550" y="21000"/>
                    <a:pt x="1550" y="21000"/>
                  </a:cubicBezTo>
                  <a:lnTo>
                    <a:pt x="1550" y="20901"/>
                  </a:lnTo>
                  <a:cubicBezTo>
                    <a:pt x="1550" y="20803"/>
                    <a:pt x="1451" y="20803"/>
                    <a:pt x="1451" y="20705"/>
                  </a:cubicBezTo>
                  <a:cubicBezTo>
                    <a:pt x="1451" y="20582"/>
                    <a:pt x="1328" y="20582"/>
                    <a:pt x="1328" y="20483"/>
                  </a:cubicBezTo>
                  <a:cubicBezTo>
                    <a:pt x="1230" y="20483"/>
                    <a:pt x="1132" y="20483"/>
                    <a:pt x="1033" y="20385"/>
                  </a:cubicBezTo>
                  <a:lnTo>
                    <a:pt x="1033" y="20582"/>
                  </a:lnTo>
                  <a:cubicBezTo>
                    <a:pt x="1230" y="20803"/>
                    <a:pt x="1648" y="21516"/>
                    <a:pt x="1550" y="21713"/>
                  </a:cubicBezTo>
                  <a:cubicBezTo>
                    <a:pt x="1746" y="21811"/>
                    <a:pt x="1845" y="21934"/>
                    <a:pt x="1845" y="22032"/>
                  </a:cubicBezTo>
                  <a:cubicBezTo>
                    <a:pt x="2066" y="22426"/>
                    <a:pt x="2361" y="22647"/>
                    <a:pt x="2460" y="22942"/>
                  </a:cubicBezTo>
                  <a:lnTo>
                    <a:pt x="2164" y="22942"/>
                  </a:lnTo>
                  <a:lnTo>
                    <a:pt x="2164" y="23041"/>
                  </a:lnTo>
                  <a:cubicBezTo>
                    <a:pt x="2263" y="23041"/>
                    <a:pt x="2361" y="23164"/>
                    <a:pt x="2460" y="23164"/>
                  </a:cubicBezTo>
                  <a:lnTo>
                    <a:pt x="2558" y="23164"/>
                  </a:lnTo>
                  <a:cubicBezTo>
                    <a:pt x="2681" y="23262"/>
                    <a:pt x="2681" y="23262"/>
                    <a:pt x="2779" y="23360"/>
                  </a:cubicBezTo>
                  <a:lnTo>
                    <a:pt x="2558" y="23360"/>
                  </a:lnTo>
                  <a:cubicBezTo>
                    <a:pt x="2779" y="23655"/>
                    <a:pt x="2976" y="23877"/>
                    <a:pt x="3173" y="24073"/>
                  </a:cubicBezTo>
                  <a:lnTo>
                    <a:pt x="3296" y="24073"/>
                  </a:lnTo>
                  <a:cubicBezTo>
                    <a:pt x="3394" y="24172"/>
                    <a:pt x="3394" y="24270"/>
                    <a:pt x="3394" y="24270"/>
                  </a:cubicBezTo>
                  <a:cubicBezTo>
                    <a:pt x="3492" y="24393"/>
                    <a:pt x="3591" y="24491"/>
                    <a:pt x="3689" y="24590"/>
                  </a:cubicBezTo>
                  <a:cubicBezTo>
                    <a:pt x="3689" y="24688"/>
                    <a:pt x="3689" y="24688"/>
                    <a:pt x="3591" y="24688"/>
                  </a:cubicBezTo>
                  <a:cubicBezTo>
                    <a:pt x="3910" y="24885"/>
                    <a:pt x="3910" y="25204"/>
                    <a:pt x="4205" y="25204"/>
                  </a:cubicBezTo>
                  <a:cubicBezTo>
                    <a:pt x="4280" y="25354"/>
                    <a:pt x="4355" y="25446"/>
                    <a:pt x="4440" y="25536"/>
                  </a:cubicBezTo>
                  <a:lnTo>
                    <a:pt x="4440" y="25536"/>
                  </a:lnTo>
                  <a:cubicBezTo>
                    <a:pt x="4491" y="25374"/>
                    <a:pt x="4388" y="25289"/>
                    <a:pt x="4304" y="25204"/>
                  </a:cubicBezTo>
                  <a:cubicBezTo>
                    <a:pt x="4205" y="25106"/>
                    <a:pt x="4107" y="25008"/>
                    <a:pt x="3910" y="24786"/>
                  </a:cubicBezTo>
                  <a:lnTo>
                    <a:pt x="3910" y="24688"/>
                  </a:lnTo>
                  <a:lnTo>
                    <a:pt x="4009" y="24688"/>
                  </a:lnTo>
                  <a:cubicBezTo>
                    <a:pt x="4304" y="24786"/>
                    <a:pt x="4402" y="25106"/>
                    <a:pt x="4623" y="25303"/>
                  </a:cubicBezTo>
                  <a:cubicBezTo>
                    <a:pt x="5017" y="25500"/>
                    <a:pt x="5238" y="25819"/>
                    <a:pt x="5632" y="26016"/>
                  </a:cubicBezTo>
                  <a:cubicBezTo>
                    <a:pt x="5853" y="26237"/>
                    <a:pt x="6050" y="26532"/>
                    <a:pt x="6468" y="26631"/>
                  </a:cubicBezTo>
                  <a:cubicBezTo>
                    <a:pt x="6468" y="26631"/>
                    <a:pt x="6468" y="26729"/>
                    <a:pt x="6566" y="26729"/>
                  </a:cubicBezTo>
                  <a:cubicBezTo>
                    <a:pt x="6763" y="26852"/>
                    <a:pt x="6984" y="27049"/>
                    <a:pt x="7181" y="27147"/>
                  </a:cubicBezTo>
                  <a:lnTo>
                    <a:pt x="7279" y="27245"/>
                  </a:lnTo>
                  <a:lnTo>
                    <a:pt x="7279" y="27147"/>
                  </a:lnTo>
                  <a:lnTo>
                    <a:pt x="7476" y="27344"/>
                  </a:lnTo>
                  <a:cubicBezTo>
                    <a:pt x="7476" y="27245"/>
                    <a:pt x="7476" y="27245"/>
                    <a:pt x="7599" y="27245"/>
                  </a:cubicBezTo>
                  <a:cubicBezTo>
                    <a:pt x="7476" y="27147"/>
                    <a:pt x="7476" y="27147"/>
                    <a:pt x="7476" y="27049"/>
                  </a:cubicBezTo>
                  <a:lnTo>
                    <a:pt x="7377" y="27049"/>
                  </a:lnTo>
                  <a:cubicBezTo>
                    <a:pt x="7082" y="26852"/>
                    <a:pt x="6861" y="26631"/>
                    <a:pt x="6566" y="26532"/>
                  </a:cubicBezTo>
                  <a:cubicBezTo>
                    <a:pt x="6566" y="26434"/>
                    <a:pt x="6369" y="26434"/>
                    <a:pt x="6369" y="26237"/>
                  </a:cubicBezTo>
                  <a:lnTo>
                    <a:pt x="6246" y="26237"/>
                  </a:lnTo>
                  <a:cubicBezTo>
                    <a:pt x="6050" y="26114"/>
                    <a:pt x="5951" y="26016"/>
                    <a:pt x="5853" y="25918"/>
                  </a:cubicBezTo>
                  <a:lnTo>
                    <a:pt x="5853" y="25721"/>
                  </a:lnTo>
                  <a:cubicBezTo>
                    <a:pt x="5951" y="25819"/>
                    <a:pt x="5951" y="25918"/>
                    <a:pt x="6050" y="26016"/>
                  </a:cubicBezTo>
                  <a:cubicBezTo>
                    <a:pt x="6148" y="26016"/>
                    <a:pt x="6148" y="25918"/>
                    <a:pt x="6148" y="25918"/>
                  </a:cubicBezTo>
                  <a:cubicBezTo>
                    <a:pt x="6246" y="26016"/>
                    <a:pt x="6369" y="26114"/>
                    <a:pt x="6468" y="26114"/>
                  </a:cubicBezTo>
                  <a:lnTo>
                    <a:pt x="6664" y="26114"/>
                  </a:lnTo>
                  <a:cubicBezTo>
                    <a:pt x="6664" y="26237"/>
                    <a:pt x="6664" y="26336"/>
                    <a:pt x="6763" y="26434"/>
                  </a:cubicBezTo>
                  <a:cubicBezTo>
                    <a:pt x="6984" y="26434"/>
                    <a:pt x="7082" y="26532"/>
                    <a:pt x="7181" y="26631"/>
                  </a:cubicBezTo>
                  <a:lnTo>
                    <a:pt x="7279" y="26729"/>
                  </a:lnTo>
                  <a:lnTo>
                    <a:pt x="7476" y="26729"/>
                  </a:lnTo>
                  <a:lnTo>
                    <a:pt x="7697" y="26950"/>
                  </a:lnTo>
                  <a:cubicBezTo>
                    <a:pt x="7894" y="26950"/>
                    <a:pt x="8090" y="27049"/>
                    <a:pt x="8312" y="27147"/>
                  </a:cubicBezTo>
                  <a:cubicBezTo>
                    <a:pt x="8312" y="27245"/>
                    <a:pt x="8312" y="27344"/>
                    <a:pt x="8213" y="27467"/>
                  </a:cubicBezTo>
                  <a:cubicBezTo>
                    <a:pt x="8312" y="27344"/>
                    <a:pt x="8410" y="27344"/>
                    <a:pt x="8410" y="27344"/>
                  </a:cubicBezTo>
                  <a:lnTo>
                    <a:pt x="8607" y="27344"/>
                  </a:lnTo>
                  <a:cubicBezTo>
                    <a:pt x="8788" y="27525"/>
                    <a:pt x="8887" y="27689"/>
                    <a:pt x="9078" y="27689"/>
                  </a:cubicBezTo>
                  <a:cubicBezTo>
                    <a:pt x="9121" y="27689"/>
                    <a:pt x="9168" y="27681"/>
                    <a:pt x="9222" y="27663"/>
                  </a:cubicBezTo>
                  <a:cubicBezTo>
                    <a:pt x="9320" y="27860"/>
                    <a:pt x="9541" y="27958"/>
                    <a:pt x="9738" y="27958"/>
                  </a:cubicBezTo>
                  <a:cubicBezTo>
                    <a:pt x="9836" y="28081"/>
                    <a:pt x="10058" y="27958"/>
                    <a:pt x="10156" y="28180"/>
                  </a:cubicBezTo>
                  <a:lnTo>
                    <a:pt x="10353" y="28180"/>
                  </a:lnTo>
                  <a:lnTo>
                    <a:pt x="10353" y="28278"/>
                  </a:lnTo>
                  <a:cubicBezTo>
                    <a:pt x="10672" y="28278"/>
                    <a:pt x="10869" y="28376"/>
                    <a:pt x="11164" y="28475"/>
                  </a:cubicBezTo>
                  <a:lnTo>
                    <a:pt x="11164" y="28573"/>
                  </a:lnTo>
                  <a:lnTo>
                    <a:pt x="11164" y="28696"/>
                  </a:lnTo>
                  <a:cubicBezTo>
                    <a:pt x="11164" y="28696"/>
                    <a:pt x="11287" y="28696"/>
                    <a:pt x="11287" y="28573"/>
                  </a:cubicBezTo>
                  <a:lnTo>
                    <a:pt x="11287" y="28893"/>
                  </a:lnTo>
                  <a:lnTo>
                    <a:pt x="11779" y="28893"/>
                  </a:lnTo>
                  <a:lnTo>
                    <a:pt x="11779" y="29188"/>
                  </a:lnTo>
                  <a:cubicBezTo>
                    <a:pt x="11867" y="29276"/>
                    <a:pt x="11942" y="29351"/>
                    <a:pt x="12014" y="29351"/>
                  </a:cubicBezTo>
                  <a:cubicBezTo>
                    <a:pt x="12042" y="29351"/>
                    <a:pt x="12070" y="29339"/>
                    <a:pt x="12098" y="29311"/>
                  </a:cubicBezTo>
                  <a:cubicBezTo>
                    <a:pt x="12000" y="29311"/>
                    <a:pt x="12000" y="29188"/>
                    <a:pt x="12000" y="29188"/>
                  </a:cubicBezTo>
                  <a:lnTo>
                    <a:pt x="12295" y="29188"/>
                  </a:lnTo>
                  <a:lnTo>
                    <a:pt x="12197" y="29311"/>
                  </a:lnTo>
                  <a:cubicBezTo>
                    <a:pt x="12394" y="29409"/>
                    <a:pt x="12713" y="29311"/>
                    <a:pt x="12910" y="29508"/>
                  </a:cubicBezTo>
                  <a:cubicBezTo>
                    <a:pt x="13008" y="29508"/>
                    <a:pt x="13008" y="29508"/>
                    <a:pt x="13008" y="29409"/>
                  </a:cubicBezTo>
                  <a:cubicBezTo>
                    <a:pt x="13131" y="29508"/>
                    <a:pt x="13131" y="29606"/>
                    <a:pt x="13230" y="29606"/>
                  </a:cubicBezTo>
                  <a:lnTo>
                    <a:pt x="13623" y="29606"/>
                  </a:lnTo>
                  <a:cubicBezTo>
                    <a:pt x="13746" y="29704"/>
                    <a:pt x="13746" y="29704"/>
                    <a:pt x="13844" y="29803"/>
                  </a:cubicBezTo>
                  <a:cubicBezTo>
                    <a:pt x="13844" y="29803"/>
                    <a:pt x="13943" y="29704"/>
                    <a:pt x="13943" y="29606"/>
                  </a:cubicBezTo>
                  <a:cubicBezTo>
                    <a:pt x="14041" y="29704"/>
                    <a:pt x="14041" y="29704"/>
                    <a:pt x="14139" y="29803"/>
                  </a:cubicBezTo>
                  <a:lnTo>
                    <a:pt x="14459" y="29803"/>
                  </a:lnTo>
                  <a:lnTo>
                    <a:pt x="14459" y="29926"/>
                  </a:lnTo>
                  <a:lnTo>
                    <a:pt x="14656" y="29926"/>
                  </a:lnTo>
                  <a:cubicBezTo>
                    <a:pt x="14656" y="29803"/>
                    <a:pt x="14656" y="29803"/>
                    <a:pt x="14557" y="29606"/>
                  </a:cubicBezTo>
                  <a:lnTo>
                    <a:pt x="14557" y="29606"/>
                  </a:lnTo>
                  <a:cubicBezTo>
                    <a:pt x="14656" y="29704"/>
                    <a:pt x="14754" y="29704"/>
                    <a:pt x="14754" y="29803"/>
                  </a:cubicBezTo>
                  <a:lnTo>
                    <a:pt x="14754" y="29926"/>
                  </a:lnTo>
                  <a:lnTo>
                    <a:pt x="14852" y="30024"/>
                  </a:lnTo>
                  <a:cubicBezTo>
                    <a:pt x="14975" y="29926"/>
                    <a:pt x="14852" y="29704"/>
                    <a:pt x="14975" y="29704"/>
                  </a:cubicBezTo>
                  <a:cubicBezTo>
                    <a:pt x="15172" y="29704"/>
                    <a:pt x="15270" y="29704"/>
                    <a:pt x="15369" y="29803"/>
                  </a:cubicBezTo>
                  <a:lnTo>
                    <a:pt x="15369" y="30122"/>
                  </a:lnTo>
                  <a:lnTo>
                    <a:pt x="15688" y="30122"/>
                  </a:lnTo>
                  <a:cubicBezTo>
                    <a:pt x="15590" y="30024"/>
                    <a:pt x="15467" y="29926"/>
                    <a:pt x="15467" y="29926"/>
                  </a:cubicBezTo>
                  <a:cubicBezTo>
                    <a:pt x="15467" y="29926"/>
                    <a:pt x="15467" y="29803"/>
                    <a:pt x="15590" y="29803"/>
                  </a:cubicBezTo>
                  <a:cubicBezTo>
                    <a:pt x="15688" y="29803"/>
                    <a:pt x="15688" y="29803"/>
                    <a:pt x="15787" y="29926"/>
                  </a:cubicBezTo>
                  <a:lnTo>
                    <a:pt x="15787" y="29803"/>
                  </a:lnTo>
                  <a:cubicBezTo>
                    <a:pt x="15885" y="29803"/>
                    <a:pt x="15885" y="29803"/>
                    <a:pt x="15885" y="29926"/>
                  </a:cubicBezTo>
                  <a:cubicBezTo>
                    <a:pt x="15955" y="29838"/>
                    <a:pt x="16026" y="29762"/>
                    <a:pt x="16141" y="29762"/>
                  </a:cubicBezTo>
                  <a:cubicBezTo>
                    <a:pt x="16187" y="29762"/>
                    <a:pt x="16240" y="29774"/>
                    <a:pt x="16303" y="29803"/>
                  </a:cubicBezTo>
                  <a:cubicBezTo>
                    <a:pt x="16303" y="29803"/>
                    <a:pt x="16303" y="29704"/>
                    <a:pt x="16402" y="29606"/>
                  </a:cubicBezTo>
                  <a:lnTo>
                    <a:pt x="16402" y="29803"/>
                  </a:lnTo>
                  <a:cubicBezTo>
                    <a:pt x="16500" y="29926"/>
                    <a:pt x="16598" y="29926"/>
                    <a:pt x="16697" y="30024"/>
                  </a:cubicBezTo>
                  <a:cubicBezTo>
                    <a:pt x="16807" y="29975"/>
                    <a:pt x="16912" y="29975"/>
                    <a:pt x="17001" y="29975"/>
                  </a:cubicBezTo>
                  <a:cubicBezTo>
                    <a:pt x="17090" y="29975"/>
                    <a:pt x="17164" y="29975"/>
                    <a:pt x="17213" y="29926"/>
                  </a:cubicBezTo>
                  <a:lnTo>
                    <a:pt x="17213" y="29803"/>
                  </a:lnTo>
                  <a:lnTo>
                    <a:pt x="17016" y="29803"/>
                  </a:lnTo>
                  <a:cubicBezTo>
                    <a:pt x="16918" y="29803"/>
                    <a:pt x="16918" y="29704"/>
                    <a:pt x="16820" y="29704"/>
                  </a:cubicBezTo>
                  <a:cubicBezTo>
                    <a:pt x="16820" y="29803"/>
                    <a:pt x="16697" y="29803"/>
                    <a:pt x="16697" y="29803"/>
                  </a:cubicBezTo>
                  <a:lnTo>
                    <a:pt x="16598" y="29704"/>
                  </a:lnTo>
                  <a:cubicBezTo>
                    <a:pt x="16755" y="29635"/>
                    <a:pt x="16899" y="29565"/>
                    <a:pt x="17040" y="29565"/>
                  </a:cubicBezTo>
                  <a:cubicBezTo>
                    <a:pt x="17098" y="29565"/>
                    <a:pt x="17155" y="29577"/>
                    <a:pt x="17213" y="29606"/>
                  </a:cubicBezTo>
                  <a:cubicBezTo>
                    <a:pt x="17262" y="29655"/>
                    <a:pt x="17317" y="29655"/>
                    <a:pt x="17373" y="29655"/>
                  </a:cubicBezTo>
                  <a:cubicBezTo>
                    <a:pt x="17428" y="29655"/>
                    <a:pt x="17483" y="29655"/>
                    <a:pt x="17533" y="29704"/>
                  </a:cubicBezTo>
                  <a:cubicBezTo>
                    <a:pt x="17631" y="29606"/>
                    <a:pt x="17729" y="29606"/>
                    <a:pt x="17828" y="29508"/>
                  </a:cubicBezTo>
                  <a:cubicBezTo>
                    <a:pt x="17828" y="29606"/>
                    <a:pt x="17926" y="29606"/>
                    <a:pt x="17926" y="29606"/>
                  </a:cubicBezTo>
                  <a:cubicBezTo>
                    <a:pt x="18049" y="29606"/>
                    <a:pt x="18049" y="29606"/>
                    <a:pt x="18147" y="29704"/>
                  </a:cubicBezTo>
                  <a:cubicBezTo>
                    <a:pt x="18147" y="29606"/>
                    <a:pt x="18049" y="29508"/>
                    <a:pt x="18049" y="29508"/>
                  </a:cubicBezTo>
                  <a:lnTo>
                    <a:pt x="18147" y="29508"/>
                  </a:lnTo>
                  <a:cubicBezTo>
                    <a:pt x="18147" y="29508"/>
                    <a:pt x="18246" y="29508"/>
                    <a:pt x="18246" y="29606"/>
                  </a:cubicBezTo>
                  <a:cubicBezTo>
                    <a:pt x="18246" y="29606"/>
                    <a:pt x="18246" y="29508"/>
                    <a:pt x="18344" y="29508"/>
                  </a:cubicBezTo>
                  <a:cubicBezTo>
                    <a:pt x="18344" y="29606"/>
                    <a:pt x="18344" y="29606"/>
                    <a:pt x="18541" y="29704"/>
                  </a:cubicBezTo>
                  <a:cubicBezTo>
                    <a:pt x="18442" y="29606"/>
                    <a:pt x="18442" y="29508"/>
                    <a:pt x="18442" y="29508"/>
                  </a:cubicBezTo>
                  <a:cubicBezTo>
                    <a:pt x="18541" y="29409"/>
                    <a:pt x="18541" y="29409"/>
                    <a:pt x="18762" y="29409"/>
                  </a:cubicBezTo>
                  <a:cubicBezTo>
                    <a:pt x="18828" y="29409"/>
                    <a:pt x="18893" y="29453"/>
                    <a:pt x="18930" y="29453"/>
                  </a:cubicBezTo>
                  <a:cubicBezTo>
                    <a:pt x="18948" y="29453"/>
                    <a:pt x="18959" y="29442"/>
                    <a:pt x="18959" y="29409"/>
                  </a:cubicBezTo>
                  <a:lnTo>
                    <a:pt x="19475" y="29409"/>
                  </a:lnTo>
                  <a:cubicBezTo>
                    <a:pt x="19524" y="29360"/>
                    <a:pt x="19574" y="29335"/>
                    <a:pt x="19623" y="29335"/>
                  </a:cubicBezTo>
                  <a:cubicBezTo>
                    <a:pt x="19672" y="29335"/>
                    <a:pt x="19721" y="29360"/>
                    <a:pt x="19770" y="29409"/>
                  </a:cubicBezTo>
                  <a:lnTo>
                    <a:pt x="19893" y="29409"/>
                  </a:lnTo>
                  <a:cubicBezTo>
                    <a:pt x="19992" y="29311"/>
                    <a:pt x="20188" y="29311"/>
                    <a:pt x="20287" y="29311"/>
                  </a:cubicBezTo>
                  <a:lnTo>
                    <a:pt x="20705" y="29311"/>
                  </a:lnTo>
                  <a:lnTo>
                    <a:pt x="20705" y="29409"/>
                  </a:lnTo>
                  <a:lnTo>
                    <a:pt x="20606" y="29409"/>
                  </a:lnTo>
                  <a:cubicBezTo>
                    <a:pt x="20606" y="29508"/>
                    <a:pt x="20705" y="29508"/>
                    <a:pt x="20705" y="29508"/>
                  </a:cubicBezTo>
                  <a:cubicBezTo>
                    <a:pt x="20737" y="29475"/>
                    <a:pt x="20770" y="29464"/>
                    <a:pt x="20803" y="29464"/>
                  </a:cubicBezTo>
                  <a:cubicBezTo>
                    <a:pt x="20869" y="29464"/>
                    <a:pt x="20934" y="29508"/>
                    <a:pt x="21000" y="29508"/>
                  </a:cubicBezTo>
                  <a:cubicBezTo>
                    <a:pt x="21000" y="29311"/>
                    <a:pt x="20901" y="29311"/>
                    <a:pt x="20803" y="29311"/>
                  </a:cubicBezTo>
                  <a:cubicBezTo>
                    <a:pt x="20901" y="29311"/>
                    <a:pt x="20901" y="29188"/>
                    <a:pt x="20901" y="29090"/>
                  </a:cubicBezTo>
                  <a:cubicBezTo>
                    <a:pt x="20958" y="29216"/>
                    <a:pt x="21022" y="29270"/>
                    <a:pt x="21104" y="29270"/>
                  </a:cubicBezTo>
                  <a:cubicBezTo>
                    <a:pt x="21165" y="29270"/>
                    <a:pt x="21235" y="29240"/>
                    <a:pt x="21319" y="29188"/>
                  </a:cubicBezTo>
                  <a:cubicBezTo>
                    <a:pt x="21319" y="29090"/>
                    <a:pt x="21418" y="29090"/>
                    <a:pt x="21614" y="29090"/>
                  </a:cubicBezTo>
                  <a:lnTo>
                    <a:pt x="21737" y="29090"/>
                  </a:lnTo>
                  <a:cubicBezTo>
                    <a:pt x="21836" y="29090"/>
                    <a:pt x="21836" y="29090"/>
                    <a:pt x="21836" y="29188"/>
                  </a:cubicBezTo>
                  <a:lnTo>
                    <a:pt x="21614" y="29188"/>
                  </a:lnTo>
                  <a:lnTo>
                    <a:pt x="21614" y="29311"/>
                  </a:lnTo>
                  <a:lnTo>
                    <a:pt x="21123" y="29311"/>
                  </a:lnTo>
                  <a:lnTo>
                    <a:pt x="21123" y="29409"/>
                  </a:lnTo>
                  <a:lnTo>
                    <a:pt x="21737" y="29409"/>
                  </a:lnTo>
                  <a:cubicBezTo>
                    <a:pt x="21787" y="29360"/>
                    <a:pt x="21860" y="29335"/>
                    <a:pt x="21934" y="29335"/>
                  </a:cubicBezTo>
                  <a:cubicBezTo>
                    <a:pt x="22008" y="29335"/>
                    <a:pt x="22082" y="29360"/>
                    <a:pt x="22131" y="29409"/>
                  </a:cubicBezTo>
                  <a:cubicBezTo>
                    <a:pt x="22131" y="29311"/>
                    <a:pt x="22229" y="29311"/>
                    <a:pt x="22229" y="29188"/>
                  </a:cubicBezTo>
                  <a:cubicBezTo>
                    <a:pt x="22324" y="29240"/>
                    <a:pt x="22396" y="29270"/>
                    <a:pt x="22463" y="29270"/>
                  </a:cubicBezTo>
                  <a:cubicBezTo>
                    <a:pt x="22552" y="29270"/>
                    <a:pt x="22633" y="29216"/>
                    <a:pt x="22746" y="29090"/>
                  </a:cubicBezTo>
                  <a:lnTo>
                    <a:pt x="23065" y="29090"/>
                  </a:lnTo>
                  <a:lnTo>
                    <a:pt x="23164" y="28991"/>
                  </a:lnTo>
                  <a:cubicBezTo>
                    <a:pt x="23216" y="29018"/>
                    <a:pt x="23278" y="29030"/>
                    <a:pt x="23347" y="29030"/>
                  </a:cubicBezTo>
                  <a:cubicBezTo>
                    <a:pt x="23537" y="29030"/>
                    <a:pt x="23785" y="28938"/>
                    <a:pt x="24073" y="28794"/>
                  </a:cubicBezTo>
                  <a:cubicBezTo>
                    <a:pt x="24073" y="28696"/>
                    <a:pt x="24073" y="28696"/>
                    <a:pt x="23975" y="28573"/>
                  </a:cubicBezTo>
                  <a:lnTo>
                    <a:pt x="23778" y="28794"/>
                  </a:lnTo>
                  <a:lnTo>
                    <a:pt x="23459" y="28794"/>
                  </a:lnTo>
                  <a:cubicBezTo>
                    <a:pt x="23680" y="28696"/>
                    <a:pt x="23778" y="28573"/>
                    <a:pt x="23975" y="28573"/>
                  </a:cubicBezTo>
                  <a:cubicBezTo>
                    <a:pt x="24073" y="28573"/>
                    <a:pt x="24073" y="28573"/>
                    <a:pt x="24196" y="28475"/>
                  </a:cubicBezTo>
                  <a:lnTo>
                    <a:pt x="24196" y="28696"/>
                  </a:lnTo>
                  <a:lnTo>
                    <a:pt x="24393" y="28696"/>
                  </a:lnTo>
                  <a:lnTo>
                    <a:pt x="24295" y="28573"/>
                  </a:lnTo>
                  <a:cubicBezTo>
                    <a:pt x="24295" y="28573"/>
                    <a:pt x="24295" y="28475"/>
                    <a:pt x="24393" y="28475"/>
                  </a:cubicBezTo>
                  <a:cubicBezTo>
                    <a:pt x="24688" y="28376"/>
                    <a:pt x="24909" y="28278"/>
                    <a:pt x="25204" y="28180"/>
                  </a:cubicBezTo>
                  <a:lnTo>
                    <a:pt x="25204" y="28180"/>
                  </a:lnTo>
                  <a:cubicBezTo>
                    <a:pt x="25204" y="28376"/>
                    <a:pt x="25204" y="28376"/>
                    <a:pt x="25106" y="28376"/>
                  </a:cubicBezTo>
                  <a:cubicBezTo>
                    <a:pt x="25008" y="28376"/>
                    <a:pt x="24909" y="28376"/>
                    <a:pt x="24909" y="28475"/>
                  </a:cubicBezTo>
                  <a:lnTo>
                    <a:pt x="25426" y="28475"/>
                  </a:lnTo>
                  <a:lnTo>
                    <a:pt x="25426" y="28376"/>
                  </a:lnTo>
                  <a:cubicBezTo>
                    <a:pt x="25524" y="28376"/>
                    <a:pt x="25622" y="28278"/>
                    <a:pt x="25622" y="28278"/>
                  </a:cubicBezTo>
                  <a:lnTo>
                    <a:pt x="25819" y="28278"/>
                  </a:lnTo>
                  <a:cubicBezTo>
                    <a:pt x="25918" y="28278"/>
                    <a:pt x="25918" y="28180"/>
                    <a:pt x="26040" y="28081"/>
                  </a:cubicBezTo>
                  <a:lnTo>
                    <a:pt x="25918" y="28081"/>
                  </a:lnTo>
                  <a:cubicBezTo>
                    <a:pt x="25885" y="28114"/>
                    <a:pt x="25852" y="28125"/>
                    <a:pt x="25819" y="28125"/>
                  </a:cubicBezTo>
                  <a:cubicBezTo>
                    <a:pt x="25754" y="28125"/>
                    <a:pt x="25688" y="28081"/>
                    <a:pt x="25622" y="28081"/>
                  </a:cubicBezTo>
                  <a:cubicBezTo>
                    <a:pt x="25819" y="27958"/>
                    <a:pt x="26040" y="27860"/>
                    <a:pt x="26336" y="27860"/>
                  </a:cubicBezTo>
                  <a:lnTo>
                    <a:pt x="26336" y="27762"/>
                  </a:lnTo>
                  <a:lnTo>
                    <a:pt x="26655" y="27762"/>
                  </a:lnTo>
                  <a:cubicBezTo>
                    <a:pt x="26754" y="27467"/>
                    <a:pt x="27049" y="27565"/>
                    <a:pt x="27270" y="27467"/>
                  </a:cubicBezTo>
                  <a:lnTo>
                    <a:pt x="27368" y="27467"/>
                  </a:lnTo>
                  <a:cubicBezTo>
                    <a:pt x="27368" y="27467"/>
                    <a:pt x="27467" y="27344"/>
                    <a:pt x="27467" y="27245"/>
                  </a:cubicBezTo>
                  <a:cubicBezTo>
                    <a:pt x="27565" y="27245"/>
                    <a:pt x="27663" y="27147"/>
                    <a:pt x="27885" y="27147"/>
                  </a:cubicBezTo>
                  <a:cubicBezTo>
                    <a:pt x="27983" y="27049"/>
                    <a:pt x="28081" y="27049"/>
                    <a:pt x="28278" y="26950"/>
                  </a:cubicBezTo>
                  <a:lnTo>
                    <a:pt x="28278" y="27147"/>
                  </a:lnTo>
                  <a:lnTo>
                    <a:pt x="28598" y="27147"/>
                  </a:lnTo>
                  <a:lnTo>
                    <a:pt x="28598" y="27049"/>
                  </a:lnTo>
                  <a:cubicBezTo>
                    <a:pt x="28499" y="26950"/>
                    <a:pt x="28499" y="26950"/>
                    <a:pt x="28376" y="26852"/>
                  </a:cubicBezTo>
                  <a:cubicBezTo>
                    <a:pt x="28598" y="26729"/>
                    <a:pt x="28794" y="26631"/>
                    <a:pt x="28991" y="26532"/>
                  </a:cubicBezTo>
                  <a:lnTo>
                    <a:pt x="29114" y="26532"/>
                  </a:lnTo>
                  <a:cubicBezTo>
                    <a:pt x="29212" y="26434"/>
                    <a:pt x="29311" y="26434"/>
                    <a:pt x="29311" y="26336"/>
                  </a:cubicBezTo>
                  <a:cubicBezTo>
                    <a:pt x="29409" y="26434"/>
                    <a:pt x="29409" y="26532"/>
                    <a:pt x="29508" y="26631"/>
                  </a:cubicBezTo>
                  <a:lnTo>
                    <a:pt x="29311" y="26631"/>
                  </a:lnTo>
                  <a:lnTo>
                    <a:pt x="29212" y="26532"/>
                  </a:lnTo>
                  <a:lnTo>
                    <a:pt x="29114" y="26631"/>
                  </a:lnTo>
                  <a:lnTo>
                    <a:pt x="29114" y="26729"/>
                  </a:lnTo>
                  <a:lnTo>
                    <a:pt x="28893" y="26729"/>
                  </a:lnTo>
                  <a:lnTo>
                    <a:pt x="28893" y="27049"/>
                  </a:lnTo>
                  <a:cubicBezTo>
                    <a:pt x="28991" y="27049"/>
                    <a:pt x="28991" y="27147"/>
                    <a:pt x="29114" y="27245"/>
                  </a:cubicBezTo>
                  <a:cubicBezTo>
                    <a:pt x="29212" y="27245"/>
                    <a:pt x="29311" y="27147"/>
                    <a:pt x="29311" y="27049"/>
                  </a:cubicBezTo>
                  <a:cubicBezTo>
                    <a:pt x="29212" y="26950"/>
                    <a:pt x="29212" y="26852"/>
                    <a:pt x="29311" y="26729"/>
                  </a:cubicBezTo>
                  <a:lnTo>
                    <a:pt x="29311" y="26852"/>
                  </a:lnTo>
                  <a:cubicBezTo>
                    <a:pt x="29409" y="26852"/>
                    <a:pt x="29409" y="26852"/>
                    <a:pt x="29409" y="26729"/>
                  </a:cubicBezTo>
                  <a:cubicBezTo>
                    <a:pt x="29409" y="26852"/>
                    <a:pt x="29508" y="26950"/>
                    <a:pt x="29508" y="26950"/>
                  </a:cubicBezTo>
                  <a:lnTo>
                    <a:pt x="29606" y="26950"/>
                  </a:lnTo>
                  <a:cubicBezTo>
                    <a:pt x="29606" y="26950"/>
                    <a:pt x="29729" y="26852"/>
                    <a:pt x="29729" y="26729"/>
                  </a:cubicBezTo>
                  <a:lnTo>
                    <a:pt x="29729" y="26852"/>
                  </a:lnTo>
                  <a:cubicBezTo>
                    <a:pt x="29926" y="26852"/>
                    <a:pt x="30024" y="26729"/>
                    <a:pt x="30122" y="26532"/>
                  </a:cubicBezTo>
                  <a:cubicBezTo>
                    <a:pt x="30122" y="26532"/>
                    <a:pt x="30221" y="26532"/>
                    <a:pt x="30221" y="26434"/>
                  </a:cubicBezTo>
                  <a:cubicBezTo>
                    <a:pt x="30344" y="26336"/>
                    <a:pt x="30442" y="26336"/>
                    <a:pt x="30344" y="26114"/>
                  </a:cubicBezTo>
                  <a:lnTo>
                    <a:pt x="30540" y="26114"/>
                  </a:lnTo>
                  <a:cubicBezTo>
                    <a:pt x="30737" y="26114"/>
                    <a:pt x="30737" y="25918"/>
                    <a:pt x="30958" y="25819"/>
                  </a:cubicBezTo>
                  <a:cubicBezTo>
                    <a:pt x="30958" y="25721"/>
                    <a:pt x="31057" y="25721"/>
                    <a:pt x="31155" y="25622"/>
                  </a:cubicBezTo>
                  <a:cubicBezTo>
                    <a:pt x="31253" y="25401"/>
                    <a:pt x="31450" y="25303"/>
                    <a:pt x="31450" y="25106"/>
                  </a:cubicBezTo>
                  <a:lnTo>
                    <a:pt x="31573" y="25008"/>
                  </a:lnTo>
                  <a:cubicBezTo>
                    <a:pt x="31671" y="25008"/>
                    <a:pt x="31671" y="24885"/>
                    <a:pt x="31770" y="24786"/>
                  </a:cubicBezTo>
                  <a:cubicBezTo>
                    <a:pt x="31868" y="24786"/>
                    <a:pt x="31966" y="24688"/>
                    <a:pt x="31966" y="24590"/>
                  </a:cubicBezTo>
                  <a:cubicBezTo>
                    <a:pt x="32065" y="24393"/>
                    <a:pt x="32286" y="24270"/>
                    <a:pt x="32384" y="24172"/>
                  </a:cubicBezTo>
                  <a:cubicBezTo>
                    <a:pt x="32384" y="24073"/>
                    <a:pt x="32483" y="24073"/>
                    <a:pt x="32483" y="24073"/>
                  </a:cubicBezTo>
                  <a:lnTo>
                    <a:pt x="32483" y="23877"/>
                  </a:lnTo>
                  <a:cubicBezTo>
                    <a:pt x="32581" y="23778"/>
                    <a:pt x="32680" y="23655"/>
                    <a:pt x="32802" y="23557"/>
                  </a:cubicBezTo>
                  <a:cubicBezTo>
                    <a:pt x="32802" y="23459"/>
                    <a:pt x="32901" y="23360"/>
                    <a:pt x="32901" y="23262"/>
                  </a:cubicBezTo>
                  <a:cubicBezTo>
                    <a:pt x="32999" y="23164"/>
                    <a:pt x="33098" y="23164"/>
                    <a:pt x="33098" y="23041"/>
                  </a:cubicBezTo>
                  <a:cubicBezTo>
                    <a:pt x="33098" y="22844"/>
                    <a:pt x="33294" y="22942"/>
                    <a:pt x="33294" y="22746"/>
                  </a:cubicBezTo>
                  <a:cubicBezTo>
                    <a:pt x="33417" y="22549"/>
                    <a:pt x="33614" y="22229"/>
                    <a:pt x="33811" y="21934"/>
                  </a:cubicBezTo>
                  <a:lnTo>
                    <a:pt x="33712" y="21811"/>
                  </a:lnTo>
                  <a:cubicBezTo>
                    <a:pt x="34032" y="21516"/>
                    <a:pt x="34032" y="21516"/>
                    <a:pt x="34130" y="21098"/>
                  </a:cubicBezTo>
                  <a:cubicBezTo>
                    <a:pt x="34229" y="21000"/>
                    <a:pt x="34229" y="21000"/>
                    <a:pt x="34327" y="20901"/>
                  </a:cubicBezTo>
                  <a:cubicBezTo>
                    <a:pt x="34425" y="20803"/>
                    <a:pt x="34425" y="20705"/>
                    <a:pt x="34524" y="20483"/>
                  </a:cubicBezTo>
                  <a:cubicBezTo>
                    <a:pt x="34524" y="20385"/>
                    <a:pt x="34524" y="20287"/>
                    <a:pt x="34647" y="20287"/>
                  </a:cubicBezTo>
                  <a:lnTo>
                    <a:pt x="34745" y="20188"/>
                  </a:lnTo>
                  <a:cubicBezTo>
                    <a:pt x="34745" y="19967"/>
                    <a:pt x="34843" y="19869"/>
                    <a:pt x="34942" y="19770"/>
                  </a:cubicBezTo>
                  <a:cubicBezTo>
                    <a:pt x="34942" y="19672"/>
                    <a:pt x="34942" y="19475"/>
                    <a:pt x="35040" y="19254"/>
                  </a:cubicBezTo>
                  <a:cubicBezTo>
                    <a:pt x="35040" y="19156"/>
                    <a:pt x="35138" y="19057"/>
                    <a:pt x="35261" y="18959"/>
                  </a:cubicBezTo>
                  <a:lnTo>
                    <a:pt x="35261" y="18639"/>
                  </a:lnTo>
                  <a:cubicBezTo>
                    <a:pt x="35261" y="18541"/>
                    <a:pt x="35360" y="18541"/>
                    <a:pt x="35360" y="18442"/>
                  </a:cubicBezTo>
                  <a:cubicBezTo>
                    <a:pt x="35458" y="18246"/>
                    <a:pt x="35458" y="18024"/>
                    <a:pt x="35556" y="17828"/>
                  </a:cubicBezTo>
                  <a:cubicBezTo>
                    <a:pt x="35655" y="17631"/>
                    <a:pt x="35655" y="17311"/>
                    <a:pt x="35655" y="17115"/>
                  </a:cubicBezTo>
                  <a:cubicBezTo>
                    <a:pt x="35753" y="16893"/>
                    <a:pt x="35876" y="16697"/>
                    <a:pt x="35974" y="16402"/>
                  </a:cubicBezTo>
                  <a:cubicBezTo>
                    <a:pt x="35876" y="16402"/>
                    <a:pt x="35876" y="16402"/>
                    <a:pt x="35876" y="16279"/>
                  </a:cubicBezTo>
                  <a:cubicBezTo>
                    <a:pt x="35876" y="16180"/>
                    <a:pt x="35974" y="16180"/>
                    <a:pt x="35974" y="16082"/>
                  </a:cubicBezTo>
                  <a:cubicBezTo>
                    <a:pt x="35974" y="15984"/>
                    <a:pt x="35876" y="15885"/>
                    <a:pt x="35974" y="15885"/>
                  </a:cubicBezTo>
                  <a:cubicBezTo>
                    <a:pt x="36073" y="15664"/>
                    <a:pt x="35974" y="15566"/>
                    <a:pt x="35974" y="15369"/>
                  </a:cubicBezTo>
                  <a:cubicBezTo>
                    <a:pt x="35974" y="15270"/>
                    <a:pt x="36073" y="15049"/>
                    <a:pt x="36073" y="14951"/>
                  </a:cubicBezTo>
                  <a:cubicBezTo>
                    <a:pt x="36073" y="14852"/>
                    <a:pt x="35974" y="14754"/>
                    <a:pt x="36073" y="14656"/>
                  </a:cubicBezTo>
                  <a:cubicBezTo>
                    <a:pt x="36073" y="14041"/>
                    <a:pt x="36073" y="13721"/>
                    <a:pt x="35974" y="13107"/>
                  </a:cubicBezTo>
                  <a:lnTo>
                    <a:pt x="36073" y="13107"/>
                  </a:lnTo>
                  <a:cubicBezTo>
                    <a:pt x="35974" y="13008"/>
                    <a:pt x="35974" y="13008"/>
                    <a:pt x="35876" y="12910"/>
                  </a:cubicBezTo>
                  <a:cubicBezTo>
                    <a:pt x="35974" y="12910"/>
                    <a:pt x="35974" y="12812"/>
                    <a:pt x="35974" y="12812"/>
                  </a:cubicBezTo>
                  <a:lnTo>
                    <a:pt x="35974" y="12713"/>
                  </a:lnTo>
                  <a:lnTo>
                    <a:pt x="35974" y="12590"/>
                  </a:lnTo>
                  <a:cubicBezTo>
                    <a:pt x="35974" y="12492"/>
                    <a:pt x="35876" y="12394"/>
                    <a:pt x="35876" y="12197"/>
                  </a:cubicBezTo>
                  <a:lnTo>
                    <a:pt x="35974" y="12197"/>
                  </a:lnTo>
                  <a:cubicBezTo>
                    <a:pt x="35876" y="12098"/>
                    <a:pt x="35753" y="12098"/>
                    <a:pt x="35655" y="11976"/>
                  </a:cubicBezTo>
                  <a:lnTo>
                    <a:pt x="35655" y="11582"/>
                  </a:lnTo>
                  <a:cubicBezTo>
                    <a:pt x="35655" y="11361"/>
                    <a:pt x="35556" y="11361"/>
                    <a:pt x="35458" y="11164"/>
                  </a:cubicBezTo>
                  <a:cubicBezTo>
                    <a:pt x="35458" y="11066"/>
                    <a:pt x="35261" y="10869"/>
                    <a:pt x="35261" y="10648"/>
                  </a:cubicBezTo>
                  <a:lnTo>
                    <a:pt x="35261" y="10549"/>
                  </a:lnTo>
                  <a:cubicBezTo>
                    <a:pt x="35138" y="10451"/>
                    <a:pt x="35138" y="10254"/>
                    <a:pt x="35138" y="10131"/>
                  </a:cubicBezTo>
                  <a:lnTo>
                    <a:pt x="34942" y="9935"/>
                  </a:lnTo>
                  <a:lnTo>
                    <a:pt x="34942" y="9738"/>
                  </a:lnTo>
                  <a:cubicBezTo>
                    <a:pt x="34745" y="9418"/>
                    <a:pt x="34647" y="9222"/>
                    <a:pt x="34524" y="9025"/>
                  </a:cubicBezTo>
                  <a:lnTo>
                    <a:pt x="34524" y="8902"/>
                  </a:lnTo>
                  <a:cubicBezTo>
                    <a:pt x="34524" y="8705"/>
                    <a:pt x="34327" y="8607"/>
                    <a:pt x="34229" y="8508"/>
                  </a:cubicBezTo>
                  <a:cubicBezTo>
                    <a:pt x="34229" y="8410"/>
                    <a:pt x="34327" y="8410"/>
                    <a:pt x="34327" y="8410"/>
                  </a:cubicBezTo>
                  <a:cubicBezTo>
                    <a:pt x="34229" y="8189"/>
                    <a:pt x="34229" y="7992"/>
                    <a:pt x="34130" y="7894"/>
                  </a:cubicBezTo>
                  <a:cubicBezTo>
                    <a:pt x="34032" y="7894"/>
                    <a:pt x="33909" y="7795"/>
                    <a:pt x="33909" y="7795"/>
                  </a:cubicBezTo>
                  <a:cubicBezTo>
                    <a:pt x="33909" y="7894"/>
                    <a:pt x="33909" y="7992"/>
                    <a:pt x="33811" y="7992"/>
                  </a:cubicBezTo>
                  <a:cubicBezTo>
                    <a:pt x="33712" y="7894"/>
                    <a:pt x="33614" y="7795"/>
                    <a:pt x="33516" y="7672"/>
                  </a:cubicBezTo>
                  <a:lnTo>
                    <a:pt x="33516" y="7574"/>
                  </a:lnTo>
                  <a:lnTo>
                    <a:pt x="33294" y="7377"/>
                  </a:lnTo>
                  <a:lnTo>
                    <a:pt x="33294" y="7279"/>
                  </a:lnTo>
                  <a:lnTo>
                    <a:pt x="33196" y="7279"/>
                  </a:lnTo>
                  <a:cubicBezTo>
                    <a:pt x="33098" y="7181"/>
                    <a:pt x="32999" y="6959"/>
                    <a:pt x="32901" y="6861"/>
                  </a:cubicBezTo>
                  <a:lnTo>
                    <a:pt x="32901" y="6664"/>
                  </a:lnTo>
                  <a:cubicBezTo>
                    <a:pt x="32802" y="6566"/>
                    <a:pt x="32680" y="6566"/>
                    <a:pt x="32581" y="6443"/>
                  </a:cubicBezTo>
                  <a:cubicBezTo>
                    <a:pt x="32483" y="6345"/>
                    <a:pt x="32483" y="6246"/>
                    <a:pt x="32384" y="6148"/>
                  </a:cubicBezTo>
                  <a:lnTo>
                    <a:pt x="32680" y="6148"/>
                  </a:lnTo>
                  <a:cubicBezTo>
                    <a:pt x="32483" y="5828"/>
                    <a:pt x="32286" y="5533"/>
                    <a:pt x="32065" y="5214"/>
                  </a:cubicBezTo>
                  <a:lnTo>
                    <a:pt x="31868" y="5214"/>
                  </a:lnTo>
                  <a:cubicBezTo>
                    <a:pt x="31770" y="5115"/>
                    <a:pt x="31770" y="5017"/>
                    <a:pt x="31671" y="5017"/>
                  </a:cubicBezTo>
                  <a:cubicBezTo>
                    <a:pt x="31352" y="4722"/>
                    <a:pt x="31057" y="4500"/>
                    <a:pt x="30737" y="4304"/>
                  </a:cubicBezTo>
                  <a:lnTo>
                    <a:pt x="30737" y="4107"/>
                  </a:lnTo>
                  <a:cubicBezTo>
                    <a:pt x="30540" y="3984"/>
                    <a:pt x="30442" y="3984"/>
                    <a:pt x="30344" y="3984"/>
                  </a:cubicBezTo>
                  <a:lnTo>
                    <a:pt x="30344" y="3787"/>
                  </a:lnTo>
                  <a:cubicBezTo>
                    <a:pt x="30221" y="3787"/>
                    <a:pt x="30122" y="3689"/>
                    <a:pt x="30122" y="3689"/>
                  </a:cubicBezTo>
                  <a:cubicBezTo>
                    <a:pt x="30024" y="3591"/>
                    <a:pt x="29926" y="3591"/>
                    <a:pt x="29827" y="3492"/>
                  </a:cubicBezTo>
                  <a:lnTo>
                    <a:pt x="29827" y="3689"/>
                  </a:lnTo>
                  <a:cubicBezTo>
                    <a:pt x="29926" y="3689"/>
                    <a:pt x="30024" y="3787"/>
                    <a:pt x="30122" y="3787"/>
                  </a:cubicBezTo>
                  <a:cubicBezTo>
                    <a:pt x="30122" y="3886"/>
                    <a:pt x="30221" y="3984"/>
                    <a:pt x="30221" y="3984"/>
                  </a:cubicBezTo>
                  <a:cubicBezTo>
                    <a:pt x="30221" y="3984"/>
                    <a:pt x="30221" y="4107"/>
                    <a:pt x="30122" y="4107"/>
                  </a:cubicBezTo>
                  <a:cubicBezTo>
                    <a:pt x="30024" y="3984"/>
                    <a:pt x="29926" y="3886"/>
                    <a:pt x="29827" y="3689"/>
                  </a:cubicBezTo>
                  <a:cubicBezTo>
                    <a:pt x="29729" y="3689"/>
                    <a:pt x="29606" y="3689"/>
                    <a:pt x="29606" y="3591"/>
                  </a:cubicBezTo>
                  <a:cubicBezTo>
                    <a:pt x="29606" y="3591"/>
                    <a:pt x="29606" y="3492"/>
                    <a:pt x="29729" y="3369"/>
                  </a:cubicBezTo>
                  <a:cubicBezTo>
                    <a:pt x="29508" y="3271"/>
                    <a:pt x="29311" y="3173"/>
                    <a:pt x="29114" y="3074"/>
                  </a:cubicBezTo>
                  <a:lnTo>
                    <a:pt x="29114" y="3173"/>
                  </a:lnTo>
                  <a:lnTo>
                    <a:pt x="28893" y="3173"/>
                  </a:lnTo>
                  <a:cubicBezTo>
                    <a:pt x="28893" y="3173"/>
                    <a:pt x="28893" y="3074"/>
                    <a:pt x="28794" y="3074"/>
                  </a:cubicBezTo>
                  <a:lnTo>
                    <a:pt x="28893" y="2976"/>
                  </a:lnTo>
                  <a:cubicBezTo>
                    <a:pt x="28893" y="2878"/>
                    <a:pt x="28794" y="2755"/>
                    <a:pt x="28794" y="2656"/>
                  </a:cubicBezTo>
                  <a:cubicBezTo>
                    <a:pt x="28696" y="2656"/>
                    <a:pt x="28696" y="2755"/>
                    <a:pt x="28598" y="2755"/>
                  </a:cubicBezTo>
                  <a:cubicBezTo>
                    <a:pt x="28598" y="2878"/>
                    <a:pt x="28696" y="2878"/>
                    <a:pt x="28696" y="2976"/>
                  </a:cubicBezTo>
                  <a:lnTo>
                    <a:pt x="28499" y="2976"/>
                  </a:lnTo>
                  <a:cubicBezTo>
                    <a:pt x="28376" y="2755"/>
                    <a:pt x="28180" y="2656"/>
                    <a:pt x="28081" y="2558"/>
                  </a:cubicBezTo>
                  <a:lnTo>
                    <a:pt x="27983" y="2558"/>
                  </a:lnTo>
                  <a:cubicBezTo>
                    <a:pt x="27983" y="2460"/>
                    <a:pt x="27885" y="2460"/>
                    <a:pt x="27885" y="2361"/>
                  </a:cubicBezTo>
                  <a:cubicBezTo>
                    <a:pt x="27762" y="2263"/>
                    <a:pt x="27762" y="2263"/>
                    <a:pt x="27663" y="2140"/>
                  </a:cubicBezTo>
                  <a:lnTo>
                    <a:pt x="27565" y="2263"/>
                  </a:lnTo>
                  <a:cubicBezTo>
                    <a:pt x="27509" y="2291"/>
                    <a:pt x="27461" y="2303"/>
                    <a:pt x="27420" y="2303"/>
                  </a:cubicBezTo>
                  <a:cubicBezTo>
                    <a:pt x="27320" y="2303"/>
                    <a:pt x="27270" y="2228"/>
                    <a:pt x="27270" y="2140"/>
                  </a:cubicBezTo>
                  <a:cubicBezTo>
                    <a:pt x="27270" y="2042"/>
                    <a:pt x="27147" y="1943"/>
                    <a:pt x="27049" y="1845"/>
                  </a:cubicBezTo>
                  <a:cubicBezTo>
                    <a:pt x="27049" y="1845"/>
                    <a:pt x="26950" y="1943"/>
                    <a:pt x="26950" y="2042"/>
                  </a:cubicBezTo>
                  <a:lnTo>
                    <a:pt x="26852" y="2042"/>
                  </a:lnTo>
                  <a:cubicBezTo>
                    <a:pt x="26852" y="1943"/>
                    <a:pt x="26950" y="1943"/>
                    <a:pt x="26950" y="1845"/>
                  </a:cubicBezTo>
                  <a:cubicBezTo>
                    <a:pt x="26852" y="1845"/>
                    <a:pt x="26852" y="1746"/>
                    <a:pt x="26754" y="1746"/>
                  </a:cubicBezTo>
                  <a:lnTo>
                    <a:pt x="26655" y="1845"/>
                  </a:lnTo>
                  <a:cubicBezTo>
                    <a:pt x="26532" y="1746"/>
                    <a:pt x="26434" y="1648"/>
                    <a:pt x="26434" y="1648"/>
                  </a:cubicBezTo>
                  <a:lnTo>
                    <a:pt x="26237" y="1648"/>
                  </a:lnTo>
                  <a:cubicBezTo>
                    <a:pt x="26237" y="1525"/>
                    <a:pt x="26139" y="1525"/>
                    <a:pt x="26139" y="1525"/>
                  </a:cubicBezTo>
                  <a:lnTo>
                    <a:pt x="25918" y="1525"/>
                  </a:lnTo>
                  <a:lnTo>
                    <a:pt x="25819" y="1427"/>
                  </a:lnTo>
                  <a:lnTo>
                    <a:pt x="25721" y="1427"/>
                  </a:lnTo>
                  <a:cubicBezTo>
                    <a:pt x="25721" y="1427"/>
                    <a:pt x="25622" y="1328"/>
                    <a:pt x="25622" y="1230"/>
                  </a:cubicBezTo>
                  <a:cubicBezTo>
                    <a:pt x="25602" y="1251"/>
                    <a:pt x="25581" y="1258"/>
                    <a:pt x="25560" y="1258"/>
                  </a:cubicBezTo>
                  <a:cubicBezTo>
                    <a:pt x="25502" y="1258"/>
                    <a:pt x="25443" y="1202"/>
                    <a:pt x="25378" y="1202"/>
                  </a:cubicBezTo>
                  <a:cubicBezTo>
                    <a:pt x="25354" y="1202"/>
                    <a:pt x="25329" y="1209"/>
                    <a:pt x="25303" y="1230"/>
                  </a:cubicBezTo>
                  <a:cubicBezTo>
                    <a:pt x="25204" y="1132"/>
                    <a:pt x="25008" y="1132"/>
                    <a:pt x="24909" y="1033"/>
                  </a:cubicBezTo>
                  <a:lnTo>
                    <a:pt x="24491" y="1033"/>
                  </a:lnTo>
                  <a:cubicBezTo>
                    <a:pt x="24393" y="910"/>
                    <a:pt x="24196" y="910"/>
                    <a:pt x="24073" y="812"/>
                  </a:cubicBezTo>
                  <a:cubicBezTo>
                    <a:pt x="23975" y="763"/>
                    <a:pt x="23901" y="738"/>
                    <a:pt x="23827" y="738"/>
                  </a:cubicBezTo>
                  <a:cubicBezTo>
                    <a:pt x="23754" y="738"/>
                    <a:pt x="23680" y="763"/>
                    <a:pt x="23582" y="812"/>
                  </a:cubicBezTo>
                  <a:cubicBezTo>
                    <a:pt x="23459" y="714"/>
                    <a:pt x="23360" y="615"/>
                    <a:pt x="23360" y="517"/>
                  </a:cubicBezTo>
                  <a:cubicBezTo>
                    <a:pt x="23262" y="615"/>
                    <a:pt x="23164" y="615"/>
                    <a:pt x="23065" y="615"/>
                  </a:cubicBezTo>
                  <a:cubicBezTo>
                    <a:pt x="22967" y="615"/>
                    <a:pt x="22967" y="517"/>
                    <a:pt x="22844" y="517"/>
                  </a:cubicBezTo>
                  <a:lnTo>
                    <a:pt x="22746" y="517"/>
                  </a:lnTo>
                  <a:lnTo>
                    <a:pt x="22647" y="419"/>
                  </a:lnTo>
                  <a:lnTo>
                    <a:pt x="22450" y="615"/>
                  </a:lnTo>
                  <a:cubicBezTo>
                    <a:pt x="22450" y="517"/>
                    <a:pt x="22352" y="419"/>
                    <a:pt x="22352" y="419"/>
                  </a:cubicBezTo>
                  <a:cubicBezTo>
                    <a:pt x="22205" y="419"/>
                    <a:pt x="22112" y="364"/>
                    <a:pt x="22008" y="364"/>
                  </a:cubicBezTo>
                  <a:cubicBezTo>
                    <a:pt x="21956" y="364"/>
                    <a:pt x="21901" y="378"/>
                    <a:pt x="21836" y="419"/>
                  </a:cubicBezTo>
                  <a:lnTo>
                    <a:pt x="21836" y="296"/>
                  </a:lnTo>
                  <a:lnTo>
                    <a:pt x="21418" y="296"/>
                  </a:lnTo>
                  <a:cubicBezTo>
                    <a:pt x="21319" y="296"/>
                    <a:pt x="21319" y="419"/>
                    <a:pt x="21221" y="419"/>
                  </a:cubicBezTo>
                  <a:lnTo>
                    <a:pt x="21000" y="419"/>
                  </a:lnTo>
                  <a:cubicBezTo>
                    <a:pt x="20803" y="197"/>
                    <a:pt x="20606" y="99"/>
                    <a:pt x="20385" y="99"/>
                  </a:cubicBezTo>
                  <a:lnTo>
                    <a:pt x="20508" y="197"/>
                  </a:lnTo>
                  <a:cubicBezTo>
                    <a:pt x="20508" y="296"/>
                    <a:pt x="20606" y="296"/>
                    <a:pt x="20606" y="296"/>
                  </a:cubicBezTo>
                  <a:lnTo>
                    <a:pt x="20385" y="296"/>
                  </a:lnTo>
                  <a:cubicBezTo>
                    <a:pt x="20287" y="296"/>
                    <a:pt x="20287" y="419"/>
                    <a:pt x="20188" y="419"/>
                  </a:cubicBezTo>
                  <a:lnTo>
                    <a:pt x="20188" y="99"/>
                  </a:lnTo>
                  <a:lnTo>
                    <a:pt x="19893" y="99"/>
                  </a:lnTo>
                  <a:cubicBezTo>
                    <a:pt x="19992" y="197"/>
                    <a:pt x="19992" y="296"/>
                    <a:pt x="19992" y="296"/>
                  </a:cubicBezTo>
                  <a:cubicBezTo>
                    <a:pt x="19992" y="296"/>
                    <a:pt x="19992" y="419"/>
                    <a:pt x="19893" y="419"/>
                  </a:cubicBezTo>
                  <a:cubicBezTo>
                    <a:pt x="19770" y="419"/>
                    <a:pt x="19672" y="419"/>
                    <a:pt x="19574" y="296"/>
                  </a:cubicBezTo>
                  <a:lnTo>
                    <a:pt x="19475" y="197"/>
                  </a:lnTo>
                  <a:lnTo>
                    <a:pt x="19156" y="197"/>
                  </a:lnTo>
                  <a:cubicBezTo>
                    <a:pt x="19156" y="197"/>
                    <a:pt x="19057" y="296"/>
                    <a:pt x="19057" y="419"/>
                  </a:cubicBezTo>
                  <a:cubicBezTo>
                    <a:pt x="18959" y="296"/>
                    <a:pt x="18860" y="296"/>
                    <a:pt x="18762" y="296"/>
                  </a:cubicBezTo>
                  <a:cubicBezTo>
                    <a:pt x="18714" y="322"/>
                    <a:pt x="18676" y="333"/>
                    <a:pt x="18646" y="333"/>
                  </a:cubicBezTo>
                  <a:cubicBezTo>
                    <a:pt x="18536" y="333"/>
                    <a:pt x="18519" y="197"/>
                    <a:pt x="18442" y="197"/>
                  </a:cubicBezTo>
                  <a:cubicBezTo>
                    <a:pt x="18442" y="197"/>
                    <a:pt x="18344" y="99"/>
                    <a:pt x="18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2"/>
            <p:cNvSpPr/>
            <p:nvPr/>
          </p:nvSpPr>
          <p:spPr>
            <a:xfrm>
              <a:off x="7118150" y="5084325"/>
              <a:ext cx="38125" cy="28325"/>
            </a:xfrm>
            <a:custGeom>
              <a:avLst/>
              <a:gdLst/>
              <a:ahLst/>
              <a:cxnLst/>
              <a:rect l="l" t="t" r="r" b="b"/>
              <a:pathLst>
                <a:path w="1525" h="1133" extrusionOk="0">
                  <a:moveTo>
                    <a:pt x="517" y="1"/>
                  </a:moveTo>
                  <a:cubicBezTo>
                    <a:pt x="394" y="99"/>
                    <a:pt x="517" y="198"/>
                    <a:pt x="615" y="198"/>
                  </a:cubicBezTo>
                  <a:cubicBezTo>
                    <a:pt x="517" y="321"/>
                    <a:pt x="394" y="419"/>
                    <a:pt x="394" y="517"/>
                  </a:cubicBezTo>
                  <a:lnTo>
                    <a:pt x="812" y="517"/>
                  </a:lnTo>
                  <a:cubicBezTo>
                    <a:pt x="713" y="616"/>
                    <a:pt x="615" y="616"/>
                    <a:pt x="615" y="714"/>
                  </a:cubicBezTo>
                  <a:lnTo>
                    <a:pt x="517" y="616"/>
                  </a:lnTo>
                  <a:cubicBezTo>
                    <a:pt x="394" y="616"/>
                    <a:pt x="394" y="714"/>
                    <a:pt x="295" y="714"/>
                  </a:cubicBezTo>
                  <a:lnTo>
                    <a:pt x="295" y="616"/>
                  </a:lnTo>
                  <a:cubicBezTo>
                    <a:pt x="295" y="616"/>
                    <a:pt x="197" y="616"/>
                    <a:pt x="99" y="517"/>
                  </a:cubicBezTo>
                  <a:lnTo>
                    <a:pt x="0" y="616"/>
                  </a:lnTo>
                  <a:cubicBezTo>
                    <a:pt x="99" y="616"/>
                    <a:pt x="99" y="714"/>
                    <a:pt x="99" y="812"/>
                  </a:cubicBezTo>
                  <a:cubicBezTo>
                    <a:pt x="99" y="935"/>
                    <a:pt x="0" y="1034"/>
                    <a:pt x="0" y="1132"/>
                  </a:cubicBezTo>
                  <a:lnTo>
                    <a:pt x="99" y="1132"/>
                  </a:lnTo>
                  <a:cubicBezTo>
                    <a:pt x="295" y="935"/>
                    <a:pt x="713" y="935"/>
                    <a:pt x="910" y="616"/>
                  </a:cubicBezTo>
                  <a:cubicBezTo>
                    <a:pt x="910" y="616"/>
                    <a:pt x="1008" y="616"/>
                    <a:pt x="1008" y="714"/>
                  </a:cubicBezTo>
                  <a:lnTo>
                    <a:pt x="1008" y="517"/>
                  </a:lnTo>
                  <a:cubicBezTo>
                    <a:pt x="1073" y="546"/>
                    <a:pt x="1119" y="558"/>
                    <a:pt x="1154" y="558"/>
                  </a:cubicBezTo>
                  <a:cubicBezTo>
                    <a:pt x="1238" y="558"/>
                    <a:pt x="1259" y="489"/>
                    <a:pt x="1328" y="419"/>
                  </a:cubicBezTo>
                  <a:lnTo>
                    <a:pt x="1525" y="419"/>
                  </a:lnTo>
                  <a:lnTo>
                    <a:pt x="1525" y="1"/>
                  </a:lnTo>
                  <a:lnTo>
                    <a:pt x="1008" y="1"/>
                  </a:lnTo>
                  <a:lnTo>
                    <a:pt x="1008" y="198"/>
                  </a:lnTo>
                  <a:lnTo>
                    <a:pt x="910" y="99"/>
                  </a:lnTo>
                  <a:lnTo>
                    <a:pt x="713" y="99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2"/>
            <p:cNvSpPr/>
            <p:nvPr/>
          </p:nvSpPr>
          <p:spPr>
            <a:xfrm>
              <a:off x="7038850" y="5112625"/>
              <a:ext cx="53500" cy="22750"/>
            </a:xfrm>
            <a:custGeom>
              <a:avLst/>
              <a:gdLst/>
              <a:ahLst/>
              <a:cxnLst/>
              <a:rect l="l" t="t" r="r" b="b"/>
              <a:pathLst>
                <a:path w="2140" h="910" extrusionOk="0">
                  <a:moveTo>
                    <a:pt x="1943" y="0"/>
                  </a:moveTo>
                  <a:lnTo>
                    <a:pt x="1722" y="197"/>
                  </a:lnTo>
                  <a:cubicBezTo>
                    <a:pt x="1230" y="295"/>
                    <a:pt x="713" y="418"/>
                    <a:pt x="295" y="615"/>
                  </a:cubicBezTo>
                  <a:lnTo>
                    <a:pt x="295" y="713"/>
                  </a:lnTo>
                  <a:lnTo>
                    <a:pt x="197" y="713"/>
                  </a:lnTo>
                  <a:cubicBezTo>
                    <a:pt x="99" y="812"/>
                    <a:pt x="99" y="812"/>
                    <a:pt x="0" y="910"/>
                  </a:cubicBezTo>
                  <a:lnTo>
                    <a:pt x="197" y="910"/>
                  </a:lnTo>
                  <a:cubicBezTo>
                    <a:pt x="295" y="910"/>
                    <a:pt x="394" y="910"/>
                    <a:pt x="394" y="812"/>
                  </a:cubicBezTo>
                  <a:cubicBezTo>
                    <a:pt x="492" y="812"/>
                    <a:pt x="492" y="910"/>
                    <a:pt x="492" y="910"/>
                  </a:cubicBezTo>
                  <a:cubicBezTo>
                    <a:pt x="615" y="713"/>
                    <a:pt x="713" y="812"/>
                    <a:pt x="812" y="713"/>
                  </a:cubicBezTo>
                  <a:cubicBezTo>
                    <a:pt x="910" y="615"/>
                    <a:pt x="1008" y="615"/>
                    <a:pt x="1107" y="516"/>
                  </a:cubicBezTo>
                  <a:lnTo>
                    <a:pt x="1426" y="516"/>
                  </a:lnTo>
                  <a:lnTo>
                    <a:pt x="1426" y="713"/>
                  </a:lnTo>
                  <a:lnTo>
                    <a:pt x="1107" y="713"/>
                  </a:lnTo>
                  <a:cubicBezTo>
                    <a:pt x="1230" y="713"/>
                    <a:pt x="1230" y="812"/>
                    <a:pt x="1230" y="812"/>
                  </a:cubicBezTo>
                  <a:lnTo>
                    <a:pt x="1426" y="812"/>
                  </a:lnTo>
                  <a:cubicBezTo>
                    <a:pt x="1584" y="812"/>
                    <a:pt x="1678" y="686"/>
                    <a:pt x="1823" y="686"/>
                  </a:cubicBezTo>
                  <a:cubicBezTo>
                    <a:pt x="1859" y="686"/>
                    <a:pt x="1899" y="693"/>
                    <a:pt x="1943" y="713"/>
                  </a:cubicBezTo>
                  <a:cubicBezTo>
                    <a:pt x="1943" y="615"/>
                    <a:pt x="1943" y="516"/>
                    <a:pt x="2041" y="516"/>
                  </a:cubicBezTo>
                  <a:cubicBezTo>
                    <a:pt x="1943" y="418"/>
                    <a:pt x="1722" y="418"/>
                    <a:pt x="1844" y="295"/>
                  </a:cubicBezTo>
                  <a:lnTo>
                    <a:pt x="2140" y="295"/>
                  </a:lnTo>
                  <a:lnTo>
                    <a:pt x="2140" y="98"/>
                  </a:lnTo>
                  <a:cubicBezTo>
                    <a:pt x="2041" y="98"/>
                    <a:pt x="2041" y="98"/>
                    <a:pt x="19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2"/>
            <p:cNvSpPr/>
            <p:nvPr/>
          </p:nvSpPr>
          <p:spPr>
            <a:xfrm>
              <a:off x="6431500" y="4806625"/>
              <a:ext cx="15375" cy="36775"/>
            </a:xfrm>
            <a:custGeom>
              <a:avLst/>
              <a:gdLst/>
              <a:ahLst/>
              <a:cxnLst/>
              <a:rect l="l" t="t" r="r" b="b"/>
              <a:pathLst>
                <a:path w="615" h="1471" extrusionOk="0">
                  <a:moveTo>
                    <a:pt x="203" y="0"/>
                  </a:moveTo>
                  <a:cubicBezTo>
                    <a:pt x="167" y="0"/>
                    <a:pt x="131" y="11"/>
                    <a:pt x="99" y="44"/>
                  </a:cubicBezTo>
                  <a:cubicBezTo>
                    <a:pt x="197" y="241"/>
                    <a:pt x="320" y="364"/>
                    <a:pt x="418" y="462"/>
                  </a:cubicBezTo>
                  <a:cubicBezTo>
                    <a:pt x="418" y="659"/>
                    <a:pt x="197" y="659"/>
                    <a:pt x="99" y="757"/>
                  </a:cubicBezTo>
                  <a:cubicBezTo>
                    <a:pt x="197" y="757"/>
                    <a:pt x="197" y="855"/>
                    <a:pt x="197" y="855"/>
                  </a:cubicBezTo>
                  <a:cubicBezTo>
                    <a:pt x="0" y="978"/>
                    <a:pt x="197" y="1175"/>
                    <a:pt x="99" y="1372"/>
                  </a:cubicBezTo>
                  <a:cubicBezTo>
                    <a:pt x="197" y="1372"/>
                    <a:pt x="320" y="1372"/>
                    <a:pt x="418" y="1470"/>
                  </a:cubicBezTo>
                  <a:lnTo>
                    <a:pt x="517" y="1372"/>
                  </a:lnTo>
                  <a:lnTo>
                    <a:pt x="517" y="1175"/>
                  </a:lnTo>
                  <a:cubicBezTo>
                    <a:pt x="615" y="1077"/>
                    <a:pt x="418" y="1077"/>
                    <a:pt x="517" y="978"/>
                  </a:cubicBezTo>
                  <a:lnTo>
                    <a:pt x="517" y="757"/>
                  </a:lnTo>
                  <a:lnTo>
                    <a:pt x="615" y="757"/>
                  </a:lnTo>
                  <a:cubicBezTo>
                    <a:pt x="615" y="659"/>
                    <a:pt x="517" y="659"/>
                    <a:pt x="418" y="659"/>
                  </a:cubicBezTo>
                  <a:cubicBezTo>
                    <a:pt x="517" y="560"/>
                    <a:pt x="517" y="462"/>
                    <a:pt x="615" y="241"/>
                  </a:cubicBezTo>
                  <a:cubicBezTo>
                    <a:pt x="517" y="241"/>
                    <a:pt x="517" y="44"/>
                    <a:pt x="418" y="44"/>
                  </a:cubicBezTo>
                  <a:cubicBezTo>
                    <a:pt x="353" y="44"/>
                    <a:pt x="276" y="0"/>
                    <a:pt x="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2"/>
            <p:cNvSpPr/>
            <p:nvPr/>
          </p:nvSpPr>
          <p:spPr>
            <a:xfrm>
              <a:off x="6962000" y="5140900"/>
              <a:ext cx="30775" cy="17850"/>
            </a:xfrm>
            <a:custGeom>
              <a:avLst/>
              <a:gdLst/>
              <a:ahLst/>
              <a:cxnLst/>
              <a:rect l="l" t="t" r="r" b="b"/>
              <a:pathLst>
                <a:path w="1231" h="714" extrusionOk="0">
                  <a:moveTo>
                    <a:pt x="1009" y="0"/>
                  </a:moveTo>
                  <a:cubicBezTo>
                    <a:pt x="1009" y="99"/>
                    <a:pt x="714" y="99"/>
                    <a:pt x="714" y="295"/>
                  </a:cubicBezTo>
                  <a:cubicBezTo>
                    <a:pt x="714" y="197"/>
                    <a:pt x="615" y="197"/>
                    <a:pt x="615" y="197"/>
                  </a:cubicBezTo>
                  <a:lnTo>
                    <a:pt x="492" y="295"/>
                  </a:lnTo>
                  <a:cubicBezTo>
                    <a:pt x="452" y="254"/>
                    <a:pt x="394" y="231"/>
                    <a:pt x="327" y="231"/>
                  </a:cubicBezTo>
                  <a:cubicBezTo>
                    <a:pt x="231" y="231"/>
                    <a:pt x="116" y="278"/>
                    <a:pt x="1" y="394"/>
                  </a:cubicBezTo>
                  <a:lnTo>
                    <a:pt x="394" y="394"/>
                  </a:lnTo>
                  <a:cubicBezTo>
                    <a:pt x="296" y="517"/>
                    <a:pt x="296" y="615"/>
                    <a:pt x="296" y="713"/>
                  </a:cubicBezTo>
                  <a:cubicBezTo>
                    <a:pt x="394" y="713"/>
                    <a:pt x="492" y="713"/>
                    <a:pt x="492" y="615"/>
                  </a:cubicBezTo>
                  <a:lnTo>
                    <a:pt x="492" y="394"/>
                  </a:lnTo>
                  <a:cubicBezTo>
                    <a:pt x="615" y="295"/>
                    <a:pt x="714" y="295"/>
                    <a:pt x="812" y="295"/>
                  </a:cubicBezTo>
                  <a:cubicBezTo>
                    <a:pt x="812" y="517"/>
                    <a:pt x="910" y="615"/>
                    <a:pt x="910" y="713"/>
                  </a:cubicBezTo>
                  <a:cubicBezTo>
                    <a:pt x="1009" y="615"/>
                    <a:pt x="1107" y="615"/>
                    <a:pt x="1107" y="615"/>
                  </a:cubicBezTo>
                  <a:cubicBezTo>
                    <a:pt x="1107" y="517"/>
                    <a:pt x="1230" y="517"/>
                    <a:pt x="1230" y="394"/>
                  </a:cubicBezTo>
                  <a:cubicBezTo>
                    <a:pt x="1107" y="394"/>
                    <a:pt x="1107" y="295"/>
                    <a:pt x="1009" y="295"/>
                  </a:cubicBezTo>
                  <a:cubicBezTo>
                    <a:pt x="1009" y="295"/>
                    <a:pt x="1107" y="197"/>
                    <a:pt x="1230" y="197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2"/>
            <p:cNvSpPr/>
            <p:nvPr/>
          </p:nvSpPr>
          <p:spPr>
            <a:xfrm>
              <a:off x="7256450" y="4566725"/>
              <a:ext cx="22775" cy="28325"/>
            </a:xfrm>
            <a:custGeom>
              <a:avLst/>
              <a:gdLst/>
              <a:ahLst/>
              <a:cxnLst/>
              <a:rect l="l" t="t" r="r" b="b"/>
              <a:pathLst>
                <a:path w="911" h="1133" extrusionOk="0">
                  <a:moveTo>
                    <a:pt x="99" y="1"/>
                  </a:moveTo>
                  <a:cubicBezTo>
                    <a:pt x="99" y="124"/>
                    <a:pt x="1" y="124"/>
                    <a:pt x="1" y="222"/>
                  </a:cubicBezTo>
                  <a:cubicBezTo>
                    <a:pt x="99" y="321"/>
                    <a:pt x="99" y="517"/>
                    <a:pt x="296" y="517"/>
                  </a:cubicBezTo>
                  <a:cubicBezTo>
                    <a:pt x="394" y="616"/>
                    <a:pt x="394" y="739"/>
                    <a:pt x="394" y="837"/>
                  </a:cubicBezTo>
                  <a:lnTo>
                    <a:pt x="517" y="837"/>
                  </a:lnTo>
                  <a:cubicBezTo>
                    <a:pt x="616" y="837"/>
                    <a:pt x="616" y="935"/>
                    <a:pt x="616" y="935"/>
                  </a:cubicBezTo>
                  <a:cubicBezTo>
                    <a:pt x="616" y="1034"/>
                    <a:pt x="714" y="1034"/>
                    <a:pt x="714" y="1132"/>
                  </a:cubicBezTo>
                  <a:lnTo>
                    <a:pt x="911" y="1132"/>
                  </a:lnTo>
                  <a:cubicBezTo>
                    <a:pt x="812" y="935"/>
                    <a:pt x="812" y="616"/>
                    <a:pt x="517" y="517"/>
                  </a:cubicBezTo>
                  <a:lnTo>
                    <a:pt x="517" y="419"/>
                  </a:lnTo>
                  <a:cubicBezTo>
                    <a:pt x="296" y="321"/>
                    <a:pt x="198" y="124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2"/>
            <p:cNvSpPr/>
            <p:nvPr/>
          </p:nvSpPr>
          <p:spPr>
            <a:xfrm>
              <a:off x="6433950" y="4846425"/>
              <a:ext cx="15400" cy="27700"/>
            </a:xfrm>
            <a:custGeom>
              <a:avLst/>
              <a:gdLst/>
              <a:ahLst/>
              <a:cxnLst/>
              <a:rect l="l" t="t" r="r" b="b"/>
              <a:pathLst>
                <a:path w="616" h="1108" extrusionOk="0">
                  <a:moveTo>
                    <a:pt x="1" y="1"/>
                  </a:moveTo>
                  <a:lnTo>
                    <a:pt x="99" y="99"/>
                  </a:lnTo>
                  <a:cubicBezTo>
                    <a:pt x="99" y="198"/>
                    <a:pt x="1" y="198"/>
                    <a:pt x="1" y="296"/>
                  </a:cubicBezTo>
                  <a:lnTo>
                    <a:pt x="419" y="296"/>
                  </a:lnTo>
                  <a:lnTo>
                    <a:pt x="419" y="394"/>
                  </a:lnTo>
                  <a:lnTo>
                    <a:pt x="1" y="394"/>
                  </a:lnTo>
                  <a:cubicBezTo>
                    <a:pt x="99" y="493"/>
                    <a:pt x="99" y="493"/>
                    <a:pt x="99" y="616"/>
                  </a:cubicBezTo>
                  <a:lnTo>
                    <a:pt x="99" y="714"/>
                  </a:lnTo>
                  <a:cubicBezTo>
                    <a:pt x="222" y="714"/>
                    <a:pt x="222" y="714"/>
                    <a:pt x="320" y="616"/>
                  </a:cubicBezTo>
                  <a:cubicBezTo>
                    <a:pt x="320" y="812"/>
                    <a:pt x="517" y="812"/>
                    <a:pt x="517" y="1009"/>
                  </a:cubicBezTo>
                  <a:cubicBezTo>
                    <a:pt x="517" y="1009"/>
                    <a:pt x="615" y="1009"/>
                    <a:pt x="615" y="1108"/>
                  </a:cubicBezTo>
                  <a:cubicBezTo>
                    <a:pt x="615" y="714"/>
                    <a:pt x="517" y="493"/>
                    <a:pt x="419" y="198"/>
                  </a:cubicBezTo>
                  <a:lnTo>
                    <a:pt x="320" y="198"/>
                  </a:lnTo>
                  <a:cubicBezTo>
                    <a:pt x="222" y="198"/>
                    <a:pt x="222" y="99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2"/>
            <p:cNvSpPr/>
            <p:nvPr/>
          </p:nvSpPr>
          <p:spPr>
            <a:xfrm>
              <a:off x="6633750" y="5092325"/>
              <a:ext cx="30750" cy="17850"/>
            </a:xfrm>
            <a:custGeom>
              <a:avLst/>
              <a:gdLst/>
              <a:ahLst/>
              <a:cxnLst/>
              <a:rect l="l" t="t" r="r" b="b"/>
              <a:pathLst>
                <a:path w="1230" h="714" extrusionOk="0">
                  <a:moveTo>
                    <a:pt x="98" y="1"/>
                  </a:moveTo>
                  <a:cubicBezTo>
                    <a:pt x="0" y="1"/>
                    <a:pt x="0" y="1"/>
                    <a:pt x="0" y="99"/>
                  </a:cubicBezTo>
                  <a:cubicBezTo>
                    <a:pt x="98" y="99"/>
                    <a:pt x="98" y="197"/>
                    <a:pt x="221" y="296"/>
                  </a:cubicBezTo>
                  <a:lnTo>
                    <a:pt x="418" y="296"/>
                  </a:lnTo>
                  <a:lnTo>
                    <a:pt x="418" y="394"/>
                  </a:lnTo>
                  <a:cubicBezTo>
                    <a:pt x="516" y="394"/>
                    <a:pt x="615" y="394"/>
                    <a:pt x="713" y="492"/>
                  </a:cubicBezTo>
                  <a:lnTo>
                    <a:pt x="713" y="615"/>
                  </a:lnTo>
                  <a:lnTo>
                    <a:pt x="1131" y="615"/>
                  </a:lnTo>
                  <a:cubicBezTo>
                    <a:pt x="1131" y="714"/>
                    <a:pt x="1230" y="714"/>
                    <a:pt x="1230" y="714"/>
                  </a:cubicBezTo>
                  <a:cubicBezTo>
                    <a:pt x="1230" y="492"/>
                    <a:pt x="934" y="492"/>
                    <a:pt x="836" y="296"/>
                  </a:cubicBezTo>
                  <a:cubicBezTo>
                    <a:pt x="615" y="296"/>
                    <a:pt x="320" y="99"/>
                    <a:pt x="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2"/>
            <p:cNvSpPr/>
            <p:nvPr/>
          </p:nvSpPr>
          <p:spPr>
            <a:xfrm>
              <a:off x="6995200" y="5138425"/>
              <a:ext cx="22775" cy="15400"/>
            </a:xfrm>
            <a:custGeom>
              <a:avLst/>
              <a:gdLst/>
              <a:ahLst/>
              <a:cxnLst/>
              <a:rect l="l" t="t" r="r" b="b"/>
              <a:pathLst>
                <a:path w="911" h="616" extrusionOk="0">
                  <a:moveTo>
                    <a:pt x="714" y="1"/>
                  </a:moveTo>
                  <a:cubicBezTo>
                    <a:pt x="517" y="1"/>
                    <a:pt x="197" y="1"/>
                    <a:pt x="0" y="99"/>
                  </a:cubicBezTo>
                  <a:cubicBezTo>
                    <a:pt x="0" y="198"/>
                    <a:pt x="99" y="198"/>
                    <a:pt x="99" y="296"/>
                  </a:cubicBezTo>
                  <a:cubicBezTo>
                    <a:pt x="296" y="198"/>
                    <a:pt x="517" y="198"/>
                    <a:pt x="714" y="198"/>
                  </a:cubicBezTo>
                  <a:lnTo>
                    <a:pt x="714" y="1"/>
                  </a:lnTo>
                  <a:close/>
                  <a:moveTo>
                    <a:pt x="714" y="198"/>
                  </a:moveTo>
                  <a:cubicBezTo>
                    <a:pt x="615" y="394"/>
                    <a:pt x="394" y="394"/>
                    <a:pt x="394" y="616"/>
                  </a:cubicBezTo>
                  <a:lnTo>
                    <a:pt x="812" y="616"/>
                  </a:lnTo>
                  <a:cubicBezTo>
                    <a:pt x="812" y="493"/>
                    <a:pt x="812" y="493"/>
                    <a:pt x="910" y="394"/>
                  </a:cubicBezTo>
                  <a:cubicBezTo>
                    <a:pt x="812" y="394"/>
                    <a:pt x="812" y="296"/>
                    <a:pt x="714" y="1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2"/>
            <p:cNvSpPr/>
            <p:nvPr/>
          </p:nvSpPr>
          <p:spPr>
            <a:xfrm>
              <a:off x="6703200" y="5120000"/>
              <a:ext cx="17850" cy="18450"/>
            </a:xfrm>
            <a:custGeom>
              <a:avLst/>
              <a:gdLst/>
              <a:ahLst/>
              <a:cxnLst/>
              <a:rect l="l" t="t" r="r" b="b"/>
              <a:pathLst>
                <a:path w="714" h="738" extrusionOk="0">
                  <a:moveTo>
                    <a:pt x="394" y="0"/>
                  </a:moveTo>
                  <a:cubicBezTo>
                    <a:pt x="296" y="123"/>
                    <a:pt x="197" y="123"/>
                    <a:pt x="197" y="123"/>
                  </a:cubicBezTo>
                  <a:lnTo>
                    <a:pt x="197" y="320"/>
                  </a:lnTo>
                  <a:cubicBezTo>
                    <a:pt x="99" y="320"/>
                    <a:pt x="1" y="320"/>
                    <a:pt x="99" y="418"/>
                  </a:cubicBezTo>
                  <a:lnTo>
                    <a:pt x="197" y="418"/>
                  </a:lnTo>
                  <a:cubicBezTo>
                    <a:pt x="296" y="517"/>
                    <a:pt x="517" y="615"/>
                    <a:pt x="615" y="738"/>
                  </a:cubicBezTo>
                  <a:cubicBezTo>
                    <a:pt x="714" y="615"/>
                    <a:pt x="714" y="517"/>
                    <a:pt x="714" y="517"/>
                  </a:cubicBezTo>
                  <a:cubicBezTo>
                    <a:pt x="615" y="418"/>
                    <a:pt x="615" y="418"/>
                    <a:pt x="517" y="320"/>
                  </a:cubicBezTo>
                  <a:lnTo>
                    <a:pt x="517" y="0"/>
                  </a:lnTo>
                  <a:cubicBezTo>
                    <a:pt x="517" y="123"/>
                    <a:pt x="394" y="123"/>
                    <a:pt x="394" y="123"/>
                  </a:cubicBezTo>
                  <a:lnTo>
                    <a:pt x="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2"/>
            <p:cNvSpPr/>
            <p:nvPr/>
          </p:nvSpPr>
          <p:spPr>
            <a:xfrm>
              <a:off x="6679850" y="5113975"/>
              <a:ext cx="20925" cy="14025"/>
            </a:xfrm>
            <a:custGeom>
              <a:avLst/>
              <a:gdLst/>
              <a:ahLst/>
              <a:cxnLst/>
              <a:rect l="l" t="t" r="r" b="b"/>
              <a:pathLst>
                <a:path w="837" h="561" extrusionOk="0">
                  <a:moveTo>
                    <a:pt x="320" y="1"/>
                  </a:moveTo>
                  <a:cubicBezTo>
                    <a:pt x="287" y="1"/>
                    <a:pt x="254" y="12"/>
                    <a:pt x="222" y="44"/>
                  </a:cubicBezTo>
                  <a:cubicBezTo>
                    <a:pt x="222" y="143"/>
                    <a:pt x="222" y="241"/>
                    <a:pt x="0" y="241"/>
                  </a:cubicBezTo>
                  <a:lnTo>
                    <a:pt x="0" y="462"/>
                  </a:lnTo>
                  <a:lnTo>
                    <a:pt x="222" y="462"/>
                  </a:lnTo>
                  <a:cubicBezTo>
                    <a:pt x="320" y="462"/>
                    <a:pt x="320" y="561"/>
                    <a:pt x="418" y="561"/>
                  </a:cubicBezTo>
                  <a:lnTo>
                    <a:pt x="418" y="364"/>
                  </a:lnTo>
                  <a:lnTo>
                    <a:pt x="320" y="241"/>
                  </a:lnTo>
                  <a:cubicBezTo>
                    <a:pt x="418" y="241"/>
                    <a:pt x="517" y="241"/>
                    <a:pt x="836" y="143"/>
                  </a:cubicBezTo>
                  <a:cubicBezTo>
                    <a:pt x="713" y="143"/>
                    <a:pt x="615" y="44"/>
                    <a:pt x="517" y="44"/>
                  </a:cubicBezTo>
                  <a:cubicBezTo>
                    <a:pt x="451" y="44"/>
                    <a:pt x="385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2"/>
            <p:cNvSpPr/>
            <p:nvPr/>
          </p:nvSpPr>
          <p:spPr>
            <a:xfrm>
              <a:off x="6454850" y="4928800"/>
              <a:ext cx="15400" cy="25250"/>
            </a:xfrm>
            <a:custGeom>
              <a:avLst/>
              <a:gdLst/>
              <a:ahLst/>
              <a:cxnLst/>
              <a:rect l="l" t="t" r="r" b="b"/>
              <a:pathLst>
                <a:path w="616" h="1010" extrusionOk="0">
                  <a:moveTo>
                    <a:pt x="111" y="1"/>
                  </a:moveTo>
                  <a:cubicBezTo>
                    <a:pt x="74" y="1"/>
                    <a:pt x="50" y="26"/>
                    <a:pt x="1" y="75"/>
                  </a:cubicBezTo>
                  <a:cubicBezTo>
                    <a:pt x="99" y="173"/>
                    <a:pt x="99" y="271"/>
                    <a:pt x="197" y="394"/>
                  </a:cubicBezTo>
                  <a:cubicBezTo>
                    <a:pt x="197" y="493"/>
                    <a:pt x="197" y="493"/>
                    <a:pt x="296" y="493"/>
                  </a:cubicBezTo>
                  <a:lnTo>
                    <a:pt x="296" y="689"/>
                  </a:lnTo>
                  <a:cubicBezTo>
                    <a:pt x="296" y="788"/>
                    <a:pt x="394" y="788"/>
                    <a:pt x="492" y="886"/>
                  </a:cubicBezTo>
                  <a:lnTo>
                    <a:pt x="492" y="1009"/>
                  </a:lnTo>
                  <a:lnTo>
                    <a:pt x="615" y="1009"/>
                  </a:lnTo>
                  <a:lnTo>
                    <a:pt x="615" y="689"/>
                  </a:lnTo>
                  <a:cubicBezTo>
                    <a:pt x="492" y="493"/>
                    <a:pt x="296" y="394"/>
                    <a:pt x="197" y="173"/>
                  </a:cubicBezTo>
                  <a:lnTo>
                    <a:pt x="296" y="75"/>
                  </a:lnTo>
                  <a:cubicBezTo>
                    <a:pt x="197" y="26"/>
                    <a:pt x="148" y="1"/>
                    <a:pt x="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2"/>
            <p:cNvSpPr/>
            <p:nvPr/>
          </p:nvSpPr>
          <p:spPr>
            <a:xfrm>
              <a:off x="6949100" y="5148275"/>
              <a:ext cx="15375" cy="12925"/>
            </a:xfrm>
            <a:custGeom>
              <a:avLst/>
              <a:gdLst/>
              <a:ahLst/>
              <a:cxnLst/>
              <a:rect l="l" t="t" r="r" b="b"/>
              <a:pathLst>
                <a:path w="615" h="517" extrusionOk="0">
                  <a:moveTo>
                    <a:pt x="99" y="0"/>
                  </a:moveTo>
                  <a:lnTo>
                    <a:pt x="0" y="99"/>
                  </a:lnTo>
                  <a:cubicBezTo>
                    <a:pt x="52" y="216"/>
                    <a:pt x="132" y="243"/>
                    <a:pt x="210" y="243"/>
                  </a:cubicBezTo>
                  <a:cubicBezTo>
                    <a:pt x="279" y="243"/>
                    <a:pt x="347" y="222"/>
                    <a:pt x="394" y="222"/>
                  </a:cubicBezTo>
                  <a:cubicBezTo>
                    <a:pt x="517" y="222"/>
                    <a:pt x="517" y="222"/>
                    <a:pt x="517" y="99"/>
                  </a:cubicBezTo>
                  <a:cubicBezTo>
                    <a:pt x="517" y="99"/>
                    <a:pt x="517" y="0"/>
                    <a:pt x="394" y="0"/>
                  </a:cubicBezTo>
                  <a:cubicBezTo>
                    <a:pt x="361" y="33"/>
                    <a:pt x="328" y="44"/>
                    <a:pt x="295" y="44"/>
                  </a:cubicBezTo>
                  <a:cubicBezTo>
                    <a:pt x="230" y="44"/>
                    <a:pt x="164" y="0"/>
                    <a:pt x="99" y="0"/>
                  </a:cubicBezTo>
                  <a:close/>
                  <a:moveTo>
                    <a:pt x="394" y="222"/>
                  </a:moveTo>
                  <a:lnTo>
                    <a:pt x="394" y="320"/>
                  </a:lnTo>
                  <a:cubicBezTo>
                    <a:pt x="295" y="320"/>
                    <a:pt x="197" y="418"/>
                    <a:pt x="0" y="418"/>
                  </a:cubicBezTo>
                  <a:cubicBezTo>
                    <a:pt x="99" y="418"/>
                    <a:pt x="295" y="517"/>
                    <a:pt x="295" y="517"/>
                  </a:cubicBezTo>
                  <a:cubicBezTo>
                    <a:pt x="394" y="517"/>
                    <a:pt x="517" y="418"/>
                    <a:pt x="615" y="418"/>
                  </a:cubicBezTo>
                  <a:cubicBezTo>
                    <a:pt x="615" y="320"/>
                    <a:pt x="517" y="320"/>
                    <a:pt x="394" y="2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2"/>
            <p:cNvSpPr/>
            <p:nvPr/>
          </p:nvSpPr>
          <p:spPr>
            <a:xfrm>
              <a:off x="6767125" y="4425975"/>
              <a:ext cx="22775" cy="10975"/>
            </a:xfrm>
            <a:custGeom>
              <a:avLst/>
              <a:gdLst/>
              <a:ahLst/>
              <a:cxnLst/>
              <a:rect l="l" t="t" r="r" b="b"/>
              <a:pathLst>
                <a:path w="911" h="439" extrusionOk="0">
                  <a:moveTo>
                    <a:pt x="714" y="0"/>
                  </a:moveTo>
                  <a:cubicBezTo>
                    <a:pt x="517" y="98"/>
                    <a:pt x="198" y="221"/>
                    <a:pt x="1" y="221"/>
                  </a:cubicBezTo>
                  <a:lnTo>
                    <a:pt x="1" y="418"/>
                  </a:lnTo>
                  <a:cubicBezTo>
                    <a:pt x="30" y="432"/>
                    <a:pt x="56" y="438"/>
                    <a:pt x="82" y="438"/>
                  </a:cubicBezTo>
                  <a:cubicBezTo>
                    <a:pt x="204" y="438"/>
                    <a:pt x="293" y="299"/>
                    <a:pt x="427" y="299"/>
                  </a:cubicBezTo>
                  <a:cubicBezTo>
                    <a:pt x="455" y="299"/>
                    <a:pt x="485" y="305"/>
                    <a:pt x="517" y="320"/>
                  </a:cubicBezTo>
                  <a:cubicBezTo>
                    <a:pt x="616" y="320"/>
                    <a:pt x="812" y="221"/>
                    <a:pt x="911" y="98"/>
                  </a:cubicBezTo>
                  <a:cubicBezTo>
                    <a:pt x="812" y="98"/>
                    <a:pt x="812" y="0"/>
                    <a:pt x="7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2"/>
            <p:cNvSpPr/>
            <p:nvPr/>
          </p:nvSpPr>
          <p:spPr>
            <a:xfrm>
              <a:off x="7092325" y="5107700"/>
              <a:ext cx="15400" cy="12325"/>
            </a:xfrm>
            <a:custGeom>
              <a:avLst/>
              <a:gdLst/>
              <a:ahLst/>
              <a:cxnLst/>
              <a:rect l="l" t="t" r="r" b="b"/>
              <a:pathLst>
                <a:path w="616" h="493" extrusionOk="0">
                  <a:moveTo>
                    <a:pt x="99" y="0"/>
                  </a:moveTo>
                  <a:cubicBezTo>
                    <a:pt x="99" y="99"/>
                    <a:pt x="1" y="197"/>
                    <a:pt x="1" y="295"/>
                  </a:cubicBezTo>
                  <a:lnTo>
                    <a:pt x="320" y="295"/>
                  </a:lnTo>
                  <a:cubicBezTo>
                    <a:pt x="320" y="394"/>
                    <a:pt x="419" y="492"/>
                    <a:pt x="419" y="492"/>
                  </a:cubicBezTo>
                  <a:lnTo>
                    <a:pt x="615" y="492"/>
                  </a:lnTo>
                  <a:lnTo>
                    <a:pt x="615" y="394"/>
                  </a:lnTo>
                  <a:cubicBezTo>
                    <a:pt x="419" y="394"/>
                    <a:pt x="615" y="197"/>
                    <a:pt x="517" y="197"/>
                  </a:cubicBezTo>
                  <a:cubicBezTo>
                    <a:pt x="419" y="99"/>
                    <a:pt x="197" y="99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2"/>
            <p:cNvSpPr/>
            <p:nvPr/>
          </p:nvSpPr>
          <p:spPr>
            <a:xfrm>
              <a:off x="6444400" y="4877175"/>
              <a:ext cx="10475" cy="17225"/>
            </a:xfrm>
            <a:custGeom>
              <a:avLst/>
              <a:gdLst/>
              <a:ahLst/>
              <a:cxnLst/>
              <a:rect l="l" t="t" r="r" b="b"/>
              <a:pathLst>
                <a:path w="419" h="689" extrusionOk="0">
                  <a:moveTo>
                    <a:pt x="99" y="0"/>
                  </a:moveTo>
                  <a:lnTo>
                    <a:pt x="1" y="99"/>
                  </a:lnTo>
                  <a:cubicBezTo>
                    <a:pt x="99" y="197"/>
                    <a:pt x="99" y="197"/>
                    <a:pt x="197" y="296"/>
                  </a:cubicBezTo>
                  <a:cubicBezTo>
                    <a:pt x="296" y="394"/>
                    <a:pt x="296" y="492"/>
                    <a:pt x="197" y="615"/>
                  </a:cubicBezTo>
                  <a:cubicBezTo>
                    <a:pt x="247" y="664"/>
                    <a:pt x="271" y="689"/>
                    <a:pt x="299" y="689"/>
                  </a:cubicBezTo>
                  <a:cubicBezTo>
                    <a:pt x="326" y="689"/>
                    <a:pt x="357" y="664"/>
                    <a:pt x="419" y="615"/>
                  </a:cubicBezTo>
                  <a:lnTo>
                    <a:pt x="419" y="197"/>
                  </a:lnTo>
                  <a:cubicBezTo>
                    <a:pt x="296" y="197"/>
                    <a:pt x="296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2"/>
            <p:cNvSpPr/>
            <p:nvPr/>
          </p:nvSpPr>
          <p:spPr>
            <a:xfrm>
              <a:off x="6451775" y="4897450"/>
              <a:ext cx="10475" cy="15400"/>
            </a:xfrm>
            <a:custGeom>
              <a:avLst/>
              <a:gdLst/>
              <a:ahLst/>
              <a:cxnLst/>
              <a:rect l="l" t="t" r="r" b="b"/>
              <a:pathLst>
                <a:path w="419" h="616" extrusionOk="0">
                  <a:moveTo>
                    <a:pt x="124" y="1"/>
                  </a:moveTo>
                  <a:cubicBezTo>
                    <a:pt x="1" y="198"/>
                    <a:pt x="124" y="296"/>
                    <a:pt x="222" y="517"/>
                  </a:cubicBezTo>
                  <a:cubicBezTo>
                    <a:pt x="222" y="616"/>
                    <a:pt x="222" y="616"/>
                    <a:pt x="320" y="616"/>
                  </a:cubicBezTo>
                  <a:cubicBezTo>
                    <a:pt x="419" y="616"/>
                    <a:pt x="419" y="616"/>
                    <a:pt x="419" y="517"/>
                  </a:cubicBezTo>
                  <a:cubicBezTo>
                    <a:pt x="320" y="419"/>
                    <a:pt x="320" y="296"/>
                    <a:pt x="222" y="99"/>
                  </a:cubicBezTo>
                  <a:cubicBezTo>
                    <a:pt x="320" y="99"/>
                    <a:pt x="320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2"/>
            <p:cNvSpPr/>
            <p:nvPr/>
          </p:nvSpPr>
          <p:spPr>
            <a:xfrm>
              <a:off x="6828600" y="5153800"/>
              <a:ext cx="17850" cy="7400"/>
            </a:xfrm>
            <a:custGeom>
              <a:avLst/>
              <a:gdLst/>
              <a:ahLst/>
              <a:cxnLst/>
              <a:rect l="l" t="t" r="r" b="b"/>
              <a:pathLst>
                <a:path w="714" h="296" extrusionOk="0">
                  <a:moveTo>
                    <a:pt x="517" y="1"/>
                  </a:moveTo>
                  <a:cubicBezTo>
                    <a:pt x="419" y="99"/>
                    <a:pt x="419" y="99"/>
                    <a:pt x="296" y="197"/>
                  </a:cubicBezTo>
                  <a:cubicBezTo>
                    <a:pt x="226" y="128"/>
                    <a:pt x="157" y="58"/>
                    <a:pt x="87" y="58"/>
                  </a:cubicBezTo>
                  <a:cubicBezTo>
                    <a:pt x="58" y="58"/>
                    <a:pt x="30" y="70"/>
                    <a:pt x="1" y="99"/>
                  </a:cubicBezTo>
                  <a:lnTo>
                    <a:pt x="1" y="197"/>
                  </a:lnTo>
                  <a:lnTo>
                    <a:pt x="99" y="296"/>
                  </a:lnTo>
                  <a:lnTo>
                    <a:pt x="714" y="296"/>
                  </a:lnTo>
                  <a:cubicBezTo>
                    <a:pt x="616" y="197"/>
                    <a:pt x="616" y="99"/>
                    <a:pt x="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2"/>
            <p:cNvSpPr/>
            <p:nvPr/>
          </p:nvSpPr>
          <p:spPr>
            <a:xfrm>
              <a:off x="6882100" y="5150725"/>
              <a:ext cx="15375" cy="10475"/>
            </a:xfrm>
            <a:custGeom>
              <a:avLst/>
              <a:gdLst/>
              <a:ahLst/>
              <a:cxnLst/>
              <a:rect l="l" t="t" r="r" b="b"/>
              <a:pathLst>
                <a:path w="615" h="419" extrusionOk="0">
                  <a:moveTo>
                    <a:pt x="516" y="1"/>
                  </a:moveTo>
                  <a:cubicBezTo>
                    <a:pt x="467" y="62"/>
                    <a:pt x="393" y="62"/>
                    <a:pt x="304" y="62"/>
                  </a:cubicBezTo>
                  <a:cubicBezTo>
                    <a:pt x="215" y="62"/>
                    <a:pt x="111" y="62"/>
                    <a:pt x="0" y="124"/>
                  </a:cubicBezTo>
                  <a:lnTo>
                    <a:pt x="0" y="222"/>
                  </a:lnTo>
                  <a:cubicBezTo>
                    <a:pt x="123" y="320"/>
                    <a:pt x="221" y="320"/>
                    <a:pt x="320" y="419"/>
                  </a:cubicBezTo>
                  <a:lnTo>
                    <a:pt x="320" y="124"/>
                  </a:lnTo>
                  <a:cubicBezTo>
                    <a:pt x="418" y="222"/>
                    <a:pt x="418" y="320"/>
                    <a:pt x="516" y="419"/>
                  </a:cubicBezTo>
                  <a:cubicBezTo>
                    <a:pt x="615" y="222"/>
                    <a:pt x="615" y="222"/>
                    <a:pt x="5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2"/>
            <p:cNvSpPr/>
            <p:nvPr/>
          </p:nvSpPr>
          <p:spPr>
            <a:xfrm>
              <a:off x="6436400" y="4866725"/>
              <a:ext cx="8025" cy="20300"/>
            </a:xfrm>
            <a:custGeom>
              <a:avLst/>
              <a:gdLst/>
              <a:ahLst/>
              <a:cxnLst/>
              <a:rect l="l" t="t" r="r" b="b"/>
              <a:pathLst>
                <a:path w="321" h="812" extrusionOk="0">
                  <a:moveTo>
                    <a:pt x="124" y="0"/>
                  </a:moveTo>
                  <a:cubicBezTo>
                    <a:pt x="124" y="99"/>
                    <a:pt x="1" y="99"/>
                    <a:pt x="1" y="197"/>
                  </a:cubicBezTo>
                  <a:cubicBezTo>
                    <a:pt x="1" y="296"/>
                    <a:pt x="124" y="418"/>
                    <a:pt x="124" y="517"/>
                  </a:cubicBezTo>
                  <a:cubicBezTo>
                    <a:pt x="124" y="615"/>
                    <a:pt x="124" y="615"/>
                    <a:pt x="1" y="714"/>
                  </a:cubicBezTo>
                  <a:cubicBezTo>
                    <a:pt x="124" y="714"/>
                    <a:pt x="222" y="812"/>
                    <a:pt x="222" y="812"/>
                  </a:cubicBezTo>
                  <a:cubicBezTo>
                    <a:pt x="321" y="812"/>
                    <a:pt x="321" y="714"/>
                    <a:pt x="321" y="714"/>
                  </a:cubicBezTo>
                  <a:cubicBezTo>
                    <a:pt x="321" y="615"/>
                    <a:pt x="222" y="517"/>
                    <a:pt x="222" y="418"/>
                  </a:cubicBezTo>
                  <a:lnTo>
                    <a:pt x="321" y="296"/>
                  </a:lnTo>
                  <a:cubicBezTo>
                    <a:pt x="222" y="296"/>
                    <a:pt x="222" y="197"/>
                    <a:pt x="124" y="197"/>
                  </a:cubicBezTo>
                  <a:cubicBezTo>
                    <a:pt x="222" y="197"/>
                    <a:pt x="222" y="197"/>
                    <a:pt x="222" y="99"/>
                  </a:cubicBezTo>
                  <a:cubicBezTo>
                    <a:pt x="222" y="99"/>
                    <a:pt x="124" y="99"/>
                    <a:pt x="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2"/>
            <p:cNvSpPr/>
            <p:nvPr/>
          </p:nvSpPr>
          <p:spPr>
            <a:xfrm>
              <a:off x="7107700" y="5104625"/>
              <a:ext cx="8000" cy="15400"/>
            </a:xfrm>
            <a:custGeom>
              <a:avLst/>
              <a:gdLst/>
              <a:ahLst/>
              <a:cxnLst/>
              <a:rect l="l" t="t" r="r" b="b"/>
              <a:pathLst>
                <a:path w="320" h="616" extrusionOk="0">
                  <a:moveTo>
                    <a:pt x="99" y="0"/>
                  </a:moveTo>
                  <a:cubicBezTo>
                    <a:pt x="0" y="0"/>
                    <a:pt x="0" y="123"/>
                    <a:pt x="0" y="123"/>
                  </a:cubicBezTo>
                  <a:cubicBezTo>
                    <a:pt x="0" y="222"/>
                    <a:pt x="99" y="222"/>
                    <a:pt x="99" y="222"/>
                  </a:cubicBezTo>
                  <a:cubicBezTo>
                    <a:pt x="99" y="320"/>
                    <a:pt x="0" y="418"/>
                    <a:pt x="0" y="517"/>
                  </a:cubicBezTo>
                  <a:cubicBezTo>
                    <a:pt x="0" y="517"/>
                    <a:pt x="0" y="615"/>
                    <a:pt x="99" y="615"/>
                  </a:cubicBezTo>
                  <a:cubicBezTo>
                    <a:pt x="99" y="517"/>
                    <a:pt x="197" y="517"/>
                    <a:pt x="320" y="418"/>
                  </a:cubicBezTo>
                  <a:cubicBezTo>
                    <a:pt x="320" y="320"/>
                    <a:pt x="197" y="222"/>
                    <a:pt x="197" y="222"/>
                  </a:cubicBezTo>
                  <a:lnTo>
                    <a:pt x="197" y="12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2"/>
            <p:cNvSpPr/>
            <p:nvPr/>
          </p:nvSpPr>
          <p:spPr>
            <a:xfrm>
              <a:off x="6670000" y="5110150"/>
              <a:ext cx="7400" cy="9875"/>
            </a:xfrm>
            <a:custGeom>
              <a:avLst/>
              <a:gdLst/>
              <a:ahLst/>
              <a:cxnLst/>
              <a:rect l="l" t="t" r="r" b="b"/>
              <a:pathLst>
                <a:path w="296" h="395" extrusionOk="0">
                  <a:moveTo>
                    <a:pt x="99" y="1"/>
                  </a:moveTo>
                  <a:cubicBezTo>
                    <a:pt x="1" y="99"/>
                    <a:pt x="1" y="296"/>
                    <a:pt x="1" y="394"/>
                  </a:cubicBezTo>
                  <a:lnTo>
                    <a:pt x="198" y="394"/>
                  </a:lnTo>
                  <a:cubicBezTo>
                    <a:pt x="198" y="296"/>
                    <a:pt x="198" y="99"/>
                    <a:pt x="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2"/>
            <p:cNvSpPr/>
            <p:nvPr/>
          </p:nvSpPr>
          <p:spPr>
            <a:xfrm>
              <a:off x="6923275" y="5140900"/>
              <a:ext cx="12925" cy="7400"/>
            </a:xfrm>
            <a:custGeom>
              <a:avLst/>
              <a:gdLst/>
              <a:ahLst/>
              <a:cxnLst/>
              <a:rect l="l" t="t" r="r" b="b"/>
              <a:pathLst>
                <a:path w="517" h="296" extrusionOk="0">
                  <a:moveTo>
                    <a:pt x="99" y="0"/>
                  </a:moveTo>
                  <a:cubicBezTo>
                    <a:pt x="1" y="0"/>
                    <a:pt x="1" y="99"/>
                    <a:pt x="1" y="99"/>
                  </a:cubicBezTo>
                  <a:lnTo>
                    <a:pt x="1" y="295"/>
                  </a:lnTo>
                  <a:lnTo>
                    <a:pt x="99" y="197"/>
                  </a:lnTo>
                  <a:cubicBezTo>
                    <a:pt x="99" y="197"/>
                    <a:pt x="197" y="197"/>
                    <a:pt x="197" y="295"/>
                  </a:cubicBezTo>
                  <a:cubicBezTo>
                    <a:pt x="197" y="197"/>
                    <a:pt x="197" y="197"/>
                    <a:pt x="320" y="197"/>
                  </a:cubicBezTo>
                  <a:lnTo>
                    <a:pt x="419" y="295"/>
                  </a:lnTo>
                  <a:cubicBezTo>
                    <a:pt x="419" y="197"/>
                    <a:pt x="419" y="197"/>
                    <a:pt x="517" y="99"/>
                  </a:cubicBezTo>
                  <a:cubicBezTo>
                    <a:pt x="468" y="49"/>
                    <a:pt x="419" y="25"/>
                    <a:pt x="366" y="25"/>
                  </a:cubicBezTo>
                  <a:cubicBezTo>
                    <a:pt x="314" y="25"/>
                    <a:pt x="259" y="49"/>
                    <a:pt x="197" y="99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2"/>
            <p:cNvSpPr/>
            <p:nvPr/>
          </p:nvSpPr>
          <p:spPr>
            <a:xfrm>
              <a:off x="6936175" y="5148875"/>
              <a:ext cx="12950" cy="7400"/>
            </a:xfrm>
            <a:custGeom>
              <a:avLst/>
              <a:gdLst/>
              <a:ahLst/>
              <a:cxnLst/>
              <a:rect l="l" t="t" r="r" b="b"/>
              <a:pathLst>
                <a:path w="518" h="296" extrusionOk="0">
                  <a:moveTo>
                    <a:pt x="213" y="1"/>
                  </a:moveTo>
                  <a:cubicBezTo>
                    <a:pt x="148" y="1"/>
                    <a:pt x="99" y="25"/>
                    <a:pt x="1" y="75"/>
                  </a:cubicBezTo>
                  <a:lnTo>
                    <a:pt x="1" y="198"/>
                  </a:lnTo>
                  <a:cubicBezTo>
                    <a:pt x="99" y="198"/>
                    <a:pt x="99" y="296"/>
                    <a:pt x="198" y="296"/>
                  </a:cubicBezTo>
                  <a:cubicBezTo>
                    <a:pt x="296" y="198"/>
                    <a:pt x="419" y="198"/>
                    <a:pt x="517" y="75"/>
                  </a:cubicBezTo>
                  <a:cubicBezTo>
                    <a:pt x="357" y="25"/>
                    <a:pt x="278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2"/>
            <p:cNvSpPr/>
            <p:nvPr/>
          </p:nvSpPr>
          <p:spPr>
            <a:xfrm>
              <a:off x="6654650" y="5110150"/>
              <a:ext cx="12300" cy="7400"/>
            </a:xfrm>
            <a:custGeom>
              <a:avLst/>
              <a:gdLst/>
              <a:ahLst/>
              <a:cxnLst/>
              <a:rect l="l" t="t" r="r" b="b"/>
              <a:pathLst>
                <a:path w="492" h="296" extrusionOk="0">
                  <a:moveTo>
                    <a:pt x="197" y="1"/>
                  </a:moveTo>
                  <a:lnTo>
                    <a:pt x="0" y="197"/>
                  </a:lnTo>
                  <a:cubicBezTo>
                    <a:pt x="197" y="197"/>
                    <a:pt x="295" y="296"/>
                    <a:pt x="492" y="296"/>
                  </a:cubicBezTo>
                  <a:lnTo>
                    <a:pt x="492" y="197"/>
                  </a:lnTo>
                  <a:cubicBezTo>
                    <a:pt x="394" y="99"/>
                    <a:pt x="295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2"/>
            <p:cNvSpPr/>
            <p:nvPr/>
          </p:nvSpPr>
          <p:spPr>
            <a:xfrm>
              <a:off x="6864250" y="5150500"/>
              <a:ext cx="15400" cy="5775"/>
            </a:xfrm>
            <a:custGeom>
              <a:avLst/>
              <a:gdLst/>
              <a:ahLst/>
              <a:cxnLst/>
              <a:rect l="l" t="t" r="r" b="b"/>
              <a:pathLst>
                <a:path w="616" h="231" extrusionOk="0">
                  <a:moveTo>
                    <a:pt x="358" y="1"/>
                  </a:moveTo>
                  <a:cubicBezTo>
                    <a:pt x="307" y="1"/>
                    <a:pt x="265" y="37"/>
                    <a:pt x="222" y="133"/>
                  </a:cubicBezTo>
                  <a:cubicBezTo>
                    <a:pt x="99" y="133"/>
                    <a:pt x="99" y="10"/>
                    <a:pt x="1" y="10"/>
                  </a:cubicBezTo>
                  <a:cubicBezTo>
                    <a:pt x="99" y="133"/>
                    <a:pt x="99" y="231"/>
                    <a:pt x="222" y="231"/>
                  </a:cubicBezTo>
                  <a:cubicBezTo>
                    <a:pt x="321" y="231"/>
                    <a:pt x="419" y="133"/>
                    <a:pt x="616" y="133"/>
                  </a:cubicBezTo>
                  <a:cubicBezTo>
                    <a:pt x="504" y="63"/>
                    <a:pt x="424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2"/>
            <p:cNvSpPr/>
            <p:nvPr/>
          </p:nvSpPr>
          <p:spPr>
            <a:xfrm>
              <a:off x="6615900" y="5092325"/>
              <a:ext cx="15400" cy="9875"/>
            </a:xfrm>
            <a:custGeom>
              <a:avLst/>
              <a:gdLst/>
              <a:ahLst/>
              <a:cxnLst/>
              <a:rect l="l" t="t" r="r" b="b"/>
              <a:pathLst>
                <a:path w="616" h="395" extrusionOk="0">
                  <a:moveTo>
                    <a:pt x="1" y="1"/>
                  </a:moveTo>
                  <a:cubicBezTo>
                    <a:pt x="198" y="296"/>
                    <a:pt x="419" y="394"/>
                    <a:pt x="616" y="394"/>
                  </a:cubicBezTo>
                  <a:cubicBezTo>
                    <a:pt x="419" y="197"/>
                    <a:pt x="321" y="99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2"/>
            <p:cNvSpPr/>
            <p:nvPr/>
          </p:nvSpPr>
          <p:spPr>
            <a:xfrm>
              <a:off x="7025925" y="5139875"/>
              <a:ext cx="9875" cy="8425"/>
            </a:xfrm>
            <a:custGeom>
              <a:avLst/>
              <a:gdLst/>
              <a:ahLst/>
              <a:cxnLst/>
              <a:rect l="l" t="t" r="r" b="b"/>
              <a:pathLst>
                <a:path w="395" h="337" extrusionOk="0">
                  <a:moveTo>
                    <a:pt x="186" y="0"/>
                  </a:moveTo>
                  <a:cubicBezTo>
                    <a:pt x="157" y="0"/>
                    <a:pt x="128" y="12"/>
                    <a:pt x="99" y="41"/>
                  </a:cubicBezTo>
                  <a:cubicBezTo>
                    <a:pt x="99" y="140"/>
                    <a:pt x="1" y="238"/>
                    <a:pt x="198" y="336"/>
                  </a:cubicBezTo>
                  <a:cubicBezTo>
                    <a:pt x="296" y="336"/>
                    <a:pt x="296" y="238"/>
                    <a:pt x="394" y="140"/>
                  </a:cubicBezTo>
                  <a:cubicBezTo>
                    <a:pt x="325" y="70"/>
                    <a:pt x="255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2"/>
            <p:cNvSpPr/>
            <p:nvPr/>
          </p:nvSpPr>
          <p:spPr>
            <a:xfrm>
              <a:off x="6574725" y="5066500"/>
              <a:ext cx="10475" cy="12950"/>
            </a:xfrm>
            <a:custGeom>
              <a:avLst/>
              <a:gdLst/>
              <a:ahLst/>
              <a:cxnLst/>
              <a:rect l="l" t="t" r="r" b="b"/>
              <a:pathLst>
                <a:path w="419" h="518" extrusionOk="0">
                  <a:moveTo>
                    <a:pt x="1" y="1"/>
                  </a:moveTo>
                  <a:cubicBezTo>
                    <a:pt x="1" y="198"/>
                    <a:pt x="1" y="198"/>
                    <a:pt x="222" y="198"/>
                  </a:cubicBezTo>
                  <a:cubicBezTo>
                    <a:pt x="320" y="296"/>
                    <a:pt x="320" y="419"/>
                    <a:pt x="419" y="517"/>
                  </a:cubicBezTo>
                  <a:cubicBezTo>
                    <a:pt x="320" y="198"/>
                    <a:pt x="320" y="19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2"/>
            <p:cNvSpPr/>
            <p:nvPr/>
          </p:nvSpPr>
          <p:spPr>
            <a:xfrm>
              <a:off x="6480050" y="4968025"/>
              <a:ext cx="8025" cy="8750"/>
            </a:xfrm>
            <a:custGeom>
              <a:avLst/>
              <a:gdLst/>
              <a:ahLst/>
              <a:cxnLst/>
              <a:rect l="l" t="t" r="r" b="b"/>
              <a:pathLst>
                <a:path w="321" h="350" extrusionOk="0">
                  <a:moveTo>
                    <a:pt x="96" y="0"/>
                  </a:moveTo>
                  <a:cubicBezTo>
                    <a:pt x="88" y="0"/>
                    <a:pt x="66" y="55"/>
                    <a:pt x="1" y="55"/>
                  </a:cubicBezTo>
                  <a:lnTo>
                    <a:pt x="1" y="153"/>
                  </a:lnTo>
                  <a:lnTo>
                    <a:pt x="222" y="350"/>
                  </a:lnTo>
                  <a:lnTo>
                    <a:pt x="320" y="350"/>
                  </a:lnTo>
                  <a:lnTo>
                    <a:pt x="320" y="153"/>
                  </a:lnTo>
                  <a:cubicBezTo>
                    <a:pt x="222" y="153"/>
                    <a:pt x="222" y="55"/>
                    <a:pt x="99" y="55"/>
                  </a:cubicBezTo>
                  <a:cubicBezTo>
                    <a:pt x="99" y="14"/>
                    <a:pt x="99" y="0"/>
                    <a:pt x="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2"/>
            <p:cNvSpPr/>
            <p:nvPr/>
          </p:nvSpPr>
          <p:spPr>
            <a:xfrm>
              <a:off x="6697675" y="5120000"/>
              <a:ext cx="8000" cy="5550"/>
            </a:xfrm>
            <a:custGeom>
              <a:avLst/>
              <a:gdLst/>
              <a:ahLst/>
              <a:cxnLst/>
              <a:rect l="l" t="t" r="r" b="b"/>
              <a:pathLst>
                <a:path w="320" h="222" extrusionOk="0">
                  <a:moveTo>
                    <a:pt x="0" y="0"/>
                  </a:moveTo>
                  <a:lnTo>
                    <a:pt x="0" y="123"/>
                  </a:lnTo>
                  <a:lnTo>
                    <a:pt x="0" y="221"/>
                  </a:lnTo>
                  <a:lnTo>
                    <a:pt x="222" y="221"/>
                  </a:lnTo>
                  <a:cubicBezTo>
                    <a:pt x="320" y="221"/>
                    <a:pt x="320" y="123"/>
                    <a:pt x="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2"/>
            <p:cNvSpPr/>
            <p:nvPr/>
          </p:nvSpPr>
          <p:spPr>
            <a:xfrm>
              <a:off x="6444400" y="4897450"/>
              <a:ext cx="7400" cy="10475"/>
            </a:xfrm>
            <a:custGeom>
              <a:avLst/>
              <a:gdLst/>
              <a:ahLst/>
              <a:cxnLst/>
              <a:rect l="l" t="t" r="r" b="b"/>
              <a:pathLst>
                <a:path w="296" h="419" extrusionOk="0">
                  <a:moveTo>
                    <a:pt x="99" y="1"/>
                  </a:moveTo>
                  <a:cubicBezTo>
                    <a:pt x="99" y="1"/>
                    <a:pt x="99" y="99"/>
                    <a:pt x="1" y="99"/>
                  </a:cubicBezTo>
                  <a:lnTo>
                    <a:pt x="1" y="296"/>
                  </a:lnTo>
                  <a:cubicBezTo>
                    <a:pt x="99" y="419"/>
                    <a:pt x="197" y="419"/>
                    <a:pt x="197" y="419"/>
                  </a:cubicBezTo>
                  <a:cubicBezTo>
                    <a:pt x="296" y="296"/>
                    <a:pt x="197" y="99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2"/>
            <p:cNvSpPr/>
            <p:nvPr/>
          </p:nvSpPr>
          <p:spPr>
            <a:xfrm>
              <a:off x="7248475" y="4559350"/>
              <a:ext cx="10475" cy="7400"/>
            </a:xfrm>
            <a:custGeom>
              <a:avLst/>
              <a:gdLst/>
              <a:ahLst/>
              <a:cxnLst/>
              <a:rect l="l" t="t" r="r" b="b"/>
              <a:pathLst>
                <a:path w="419" h="296" extrusionOk="0">
                  <a:moveTo>
                    <a:pt x="0" y="1"/>
                  </a:moveTo>
                  <a:cubicBezTo>
                    <a:pt x="0" y="198"/>
                    <a:pt x="99" y="198"/>
                    <a:pt x="221" y="296"/>
                  </a:cubicBezTo>
                  <a:lnTo>
                    <a:pt x="418" y="296"/>
                  </a:lnTo>
                  <a:cubicBezTo>
                    <a:pt x="320" y="198"/>
                    <a:pt x="320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2"/>
            <p:cNvSpPr/>
            <p:nvPr/>
          </p:nvSpPr>
          <p:spPr>
            <a:xfrm>
              <a:off x="6859350" y="5158725"/>
              <a:ext cx="10475" cy="4325"/>
            </a:xfrm>
            <a:custGeom>
              <a:avLst/>
              <a:gdLst/>
              <a:ahLst/>
              <a:cxnLst/>
              <a:rect l="l" t="t" r="r" b="b"/>
              <a:pathLst>
                <a:path w="419" h="173" extrusionOk="0">
                  <a:moveTo>
                    <a:pt x="99" y="0"/>
                  </a:moveTo>
                  <a:cubicBezTo>
                    <a:pt x="0" y="0"/>
                    <a:pt x="0" y="0"/>
                    <a:pt x="0" y="99"/>
                  </a:cubicBezTo>
                  <a:cubicBezTo>
                    <a:pt x="99" y="148"/>
                    <a:pt x="148" y="172"/>
                    <a:pt x="200" y="172"/>
                  </a:cubicBezTo>
                  <a:cubicBezTo>
                    <a:pt x="252" y="172"/>
                    <a:pt x="308" y="148"/>
                    <a:pt x="418" y="99"/>
                  </a:cubicBezTo>
                  <a:cubicBezTo>
                    <a:pt x="295" y="0"/>
                    <a:pt x="197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2"/>
            <p:cNvSpPr/>
            <p:nvPr/>
          </p:nvSpPr>
          <p:spPr>
            <a:xfrm>
              <a:off x="6933725" y="5158725"/>
              <a:ext cx="9850" cy="2475"/>
            </a:xfrm>
            <a:custGeom>
              <a:avLst/>
              <a:gdLst/>
              <a:ahLst/>
              <a:cxnLst/>
              <a:rect l="l" t="t" r="r" b="b"/>
              <a:pathLst>
                <a:path w="394" h="99" extrusionOk="0">
                  <a:moveTo>
                    <a:pt x="1" y="0"/>
                  </a:moveTo>
                  <a:lnTo>
                    <a:pt x="99" y="99"/>
                  </a:lnTo>
                  <a:lnTo>
                    <a:pt x="394" y="9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2"/>
            <p:cNvSpPr/>
            <p:nvPr/>
          </p:nvSpPr>
          <p:spPr>
            <a:xfrm>
              <a:off x="6920825" y="4405675"/>
              <a:ext cx="7400" cy="7400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295" y="1"/>
                  </a:moveTo>
                  <a:cubicBezTo>
                    <a:pt x="197" y="99"/>
                    <a:pt x="0" y="1"/>
                    <a:pt x="0" y="197"/>
                  </a:cubicBezTo>
                  <a:lnTo>
                    <a:pt x="99" y="296"/>
                  </a:lnTo>
                  <a:cubicBezTo>
                    <a:pt x="197" y="296"/>
                    <a:pt x="295" y="197"/>
                    <a:pt x="295" y="99"/>
                  </a:cubicBez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2"/>
            <p:cNvSpPr/>
            <p:nvPr/>
          </p:nvSpPr>
          <p:spPr>
            <a:xfrm>
              <a:off x="7092325" y="5117525"/>
              <a:ext cx="8025" cy="8025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97" y="1"/>
                  </a:moveTo>
                  <a:cubicBezTo>
                    <a:pt x="99" y="99"/>
                    <a:pt x="99" y="99"/>
                    <a:pt x="1" y="99"/>
                  </a:cubicBezTo>
                  <a:cubicBezTo>
                    <a:pt x="99" y="222"/>
                    <a:pt x="197" y="222"/>
                    <a:pt x="197" y="320"/>
                  </a:cubicBezTo>
                  <a:lnTo>
                    <a:pt x="320" y="222"/>
                  </a:lnTo>
                  <a:cubicBezTo>
                    <a:pt x="320" y="99"/>
                    <a:pt x="197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2"/>
            <p:cNvSpPr/>
            <p:nvPr/>
          </p:nvSpPr>
          <p:spPr>
            <a:xfrm>
              <a:off x="7017950" y="5143350"/>
              <a:ext cx="8000" cy="7400"/>
            </a:xfrm>
            <a:custGeom>
              <a:avLst/>
              <a:gdLst/>
              <a:ahLst/>
              <a:cxnLst/>
              <a:rect l="l" t="t" r="r" b="b"/>
              <a:pathLst>
                <a:path w="320" h="296" extrusionOk="0">
                  <a:moveTo>
                    <a:pt x="99" y="1"/>
                  </a:moveTo>
                  <a:cubicBezTo>
                    <a:pt x="99" y="99"/>
                    <a:pt x="99" y="99"/>
                    <a:pt x="0" y="197"/>
                  </a:cubicBezTo>
                  <a:lnTo>
                    <a:pt x="99" y="296"/>
                  </a:lnTo>
                  <a:cubicBezTo>
                    <a:pt x="222" y="296"/>
                    <a:pt x="320" y="197"/>
                    <a:pt x="320" y="197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2"/>
            <p:cNvSpPr/>
            <p:nvPr/>
          </p:nvSpPr>
          <p:spPr>
            <a:xfrm>
              <a:off x="7046225" y="5117525"/>
              <a:ext cx="12925" cy="5575"/>
            </a:xfrm>
            <a:custGeom>
              <a:avLst/>
              <a:gdLst/>
              <a:ahLst/>
              <a:cxnLst/>
              <a:rect l="l" t="t" r="r" b="b"/>
              <a:pathLst>
                <a:path w="517" h="223" extrusionOk="0">
                  <a:moveTo>
                    <a:pt x="517" y="1"/>
                  </a:moveTo>
                  <a:cubicBezTo>
                    <a:pt x="320" y="1"/>
                    <a:pt x="197" y="1"/>
                    <a:pt x="0" y="99"/>
                  </a:cubicBezTo>
                  <a:cubicBezTo>
                    <a:pt x="99" y="99"/>
                    <a:pt x="197" y="99"/>
                    <a:pt x="320" y="222"/>
                  </a:cubicBezTo>
                  <a:cubicBezTo>
                    <a:pt x="320" y="99"/>
                    <a:pt x="418" y="99"/>
                    <a:pt x="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2"/>
            <p:cNvSpPr/>
            <p:nvPr/>
          </p:nvSpPr>
          <p:spPr>
            <a:xfrm>
              <a:off x="6451775" y="4917750"/>
              <a:ext cx="5550" cy="5550"/>
            </a:xfrm>
            <a:custGeom>
              <a:avLst/>
              <a:gdLst/>
              <a:ahLst/>
              <a:cxnLst/>
              <a:rect l="l" t="t" r="r" b="b"/>
              <a:pathLst>
                <a:path w="222" h="222" extrusionOk="0">
                  <a:moveTo>
                    <a:pt x="124" y="0"/>
                  </a:moveTo>
                  <a:cubicBezTo>
                    <a:pt x="124" y="0"/>
                    <a:pt x="1" y="0"/>
                    <a:pt x="1" y="99"/>
                  </a:cubicBezTo>
                  <a:lnTo>
                    <a:pt x="1" y="222"/>
                  </a:lnTo>
                  <a:lnTo>
                    <a:pt x="222" y="222"/>
                  </a:lnTo>
                  <a:cubicBezTo>
                    <a:pt x="222" y="99"/>
                    <a:pt x="124" y="0"/>
                    <a:pt x="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2"/>
            <p:cNvSpPr/>
            <p:nvPr/>
          </p:nvSpPr>
          <p:spPr>
            <a:xfrm>
              <a:off x="6848900" y="5156250"/>
              <a:ext cx="8000" cy="7400"/>
            </a:xfrm>
            <a:custGeom>
              <a:avLst/>
              <a:gdLst/>
              <a:ahLst/>
              <a:cxnLst/>
              <a:rect l="l" t="t" r="r" b="b"/>
              <a:pathLst>
                <a:path w="320" h="296" extrusionOk="0">
                  <a:moveTo>
                    <a:pt x="320" y="1"/>
                  </a:moveTo>
                  <a:cubicBezTo>
                    <a:pt x="222" y="99"/>
                    <a:pt x="99" y="99"/>
                    <a:pt x="0" y="198"/>
                  </a:cubicBezTo>
                  <a:cubicBezTo>
                    <a:pt x="99" y="198"/>
                    <a:pt x="222" y="296"/>
                    <a:pt x="320" y="296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2"/>
            <p:cNvSpPr/>
            <p:nvPr/>
          </p:nvSpPr>
          <p:spPr>
            <a:xfrm>
              <a:off x="6603000" y="5083325"/>
              <a:ext cx="5550" cy="9025"/>
            </a:xfrm>
            <a:custGeom>
              <a:avLst/>
              <a:gdLst/>
              <a:ahLst/>
              <a:cxnLst/>
              <a:rect l="l" t="t" r="r" b="b"/>
              <a:pathLst>
                <a:path w="222" h="361" extrusionOk="0">
                  <a:moveTo>
                    <a:pt x="67" y="0"/>
                  </a:moveTo>
                  <a:cubicBezTo>
                    <a:pt x="50" y="0"/>
                    <a:pt x="29" y="12"/>
                    <a:pt x="1" y="41"/>
                  </a:cubicBezTo>
                  <a:lnTo>
                    <a:pt x="1" y="361"/>
                  </a:lnTo>
                  <a:cubicBezTo>
                    <a:pt x="99" y="238"/>
                    <a:pt x="99" y="238"/>
                    <a:pt x="222" y="139"/>
                  </a:cubicBezTo>
                  <a:cubicBezTo>
                    <a:pt x="135" y="70"/>
                    <a:pt x="110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2"/>
            <p:cNvSpPr/>
            <p:nvPr/>
          </p:nvSpPr>
          <p:spPr>
            <a:xfrm>
              <a:off x="6608525" y="5089250"/>
              <a:ext cx="7400" cy="5550"/>
            </a:xfrm>
            <a:custGeom>
              <a:avLst/>
              <a:gdLst/>
              <a:ahLst/>
              <a:cxnLst/>
              <a:rect l="l" t="t" r="r" b="b"/>
              <a:pathLst>
                <a:path w="296" h="222" extrusionOk="0">
                  <a:moveTo>
                    <a:pt x="1" y="1"/>
                  </a:moveTo>
                  <a:cubicBezTo>
                    <a:pt x="99" y="124"/>
                    <a:pt x="198" y="124"/>
                    <a:pt x="198" y="222"/>
                  </a:cubicBezTo>
                  <a:lnTo>
                    <a:pt x="296" y="22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2"/>
            <p:cNvSpPr/>
            <p:nvPr/>
          </p:nvSpPr>
          <p:spPr>
            <a:xfrm>
              <a:off x="7051150" y="5135350"/>
              <a:ext cx="10475" cy="5575"/>
            </a:xfrm>
            <a:custGeom>
              <a:avLst/>
              <a:gdLst/>
              <a:ahLst/>
              <a:cxnLst/>
              <a:rect l="l" t="t" r="r" b="b"/>
              <a:pathLst>
                <a:path w="419" h="223" extrusionOk="0">
                  <a:moveTo>
                    <a:pt x="0" y="1"/>
                  </a:moveTo>
                  <a:cubicBezTo>
                    <a:pt x="0" y="124"/>
                    <a:pt x="123" y="222"/>
                    <a:pt x="221" y="222"/>
                  </a:cubicBezTo>
                  <a:cubicBezTo>
                    <a:pt x="221" y="222"/>
                    <a:pt x="320" y="124"/>
                    <a:pt x="418" y="124"/>
                  </a:cubicBezTo>
                  <a:cubicBezTo>
                    <a:pt x="221" y="1"/>
                    <a:pt x="123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2"/>
            <p:cNvSpPr/>
            <p:nvPr/>
          </p:nvSpPr>
          <p:spPr>
            <a:xfrm>
              <a:off x="7092325" y="5102175"/>
              <a:ext cx="10475" cy="5550"/>
            </a:xfrm>
            <a:custGeom>
              <a:avLst/>
              <a:gdLst/>
              <a:ahLst/>
              <a:cxnLst/>
              <a:rect l="l" t="t" r="r" b="b"/>
              <a:pathLst>
                <a:path w="419" h="222" extrusionOk="0">
                  <a:moveTo>
                    <a:pt x="419" y="0"/>
                  </a:moveTo>
                  <a:cubicBezTo>
                    <a:pt x="197" y="0"/>
                    <a:pt x="99" y="0"/>
                    <a:pt x="1" y="98"/>
                  </a:cubicBezTo>
                  <a:lnTo>
                    <a:pt x="1" y="221"/>
                  </a:lnTo>
                  <a:cubicBezTo>
                    <a:pt x="50" y="160"/>
                    <a:pt x="99" y="129"/>
                    <a:pt x="163" y="129"/>
                  </a:cubicBezTo>
                  <a:cubicBezTo>
                    <a:pt x="228" y="129"/>
                    <a:pt x="308" y="160"/>
                    <a:pt x="419" y="221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2"/>
            <p:cNvSpPr/>
            <p:nvPr/>
          </p:nvSpPr>
          <p:spPr>
            <a:xfrm>
              <a:off x="6633750" y="5099700"/>
              <a:ext cx="5550" cy="4950"/>
            </a:xfrm>
            <a:custGeom>
              <a:avLst/>
              <a:gdLst/>
              <a:ahLst/>
              <a:cxnLst/>
              <a:rect l="l" t="t" r="r" b="b"/>
              <a:pathLst>
                <a:path w="222" h="198" extrusionOk="0">
                  <a:moveTo>
                    <a:pt x="0" y="1"/>
                  </a:moveTo>
                  <a:lnTo>
                    <a:pt x="0" y="197"/>
                  </a:lnTo>
                  <a:cubicBezTo>
                    <a:pt x="98" y="197"/>
                    <a:pt x="221" y="99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2"/>
            <p:cNvSpPr/>
            <p:nvPr/>
          </p:nvSpPr>
          <p:spPr>
            <a:xfrm>
              <a:off x="6962000" y="4408125"/>
              <a:ext cx="4950" cy="8025"/>
            </a:xfrm>
            <a:custGeom>
              <a:avLst/>
              <a:gdLst/>
              <a:ahLst/>
              <a:cxnLst/>
              <a:rect l="l" t="t" r="r" b="b"/>
              <a:pathLst>
                <a:path w="198" h="321" extrusionOk="0">
                  <a:moveTo>
                    <a:pt x="1" y="1"/>
                  </a:moveTo>
                  <a:lnTo>
                    <a:pt x="1" y="321"/>
                  </a:lnTo>
                  <a:cubicBezTo>
                    <a:pt x="99" y="198"/>
                    <a:pt x="99" y="198"/>
                    <a:pt x="99" y="99"/>
                  </a:cubicBezTo>
                  <a:cubicBezTo>
                    <a:pt x="197" y="99"/>
                    <a:pt x="197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2"/>
            <p:cNvSpPr/>
            <p:nvPr/>
          </p:nvSpPr>
          <p:spPr>
            <a:xfrm>
              <a:off x="7025925" y="5132900"/>
              <a:ext cx="4950" cy="5550"/>
            </a:xfrm>
            <a:custGeom>
              <a:avLst/>
              <a:gdLst/>
              <a:ahLst/>
              <a:cxnLst/>
              <a:rect l="l" t="t" r="r" b="b"/>
              <a:pathLst>
                <a:path w="198" h="222" extrusionOk="0">
                  <a:moveTo>
                    <a:pt x="99" y="1"/>
                  </a:moveTo>
                  <a:cubicBezTo>
                    <a:pt x="99" y="1"/>
                    <a:pt x="1" y="99"/>
                    <a:pt x="1" y="222"/>
                  </a:cubicBezTo>
                  <a:lnTo>
                    <a:pt x="198" y="22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2"/>
            <p:cNvSpPr/>
            <p:nvPr/>
          </p:nvSpPr>
          <p:spPr>
            <a:xfrm>
              <a:off x="6925725" y="5148275"/>
              <a:ext cx="8025" cy="8000"/>
            </a:xfrm>
            <a:custGeom>
              <a:avLst/>
              <a:gdLst/>
              <a:ahLst/>
              <a:cxnLst/>
              <a:rect l="l" t="t" r="r" b="b"/>
              <a:pathLst>
                <a:path w="321" h="320" extrusionOk="0">
                  <a:moveTo>
                    <a:pt x="222" y="0"/>
                  </a:moveTo>
                  <a:cubicBezTo>
                    <a:pt x="222" y="99"/>
                    <a:pt x="99" y="99"/>
                    <a:pt x="1" y="222"/>
                  </a:cubicBezTo>
                  <a:cubicBezTo>
                    <a:pt x="99" y="222"/>
                    <a:pt x="99" y="320"/>
                    <a:pt x="222" y="320"/>
                  </a:cubicBezTo>
                  <a:cubicBezTo>
                    <a:pt x="321" y="222"/>
                    <a:pt x="321" y="99"/>
                    <a:pt x="2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2"/>
            <p:cNvSpPr/>
            <p:nvPr/>
          </p:nvSpPr>
          <p:spPr>
            <a:xfrm>
              <a:off x="6910375" y="5148275"/>
              <a:ext cx="5550" cy="10475"/>
            </a:xfrm>
            <a:custGeom>
              <a:avLst/>
              <a:gdLst/>
              <a:ahLst/>
              <a:cxnLst/>
              <a:rect l="l" t="t" r="r" b="b"/>
              <a:pathLst>
                <a:path w="222" h="419" extrusionOk="0">
                  <a:moveTo>
                    <a:pt x="99" y="0"/>
                  </a:moveTo>
                  <a:cubicBezTo>
                    <a:pt x="0" y="99"/>
                    <a:pt x="0" y="222"/>
                    <a:pt x="0" y="320"/>
                  </a:cubicBezTo>
                  <a:cubicBezTo>
                    <a:pt x="0" y="320"/>
                    <a:pt x="99" y="320"/>
                    <a:pt x="221" y="418"/>
                  </a:cubicBezTo>
                  <a:cubicBezTo>
                    <a:pt x="221" y="320"/>
                    <a:pt x="99" y="222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2"/>
            <p:cNvSpPr/>
            <p:nvPr/>
          </p:nvSpPr>
          <p:spPr>
            <a:xfrm>
              <a:off x="6564900" y="5058525"/>
              <a:ext cx="4925" cy="5550"/>
            </a:xfrm>
            <a:custGeom>
              <a:avLst/>
              <a:gdLst/>
              <a:ahLst/>
              <a:cxnLst/>
              <a:rect l="l" t="t" r="r" b="b"/>
              <a:pathLst>
                <a:path w="197" h="222" extrusionOk="0">
                  <a:moveTo>
                    <a:pt x="0" y="0"/>
                  </a:moveTo>
                  <a:cubicBezTo>
                    <a:pt x="0" y="222"/>
                    <a:pt x="98" y="222"/>
                    <a:pt x="197" y="222"/>
                  </a:cubicBezTo>
                  <a:cubicBezTo>
                    <a:pt x="197" y="123"/>
                    <a:pt x="9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2"/>
            <p:cNvSpPr/>
            <p:nvPr/>
          </p:nvSpPr>
          <p:spPr>
            <a:xfrm>
              <a:off x="6677375" y="5112625"/>
              <a:ext cx="4950" cy="4925"/>
            </a:xfrm>
            <a:custGeom>
              <a:avLst/>
              <a:gdLst/>
              <a:ahLst/>
              <a:cxnLst/>
              <a:rect l="l" t="t" r="r" b="b"/>
              <a:pathLst>
                <a:path w="198" h="197" extrusionOk="0">
                  <a:moveTo>
                    <a:pt x="198" y="0"/>
                  </a:moveTo>
                  <a:cubicBezTo>
                    <a:pt x="99" y="0"/>
                    <a:pt x="1" y="98"/>
                    <a:pt x="1" y="197"/>
                  </a:cubicBezTo>
                  <a:cubicBezTo>
                    <a:pt x="99" y="197"/>
                    <a:pt x="198" y="98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2"/>
            <p:cNvSpPr/>
            <p:nvPr/>
          </p:nvSpPr>
          <p:spPr>
            <a:xfrm>
              <a:off x="7017950" y="5136125"/>
              <a:ext cx="8000" cy="7250"/>
            </a:xfrm>
            <a:custGeom>
              <a:avLst/>
              <a:gdLst/>
              <a:ahLst/>
              <a:cxnLst/>
              <a:rect l="l" t="t" r="r" b="b"/>
              <a:pathLst>
                <a:path w="320" h="290" extrusionOk="0">
                  <a:moveTo>
                    <a:pt x="77" y="1"/>
                  </a:moveTo>
                  <a:cubicBezTo>
                    <a:pt x="25" y="1"/>
                    <a:pt x="0" y="31"/>
                    <a:pt x="0" y="93"/>
                  </a:cubicBezTo>
                  <a:cubicBezTo>
                    <a:pt x="0" y="191"/>
                    <a:pt x="0" y="191"/>
                    <a:pt x="99" y="290"/>
                  </a:cubicBezTo>
                  <a:cubicBezTo>
                    <a:pt x="99" y="191"/>
                    <a:pt x="222" y="93"/>
                    <a:pt x="320" y="93"/>
                  </a:cubicBezTo>
                  <a:cubicBezTo>
                    <a:pt x="209" y="31"/>
                    <a:pt x="129" y="1"/>
                    <a:pt x="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2"/>
            <p:cNvSpPr/>
            <p:nvPr/>
          </p:nvSpPr>
          <p:spPr>
            <a:xfrm>
              <a:off x="6897450" y="5140900"/>
              <a:ext cx="5575" cy="7400"/>
            </a:xfrm>
            <a:custGeom>
              <a:avLst/>
              <a:gdLst/>
              <a:ahLst/>
              <a:cxnLst/>
              <a:rect l="l" t="t" r="r" b="b"/>
              <a:pathLst>
                <a:path w="223" h="296" extrusionOk="0">
                  <a:moveTo>
                    <a:pt x="124" y="0"/>
                  </a:moveTo>
                  <a:cubicBezTo>
                    <a:pt x="1" y="99"/>
                    <a:pt x="1" y="197"/>
                    <a:pt x="1" y="295"/>
                  </a:cubicBezTo>
                  <a:cubicBezTo>
                    <a:pt x="124" y="295"/>
                    <a:pt x="124" y="295"/>
                    <a:pt x="222" y="197"/>
                  </a:cubicBezTo>
                  <a:cubicBezTo>
                    <a:pt x="222" y="197"/>
                    <a:pt x="222" y="99"/>
                    <a:pt x="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2"/>
            <p:cNvSpPr/>
            <p:nvPr/>
          </p:nvSpPr>
          <p:spPr>
            <a:xfrm>
              <a:off x="6905450" y="5143350"/>
              <a:ext cx="7400" cy="4100"/>
            </a:xfrm>
            <a:custGeom>
              <a:avLst/>
              <a:gdLst/>
              <a:ahLst/>
              <a:cxnLst/>
              <a:rect l="l" t="t" r="r" b="b"/>
              <a:pathLst>
                <a:path w="296" h="164" extrusionOk="0">
                  <a:moveTo>
                    <a:pt x="0" y="1"/>
                  </a:moveTo>
                  <a:lnTo>
                    <a:pt x="0" y="99"/>
                  </a:lnTo>
                  <a:cubicBezTo>
                    <a:pt x="82" y="140"/>
                    <a:pt x="130" y="163"/>
                    <a:pt x="165" y="163"/>
                  </a:cubicBezTo>
                  <a:cubicBezTo>
                    <a:pt x="214" y="163"/>
                    <a:pt x="238" y="116"/>
                    <a:pt x="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2"/>
            <p:cNvSpPr/>
            <p:nvPr/>
          </p:nvSpPr>
          <p:spPr>
            <a:xfrm>
              <a:off x="6900525" y="5150725"/>
              <a:ext cx="7400" cy="5550"/>
            </a:xfrm>
            <a:custGeom>
              <a:avLst/>
              <a:gdLst/>
              <a:ahLst/>
              <a:cxnLst/>
              <a:rect l="l" t="t" r="r" b="b"/>
              <a:pathLst>
                <a:path w="296" h="222" extrusionOk="0">
                  <a:moveTo>
                    <a:pt x="1" y="1"/>
                  </a:moveTo>
                  <a:lnTo>
                    <a:pt x="1" y="222"/>
                  </a:lnTo>
                  <a:cubicBezTo>
                    <a:pt x="99" y="222"/>
                    <a:pt x="197" y="222"/>
                    <a:pt x="296" y="124"/>
                  </a:cubicBezTo>
                  <a:cubicBezTo>
                    <a:pt x="197" y="1"/>
                    <a:pt x="99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2"/>
            <p:cNvSpPr/>
            <p:nvPr/>
          </p:nvSpPr>
          <p:spPr>
            <a:xfrm>
              <a:off x="6874725" y="5156250"/>
              <a:ext cx="4925" cy="7400"/>
            </a:xfrm>
            <a:custGeom>
              <a:avLst/>
              <a:gdLst/>
              <a:ahLst/>
              <a:cxnLst/>
              <a:rect l="l" t="t" r="r" b="b"/>
              <a:pathLst>
                <a:path w="197" h="296" extrusionOk="0">
                  <a:moveTo>
                    <a:pt x="98" y="1"/>
                  </a:moveTo>
                  <a:cubicBezTo>
                    <a:pt x="98" y="99"/>
                    <a:pt x="0" y="198"/>
                    <a:pt x="0" y="296"/>
                  </a:cubicBezTo>
                  <a:lnTo>
                    <a:pt x="197" y="296"/>
                  </a:lnTo>
                  <a:cubicBezTo>
                    <a:pt x="197" y="198"/>
                    <a:pt x="197" y="99"/>
                    <a:pt x="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2"/>
            <p:cNvSpPr/>
            <p:nvPr/>
          </p:nvSpPr>
          <p:spPr>
            <a:xfrm>
              <a:off x="6925725" y="5158725"/>
              <a:ext cx="5575" cy="4925"/>
            </a:xfrm>
            <a:custGeom>
              <a:avLst/>
              <a:gdLst/>
              <a:ahLst/>
              <a:cxnLst/>
              <a:rect l="l" t="t" r="r" b="b"/>
              <a:pathLst>
                <a:path w="223" h="197" extrusionOk="0">
                  <a:moveTo>
                    <a:pt x="99" y="0"/>
                  </a:moveTo>
                  <a:lnTo>
                    <a:pt x="1" y="99"/>
                  </a:lnTo>
                  <a:lnTo>
                    <a:pt x="1" y="197"/>
                  </a:lnTo>
                  <a:cubicBezTo>
                    <a:pt x="99" y="197"/>
                    <a:pt x="99" y="197"/>
                    <a:pt x="222" y="99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2"/>
            <p:cNvSpPr/>
            <p:nvPr/>
          </p:nvSpPr>
          <p:spPr>
            <a:xfrm>
              <a:off x="6477600" y="4961400"/>
              <a:ext cx="2475" cy="8000"/>
            </a:xfrm>
            <a:custGeom>
              <a:avLst/>
              <a:gdLst/>
              <a:ahLst/>
              <a:cxnLst/>
              <a:rect l="l" t="t" r="r" b="b"/>
              <a:pathLst>
                <a:path w="99" h="320" extrusionOk="0">
                  <a:moveTo>
                    <a:pt x="99" y="0"/>
                  </a:moveTo>
                  <a:lnTo>
                    <a:pt x="0" y="99"/>
                  </a:lnTo>
                  <a:cubicBezTo>
                    <a:pt x="0" y="99"/>
                    <a:pt x="0" y="197"/>
                    <a:pt x="99" y="32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2"/>
            <p:cNvSpPr/>
            <p:nvPr/>
          </p:nvSpPr>
          <p:spPr>
            <a:xfrm>
              <a:off x="6626375" y="5086800"/>
              <a:ext cx="7400" cy="5550"/>
            </a:xfrm>
            <a:custGeom>
              <a:avLst/>
              <a:gdLst/>
              <a:ahLst/>
              <a:cxnLst/>
              <a:rect l="l" t="t" r="r" b="b"/>
              <a:pathLst>
                <a:path w="296" h="222" extrusionOk="0">
                  <a:moveTo>
                    <a:pt x="0" y="0"/>
                  </a:moveTo>
                  <a:cubicBezTo>
                    <a:pt x="0" y="222"/>
                    <a:pt x="98" y="222"/>
                    <a:pt x="197" y="222"/>
                  </a:cubicBezTo>
                  <a:cubicBezTo>
                    <a:pt x="295" y="0"/>
                    <a:pt x="98" y="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2"/>
            <p:cNvSpPr/>
            <p:nvPr/>
          </p:nvSpPr>
          <p:spPr>
            <a:xfrm>
              <a:off x="6433950" y="4817550"/>
              <a:ext cx="5550" cy="3100"/>
            </a:xfrm>
            <a:custGeom>
              <a:avLst/>
              <a:gdLst/>
              <a:ahLst/>
              <a:cxnLst/>
              <a:rect l="l" t="t" r="r" b="b"/>
              <a:pathLst>
                <a:path w="222" h="124" extrusionOk="0">
                  <a:moveTo>
                    <a:pt x="65" y="0"/>
                  </a:moveTo>
                  <a:cubicBezTo>
                    <a:pt x="25" y="0"/>
                    <a:pt x="1" y="25"/>
                    <a:pt x="1" y="123"/>
                  </a:cubicBezTo>
                  <a:lnTo>
                    <a:pt x="222" y="123"/>
                  </a:lnTo>
                  <a:lnTo>
                    <a:pt x="222" y="25"/>
                  </a:lnTo>
                  <a:cubicBezTo>
                    <a:pt x="160" y="25"/>
                    <a:pt x="105" y="0"/>
                    <a:pt x="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2"/>
            <p:cNvSpPr/>
            <p:nvPr/>
          </p:nvSpPr>
          <p:spPr>
            <a:xfrm>
              <a:off x="7084950" y="5104625"/>
              <a:ext cx="4950" cy="5550"/>
            </a:xfrm>
            <a:custGeom>
              <a:avLst/>
              <a:gdLst/>
              <a:ahLst/>
              <a:cxnLst/>
              <a:rect l="l" t="t" r="r" b="b"/>
              <a:pathLst>
                <a:path w="198" h="222" extrusionOk="0">
                  <a:moveTo>
                    <a:pt x="0" y="0"/>
                  </a:moveTo>
                  <a:lnTo>
                    <a:pt x="0" y="123"/>
                  </a:lnTo>
                  <a:cubicBezTo>
                    <a:pt x="0" y="222"/>
                    <a:pt x="0" y="222"/>
                    <a:pt x="99" y="222"/>
                  </a:cubicBezTo>
                  <a:cubicBezTo>
                    <a:pt x="99" y="222"/>
                    <a:pt x="99" y="123"/>
                    <a:pt x="197" y="123"/>
                  </a:cubicBezTo>
                  <a:cubicBezTo>
                    <a:pt x="99" y="123"/>
                    <a:pt x="99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2"/>
            <p:cNvSpPr/>
            <p:nvPr/>
          </p:nvSpPr>
          <p:spPr>
            <a:xfrm>
              <a:off x="6646650" y="5104625"/>
              <a:ext cx="8025" cy="8025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97" y="0"/>
                  </a:moveTo>
                  <a:cubicBezTo>
                    <a:pt x="99" y="123"/>
                    <a:pt x="99" y="123"/>
                    <a:pt x="0" y="222"/>
                  </a:cubicBezTo>
                  <a:cubicBezTo>
                    <a:pt x="99" y="222"/>
                    <a:pt x="197" y="320"/>
                    <a:pt x="320" y="320"/>
                  </a:cubicBezTo>
                  <a:lnTo>
                    <a:pt x="320" y="222"/>
                  </a:lnTo>
                  <a:cubicBezTo>
                    <a:pt x="320" y="222"/>
                    <a:pt x="197" y="123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22"/>
            <p:cNvSpPr/>
            <p:nvPr/>
          </p:nvSpPr>
          <p:spPr>
            <a:xfrm>
              <a:off x="6695200" y="5125525"/>
              <a:ext cx="2500" cy="4950"/>
            </a:xfrm>
            <a:custGeom>
              <a:avLst/>
              <a:gdLst/>
              <a:ahLst/>
              <a:cxnLst/>
              <a:rect l="l" t="t" r="r" b="b"/>
              <a:pathLst>
                <a:path w="100" h="198" extrusionOk="0">
                  <a:moveTo>
                    <a:pt x="1" y="0"/>
                  </a:moveTo>
                  <a:lnTo>
                    <a:pt x="1" y="197"/>
                  </a:lnTo>
                  <a:lnTo>
                    <a:pt x="99" y="19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2"/>
            <p:cNvSpPr/>
            <p:nvPr/>
          </p:nvSpPr>
          <p:spPr>
            <a:xfrm>
              <a:off x="6897450" y="4405675"/>
              <a:ext cx="5575" cy="4950"/>
            </a:xfrm>
            <a:custGeom>
              <a:avLst/>
              <a:gdLst/>
              <a:ahLst/>
              <a:cxnLst/>
              <a:rect l="l" t="t" r="r" b="b"/>
              <a:pathLst>
                <a:path w="223" h="198" extrusionOk="0">
                  <a:moveTo>
                    <a:pt x="222" y="1"/>
                  </a:moveTo>
                  <a:lnTo>
                    <a:pt x="1" y="197"/>
                  </a:lnTo>
                  <a:lnTo>
                    <a:pt x="222" y="197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2"/>
            <p:cNvSpPr/>
            <p:nvPr/>
          </p:nvSpPr>
          <p:spPr>
            <a:xfrm>
              <a:off x="6915900" y="5150725"/>
              <a:ext cx="9850" cy="5550"/>
            </a:xfrm>
            <a:custGeom>
              <a:avLst/>
              <a:gdLst/>
              <a:ahLst/>
              <a:cxnLst/>
              <a:rect l="l" t="t" r="r" b="b"/>
              <a:pathLst>
                <a:path w="394" h="222" extrusionOk="0">
                  <a:moveTo>
                    <a:pt x="99" y="1"/>
                  </a:moveTo>
                  <a:cubicBezTo>
                    <a:pt x="99" y="124"/>
                    <a:pt x="99" y="124"/>
                    <a:pt x="0" y="222"/>
                  </a:cubicBezTo>
                  <a:cubicBezTo>
                    <a:pt x="99" y="222"/>
                    <a:pt x="99" y="124"/>
                    <a:pt x="197" y="124"/>
                  </a:cubicBezTo>
                  <a:lnTo>
                    <a:pt x="394" y="124"/>
                  </a:lnTo>
                  <a:cubicBezTo>
                    <a:pt x="296" y="124"/>
                    <a:pt x="197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2"/>
            <p:cNvSpPr/>
            <p:nvPr/>
          </p:nvSpPr>
          <p:spPr>
            <a:xfrm>
              <a:off x="6513250" y="4825525"/>
              <a:ext cx="12925" cy="48600"/>
            </a:xfrm>
            <a:custGeom>
              <a:avLst/>
              <a:gdLst/>
              <a:ahLst/>
              <a:cxnLst/>
              <a:rect l="l" t="t" r="r" b="b"/>
              <a:pathLst>
                <a:path w="517" h="1944" extrusionOk="0">
                  <a:moveTo>
                    <a:pt x="124" y="1"/>
                  </a:moveTo>
                  <a:cubicBezTo>
                    <a:pt x="1" y="99"/>
                    <a:pt x="1" y="321"/>
                    <a:pt x="1" y="419"/>
                  </a:cubicBezTo>
                  <a:lnTo>
                    <a:pt x="124" y="419"/>
                  </a:lnTo>
                  <a:cubicBezTo>
                    <a:pt x="124" y="449"/>
                    <a:pt x="124" y="482"/>
                    <a:pt x="124" y="517"/>
                  </a:cubicBezTo>
                  <a:lnTo>
                    <a:pt x="320" y="517"/>
                  </a:lnTo>
                  <a:cubicBezTo>
                    <a:pt x="320" y="419"/>
                    <a:pt x="222" y="419"/>
                    <a:pt x="222" y="321"/>
                  </a:cubicBezTo>
                  <a:lnTo>
                    <a:pt x="222" y="1"/>
                  </a:lnTo>
                  <a:close/>
                  <a:moveTo>
                    <a:pt x="124" y="517"/>
                  </a:moveTo>
                  <a:cubicBezTo>
                    <a:pt x="124" y="517"/>
                    <a:pt x="124" y="518"/>
                    <a:pt x="124" y="518"/>
                  </a:cubicBezTo>
                  <a:lnTo>
                    <a:pt x="124" y="518"/>
                  </a:lnTo>
                  <a:cubicBezTo>
                    <a:pt x="124" y="518"/>
                    <a:pt x="124" y="517"/>
                    <a:pt x="124" y="517"/>
                  </a:cubicBezTo>
                  <a:close/>
                  <a:moveTo>
                    <a:pt x="124" y="518"/>
                  </a:moveTo>
                  <a:cubicBezTo>
                    <a:pt x="126" y="711"/>
                    <a:pt x="139" y="966"/>
                    <a:pt x="222" y="1132"/>
                  </a:cubicBezTo>
                  <a:cubicBezTo>
                    <a:pt x="222" y="1230"/>
                    <a:pt x="320" y="1452"/>
                    <a:pt x="222" y="1648"/>
                  </a:cubicBezTo>
                  <a:cubicBezTo>
                    <a:pt x="320" y="1648"/>
                    <a:pt x="320" y="1648"/>
                    <a:pt x="320" y="1747"/>
                  </a:cubicBezTo>
                  <a:cubicBezTo>
                    <a:pt x="419" y="1648"/>
                    <a:pt x="419" y="1550"/>
                    <a:pt x="419" y="1452"/>
                  </a:cubicBezTo>
                  <a:cubicBezTo>
                    <a:pt x="419" y="1230"/>
                    <a:pt x="320" y="1132"/>
                    <a:pt x="222" y="935"/>
                  </a:cubicBezTo>
                  <a:cubicBezTo>
                    <a:pt x="320" y="935"/>
                    <a:pt x="320" y="837"/>
                    <a:pt x="320" y="837"/>
                  </a:cubicBezTo>
                  <a:cubicBezTo>
                    <a:pt x="222" y="714"/>
                    <a:pt x="222" y="616"/>
                    <a:pt x="124" y="518"/>
                  </a:cubicBezTo>
                  <a:close/>
                  <a:moveTo>
                    <a:pt x="320" y="1747"/>
                  </a:moveTo>
                  <a:cubicBezTo>
                    <a:pt x="320" y="1845"/>
                    <a:pt x="320" y="1944"/>
                    <a:pt x="419" y="1944"/>
                  </a:cubicBezTo>
                  <a:lnTo>
                    <a:pt x="517" y="1845"/>
                  </a:lnTo>
                  <a:cubicBezTo>
                    <a:pt x="517" y="1845"/>
                    <a:pt x="419" y="1747"/>
                    <a:pt x="320" y="17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2"/>
            <p:cNvSpPr/>
            <p:nvPr/>
          </p:nvSpPr>
          <p:spPr>
            <a:xfrm>
              <a:off x="6646650" y="4679850"/>
              <a:ext cx="15400" cy="30750"/>
            </a:xfrm>
            <a:custGeom>
              <a:avLst/>
              <a:gdLst/>
              <a:ahLst/>
              <a:cxnLst/>
              <a:rect l="l" t="t" r="r" b="b"/>
              <a:pathLst>
                <a:path w="616" h="1230" extrusionOk="0">
                  <a:moveTo>
                    <a:pt x="615" y="0"/>
                  </a:moveTo>
                  <a:lnTo>
                    <a:pt x="615" y="0"/>
                  </a:lnTo>
                  <a:cubicBezTo>
                    <a:pt x="418" y="197"/>
                    <a:pt x="320" y="394"/>
                    <a:pt x="197" y="615"/>
                  </a:cubicBezTo>
                  <a:lnTo>
                    <a:pt x="197" y="910"/>
                  </a:lnTo>
                  <a:cubicBezTo>
                    <a:pt x="99" y="1009"/>
                    <a:pt x="0" y="1009"/>
                    <a:pt x="0" y="1230"/>
                  </a:cubicBezTo>
                  <a:lnTo>
                    <a:pt x="99" y="1230"/>
                  </a:lnTo>
                  <a:cubicBezTo>
                    <a:pt x="197" y="1230"/>
                    <a:pt x="197" y="1230"/>
                    <a:pt x="197" y="1131"/>
                  </a:cubicBezTo>
                  <a:cubicBezTo>
                    <a:pt x="197" y="1009"/>
                    <a:pt x="320" y="1009"/>
                    <a:pt x="320" y="910"/>
                  </a:cubicBezTo>
                  <a:cubicBezTo>
                    <a:pt x="320" y="615"/>
                    <a:pt x="615" y="295"/>
                    <a:pt x="6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2"/>
            <p:cNvSpPr/>
            <p:nvPr/>
          </p:nvSpPr>
          <p:spPr>
            <a:xfrm>
              <a:off x="7094775" y="4946025"/>
              <a:ext cx="8025" cy="8025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99" y="0"/>
                  </a:moveTo>
                  <a:cubicBezTo>
                    <a:pt x="1" y="0"/>
                    <a:pt x="99" y="99"/>
                    <a:pt x="99" y="197"/>
                  </a:cubicBezTo>
                  <a:cubicBezTo>
                    <a:pt x="99" y="320"/>
                    <a:pt x="99" y="320"/>
                    <a:pt x="222" y="320"/>
                  </a:cubicBezTo>
                  <a:lnTo>
                    <a:pt x="222" y="99"/>
                  </a:lnTo>
                  <a:lnTo>
                    <a:pt x="321" y="99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22"/>
            <p:cNvSpPr/>
            <p:nvPr/>
          </p:nvSpPr>
          <p:spPr>
            <a:xfrm>
              <a:off x="6869800" y="5011400"/>
              <a:ext cx="86700" cy="10125"/>
            </a:xfrm>
            <a:custGeom>
              <a:avLst/>
              <a:gdLst/>
              <a:ahLst/>
              <a:cxnLst/>
              <a:rect l="l" t="t" r="r" b="b"/>
              <a:pathLst>
                <a:path w="3468" h="405" extrusionOk="0">
                  <a:moveTo>
                    <a:pt x="3318" y="1"/>
                  </a:moveTo>
                  <a:cubicBezTo>
                    <a:pt x="3204" y="1"/>
                    <a:pt x="3109" y="76"/>
                    <a:pt x="2951" y="164"/>
                  </a:cubicBezTo>
                  <a:cubicBezTo>
                    <a:pt x="2853" y="164"/>
                    <a:pt x="2853" y="164"/>
                    <a:pt x="2853" y="41"/>
                  </a:cubicBezTo>
                  <a:cubicBezTo>
                    <a:pt x="2801" y="158"/>
                    <a:pt x="2748" y="186"/>
                    <a:pt x="2682" y="186"/>
                  </a:cubicBezTo>
                  <a:cubicBezTo>
                    <a:pt x="2623" y="186"/>
                    <a:pt x="2552" y="164"/>
                    <a:pt x="2459" y="164"/>
                  </a:cubicBezTo>
                  <a:lnTo>
                    <a:pt x="2238" y="164"/>
                  </a:lnTo>
                  <a:cubicBezTo>
                    <a:pt x="2205" y="197"/>
                    <a:pt x="2172" y="208"/>
                    <a:pt x="2140" y="208"/>
                  </a:cubicBezTo>
                  <a:cubicBezTo>
                    <a:pt x="2074" y="208"/>
                    <a:pt x="2008" y="164"/>
                    <a:pt x="1943" y="164"/>
                  </a:cubicBezTo>
                  <a:cubicBezTo>
                    <a:pt x="1844" y="262"/>
                    <a:pt x="1623" y="262"/>
                    <a:pt x="1525" y="262"/>
                  </a:cubicBezTo>
                  <a:cubicBezTo>
                    <a:pt x="1328" y="262"/>
                    <a:pt x="1230" y="164"/>
                    <a:pt x="1008" y="164"/>
                  </a:cubicBezTo>
                  <a:cubicBezTo>
                    <a:pt x="943" y="164"/>
                    <a:pt x="877" y="208"/>
                    <a:pt x="812" y="208"/>
                  </a:cubicBezTo>
                  <a:cubicBezTo>
                    <a:pt x="779" y="208"/>
                    <a:pt x="746" y="197"/>
                    <a:pt x="713" y="164"/>
                  </a:cubicBezTo>
                  <a:cubicBezTo>
                    <a:pt x="648" y="164"/>
                    <a:pt x="571" y="208"/>
                    <a:pt x="498" y="208"/>
                  </a:cubicBezTo>
                  <a:cubicBezTo>
                    <a:pt x="462" y="208"/>
                    <a:pt x="427" y="197"/>
                    <a:pt x="394" y="164"/>
                  </a:cubicBezTo>
                  <a:cubicBezTo>
                    <a:pt x="295" y="164"/>
                    <a:pt x="295" y="164"/>
                    <a:pt x="197" y="262"/>
                  </a:cubicBezTo>
                  <a:cubicBezTo>
                    <a:pt x="197" y="164"/>
                    <a:pt x="99" y="41"/>
                    <a:pt x="99" y="41"/>
                  </a:cubicBezTo>
                  <a:cubicBezTo>
                    <a:pt x="99" y="41"/>
                    <a:pt x="0" y="164"/>
                    <a:pt x="0" y="262"/>
                  </a:cubicBezTo>
                  <a:cubicBezTo>
                    <a:pt x="0" y="262"/>
                    <a:pt x="99" y="262"/>
                    <a:pt x="99" y="361"/>
                  </a:cubicBezTo>
                  <a:cubicBezTo>
                    <a:pt x="165" y="338"/>
                    <a:pt x="229" y="331"/>
                    <a:pt x="290" y="331"/>
                  </a:cubicBezTo>
                  <a:cubicBezTo>
                    <a:pt x="398" y="331"/>
                    <a:pt x="501" y="354"/>
                    <a:pt x="606" y="354"/>
                  </a:cubicBezTo>
                  <a:cubicBezTo>
                    <a:pt x="702" y="354"/>
                    <a:pt x="801" y="335"/>
                    <a:pt x="910" y="262"/>
                  </a:cubicBezTo>
                  <a:cubicBezTo>
                    <a:pt x="910" y="361"/>
                    <a:pt x="1008" y="361"/>
                    <a:pt x="1008" y="361"/>
                  </a:cubicBezTo>
                  <a:lnTo>
                    <a:pt x="1623" y="361"/>
                  </a:lnTo>
                  <a:cubicBezTo>
                    <a:pt x="1689" y="361"/>
                    <a:pt x="1765" y="404"/>
                    <a:pt x="1838" y="404"/>
                  </a:cubicBezTo>
                  <a:cubicBezTo>
                    <a:pt x="1875" y="404"/>
                    <a:pt x="1910" y="393"/>
                    <a:pt x="1943" y="361"/>
                  </a:cubicBezTo>
                  <a:cubicBezTo>
                    <a:pt x="1964" y="340"/>
                    <a:pt x="1984" y="332"/>
                    <a:pt x="2004" y="332"/>
                  </a:cubicBezTo>
                  <a:cubicBezTo>
                    <a:pt x="2059" y="332"/>
                    <a:pt x="2106" y="389"/>
                    <a:pt x="2127" y="389"/>
                  </a:cubicBezTo>
                  <a:cubicBezTo>
                    <a:pt x="2135" y="389"/>
                    <a:pt x="2140" y="381"/>
                    <a:pt x="2140" y="361"/>
                  </a:cubicBezTo>
                  <a:cubicBezTo>
                    <a:pt x="2140" y="328"/>
                    <a:pt x="2150" y="317"/>
                    <a:pt x="2169" y="317"/>
                  </a:cubicBezTo>
                  <a:cubicBezTo>
                    <a:pt x="2205" y="317"/>
                    <a:pt x="2271" y="361"/>
                    <a:pt x="2336" y="361"/>
                  </a:cubicBezTo>
                  <a:cubicBezTo>
                    <a:pt x="2336" y="312"/>
                    <a:pt x="2392" y="312"/>
                    <a:pt x="2459" y="312"/>
                  </a:cubicBezTo>
                  <a:cubicBezTo>
                    <a:pt x="2527" y="312"/>
                    <a:pt x="2607" y="312"/>
                    <a:pt x="2656" y="262"/>
                  </a:cubicBezTo>
                  <a:lnTo>
                    <a:pt x="3172" y="262"/>
                  </a:lnTo>
                  <a:lnTo>
                    <a:pt x="3271" y="164"/>
                  </a:lnTo>
                  <a:cubicBezTo>
                    <a:pt x="3271" y="164"/>
                    <a:pt x="3271" y="262"/>
                    <a:pt x="3369" y="262"/>
                  </a:cubicBezTo>
                  <a:cubicBezTo>
                    <a:pt x="3467" y="164"/>
                    <a:pt x="3467" y="164"/>
                    <a:pt x="3467" y="41"/>
                  </a:cubicBezTo>
                  <a:cubicBezTo>
                    <a:pt x="3411" y="13"/>
                    <a:pt x="3363" y="1"/>
                    <a:pt x="33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22"/>
            <p:cNvSpPr/>
            <p:nvPr/>
          </p:nvSpPr>
          <p:spPr>
            <a:xfrm>
              <a:off x="6626375" y="4741325"/>
              <a:ext cx="12925" cy="59025"/>
            </a:xfrm>
            <a:custGeom>
              <a:avLst/>
              <a:gdLst/>
              <a:ahLst/>
              <a:cxnLst/>
              <a:rect l="l" t="t" r="r" b="b"/>
              <a:pathLst>
                <a:path w="517" h="2361" extrusionOk="0">
                  <a:moveTo>
                    <a:pt x="516" y="0"/>
                  </a:moveTo>
                  <a:lnTo>
                    <a:pt x="516" y="0"/>
                  </a:lnTo>
                  <a:cubicBezTo>
                    <a:pt x="393" y="99"/>
                    <a:pt x="295" y="99"/>
                    <a:pt x="295" y="197"/>
                  </a:cubicBezTo>
                  <a:lnTo>
                    <a:pt x="295" y="295"/>
                  </a:lnTo>
                  <a:lnTo>
                    <a:pt x="295" y="394"/>
                  </a:lnTo>
                  <a:cubicBezTo>
                    <a:pt x="295" y="517"/>
                    <a:pt x="197" y="615"/>
                    <a:pt x="197" y="713"/>
                  </a:cubicBezTo>
                  <a:lnTo>
                    <a:pt x="197" y="1131"/>
                  </a:lnTo>
                  <a:cubicBezTo>
                    <a:pt x="98" y="1525"/>
                    <a:pt x="0" y="1943"/>
                    <a:pt x="98" y="2361"/>
                  </a:cubicBezTo>
                  <a:lnTo>
                    <a:pt x="197" y="2361"/>
                  </a:lnTo>
                  <a:lnTo>
                    <a:pt x="197" y="2140"/>
                  </a:lnTo>
                  <a:lnTo>
                    <a:pt x="295" y="2140"/>
                  </a:lnTo>
                  <a:lnTo>
                    <a:pt x="295" y="1844"/>
                  </a:lnTo>
                  <a:cubicBezTo>
                    <a:pt x="197" y="1623"/>
                    <a:pt x="393" y="1623"/>
                    <a:pt x="295" y="1525"/>
                  </a:cubicBezTo>
                  <a:cubicBezTo>
                    <a:pt x="393" y="1328"/>
                    <a:pt x="393" y="1131"/>
                    <a:pt x="393" y="910"/>
                  </a:cubicBezTo>
                  <a:lnTo>
                    <a:pt x="393" y="713"/>
                  </a:lnTo>
                  <a:cubicBezTo>
                    <a:pt x="393" y="517"/>
                    <a:pt x="516" y="295"/>
                    <a:pt x="5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22"/>
            <p:cNvSpPr/>
            <p:nvPr/>
          </p:nvSpPr>
          <p:spPr>
            <a:xfrm>
              <a:off x="7151350" y="4794800"/>
              <a:ext cx="12925" cy="46125"/>
            </a:xfrm>
            <a:custGeom>
              <a:avLst/>
              <a:gdLst/>
              <a:ahLst/>
              <a:cxnLst/>
              <a:rect l="l" t="t" r="r" b="b"/>
              <a:pathLst>
                <a:path w="517" h="1845" extrusionOk="0">
                  <a:moveTo>
                    <a:pt x="197" y="1"/>
                  </a:moveTo>
                  <a:cubicBezTo>
                    <a:pt x="197" y="222"/>
                    <a:pt x="295" y="419"/>
                    <a:pt x="197" y="615"/>
                  </a:cubicBezTo>
                  <a:lnTo>
                    <a:pt x="197" y="837"/>
                  </a:lnTo>
                  <a:cubicBezTo>
                    <a:pt x="98" y="837"/>
                    <a:pt x="98" y="935"/>
                    <a:pt x="98" y="935"/>
                  </a:cubicBezTo>
                  <a:cubicBezTo>
                    <a:pt x="0" y="1033"/>
                    <a:pt x="0" y="1230"/>
                    <a:pt x="0" y="1451"/>
                  </a:cubicBezTo>
                  <a:lnTo>
                    <a:pt x="0" y="1648"/>
                  </a:lnTo>
                  <a:lnTo>
                    <a:pt x="0" y="1845"/>
                  </a:lnTo>
                  <a:cubicBezTo>
                    <a:pt x="98" y="1845"/>
                    <a:pt x="98" y="1845"/>
                    <a:pt x="197" y="1746"/>
                  </a:cubicBezTo>
                  <a:lnTo>
                    <a:pt x="197" y="1451"/>
                  </a:lnTo>
                  <a:cubicBezTo>
                    <a:pt x="197" y="1328"/>
                    <a:pt x="197" y="1132"/>
                    <a:pt x="295" y="1132"/>
                  </a:cubicBezTo>
                  <a:cubicBezTo>
                    <a:pt x="418" y="1033"/>
                    <a:pt x="418" y="935"/>
                    <a:pt x="418" y="935"/>
                  </a:cubicBezTo>
                  <a:lnTo>
                    <a:pt x="516" y="935"/>
                  </a:lnTo>
                  <a:cubicBezTo>
                    <a:pt x="418" y="935"/>
                    <a:pt x="418" y="837"/>
                    <a:pt x="418" y="837"/>
                  </a:cubicBezTo>
                  <a:cubicBezTo>
                    <a:pt x="197" y="615"/>
                    <a:pt x="516" y="419"/>
                    <a:pt x="295" y="320"/>
                  </a:cubicBezTo>
                  <a:cubicBezTo>
                    <a:pt x="418" y="222"/>
                    <a:pt x="418" y="222"/>
                    <a:pt x="418" y="99"/>
                  </a:cubicBezTo>
                  <a:cubicBezTo>
                    <a:pt x="418" y="99"/>
                    <a:pt x="295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2"/>
            <p:cNvSpPr/>
            <p:nvPr/>
          </p:nvSpPr>
          <p:spPr>
            <a:xfrm>
              <a:off x="6670000" y="4607925"/>
              <a:ext cx="30775" cy="46125"/>
            </a:xfrm>
            <a:custGeom>
              <a:avLst/>
              <a:gdLst/>
              <a:ahLst/>
              <a:cxnLst/>
              <a:rect l="l" t="t" r="r" b="b"/>
              <a:pathLst>
                <a:path w="1231" h="1845" extrusionOk="0">
                  <a:moveTo>
                    <a:pt x="1107" y="0"/>
                  </a:moveTo>
                  <a:cubicBezTo>
                    <a:pt x="812" y="320"/>
                    <a:pt x="714" y="615"/>
                    <a:pt x="394" y="935"/>
                  </a:cubicBezTo>
                  <a:lnTo>
                    <a:pt x="394" y="1033"/>
                  </a:lnTo>
                  <a:cubicBezTo>
                    <a:pt x="99" y="1328"/>
                    <a:pt x="99" y="1328"/>
                    <a:pt x="99" y="1648"/>
                  </a:cubicBezTo>
                  <a:cubicBezTo>
                    <a:pt x="1" y="1648"/>
                    <a:pt x="1" y="1648"/>
                    <a:pt x="1" y="1746"/>
                  </a:cubicBezTo>
                  <a:lnTo>
                    <a:pt x="1" y="1845"/>
                  </a:lnTo>
                  <a:cubicBezTo>
                    <a:pt x="1" y="1845"/>
                    <a:pt x="99" y="1845"/>
                    <a:pt x="99" y="1746"/>
                  </a:cubicBezTo>
                  <a:cubicBezTo>
                    <a:pt x="198" y="1550"/>
                    <a:pt x="394" y="1328"/>
                    <a:pt x="493" y="1132"/>
                  </a:cubicBezTo>
                  <a:cubicBezTo>
                    <a:pt x="616" y="935"/>
                    <a:pt x="714" y="812"/>
                    <a:pt x="812" y="615"/>
                  </a:cubicBezTo>
                  <a:cubicBezTo>
                    <a:pt x="911" y="418"/>
                    <a:pt x="1107" y="197"/>
                    <a:pt x="1230" y="99"/>
                  </a:cubicBezTo>
                  <a:cubicBezTo>
                    <a:pt x="1230" y="0"/>
                    <a:pt x="1107" y="0"/>
                    <a:pt x="1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22"/>
            <p:cNvSpPr/>
            <p:nvPr/>
          </p:nvSpPr>
          <p:spPr>
            <a:xfrm>
              <a:off x="7120600" y="4666925"/>
              <a:ext cx="20325" cy="48600"/>
            </a:xfrm>
            <a:custGeom>
              <a:avLst/>
              <a:gdLst/>
              <a:ahLst/>
              <a:cxnLst/>
              <a:rect l="l" t="t" r="r" b="b"/>
              <a:pathLst>
                <a:path w="813" h="1944" extrusionOk="0">
                  <a:moveTo>
                    <a:pt x="99" y="1"/>
                  </a:moveTo>
                  <a:cubicBezTo>
                    <a:pt x="1" y="296"/>
                    <a:pt x="99" y="517"/>
                    <a:pt x="99" y="616"/>
                  </a:cubicBezTo>
                  <a:cubicBezTo>
                    <a:pt x="197" y="812"/>
                    <a:pt x="296" y="1034"/>
                    <a:pt x="296" y="1230"/>
                  </a:cubicBezTo>
                  <a:lnTo>
                    <a:pt x="419" y="1230"/>
                  </a:lnTo>
                  <a:lnTo>
                    <a:pt x="419" y="1427"/>
                  </a:lnTo>
                  <a:cubicBezTo>
                    <a:pt x="517" y="1648"/>
                    <a:pt x="615" y="1648"/>
                    <a:pt x="615" y="1747"/>
                  </a:cubicBezTo>
                  <a:lnTo>
                    <a:pt x="615" y="1944"/>
                  </a:lnTo>
                  <a:lnTo>
                    <a:pt x="812" y="1944"/>
                  </a:lnTo>
                  <a:cubicBezTo>
                    <a:pt x="615" y="1230"/>
                    <a:pt x="197" y="714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2"/>
            <p:cNvSpPr/>
            <p:nvPr/>
          </p:nvSpPr>
          <p:spPr>
            <a:xfrm>
              <a:off x="6641725" y="4671850"/>
              <a:ext cx="15400" cy="30775"/>
            </a:xfrm>
            <a:custGeom>
              <a:avLst/>
              <a:gdLst/>
              <a:ahLst/>
              <a:cxnLst/>
              <a:rect l="l" t="t" r="r" b="b"/>
              <a:pathLst>
                <a:path w="616" h="1231" extrusionOk="0">
                  <a:moveTo>
                    <a:pt x="517" y="1"/>
                  </a:moveTo>
                  <a:cubicBezTo>
                    <a:pt x="296" y="419"/>
                    <a:pt x="197" y="837"/>
                    <a:pt x="1" y="1230"/>
                  </a:cubicBezTo>
                  <a:cubicBezTo>
                    <a:pt x="197" y="1230"/>
                    <a:pt x="296" y="1033"/>
                    <a:pt x="296" y="935"/>
                  </a:cubicBezTo>
                  <a:cubicBezTo>
                    <a:pt x="394" y="837"/>
                    <a:pt x="394" y="615"/>
                    <a:pt x="394" y="517"/>
                  </a:cubicBezTo>
                  <a:cubicBezTo>
                    <a:pt x="517" y="320"/>
                    <a:pt x="615" y="222"/>
                    <a:pt x="6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2"/>
            <p:cNvSpPr/>
            <p:nvPr/>
          </p:nvSpPr>
          <p:spPr>
            <a:xfrm>
              <a:off x="7146425" y="4784975"/>
              <a:ext cx="7400" cy="22750"/>
            </a:xfrm>
            <a:custGeom>
              <a:avLst/>
              <a:gdLst/>
              <a:ahLst/>
              <a:cxnLst/>
              <a:rect l="l" t="t" r="r" b="b"/>
              <a:pathLst>
                <a:path w="296" h="910" extrusionOk="0">
                  <a:moveTo>
                    <a:pt x="0" y="0"/>
                  </a:moveTo>
                  <a:lnTo>
                    <a:pt x="0" y="98"/>
                  </a:lnTo>
                  <a:cubicBezTo>
                    <a:pt x="99" y="197"/>
                    <a:pt x="99" y="295"/>
                    <a:pt x="99" y="295"/>
                  </a:cubicBezTo>
                  <a:cubicBezTo>
                    <a:pt x="99" y="295"/>
                    <a:pt x="99" y="394"/>
                    <a:pt x="0" y="394"/>
                  </a:cubicBezTo>
                  <a:cubicBezTo>
                    <a:pt x="99" y="492"/>
                    <a:pt x="99" y="615"/>
                    <a:pt x="197" y="713"/>
                  </a:cubicBezTo>
                  <a:cubicBezTo>
                    <a:pt x="99" y="812"/>
                    <a:pt x="99" y="812"/>
                    <a:pt x="99" y="910"/>
                  </a:cubicBezTo>
                  <a:lnTo>
                    <a:pt x="197" y="910"/>
                  </a:lnTo>
                  <a:cubicBezTo>
                    <a:pt x="197" y="812"/>
                    <a:pt x="295" y="615"/>
                    <a:pt x="197" y="492"/>
                  </a:cubicBezTo>
                  <a:cubicBezTo>
                    <a:pt x="197" y="394"/>
                    <a:pt x="295" y="295"/>
                    <a:pt x="295" y="197"/>
                  </a:cubicBezTo>
                  <a:cubicBezTo>
                    <a:pt x="197" y="98"/>
                    <a:pt x="99" y="9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2"/>
            <p:cNvSpPr/>
            <p:nvPr/>
          </p:nvSpPr>
          <p:spPr>
            <a:xfrm>
              <a:off x="6848900" y="5009950"/>
              <a:ext cx="17850" cy="8725"/>
            </a:xfrm>
            <a:custGeom>
              <a:avLst/>
              <a:gdLst/>
              <a:ahLst/>
              <a:cxnLst/>
              <a:rect l="l" t="t" r="r" b="b"/>
              <a:pathLst>
                <a:path w="714" h="349" extrusionOk="0">
                  <a:moveTo>
                    <a:pt x="418" y="1"/>
                  </a:moveTo>
                  <a:cubicBezTo>
                    <a:pt x="320" y="1"/>
                    <a:pt x="320" y="99"/>
                    <a:pt x="320" y="99"/>
                  </a:cubicBezTo>
                  <a:cubicBezTo>
                    <a:pt x="222" y="99"/>
                    <a:pt x="99" y="99"/>
                    <a:pt x="0" y="222"/>
                  </a:cubicBezTo>
                  <a:cubicBezTo>
                    <a:pt x="0" y="222"/>
                    <a:pt x="99" y="222"/>
                    <a:pt x="99" y="320"/>
                  </a:cubicBezTo>
                  <a:lnTo>
                    <a:pt x="222" y="222"/>
                  </a:lnTo>
                  <a:cubicBezTo>
                    <a:pt x="320" y="320"/>
                    <a:pt x="418" y="320"/>
                    <a:pt x="418" y="320"/>
                  </a:cubicBezTo>
                  <a:cubicBezTo>
                    <a:pt x="439" y="341"/>
                    <a:pt x="460" y="349"/>
                    <a:pt x="481" y="349"/>
                  </a:cubicBezTo>
                  <a:cubicBezTo>
                    <a:pt x="537" y="349"/>
                    <a:pt x="594" y="292"/>
                    <a:pt x="651" y="292"/>
                  </a:cubicBezTo>
                  <a:cubicBezTo>
                    <a:pt x="672" y="292"/>
                    <a:pt x="693" y="300"/>
                    <a:pt x="713" y="320"/>
                  </a:cubicBezTo>
                  <a:cubicBezTo>
                    <a:pt x="615" y="222"/>
                    <a:pt x="517" y="222"/>
                    <a:pt x="517" y="99"/>
                  </a:cubicBezTo>
                  <a:cubicBezTo>
                    <a:pt x="418" y="99"/>
                    <a:pt x="418" y="1"/>
                    <a:pt x="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2"/>
            <p:cNvSpPr/>
            <p:nvPr/>
          </p:nvSpPr>
          <p:spPr>
            <a:xfrm>
              <a:off x="6649100" y="4889475"/>
              <a:ext cx="15400" cy="18450"/>
            </a:xfrm>
            <a:custGeom>
              <a:avLst/>
              <a:gdLst/>
              <a:ahLst/>
              <a:cxnLst/>
              <a:rect l="l" t="t" r="r" b="b"/>
              <a:pathLst>
                <a:path w="616" h="738" extrusionOk="0">
                  <a:moveTo>
                    <a:pt x="1" y="0"/>
                  </a:moveTo>
                  <a:lnTo>
                    <a:pt x="1" y="0"/>
                  </a:lnTo>
                  <a:cubicBezTo>
                    <a:pt x="222" y="222"/>
                    <a:pt x="320" y="418"/>
                    <a:pt x="320" y="615"/>
                  </a:cubicBezTo>
                  <a:lnTo>
                    <a:pt x="419" y="615"/>
                  </a:lnTo>
                  <a:cubicBezTo>
                    <a:pt x="517" y="615"/>
                    <a:pt x="517" y="615"/>
                    <a:pt x="517" y="738"/>
                  </a:cubicBezTo>
                  <a:cubicBezTo>
                    <a:pt x="517" y="615"/>
                    <a:pt x="616" y="615"/>
                    <a:pt x="616" y="615"/>
                  </a:cubicBezTo>
                  <a:cubicBezTo>
                    <a:pt x="419" y="418"/>
                    <a:pt x="419" y="123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2"/>
            <p:cNvSpPr/>
            <p:nvPr/>
          </p:nvSpPr>
          <p:spPr>
            <a:xfrm>
              <a:off x="6628825" y="4728400"/>
              <a:ext cx="17850" cy="12950"/>
            </a:xfrm>
            <a:custGeom>
              <a:avLst/>
              <a:gdLst/>
              <a:ahLst/>
              <a:cxnLst/>
              <a:rect l="l" t="t" r="r" b="b"/>
              <a:pathLst>
                <a:path w="714" h="518" extrusionOk="0">
                  <a:moveTo>
                    <a:pt x="615" y="1"/>
                  </a:moveTo>
                  <a:cubicBezTo>
                    <a:pt x="517" y="1"/>
                    <a:pt x="517" y="99"/>
                    <a:pt x="517" y="99"/>
                  </a:cubicBezTo>
                  <a:cubicBezTo>
                    <a:pt x="517" y="198"/>
                    <a:pt x="517" y="198"/>
                    <a:pt x="615" y="296"/>
                  </a:cubicBezTo>
                  <a:cubicBezTo>
                    <a:pt x="615" y="198"/>
                    <a:pt x="615" y="198"/>
                    <a:pt x="713" y="99"/>
                  </a:cubicBezTo>
                  <a:cubicBezTo>
                    <a:pt x="615" y="99"/>
                    <a:pt x="615" y="1"/>
                    <a:pt x="615" y="1"/>
                  </a:cubicBezTo>
                  <a:close/>
                  <a:moveTo>
                    <a:pt x="295" y="99"/>
                  </a:moveTo>
                  <a:lnTo>
                    <a:pt x="295" y="419"/>
                  </a:lnTo>
                  <a:lnTo>
                    <a:pt x="0" y="419"/>
                  </a:lnTo>
                  <a:cubicBezTo>
                    <a:pt x="197" y="419"/>
                    <a:pt x="295" y="419"/>
                    <a:pt x="418" y="517"/>
                  </a:cubicBezTo>
                  <a:cubicBezTo>
                    <a:pt x="418" y="419"/>
                    <a:pt x="418" y="296"/>
                    <a:pt x="517" y="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2"/>
            <p:cNvSpPr/>
            <p:nvPr/>
          </p:nvSpPr>
          <p:spPr>
            <a:xfrm>
              <a:off x="7051150" y="4963850"/>
              <a:ext cx="18450" cy="10475"/>
            </a:xfrm>
            <a:custGeom>
              <a:avLst/>
              <a:gdLst/>
              <a:ahLst/>
              <a:cxnLst/>
              <a:rect l="l" t="t" r="r" b="b"/>
              <a:pathLst>
                <a:path w="738" h="419" extrusionOk="0">
                  <a:moveTo>
                    <a:pt x="738" y="1"/>
                  </a:moveTo>
                  <a:cubicBezTo>
                    <a:pt x="418" y="1"/>
                    <a:pt x="320" y="222"/>
                    <a:pt x="0" y="222"/>
                  </a:cubicBezTo>
                  <a:cubicBezTo>
                    <a:pt x="123" y="320"/>
                    <a:pt x="123" y="320"/>
                    <a:pt x="123" y="419"/>
                  </a:cubicBezTo>
                  <a:cubicBezTo>
                    <a:pt x="320" y="222"/>
                    <a:pt x="516" y="99"/>
                    <a:pt x="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22"/>
            <p:cNvSpPr/>
            <p:nvPr/>
          </p:nvSpPr>
          <p:spPr>
            <a:xfrm>
              <a:off x="6659550" y="4907900"/>
              <a:ext cx="7400" cy="7400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296" y="1"/>
                  </a:moveTo>
                  <a:cubicBezTo>
                    <a:pt x="99" y="1"/>
                    <a:pt x="99" y="1"/>
                    <a:pt x="1" y="198"/>
                  </a:cubicBezTo>
                  <a:cubicBezTo>
                    <a:pt x="99" y="296"/>
                    <a:pt x="99" y="296"/>
                    <a:pt x="296" y="296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22"/>
            <p:cNvSpPr/>
            <p:nvPr/>
          </p:nvSpPr>
          <p:spPr>
            <a:xfrm>
              <a:off x="6697675" y="4597475"/>
              <a:ext cx="8000" cy="10475"/>
            </a:xfrm>
            <a:custGeom>
              <a:avLst/>
              <a:gdLst/>
              <a:ahLst/>
              <a:cxnLst/>
              <a:rect l="l" t="t" r="r" b="b"/>
              <a:pathLst>
                <a:path w="320" h="419" extrusionOk="0">
                  <a:moveTo>
                    <a:pt x="320" y="0"/>
                  </a:moveTo>
                  <a:cubicBezTo>
                    <a:pt x="222" y="0"/>
                    <a:pt x="222" y="0"/>
                    <a:pt x="222" y="123"/>
                  </a:cubicBezTo>
                  <a:lnTo>
                    <a:pt x="222" y="222"/>
                  </a:lnTo>
                  <a:cubicBezTo>
                    <a:pt x="222" y="222"/>
                    <a:pt x="123" y="320"/>
                    <a:pt x="0" y="320"/>
                  </a:cubicBezTo>
                  <a:lnTo>
                    <a:pt x="0" y="418"/>
                  </a:lnTo>
                  <a:lnTo>
                    <a:pt x="222" y="418"/>
                  </a:lnTo>
                  <a:cubicBezTo>
                    <a:pt x="320" y="222"/>
                    <a:pt x="320" y="123"/>
                    <a:pt x="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2"/>
            <p:cNvSpPr/>
            <p:nvPr/>
          </p:nvSpPr>
          <p:spPr>
            <a:xfrm>
              <a:off x="6636200" y="4720425"/>
              <a:ext cx="8025" cy="8000"/>
            </a:xfrm>
            <a:custGeom>
              <a:avLst/>
              <a:gdLst/>
              <a:ahLst/>
              <a:cxnLst/>
              <a:rect l="l" t="t" r="r" b="b"/>
              <a:pathLst>
                <a:path w="321" h="320" extrusionOk="0">
                  <a:moveTo>
                    <a:pt x="0" y="0"/>
                  </a:moveTo>
                  <a:lnTo>
                    <a:pt x="0" y="222"/>
                  </a:lnTo>
                  <a:cubicBezTo>
                    <a:pt x="123" y="320"/>
                    <a:pt x="123" y="320"/>
                    <a:pt x="222" y="320"/>
                  </a:cubicBezTo>
                  <a:cubicBezTo>
                    <a:pt x="222" y="320"/>
                    <a:pt x="252" y="289"/>
                    <a:pt x="279" y="279"/>
                  </a:cubicBezTo>
                  <a:lnTo>
                    <a:pt x="279" y="279"/>
                  </a:lnTo>
                  <a:lnTo>
                    <a:pt x="320" y="320"/>
                  </a:lnTo>
                  <a:cubicBezTo>
                    <a:pt x="320" y="287"/>
                    <a:pt x="309" y="276"/>
                    <a:pt x="295" y="276"/>
                  </a:cubicBezTo>
                  <a:cubicBezTo>
                    <a:pt x="290" y="276"/>
                    <a:pt x="285" y="277"/>
                    <a:pt x="279" y="279"/>
                  </a:cubicBezTo>
                  <a:lnTo>
                    <a:pt x="279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2"/>
            <p:cNvSpPr/>
            <p:nvPr/>
          </p:nvSpPr>
          <p:spPr>
            <a:xfrm>
              <a:off x="7140900" y="4874100"/>
              <a:ext cx="5550" cy="8025"/>
            </a:xfrm>
            <a:custGeom>
              <a:avLst/>
              <a:gdLst/>
              <a:ahLst/>
              <a:cxnLst/>
              <a:rect l="l" t="t" r="r" b="b"/>
              <a:pathLst>
                <a:path w="222" h="321" extrusionOk="0">
                  <a:moveTo>
                    <a:pt x="0" y="1"/>
                  </a:moveTo>
                  <a:lnTo>
                    <a:pt x="0" y="320"/>
                  </a:lnTo>
                  <a:lnTo>
                    <a:pt x="98" y="320"/>
                  </a:lnTo>
                  <a:lnTo>
                    <a:pt x="98" y="123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22"/>
            <p:cNvSpPr/>
            <p:nvPr/>
          </p:nvSpPr>
          <p:spPr>
            <a:xfrm>
              <a:off x="6641725" y="4877175"/>
              <a:ext cx="9875" cy="9850"/>
            </a:xfrm>
            <a:custGeom>
              <a:avLst/>
              <a:gdLst/>
              <a:ahLst/>
              <a:cxnLst/>
              <a:rect l="l" t="t" r="r" b="b"/>
              <a:pathLst>
                <a:path w="395" h="394" extrusionOk="0">
                  <a:moveTo>
                    <a:pt x="1" y="0"/>
                  </a:moveTo>
                  <a:cubicBezTo>
                    <a:pt x="197" y="197"/>
                    <a:pt x="99" y="394"/>
                    <a:pt x="394" y="394"/>
                  </a:cubicBezTo>
                  <a:cubicBezTo>
                    <a:pt x="296" y="296"/>
                    <a:pt x="296" y="197"/>
                    <a:pt x="197" y="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22"/>
            <p:cNvSpPr/>
            <p:nvPr/>
          </p:nvSpPr>
          <p:spPr>
            <a:xfrm>
              <a:off x="6595625" y="4774525"/>
              <a:ext cx="4950" cy="7400"/>
            </a:xfrm>
            <a:custGeom>
              <a:avLst/>
              <a:gdLst/>
              <a:ahLst/>
              <a:cxnLst/>
              <a:rect l="l" t="t" r="r" b="b"/>
              <a:pathLst>
                <a:path w="198" h="296" extrusionOk="0">
                  <a:moveTo>
                    <a:pt x="1" y="0"/>
                  </a:moveTo>
                  <a:cubicBezTo>
                    <a:pt x="99" y="98"/>
                    <a:pt x="1" y="295"/>
                    <a:pt x="197" y="295"/>
                  </a:cubicBezTo>
                  <a:lnTo>
                    <a:pt x="1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22"/>
            <p:cNvSpPr/>
            <p:nvPr/>
          </p:nvSpPr>
          <p:spPr>
            <a:xfrm>
              <a:off x="7135975" y="4717950"/>
              <a:ext cx="4950" cy="8025"/>
            </a:xfrm>
            <a:custGeom>
              <a:avLst/>
              <a:gdLst/>
              <a:ahLst/>
              <a:cxnLst/>
              <a:rect l="l" t="t" r="r" b="b"/>
              <a:pathLst>
                <a:path w="198" h="321" extrusionOk="0">
                  <a:moveTo>
                    <a:pt x="99" y="1"/>
                  </a:moveTo>
                  <a:cubicBezTo>
                    <a:pt x="99" y="1"/>
                    <a:pt x="0" y="99"/>
                    <a:pt x="0" y="222"/>
                  </a:cubicBezTo>
                  <a:cubicBezTo>
                    <a:pt x="0" y="222"/>
                    <a:pt x="99" y="222"/>
                    <a:pt x="99" y="321"/>
                  </a:cubicBezTo>
                  <a:cubicBezTo>
                    <a:pt x="197" y="321"/>
                    <a:pt x="197" y="222"/>
                    <a:pt x="197" y="222"/>
                  </a:cubicBezTo>
                  <a:cubicBezTo>
                    <a:pt x="197" y="99"/>
                    <a:pt x="197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22"/>
            <p:cNvSpPr/>
            <p:nvPr/>
          </p:nvSpPr>
          <p:spPr>
            <a:xfrm>
              <a:off x="6679850" y="4805250"/>
              <a:ext cx="5550" cy="10475"/>
            </a:xfrm>
            <a:custGeom>
              <a:avLst/>
              <a:gdLst/>
              <a:ahLst/>
              <a:cxnLst/>
              <a:rect l="l" t="t" r="r" b="b"/>
              <a:pathLst>
                <a:path w="222" h="419" extrusionOk="0">
                  <a:moveTo>
                    <a:pt x="99" y="1"/>
                  </a:moveTo>
                  <a:lnTo>
                    <a:pt x="99" y="1"/>
                  </a:lnTo>
                  <a:cubicBezTo>
                    <a:pt x="0" y="197"/>
                    <a:pt x="99" y="296"/>
                    <a:pt x="222" y="419"/>
                  </a:cubicBezTo>
                  <a:cubicBezTo>
                    <a:pt x="222" y="296"/>
                    <a:pt x="99" y="197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22"/>
            <p:cNvSpPr/>
            <p:nvPr/>
          </p:nvSpPr>
          <p:spPr>
            <a:xfrm>
              <a:off x="6951550" y="4971850"/>
              <a:ext cx="12925" cy="3100"/>
            </a:xfrm>
            <a:custGeom>
              <a:avLst/>
              <a:gdLst/>
              <a:ahLst/>
              <a:cxnLst/>
              <a:rect l="l" t="t" r="r" b="b"/>
              <a:pathLst>
                <a:path w="517" h="124" extrusionOk="0">
                  <a:moveTo>
                    <a:pt x="197" y="0"/>
                  </a:moveTo>
                  <a:cubicBezTo>
                    <a:pt x="99" y="99"/>
                    <a:pt x="1" y="99"/>
                    <a:pt x="1" y="99"/>
                  </a:cubicBezTo>
                  <a:cubicBezTo>
                    <a:pt x="50" y="99"/>
                    <a:pt x="124" y="123"/>
                    <a:pt x="213" y="123"/>
                  </a:cubicBezTo>
                  <a:cubicBezTo>
                    <a:pt x="302" y="123"/>
                    <a:pt x="406" y="99"/>
                    <a:pt x="5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22"/>
            <p:cNvSpPr/>
            <p:nvPr/>
          </p:nvSpPr>
          <p:spPr>
            <a:xfrm>
              <a:off x="7035775" y="4976750"/>
              <a:ext cx="10475" cy="4950"/>
            </a:xfrm>
            <a:custGeom>
              <a:avLst/>
              <a:gdLst/>
              <a:ahLst/>
              <a:cxnLst/>
              <a:rect l="l" t="t" r="r" b="b"/>
              <a:pathLst>
                <a:path w="419" h="198" extrusionOk="0">
                  <a:moveTo>
                    <a:pt x="418" y="1"/>
                  </a:moveTo>
                  <a:cubicBezTo>
                    <a:pt x="320" y="1"/>
                    <a:pt x="222" y="99"/>
                    <a:pt x="0" y="198"/>
                  </a:cubicBezTo>
                  <a:cubicBezTo>
                    <a:pt x="320" y="198"/>
                    <a:pt x="320" y="198"/>
                    <a:pt x="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22"/>
            <p:cNvSpPr/>
            <p:nvPr/>
          </p:nvSpPr>
          <p:spPr>
            <a:xfrm>
              <a:off x="6995200" y="4548900"/>
              <a:ext cx="9850" cy="8025"/>
            </a:xfrm>
            <a:custGeom>
              <a:avLst/>
              <a:gdLst/>
              <a:ahLst/>
              <a:cxnLst/>
              <a:rect l="l" t="t" r="r" b="b"/>
              <a:pathLst>
                <a:path w="394" h="321" extrusionOk="0">
                  <a:moveTo>
                    <a:pt x="197" y="1"/>
                  </a:moveTo>
                  <a:cubicBezTo>
                    <a:pt x="197" y="1"/>
                    <a:pt x="99" y="1"/>
                    <a:pt x="0" y="99"/>
                  </a:cubicBezTo>
                  <a:cubicBezTo>
                    <a:pt x="197" y="222"/>
                    <a:pt x="197" y="321"/>
                    <a:pt x="394" y="321"/>
                  </a:cubicBezTo>
                  <a:cubicBezTo>
                    <a:pt x="296" y="222"/>
                    <a:pt x="296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22"/>
            <p:cNvSpPr/>
            <p:nvPr/>
          </p:nvSpPr>
          <p:spPr>
            <a:xfrm>
              <a:off x="7094775" y="4920200"/>
              <a:ext cx="8025" cy="5550"/>
            </a:xfrm>
            <a:custGeom>
              <a:avLst/>
              <a:gdLst/>
              <a:ahLst/>
              <a:cxnLst/>
              <a:rect l="l" t="t" r="r" b="b"/>
              <a:pathLst>
                <a:path w="321" h="222" extrusionOk="0">
                  <a:moveTo>
                    <a:pt x="1" y="1"/>
                  </a:moveTo>
                  <a:lnTo>
                    <a:pt x="1" y="222"/>
                  </a:lnTo>
                  <a:cubicBezTo>
                    <a:pt x="99" y="124"/>
                    <a:pt x="222" y="124"/>
                    <a:pt x="321" y="124"/>
                  </a:cubicBezTo>
                  <a:lnTo>
                    <a:pt x="3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22"/>
            <p:cNvSpPr/>
            <p:nvPr/>
          </p:nvSpPr>
          <p:spPr>
            <a:xfrm>
              <a:off x="6692750" y="4564275"/>
              <a:ext cx="8025" cy="4550"/>
            </a:xfrm>
            <a:custGeom>
              <a:avLst/>
              <a:gdLst/>
              <a:ahLst/>
              <a:cxnLst/>
              <a:rect l="l" t="t" r="r" b="b"/>
              <a:pathLst>
                <a:path w="321" h="182" extrusionOk="0">
                  <a:moveTo>
                    <a:pt x="1" y="1"/>
                  </a:moveTo>
                  <a:lnTo>
                    <a:pt x="1" y="99"/>
                  </a:lnTo>
                  <a:cubicBezTo>
                    <a:pt x="43" y="151"/>
                    <a:pt x="85" y="182"/>
                    <a:pt x="129" y="182"/>
                  </a:cubicBezTo>
                  <a:cubicBezTo>
                    <a:pt x="187" y="182"/>
                    <a:pt x="250" y="127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22"/>
            <p:cNvSpPr/>
            <p:nvPr/>
          </p:nvSpPr>
          <p:spPr>
            <a:xfrm>
              <a:off x="6964475" y="4547900"/>
              <a:ext cx="9850" cy="3500"/>
            </a:xfrm>
            <a:custGeom>
              <a:avLst/>
              <a:gdLst/>
              <a:ahLst/>
              <a:cxnLst/>
              <a:rect l="l" t="t" r="r" b="b"/>
              <a:pathLst>
                <a:path w="394" h="140" extrusionOk="0">
                  <a:moveTo>
                    <a:pt x="150" y="0"/>
                  </a:moveTo>
                  <a:cubicBezTo>
                    <a:pt x="107" y="0"/>
                    <a:pt x="58" y="12"/>
                    <a:pt x="0" y="41"/>
                  </a:cubicBezTo>
                  <a:cubicBezTo>
                    <a:pt x="98" y="41"/>
                    <a:pt x="295" y="139"/>
                    <a:pt x="393" y="139"/>
                  </a:cubicBezTo>
                  <a:cubicBezTo>
                    <a:pt x="324" y="70"/>
                    <a:pt x="254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22"/>
            <p:cNvSpPr/>
            <p:nvPr/>
          </p:nvSpPr>
          <p:spPr>
            <a:xfrm>
              <a:off x="6764675" y="4536000"/>
              <a:ext cx="7400" cy="5550"/>
            </a:xfrm>
            <a:custGeom>
              <a:avLst/>
              <a:gdLst/>
              <a:ahLst/>
              <a:cxnLst/>
              <a:rect l="l" t="t" r="r" b="b"/>
              <a:pathLst>
                <a:path w="296" h="222" extrusionOk="0">
                  <a:moveTo>
                    <a:pt x="197" y="1"/>
                  </a:moveTo>
                  <a:cubicBezTo>
                    <a:pt x="99" y="123"/>
                    <a:pt x="1" y="123"/>
                    <a:pt x="1" y="222"/>
                  </a:cubicBezTo>
                  <a:cubicBezTo>
                    <a:pt x="99" y="222"/>
                    <a:pt x="197" y="222"/>
                    <a:pt x="296" y="123"/>
                  </a:cubicBezTo>
                  <a:cubicBezTo>
                    <a:pt x="197" y="123"/>
                    <a:pt x="197" y="123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22"/>
            <p:cNvSpPr/>
            <p:nvPr/>
          </p:nvSpPr>
          <p:spPr>
            <a:xfrm>
              <a:off x="7023475" y="4986125"/>
              <a:ext cx="7400" cy="2200"/>
            </a:xfrm>
            <a:custGeom>
              <a:avLst/>
              <a:gdLst/>
              <a:ahLst/>
              <a:cxnLst/>
              <a:rect l="l" t="t" r="r" b="b"/>
              <a:pathLst>
                <a:path w="296" h="88" extrusionOk="0">
                  <a:moveTo>
                    <a:pt x="197" y="0"/>
                  </a:moveTo>
                  <a:cubicBezTo>
                    <a:pt x="132" y="0"/>
                    <a:pt x="66" y="44"/>
                    <a:pt x="1" y="44"/>
                  </a:cubicBezTo>
                  <a:cubicBezTo>
                    <a:pt x="33" y="77"/>
                    <a:pt x="66" y="88"/>
                    <a:pt x="99" y="88"/>
                  </a:cubicBezTo>
                  <a:cubicBezTo>
                    <a:pt x="164" y="88"/>
                    <a:pt x="230" y="44"/>
                    <a:pt x="296" y="44"/>
                  </a:cubicBezTo>
                  <a:cubicBezTo>
                    <a:pt x="263" y="11"/>
                    <a:pt x="230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22"/>
            <p:cNvSpPr/>
            <p:nvPr/>
          </p:nvSpPr>
          <p:spPr>
            <a:xfrm>
              <a:off x="6977375" y="4958925"/>
              <a:ext cx="7400" cy="4950"/>
            </a:xfrm>
            <a:custGeom>
              <a:avLst/>
              <a:gdLst/>
              <a:ahLst/>
              <a:cxnLst/>
              <a:rect l="l" t="t" r="r" b="b"/>
              <a:pathLst>
                <a:path w="296" h="198" extrusionOk="0">
                  <a:moveTo>
                    <a:pt x="197" y="1"/>
                  </a:moveTo>
                  <a:cubicBezTo>
                    <a:pt x="128" y="70"/>
                    <a:pt x="107" y="140"/>
                    <a:pt x="66" y="140"/>
                  </a:cubicBezTo>
                  <a:cubicBezTo>
                    <a:pt x="50" y="140"/>
                    <a:pt x="29" y="128"/>
                    <a:pt x="0" y="99"/>
                  </a:cubicBezTo>
                  <a:lnTo>
                    <a:pt x="0" y="99"/>
                  </a:lnTo>
                  <a:cubicBezTo>
                    <a:pt x="0" y="198"/>
                    <a:pt x="99" y="198"/>
                    <a:pt x="197" y="198"/>
                  </a:cubicBezTo>
                  <a:cubicBezTo>
                    <a:pt x="197" y="198"/>
                    <a:pt x="295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22"/>
            <p:cNvSpPr/>
            <p:nvPr/>
          </p:nvSpPr>
          <p:spPr>
            <a:xfrm>
              <a:off x="7110150" y="4933125"/>
              <a:ext cx="5550" cy="8000"/>
            </a:xfrm>
            <a:custGeom>
              <a:avLst/>
              <a:gdLst/>
              <a:ahLst/>
              <a:cxnLst/>
              <a:rect l="l" t="t" r="r" b="b"/>
              <a:pathLst>
                <a:path w="222" h="320" extrusionOk="0">
                  <a:moveTo>
                    <a:pt x="222" y="0"/>
                  </a:moveTo>
                  <a:cubicBezTo>
                    <a:pt x="99" y="0"/>
                    <a:pt x="99" y="0"/>
                    <a:pt x="1" y="98"/>
                  </a:cubicBezTo>
                  <a:cubicBezTo>
                    <a:pt x="1" y="98"/>
                    <a:pt x="99" y="221"/>
                    <a:pt x="99" y="320"/>
                  </a:cubicBezTo>
                  <a:cubicBezTo>
                    <a:pt x="222" y="221"/>
                    <a:pt x="222" y="98"/>
                    <a:pt x="2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22"/>
            <p:cNvSpPr/>
            <p:nvPr/>
          </p:nvSpPr>
          <p:spPr>
            <a:xfrm>
              <a:off x="6764675" y="4928200"/>
              <a:ext cx="4950" cy="2475"/>
            </a:xfrm>
            <a:custGeom>
              <a:avLst/>
              <a:gdLst/>
              <a:ahLst/>
              <a:cxnLst/>
              <a:rect l="l" t="t" r="r" b="b"/>
              <a:pathLst>
                <a:path w="198" h="99" extrusionOk="0">
                  <a:moveTo>
                    <a:pt x="1" y="0"/>
                  </a:moveTo>
                  <a:lnTo>
                    <a:pt x="1" y="99"/>
                  </a:lnTo>
                  <a:lnTo>
                    <a:pt x="197" y="99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22"/>
            <p:cNvSpPr/>
            <p:nvPr/>
          </p:nvSpPr>
          <p:spPr>
            <a:xfrm>
              <a:off x="6631275" y="4861800"/>
              <a:ext cx="2500" cy="4950"/>
            </a:xfrm>
            <a:custGeom>
              <a:avLst/>
              <a:gdLst/>
              <a:ahLst/>
              <a:cxnLst/>
              <a:rect l="l" t="t" r="r" b="b"/>
              <a:pathLst>
                <a:path w="100" h="198" extrusionOk="0">
                  <a:moveTo>
                    <a:pt x="1" y="1"/>
                  </a:moveTo>
                  <a:lnTo>
                    <a:pt x="1" y="197"/>
                  </a:lnTo>
                  <a:lnTo>
                    <a:pt x="99" y="197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22"/>
            <p:cNvSpPr/>
            <p:nvPr/>
          </p:nvSpPr>
          <p:spPr>
            <a:xfrm>
              <a:off x="7140900" y="4846425"/>
              <a:ext cx="5550" cy="4950"/>
            </a:xfrm>
            <a:custGeom>
              <a:avLst/>
              <a:gdLst/>
              <a:ahLst/>
              <a:cxnLst/>
              <a:rect l="l" t="t" r="r" b="b"/>
              <a:pathLst>
                <a:path w="222" h="198" extrusionOk="0">
                  <a:moveTo>
                    <a:pt x="0" y="1"/>
                  </a:moveTo>
                  <a:lnTo>
                    <a:pt x="0" y="198"/>
                  </a:lnTo>
                  <a:lnTo>
                    <a:pt x="98" y="198"/>
                  </a:lnTo>
                  <a:cubicBezTo>
                    <a:pt x="98" y="99"/>
                    <a:pt x="22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22"/>
            <p:cNvSpPr/>
            <p:nvPr/>
          </p:nvSpPr>
          <p:spPr>
            <a:xfrm>
              <a:off x="6600550" y="4825525"/>
              <a:ext cx="2475" cy="8025"/>
            </a:xfrm>
            <a:custGeom>
              <a:avLst/>
              <a:gdLst/>
              <a:ahLst/>
              <a:cxnLst/>
              <a:rect l="l" t="t" r="r" b="b"/>
              <a:pathLst>
                <a:path w="99" h="321" extrusionOk="0">
                  <a:moveTo>
                    <a:pt x="99" y="1"/>
                  </a:moveTo>
                  <a:cubicBezTo>
                    <a:pt x="0" y="1"/>
                    <a:pt x="0" y="99"/>
                    <a:pt x="0" y="222"/>
                  </a:cubicBezTo>
                  <a:cubicBezTo>
                    <a:pt x="0" y="222"/>
                    <a:pt x="99" y="222"/>
                    <a:pt x="99" y="321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22"/>
            <p:cNvSpPr/>
            <p:nvPr/>
          </p:nvSpPr>
          <p:spPr>
            <a:xfrm>
              <a:off x="7143350" y="4720425"/>
              <a:ext cx="5550" cy="8000"/>
            </a:xfrm>
            <a:custGeom>
              <a:avLst/>
              <a:gdLst/>
              <a:ahLst/>
              <a:cxnLst/>
              <a:rect l="l" t="t" r="r" b="b"/>
              <a:pathLst>
                <a:path w="222" h="320" extrusionOk="0">
                  <a:moveTo>
                    <a:pt x="123" y="0"/>
                  </a:moveTo>
                  <a:cubicBezTo>
                    <a:pt x="123" y="0"/>
                    <a:pt x="123" y="123"/>
                    <a:pt x="0" y="123"/>
                  </a:cubicBezTo>
                  <a:cubicBezTo>
                    <a:pt x="123" y="123"/>
                    <a:pt x="123" y="222"/>
                    <a:pt x="123" y="320"/>
                  </a:cubicBezTo>
                  <a:cubicBezTo>
                    <a:pt x="123" y="222"/>
                    <a:pt x="222" y="222"/>
                    <a:pt x="222" y="222"/>
                  </a:cubicBezTo>
                  <a:cubicBezTo>
                    <a:pt x="222" y="222"/>
                    <a:pt x="222" y="123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22"/>
            <p:cNvSpPr/>
            <p:nvPr/>
          </p:nvSpPr>
          <p:spPr>
            <a:xfrm>
              <a:off x="7081875" y="4541525"/>
              <a:ext cx="25850" cy="12950"/>
            </a:xfrm>
            <a:custGeom>
              <a:avLst/>
              <a:gdLst/>
              <a:ahLst/>
              <a:cxnLst/>
              <a:rect l="l" t="t" r="r" b="b"/>
              <a:pathLst>
                <a:path w="1034" h="518" extrusionOk="0">
                  <a:moveTo>
                    <a:pt x="1" y="1"/>
                  </a:moveTo>
                  <a:cubicBezTo>
                    <a:pt x="181" y="161"/>
                    <a:pt x="280" y="322"/>
                    <a:pt x="471" y="322"/>
                  </a:cubicBezTo>
                  <a:cubicBezTo>
                    <a:pt x="514" y="322"/>
                    <a:pt x="561" y="314"/>
                    <a:pt x="615" y="296"/>
                  </a:cubicBezTo>
                  <a:cubicBezTo>
                    <a:pt x="738" y="394"/>
                    <a:pt x="738" y="517"/>
                    <a:pt x="837" y="517"/>
                  </a:cubicBezTo>
                  <a:lnTo>
                    <a:pt x="1033" y="517"/>
                  </a:lnTo>
                  <a:cubicBezTo>
                    <a:pt x="1033" y="394"/>
                    <a:pt x="935" y="296"/>
                    <a:pt x="935" y="198"/>
                  </a:cubicBezTo>
                  <a:lnTo>
                    <a:pt x="738" y="198"/>
                  </a:lnTo>
                  <a:cubicBezTo>
                    <a:pt x="517" y="198"/>
                    <a:pt x="419" y="99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22"/>
            <p:cNvSpPr/>
            <p:nvPr/>
          </p:nvSpPr>
          <p:spPr>
            <a:xfrm>
              <a:off x="7115675" y="4563250"/>
              <a:ext cx="22775" cy="16425"/>
            </a:xfrm>
            <a:custGeom>
              <a:avLst/>
              <a:gdLst/>
              <a:ahLst/>
              <a:cxnLst/>
              <a:rect l="l" t="t" r="r" b="b"/>
              <a:pathLst>
                <a:path w="911" h="657" extrusionOk="0">
                  <a:moveTo>
                    <a:pt x="210" y="1"/>
                  </a:moveTo>
                  <a:cubicBezTo>
                    <a:pt x="140" y="1"/>
                    <a:pt x="70" y="70"/>
                    <a:pt x="1" y="140"/>
                  </a:cubicBezTo>
                  <a:cubicBezTo>
                    <a:pt x="35" y="123"/>
                    <a:pt x="67" y="115"/>
                    <a:pt x="96" y="115"/>
                  </a:cubicBezTo>
                  <a:cubicBezTo>
                    <a:pt x="232" y="115"/>
                    <a:pt x="313" y="280"/>
                    <a:pt x="394" y="361"/>
                  </a:cubicBezTo>
                  <a:cubicBezTo>
                    <a:pt x="493" y="361"/>
                    <a:pt x="616" y="558"/>
                    <a:pt x="714" y="656"/>
                  </a:cubicBezTo>
                  <a:lnTo>
                    <a:pt x="911" y="656"/>
                  </a:lnTo>
                  <a:lnTo>
                    <a:pt x="911" y="558"/>
                  </a:lnTo>
                  <a:cubicBezTo>
                    <a:pt x="812" y="460"/>
                    <a:pt x="812" y="460"/>
                    <a:pt x="714" y="460"/>
                  </a:cubicBezTo>
                  <a:lnTo>
                    <a:pt x="812" y="361"/>
                  </a:lnTo>
                  <a:cubicBezTo>
                    <a:pt x="714" y="263"/>
                    <a:pt x="616" y="263"/>
                    <a:pt x="493" y="263"/>
                  </a:cubicBezTo>
                  <a:lnTo>
                    <a:pt x="493" y="140"/>
                  </a:lnTo>
                  <a:cubicBezTo>
                    <a:pt x="394" y="42"/>
                    <a:pt x="296" y="42"/>
                    <a:pt x="296" y="42"/>
                  </a:cubicBezTo>
                  <a:cubicBezTo>
                    <a:pt x="267" y="13"/>
                    <a:pt x="238" y="1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22"/>
            <p:cNvSpPr/>
            <p:nvPr/>
          </p:nvSpPr>
          <p:spPr>
            <a:xfrm>
              <a:off x="7127975" y="4631275"/>
              <a:ext cx="23400" cy="25225"/>
            </a:xfrm>
            <a:custGeom>
              <a:avLst/>
              <a:gdLst/>
              <a:ahLst/>
              <a:cxnLst/>
              <a:rect l="l" t="t" r="r" b="b"/>
              <a:pathLst>
                <a:path w="936" h="1009" extrusionOk="0">
                  <a:moveTo>
                    <a:pt x="1" y="1"/>
                  </a:moveTo>
                  <a:cubicBezTo>
                    <a:pt x="124" y="99"/>
                    <a:pt x="222" y="198"/>
                    <a:pt x="320" y="296"/>
                  </a:cubicBezTo>
                  <a:cubicBezTo>
                    <a:pt x="222" y="493"/>
                    <a:pt x="615" y="616"/>
                    <a:pt x="517" y="911"/>
                  </a:cubicBezTo>
                  <a:cubicBezTo>
                    <a:pt x="738" y="911"/>
                    <a:pt x="837" y="1009"/>
                    <a:pt x="935" y="1009"/>
                  </a:cubicBezTo>
                  <a:cubicBezTo>
                    <a:pt x="837" y="911"/>
                    <a:pt x="837" y="911"/>
                    <a:pt x="738" y="911"/>
                  </a:cubicBezTo>
                  <a:cubicBezTo>
                    <a:pt x="517" y="493"/>
                    <a:pt x="320" y="198"/>
                    <a:pt x="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22"/>
            <p:cNvSpPr/>
            <p:nvPr/>
          </p:nvSpPr>
          <p:spPr>
            <a:xfrm>
              <a:off x="7158725" y="4597475"/>
              <a:ext cx="15375" cy="15400"/>
            </a:xfrm>
            <a:custGeom>
              <a:avLst/>
              <a:gdLst/>
              <a:ahLst/>
              <a:cxnLst/>
              <a:rect l="l" t="t" r="r" b="b"/>
              <a:pathLst>
                <a:path w="615" h="616" extrusionOk="0">
                  <a:moveTo>
                    <a:pt x="0" y="0"/>
                  </a:moveTo>
                  <a:lnTo>
                    <a:pt x="0" y="222"/>
                  </a:lnTo>
                  <a:cubicBezTo>
                    <a:pt x="123" y="222"/>
                    <a:pt x="123" y="222"/>
                    <a:pt x="221" y="320"/>
                  </a:cubicBezTo>
                  <a:lnTo>
                    <a:pt x="221" y="418"/>
                  </a:lnTo>
                  <a:cubicBezTo>
                    <a:pt x="320" y="517"/>
                    <a:pt x="418" y="517"/>
                    <a:pt x="517" y="615"/>
                  </a:cubicBezTo>
                  <a:cubicBezTo>
                    <a:pt x="517" y="517"/>
                    <a:pt x="615" y="517"/>
                    <a:pt x="615" y="418"/>
                  </a:cubicBezTo>
                  <a:cubicBezTo>
                    <a:pt x="517" y="418"/>
                    <a:pt x="517" y="418"/>
                    <a:pt x="418" y="320"/>
                  </a:cubicBezTo>
                  <a:cubicBezTo>
                    <a:pt x="517" y="222"/>
                    <a:pt x="320" y="123"/>
                    <a:pt x="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22"/>
            <p:cNvSpPr/>
            <p:nvPr/>
          </p:nvSpPr>
          <p:spPr>
            <a:xfrm>
              <a:off x="7179625" y="4620825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197" y="1"/>
                  </a:moveTo>
                  <a:cubicBezTo>
                    <a:pt x="99" y="99"/>
                    <a:pt x="99" y="99"/>
                    <a:pt x="0" y="198"/>
                  </a:cubicBezTo>
                  <a:cubicBezTo>
                    <a:pt x="197" y="296"/>
                    <a:pt x="295" y="419"/>
                    <a:pt x="517" y="517"/>
                  </a:cubicBezTo>
                  <a:lnTo>
                    <a:pt x="517" y="296"/>
                  </a:lnTo>
                  <a:cubicBezTo>
                    <a:pt x="394" y="198"/>
                    <a:pt x="295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22"/>
            <p:cNvSpPr/>
            <p:nvPr/>
          </p:nvSpPr>
          <p:spPr>
            <a:xfrm>
              <a:off x="7061600" y="4528625"/>
              <a:ext cx="12925" cy="4950"/>
            </a:xfrm>
            <a:custGeom>
              <a:avLst/>
              <a:gdLst/>
              <a:ahLst/>
              <a:cxnLst/>
              <a:rect l="l" t="t" r="r" b="b"/>
              <a:pathLst>
                <a:path w="517" h="198" extrusionOk="0">
                  <a:moveTo>
                    <a:pt x="98" y="0"/>
                  </a:moveTo>
                  <a:cubicBezTo>
                    <a:pt x="98" y="99"/>
                    <a:pt x="98" y="99"/>
                    <a:pt x="0" y="197"/>
                  </a:cubicBezTo>
                  <a:lnTo>
                    <a:pt x="516" y="197"/>
                  </a:lnTo>
                  <a:cubicBezTo>
                    <a:pt x="418" y="99"/>
                    <a:pt x="418" y="99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22"/>
            <p:cNvSpPr/>
            <p:nvPr/>
          </p:nvSpPr>
          <p:spPr>
            <a:xfrm>
              <a:off x="7105225" y="4554450"/>
              <a:ext cx="12950" cy="7400"/>
            </a:xfrm>
            <a:custGeom>
              <a:avLst/>
              <a:gdLst/>
              <a:ahLst/>
              <a:cxnLst/>
              <a:rect l="l" t="t" r="r" b="b"/>
              <a:pathLst>
                <a:path w="518" h="296" extrusionOk="0">
                  <a:moveTo>
                    <a:pt x="198" y="0"/>
                  </a:moveTo>
                  <a:cubicBezTo>
                    <a:pt x="99" y="99"/>
                    <a:pt x="99" y="99"/>
                    <a:pt x="1" y="197"/>
                  </a:cubicBezTo>
                  <a:cubicBezTo>
                    <a:pt x="99" y="197"/>
                    <a:pt x="99" y="295"/>
                    <a:pt x="198" y="295"/>
                  </a:cubicBezTo>
                  <a:cubicBezTo>
                    <a:pt x="296" y="295"/>
                    <a:pt x="296" y="295"/>
                    <a:pt x="517" y="197"/>
                  </a:cubicBezTo>
                  <a:cubicBezTo>
                    <a:pt x="296" y="99"/>
                    <a:pt x="198" y="99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22"/>
            <p:cNvSpPr/>
            <p:nvPr/>
          </p:nvSpPr>
          <p:spPr>
            <a:xfrm>
              <a:off x="7148875" y="4590100"/>
              <a:ext cx="9875" cy="10475"/>
            </a:xfrm>
            <a:custGeom>
              <a:avLst/>
              <a:gdLst/>
              <a:ahLst/>
              <a:cxnLst/>
              <a:rect l="l" t="t" r="r" b="b"/>
              <a:pathLst>
                <a:path w="395" h="419" extrusionOk="0">
                  <a:moveTo>
                    <a:pt x="1" y="0"/>
                  </a:moveTo>
                  <a:lnTo>
                    <a:pt x="1" y="99"/>
                  </a:lnTo>
                  <a:cubicBezTo>
                    <a:pt x="99" y="99"/>
                    <a:pt x="99" y="99"/>
                    <a:pt x="197" y="197"/>
                  </a:cubicBezTo>
                  <a:cubicBezTo>
                    <a:pt x="197" y="197"/>
                    <a:pt x="197" y="295"/>
                    <a:pt x="296" y="418"/>
                  </a:cubicBezTo>
                  <a:cubicBezTo>
                    <a:pt x="296" y="295"/>
                    <a:pt x="296" y="295"/>
                    <a:pt x="394" y="295"/>
                  </a:cubicBezTo>
                  <a:cubicBezTo>
                    <a:pt x="296" y="197"/>
                    <a:pt x="197" y="99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22"/>
            <p:cNvSpPr/>
            <p:nvPr/>
          </p:nvSpPr>
          <p:spPr>
            <a:xfrm>
              <a:off x="7140900" y="4583125"/>
              <a:ext cx="8000" cy="5225"/>
            </a:xfrm>
            <a:custGeom>
              <a:avLst/>
              <a:gdLst/>
              <a:ahLst/>
              <a:cxnLst/>
              <a:rect l="l" t="t" r="r" b="b"/>
              <a:pathLst>
                <a:path w="320" h="209" extrusionOk="0">
                  <a:moveTo>
                    <a:pt x="136" y="0"/>
                  </a:moveTo>
                  <a:cubicBezTo>
                    <a:pt x="89" y="0"/>
                    <a:pt x="42" y="30"/>
                    <a:pt x="0" y="83"/>
                  </a:cubicBezTo>
                  <a:cubicBezTo>
                    <a:pt x="79" y="83"/>
                    <a:pt x="95" y="209"/>
                    <a:pt x="211" y="209"/>
                  </a:cubicBezTo>
                  <a:cubicBezTo>
                    <a:pt x="240" y="209"/>
                    <a:pt x="275" y="201"/>
                    <a:pt x="320" y="181"/>
                  </a:cubicBezTo>
                  <a:cubicBezTo>
                    <a:pt x="263" y="54"/>
                    <a:pt x="199" y="0"/>
                    <a:pt x="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22"/>
            <p:cNvSpPr/>
            <p:nvPr/>
          </p:nvSpPr>
          <p:spPr>
            <a:xfrm>
              <a:off x="7197450" y="4895000"/>
              <a:ext cx="7400" cy="12925"/>
            </a:xfrm>
            <a:custGeom>
              <a:avLst/>
              <a:gdLst/>
              <a:ahLst/>
              <a:cxnLst/>
              <a:rect l="l" t="t" r="r" b="b"/>
              <a:pathLst>
                <a:path w="296" h="517" extrusionOk="0">
                  <a:moveTo>
                    <a:pt x="197" y="1"/>
                  </a:moveTo>
                  <a:cubicBezTo>
                    <a:pt x="197" y="197"/>
                    <a:pt x="197" y="296"/>
                    <a:pt x="99" y="394"/>
                  </a:cubicBezTo>
                  <a:cubicBezTo>
                    <a:pt x="0" y="517"/>
                    <a:pt x="99" y="517"/>
                    <a:pt x="99" y="517"/>
                  </a:cubicBezTo>
                  <a:cubicBezTo>
                    <a:pt x="197" y="394"/>
                    <a:pt x="295" y="197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22"/>
            <p:cNvSpPr/>
            <p:nvPr/>
          </p:nvSpPr>
          <p:spPr>
            <a:xfrm>
              <a:off x="7204825" y="4769600"/>
              <a:ext cx="5550" cy="12325"/>
            </a:xfrm>
            <a:custGeom>
              <a:avLst/>
              <a:gdLst/>
              <a:ahLst/>
              <a:cxnLst/>
              <a:rect l="l" t="t" r="r" b="b"/>
              <a:pathLst>
                <a:path w="222" h="493" extrusionOk="0">
                  <a:moveTo>
                    <a:pt x="123" y="0"/>
                  </a:moveTo>
                  <a:cubicBezTo>
                    <a:pt x="0" y="197"/>
                    <a:pt x="222" y="295"/>
                    <a:pt x="222" y="492"/>
                  </a:cubicBezTo>
                  <a:lnTo>
                    <a:pt x="222" y="99"/>
                  </a:lnTo>
                  <a:cubicBezTo>
                    <a:pt x="222" y="99"/>
                    <a:pt x="222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22"/>
            <p:cNvSpPr/>
            <p:nvPr/>
          </p:nvSpPr>
          <p:spPr>
            <a:xfrm>
              <a:off x="6936175" y="4505275"/>
              <a:ext cx="10475" cy="3075"/>
            </a:xfrm>
            <a:custGeom>
              <a:avLst/>
              <a:gdLst/>
              <a:ahLst/>
              <a:cxnLst/>
              <a:rect l="l" t="t" r="r" b="b"/>
              <a:pathLst>
                <a:path w="419" h="123" extrusionOk="0">
                  <a:moveTo>
                    <a:pt x="296" y="0"/>
                  </a:moveTo>
                  <a:cubicBezTo>
                    <a:pt x="198" y="0"/>
                    <a:pt x="99" y="123"/>
                    <a:pt x="1" y="123"/>
                  </a:cubicBezTo>
                  <a:lnTo>
                    <a:pt x="419" y="12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22"/>
            <p:cNvSpPr/>
            <p:nvPr/>
          </p:nvSpPr>
          <p:spPr>
            <a:xfrm>
              <a:off x="7210350" y="4856275"/>
              <a:ext cx="4950" cy="12925"/>
            </a:xfrm>
            <a:custGeom>
              <a:avLst/>
              <a:gdLst/>
              <a:ahLst/>
              <a:cxnLst/>
              <a:rect l="l" t="t" r="r" b="b"/>
              <a:pathLst>
                <a:path w="198" h="517" extrusionOk="0">
                  <a:moveTo>
                    <a:pt x="197" y="0"/>
                  </a:moveTo>
                  <a:cubicBezTo>
                    <a:pt x="99" y="0"/>
                    <a:pt x="99" y="0"/>
                    <a:pt x="1" y="99"/>
                  </a:cubicBezTo>
                  <a:cubicBezTo>
                    <a:pt x="1" y="222"/>
                    <a:pt x="1" y="320"/>
                    <a:pt x="99" y="517"/>
                  </a:cubicBezTo>
                  <a:cubicBezTo>
                    <a:pt x="99" y="320"/>
                    <a:pt x="99" y="99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22"/>
            <p:cNvSpPr/>
            <p:nvPr/>
          </p:nvSpPr>
          <p:spPr>
            <a:xfrm>
              <a:off x="7056675" y="4526175"/>
              <a:ext cx="7400" cy="4925"/>
            </a:xfrm>
            <a:custGeom>
              <a:avLst/>
              <a:gdLst/>
              <a:ahLst/>
              <a:cxnLst/>
              <a:rect l="l" t="t" r="r" b="b"/>
              <a:pathLst>
                <a:path w="296" h="197" extrusionOk="0">
                  <a:moveTo>
                    <a:pt x="0" y="0"/>
                  </a:moveTo>
                  <a:lnTo>
                    <a:pt x="0" y="197"/>
                  </a:lnTo>
                  <a:cubicBezTo>
                    <a:pt x="99" y="98"/>
                    <a:pt x="197" y="98"/>
                    <a:pt x="295" y="98"/>
                  </a:cubicBezTo>
                  <a:cubicBezTo>
                    <a:pt x="197" y="0"/>
                    <a:pt x="99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22"/>
            <p:cNvSpPr/>
            <p:nvPr/>
          </p:nvSpPr>
          <p:spPr>
            <a:xfrm>
              <a:off x="7192525" y="4917750"/>
              <a:ext cx="2475" cy="8000"/>
            </a:xfrm>
            <a:custGeom>
              <a:avLst/>
              <a:gdLst/>
              <a:ahLst/>
              <a:cxnLst/>
              <a:rect l="l" t="t" r="r" b="b"/>
              <a:pathLst>
                <a:path w="99" h="320" extrusionOk="0">
                  <a:moveTo>
                    <a:pt x="1" y="0"/>
                  </a:moveTo>
                  <a:lnTo>
                    <a:pt x="1" y="320"/>
                  </a:lnTo>
                  <a:lnTo>
                    <a:pt x="99" y="32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22"/>
            <p:cNvSpPr/>
            <p:nvPr/>
          </p:nvSpPr>
          <p:spPr>
            <a:xfrm>
              <a:off x="7194975" y="4910375"/>
              <a:ext cx="4950" cy="4925"/>
            </a:xfrm>
            <a:custGeom>
              <a:avLst/>
              <a:gdLst/>
              <a:ahLst/>
              <a:cxnLst/>
              <a:rect l="l" t="t" r="r" b="b"/>
              <a:pathLst>
                <a:path w="198" h="197" extrusionOk="0">
                  <a:moveTo>
                    <a:pt x="198" y="0"/>
                  </a:moveTo>
                  <a:cubicBezTo>
                    <a:pt x="99" y="0"/>
                    <a:pt x="99" y="99"/>
                    <a:pt x="1" y="99"/>
                  </a:cubicBezTo>
                  <a:lnTo>
                    <a:pt x="1" y="197"/>
                  </a:lnTo>
                  <a:cubicBezTo>
                    <a:pt x="99" y="197"/>
                    <a:pt x="198" y="99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22"/>
            <p:cNvSpPr/>
            <p:nvPr/>
          </p:nvSpPr>
          <p:spPr>
            <a:xfrm>
              <a:off x="7143350" y="4656475"/>
              <a:ext cx="8025" cy="8025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23" y="1"/>
                  </a:moveTo>
                  <a:lnTo>
                    <a:pt x="123" y="1"/>
                  </a:lnTo>
                  <a:cubicBezTo>
                    <a:pt x="0" y="99"/>
                    <a:pt x="123" y="222"/>
                    <a:pt x="222" y="321"/>
                  </a:cubicBezTo>
                  <a:cubicBezTo>
                    <a:pt x="320" y="222"/>
                    <a:pt x="222" y="99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22"/>
            <p:cNvSpPr/>
            <p:nvPr/>
          </p:nvSpPr>
          <p:spPr>
            <a:xfrm>
              <a:off x="7166700" y="4679850"/>
              <a:ext cx="4950" cy="7400"/>
            </a:xfrm>
            <a:custGeom>
              <a:avLst/>
              <a:gdLst/>
              <a:ahLst/>
              <a:cxnLst/>
              <a:rect l="l" t="t" r="r" b="b"/>
              <a:pathLst>
                <a:path w="198" h="296" extrusionOk="0">
                  <a:moveTo>
                    <a:pt x="1" y="0"/>
                  </a:moveTo>
                  <a:lnTo>
                    <a:pt x="1" y="0"/>
                  </a:lnTo>
                  <a:cubicBezTo>
                    <a:pt x="99" y="197"/>
                    <a:pt x="99" y="295"/>
                    <a:pt x="198" y="295"/>
                  </a:cubicBezTo>
                  <a:cubicBezTo>
                    <a:pt x="198" y="197"/>
                    <a:pt x="198" y="197"/>
                    <a:pt x="99" y="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22"/>
            <p:cNvSpPr/>
            <p:nvPr/>
          </p:nvSpPr>
          <p:spPr>
            <a:xfrm>
              <a:off x="6562425" y="4662025"/>
              <a:ext cx="12325" cy="25225"/>
            </a:xfrm>
            <a:custGeom>
              <a:avLst/>
              <a:gdLst/>
              <a:ahLst/>
              <a:cxnLst/>
              <a:rect l="l" t="t" r="r" b="b"/>
              <a:pathLst>
                <a:path w="493" h="1009" extrusionOk="0">
                  <a:moveTo>
                    <a:pt x="493" y="0"/>
                  </a:moveTo>
                  <a:lnTo>
                    <a:pt x="394" y="99"/>
                  </a:lnTo>
                  <a:cubicBezTo>
                    <a:pt x="394" y="295"/>
                    <a:pt x="197" y="394"/>
                    <a:pt x="99" y="615"/>
                  </a:cubicBezTo>
                  <a:cubicBezTo>
                    <a:pt x="99" y="713"/>
                    <a:pt x="1" y="812"/>
                    <a:pt x="1" y="910"/>
                  </a:cubicBezTo>
                  <a:lnTo>
                    <a:pt x="1" y="1008"/>
                  </a:lnTo>
                  <a:lnTo>
                    <a:pt x="99" y="1008"/>
                  </a:lnTo>
                  <a:cubicBezTo>
                    <a:pt x="99" y="910"/>
                    <a:pt x="197" y="812"/>
                    <a:pt x="296" y="492"/>
                  </a:cubicBezTo>
                  <a:cubicBezTo>
                    <a:pt x="394" y="394"/>
                    <a:pt x="493" y="295"/>
                    <a:pt x="4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22"/>
            <p:cNvSpPr/>
            <p:nvPr/>
          </p:nvSpPr>
          <p:spPr>
            <a:xfrm>
              <a:off x="6526150" y="4833525"/>
              <a:ext cx="8025" cy="22775"/>
            </a:xfrm>
            <a:custGeom>
              <a:avLst/>
              <a:gdLst/>
              <a:ahLst/>
              <a:cxnLst/>
              <a:rect l="l" t="t" r="r" b="b"/>
              <a:pathLst>
                <a:path w="321" h="911" extrusionOk="0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cubicBezTo>
                    <a:pt x="1" y="296"/>
                    <a:pt x="99" y="394"/>
                    <a:pt x="99" y="517"/>
                  </a:cubicBezTo>
                  <a:cubicBezTo>
                    <a:pt x="99" y="714"/>
                    <a:pt x="222" y="812"/>
                    <a:pt x="222" y="910"/>
                  </a:cubicBezTo>
                  <a:lnTo>
                    <a:pt x="321" y="910"/>
                  </a:lnTo>
                  <a:lnTo>
                    <a:pt x="321" y="615"/>
                  </a:lnTo>
                  <a:cubicBezTo>
                    <a:pt x="321" y="394"/>
                    <a:pt x="222" y="197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22"/>
            <p:cNvSpPr/>
            <p:nvPr/>
          </p:nvSpPr>
          <p:spPr>
            <a:xfrm>
              <a:off x="6521250" y="4800325"/>
              <a:ext cx="7400" cy="15400"/>
            </a:xfrm>
            <a:custGeom>
              <a:avLst/>
              <a:gdLst/>
              <a:ahLst/>
              <a:cxnLst/>
              <a:rect l="l" t="t" r="r" b="b"/>
              <a:pathLst>
                <a:path w="296" h="616" extrusionOk="0">
                  <a:moveTo>
                    <a:pt x="197" y="1"/>
                  </a:moveTo>
                  <a:cubicBezTo>
                    <a:pt x="99" y="99"/>
                    <a:pt x="99" y="99"/>
                    <a:pt x="0" y="99"/>
                  </a:cubicBezTo>
                  <a:cubicBezTo>
                    <a:pt x="0" y="198"/>
                    <a:pt x="99" y="296"/>
                    <a:pt x="99" y="394"/>
                  </a:cubicBezTo>
                  <a:lnTo>
                    <a:pt x="99" y="616"/>
                  </a:lnTo>
                  <a:lnTo>
                    <a:pt x="295" y="616"/>
                  </a:lnTo>
                  <a:cubicBezTo>
                    <a:pt x="295" y="493"/>
                    <a:pt x="197" y="394"/>
                    <a:pt x="197" y="296"/>
                  </a:cubicBezTo>
                  <a:lnTo>
                    <a:pt x="295" y="296"/>
                  </a:lnTo>
                  <a:lnTo>
                    <a:pt x="197" y="198"/>
                  </a:lnTo>
                  <a:lnTo>
                    <a:pt x="295" y="99"/>
                  </a:lnTo>
                  <a:cubicBezTo>
                    <a:pt x="197" y="99"/>
                    <a:pt x="197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22"/>
            <p:cNvSpPr/>
            <p:nvPr/>
          </p:nvSpPr>
          <p:spPr>
            <a:xfrm>
              <a:off x="6554450" y="4687225"/>
              <a:ext cx="10475" cy="17850"/>
            </a:xfrm>
            <a:custGeom>
              <a:avLst/>
              <a:gdLst/>
              <a:ahLst/>
              <a:cxnLst/>
              <a:rect l="l" t="t" r="r" b="b"/>
              <a:pathLst>
                <a:path w="419" h="714" extrusionOk="0">
                  <a:moveTo>
                    <a:pt x="197" y="0"/>
                  </a:moveTo>
                  <a:lnTo>
                    <a:pt x="197" y="222"/>
                  </a:lnTo>
                  <a:cubicBezTo>
                    <a:pt x="197" y="222"/>
                    <a:pt x="197" y="99"/>
                    <a:pt x="98" y="99"/>
                  </a:cubicBezTo>
                  <a:lnTo>
                    <a:pt x="98" y="418"/>
                  </a:lnTo>
                  <a:lnTo>
                    <a:pt x="0" y="418"/>
                  </a:lnTo>
                  <a:cubicBezTo>
                    <a:pt x="0" y="517"/>
                    <a:pt x="0" y="615"/>
                    <a:pt x="197" y="714"/>
                  </a:cubicBezTo>
                  <a:lnTo>
                    <a:pt x="197" y="320"/>
                  </a:lnTo>
                  <a:cubicBezTo>
                    <a:pt x="197" y="222"/>
                    <a:pt x="320" y="222"/>
                    <a:pt x="418" y="222"/>
                  </a:cubicBezTo>
                  <a:cubicBezTo>
                    <a:pt x="320" y="99"/>
                    <a:pt x="320" y="99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22"/>
            <p:cNvSpPr/>
            <p:nvPr/>
          </p:nvSpPr>
          <p:spPr>
            <a:xfrm>
              <a:off x="6521250" y="4772050"/>
              <a:ext cx="7400" cy="15400"/>
            </a:xfrm>
            <a:custGeom>
              <a:avLst/>
              <a:gdLst/>
              <a:ahLst/>
              <a:cxnLst/>
              <a:rect l="l" t="t" r="r" b="b"/>
              <a:pathLst>
                <a:path w="296" h="616" extrusionOk="0">
                  <a:moveTo>
                    <a:pt x="197" y="1"/>
                  </a:moveTo>
                  <a:cubicBezTo>
                    <a:pt x="197" y="1"/>
                    <a:pt x="99" y="1"/>
                    <a:pt x="99" y="99"/>
                  </a:cubicBezTo>
                  <a:cubicBezTo>
                    <a:pt x="99" y="197"/>
                    <a:pt x="99" y="394"/>
                    <a:pt x="0" y="615"/>
                  </a:cubicBezTo>
                  <a:cubicBezTo>
                    <a:pt x="99" y="517"/>
                    <a:pt x="197" y="517"/>
                    <a:pt x="295" y="517"/>
                  </a:cubicBezTo>
                  <a:cubicBezTo>
                    <a:pt x="295" y="394"/>
                    <a:pt x="197" y="296"/>
                    <a:pt x="197" y="296"/>
                  </a:cubicBezTo>
                  <a:lnTo>
                    <a:pt x="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22"/>
            <p:cNvSpPr/>
            <p:nvPr/>
          </p:nvSpPr>
          <p:spPr>
            <a:xfrm>
              <a:off x="6536600" y="4743775"/>
              <a:ext cx="10475" cy="10475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1" y="1"/>
                  </a:moveTo>
                  <a:lnTo>
                    <a:pt x="1" y="296"/>
                  </a:lnTo>
                  <a:lnTo>
                    <a:pt x="198" y="296"/>
                  </a:lnTo>
                  <a:cubicBezTo>
                    <a:pt x="198" y="296"/>
                    <a:pt x="296" y="296"/>
                    <a:pt x="296" y="419"/>
                  </a:cubicBezTo>
                  <a:lnTo>
                    <a:pt x="419" y="296"/>
                  </a:lnTo>
                  <a:cubicBezTo>
                    <a:pt x="296" y="197"/>
                    <a:pt x="296" y="99"/>
                    <a:pt x="1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22"/>
            <p:cNvSpPr/>
            <p:nvPr/>
          </p:nvSpPr>
          <p:spPr>
            <a:xfrm>
              <a:off x="6547075" y="4713050"/>
              <a:ext cx="7400" cy="10475"/>
            </a:xfrm>
            <a:custGeom>
              <a:avLst/>
              <a:gdLst/>
              <a:ahLst/>
              <a:cxnLst/>
              <a:rect l="l" t="t" r="r" b="b"/>
              <a:pathLst>
                <a:path w="296" h="419" extrusionOk="0">
                  <a:moveTo>
                    <a:pt x="295" y="0"/>
                  </a:moveTo>
                  <a:cubicBezTo>
                    <a:pt x="197" y="0"/>
                    <a:pt x="98" y="99"/>
                    <a:pt x="0" y="99"/>
                  </a:cubicBezTo>
                  <a:cubicBezTo>
                    <a:pt x="0" y="197"/>
                    <a:pt x="0" y="295"/>
                    <a:pt x="197" y="418"/>
                  </a:cubicBezTo>
                  <a:lnTo>
                    <a:pt x="197" y="197"/>
                  </a:lnTo>
                  <a:cubicBezTo>
                    <a:pt x="197" y="99"/>
                    <a:pt x="295" y="99"/>
                    <a:pt x="2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22"/>
            <p:cNvSpPr/>
            <p:nvPr/>
          </p:nvSpPr>
          <p:spPr>
            <a:xfrm>
              <a:off x="6523700" y="4823075"/>
              <a:ext cx="4950" cy="8025"/>
            </a:xfrm>
            <a:custGeom>
              <a:avLst/>
              <a:gdLst/>
              <a:ahLst/>
              <a:cxnLst/>
              <a:rect l="l" t="t" r="r" b="b"/>
              <a:pathLst>
                <a:path w="198" h="321" extrusionOk="0">
                  <a:moveTo>
                    <a:pt x="1" y="1"/>
                  </a:moveTo>
                  <a:cubicBezTo>
                    <a:pt x="1" y="99"/>
                    <a:pt x="1" y="197"/>
                    <a:pt x="99" y="320"/>
                  </a:cubicBezTo>
                  <a:lnTo>
                    <a:pt x="197" y="197"/>
                  </a:lnTo>
                  <a:cubicBezTo>
                    <a:pt x="197" y="99"/>
                    <a:pt x="197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22"/>
            <p:cNvSpPr/>
            <p:nvPr/>
          </p:nvSpPr>
          <p:spPr>
            <a:xfrm>
              <a:off x="6549525" y="4907900"/>
              <a:ext cx="7400" cy="7400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99" y="1"/>
                  </a:moveTo>
                  <a:lnTo>
                    <a:pt x="0" y="99"/>
                  </a:lnTo>
                  <a:lnTo>
                    <a:pt x="197" y="296"/>
                  </a:lnTo>
                  <a:cubicBezTo>
                    <a:pt x="295" y="296"/>
                    <a:pt x="295" y="198"/>
                    <a:pt x="295" y="198"/>
                  </a:cubicBezTo>
                  <a:cubicBezTo>
                    <a:pt x="197" y="99"/>
                    <a:pt x="197" y="99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22"/>
            <p:cNvSpPr/>
            <p:nvPr/>
          </p:nvSpPr>
          <p:spPr>
            <a:xfrm>
              <a:off x="6544000" y="4889475"/>
              <a:ext cx="5550" cy="10475"/>
            </a:xfrm>
            <a:custGeom>
              <a:avLst/>
              <a:gdLst/>
              <a:ahLst/>
              <a:cxnLst/>
              <a:rect l="l" t="t" r="r" b="b"/>
              <a:pathLst>
                <a:path w="222" h="419" extrusionOk="0">
                  <a:moveTo>
                    <a:pt x="0" y="0"/>
                  </a:moveTo>
                  <a:lnTo>
                    <a:pt x="0" y="0"/>
                  </a:lnTo>
                  <a:cubicBezTo>
                    <a:pt x="123" y="222"/>
                    <a:pt x="123" y="320"/>
                    <a:pt x="123" y="418"/>
                  </a:cubicBezTo>
                  <a:lnTo>
                    <a:pt x="221" y="418"/>
                  </a:lnTo>
                  <a:lnTo>
                    <a:pt x="221" y="320"/>
                  </a:lnTo>
                  <a:cubicBezTo>
                    <a:pt x="221" y="222"/>
                    <a:pt x="123" y="22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22"/>
            <p:cNvSpPr/>
            <p:nvPr/>
          </p:nvSpPr>
          <p:spPr>
            <a:xfrm>
              <a:off x="6536600" y="4756675"/>
              <a:ext cx="2500" cy="9875"/>
            </a:xfrm>
            <a:custGeom>
              <a:avLst/>
              <a:gdLst/>
              <a:ahLst/>
              <a:cxnLst/>
              <a:rect l="l" t="t" r="r" b="b"/>
              <a:pathLst>
                <a:path w="100" h="395" extrusionOk="0">
                  <a:moveTo>
                    <a:pt x="1" y="1"/>
                  </a:moveTo>
                  <a:lnTo>
                    <a:pt x="1" y="198"/>
                  </a:lnTo>
                  <a:lnTo>
                    <a:pt x="1" y="394"/>
                  </a:lnTo>
                  <a:cubicBezTo>
                    <a:pt x="99" y="198"/>
                    <a:pt x="99" y="99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22"/>
            <p:cNvSpPr/>
            <p:nvPr/>
          </p:nvSpPr>
          <p:spPr>
            <a:xfrm>
              <a:off x="6554450" y="4917750"/>
              <a:ext cx="4925" cy="5550"/>
            </a:xfrm>
            <a:custGeom>
              <a:avLst/>
              <a:gdLst/>
              <a:ahLst/>
              <a:cxnLst/>
              <a:rect l="l" t="t" r="r" b="b"/>
              <a:pathLst>
                <a:path w="197" h="222" extrusionOk="0">
                  <a:moveTo>
                    <a:pt x="0" y="0"/>
                  </a:moveTo>
                  <a:lnTo>
                    <a:pt x="0" y="222"/>
                  </a:lnTo>
                  <a:lnTo>
                    <a:pt x="197" y="222"/>
                  </a:lnTo>
                  <a:cubicBezTo>
                    <a:pt x="98" y="99"/>
                    <a:pt x="98" y="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5" name="Google Shape;3405;p22"/>
          <p:cNvGrpSpPr/>
          <p:nvPr/>
        </p:nvGrpSpPr>
        <p:grpSpPr>
          <a:xfrm rot="-267980">
            <a:off x="1404707" y="582809"/>
            <a:ext cx="254860" cy="280364"/>
            <a:chOff x="6431500" y="4405675"/>
            <a:chExt cx="904275" cy="757975"/>
          </a:xfrm>
        </p:grpSpPr>
        <p:sp>
          <p:nvSpPr>
            <p:cNvPr id="3406" name="Google Shape;3406;p22"/>
            <p:cNvSpPr/>
            <p:nvPr/>
          </p:nvSpPr>
          <p:spPr>
            <a:xfrm>
              <a:off x="6907900" y="5158725"/>
              <a:ext cx="8025" cy="4925"/>
            </a:xfrm>
            <a:custGeom>
              <a:avLst/>
              <a:gdLst/>
              <a:ahLst/>
              <a:cxnLst/>
              <a:rect l="l" t="t" r="r" b="b"/>
              <a:pathLst>
                <a:path w="321" h="197" extrusionOk="0">
                  <a:moveTo>
                    <a:pt x="1" y="0"/>
                  </a:moveTo>
                  <a:cubicBezTo>
                    <a:pt x="1" y="99"/>
                    <a:pt x="1" y="197"/>
                    <a:pt x="99" y="197"/>
                  </a:cubicBezTo>
                  <a:lnTo>
                    <a:pt x="320" y="197"/>
                  </a:lnTo>
                  <a:cubicBezTo>
                    <a:pt x="320" y="197"/>
                    <a:pt x="320" y="99"/>
                    <a:pt x="198" y="99"/>
                  </a:cubicBezTo>
                  <a:cubicBezTo>
                    <a:pt x="148" y="49"/>
                    <a:pt x="124" y="49"/>
                    <a:pt x="99" y="49"/>
                  </a:cubicBezTo>
                  <a:cubicBezTo>
                    <a:pt x="75" y="49"/>
                    <a:pt x="50" y="4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22"/>
            <p:cNvSpPr/>
            <p:nvPr/>
          </p:nvSpPr>
          <p:spPr>
            <a:xfrm>
              <a:off x="6897450" y="5160475"/>
              <a:ext cx="8025" cy="3175"/>
            </a:xfrm>
            <a:custGeom>
              <a:avLst/>
              <a:gdLst/>
              <a:ahLst/>
              <a:cxnLst/>
              <a:rect l="l" t="t" r="r" b="b"/>
              <a:pathLst>
                <a:path w="321" h="127" extrusionOk="0">
                  <a:moveTo>
                    <a:pt x="76" y="0"/>
                  </a:moveTo>
                  <a:cubicBezTo>
                    <a:pt x="52" y="0"/>
                    <a:pt x="27" y="8"/>
                    <a:pt x="1" y="29"/>
                  </a:cubicBezTo>
                  <a:cubicBezTo>
                    <a:pt x="1" y="127"/>
                    <a:pt x="1" y="127"/>
                    <a:pt x="124" y="127"/>
                  </a:cubicBezTo>
                  <a:lnTo>
                    <a:pt x="222" y="127"/>
                  </a:lnTo>
                  <a:lnTo>
                    <a:pt x="320" y="29"/>
                  </a:lnTo>
                  <a:lnTo>
                    <a:pt x="320" y="29"/>
                  </a:lnTo>
                  <a:cubicBezTo>
                    <a:pt x="300" y="49"/>
                    <a:pt x="279" y="57"/>
                    <a:pt x="258" y="57"/>
                  </a:cubicBezTo>
                  <a:cubicBezTo>
                    <a:pt x="200" y="57"/>
                    <a:pt x="141" y="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22"/>
            <p:cNvSpPr/>
            <p:nvPr/>
          </p:nvSpPr>
          <p:spPr>
            <a:xfrm>
              <a:off x="6433950" y="4405675"/>
              <a:ext cx="901825" cy="753075"/>
            </a:xfrm>
            <a:custGeom>
              <a:avLst/>
              <a:gdLst/>
              <a:ahLst/>
              <a:cxnLst/>
              <a:rect l="l" t="t" r="r" b="b"/>
              <a:pathLst>
                <a:path w="36073" h="30123" extrusionOk="0">
                  <a:moveTo>
                    <a:pt x="17434" y="517"/>
                  </a:moveTo>
                  <a:cubicBezTo>
                    <a:pt x="17434" y="615"/>
                    <a:pt x="17533" y="615"/>
                    <a:pt x="17631" y="615"/>
                  </a:cubicBezTo>
                  <a:cubicBezTo>
                    <a:pt x="17631" y="714"/>
                    <a:pt x="17533" y="714"/>
                    <a:pt x="17533" y="714"/>
                  </a:cubicBezTo>
                  <a:cubicBezTo>
                    <a:pt x="17115" y="812"/>
                    <a:pt x="16598" y="812"/>
                    <a:pt x="16205" y="910"/>
                  </a:cubicBezTo>
                  <a:lnTo>
                    <a:pt x="16303" y="812"/>
                  </a:lnTo>
                  <a:cubicBezTo>
                    <a:pt x="16500" y="812"/>
                    <a:pt x="16697" y="812"/>
                    <a:pt x="16918" y="714"/>
                  </a:cubicBezTo>
                  <a:cubicBezTo>
                    <a:pt x="17016" y="714"/>
                    <a:pt x="17016" y="615"/>
                    <a:pt x="17016" y="615"/>
                  </a:cubicBezTo>
                  <a:cubicBezTo>
                    <a:pt x="17016" y="615"/>
                    <a:pt x="17115" y="615"/>
                    <a:pt x="17115" y="714"/>
                  </a:cubicBezTo>
                  <a:cubicBezTo>
                    <a:pt x="17213" y="615"/>
                    <a:pt x="17311" y="615"/>
                    <a:pt x="17434" y="517"/>
                  </a:cubicBezTo>
                  <a:close/>
                  <a:moveTo>
                    <a:pt x="15369" y="714"/>
                  </a:moveTo>
                  <a:lnTo>
                    <a:pt x="15369" y="910"/>
                  </a:lnTo>
                  <a:cubicBezTo>
                    <a:pt x="15369" y="910"/>
                    <a:pt x="15369" y="1033"/>
                    <a:pt x="15467" y="1033"/>
                  </a:cubicBezTo>
                  <a:lnTo>
                    <a:pt x="15270" y="1033"/>
                  </a:lnTo>
                  <a:cubicBezTo>
                    <a:pt x="15270" y="1033"/>
                    <a:pt x="15172" y="1033"/>
                    <a:pt x="15074" y="910"/>
                  </a:cubicBezTo>
                  <a:cubicBezTo>
                    <a:pt x="14975" y="910"/>
                    <a:pt x="14975" y="910"/>
                    <a:pt x="14852" y="1033"/>
                  </a:cubicBezTo>
                  <a:cubicBezTo>
                    <a:pt x="14852" y="910"/>
                    <a:pt x="14975" y="812"/>
                    <a:pt x="14975" y="812"/>
                  </a:cubicBezTo>
                  <a:cubicBezTo>
                    <a:pt x="15074" y="714"/>
                    <a:pt x="15270" y="714"/>
                    <a:pt x="15369" y="714"/>
                  </a:cubicBezTo>
                  <a:close/>
                  <a:moveTo>
                    <a:pt x="16500" y="296"/>
                  </a:moveTo>
                  <a:lnTo>
                    <a:pt x="16500" y="517"/>
                  </a:lnTo>
                  <a:cubicBezTo>
                    <a:pt x="16402" y="615"/>
                    <a:pt x="16082" y="517"/>
                    <a:pt x="15984" y="714"/>
                  </a:cubicBezTo>
                  <a:cubicBezTo>
                    <a:pt x="15984" y="812"/>
                    <a:pt x="16082" y="812"/>
                    <a:pt x="16082" y="910"/>
                  </a:cubicBezTo>
                  <a:cubicBezTo>
                    <a:pt x="16082" y="1033"/>
                    <a:pt x="15984" y="1033"/>
                    <a:pt x="15787" y="1033"/>
                  </a:cubicBezTo>
                  <a:cubicBezTo>
                    <a:pt x="15787" y="910"/>
                    <a:pt x="15885" y="812"/>
                    <a:pt x="15885" y="714"/>
                  </a:cubicBezTo>
                  <a:cubicBezTo>
                    <a:pt x="15787" y="714"/>
                    <a:pt x="15787" y="714"/>
                    <a:pt x="15787" y="615"/>
                  </a:cubicBezTo>
                  <a:cubicBezTo>
                    <a:pt x="15885" y="517"/>
                    <a:pt x="16082" y="517"/>
                    <a:pt x="16303" y="517"/>
                  </a:cubicBezTo>
                  <a:lnTo>
                    <a:pt x="16303" y="419"/>
                  </a:lnTo>
                  <a:cubicBezTo>
                    <a:pt x="16402" y="419"/>
                    <a:pt x="16402" y="419"/>
                    <a:pt x="16500" y="296"/>
                  </a:cubicBezTo>
                  <a:close/>
                  <a:moveTo>
                    <a:pt x="12197" y="1525"/>
                  </a:moveTo>
                  <a:cubicBezTo>
                    <a:pt x="12197" y="1525"/>
                    <a:pt x="12098" y="1525"/>
                    <a:pt x="12098" y="1648"/>
                  </a:cubicBezTo>
                  <a:lnTo>
                    <a:pt x="12295" y="1648"/>
                  </a:lnTo>
                  <a:lnTo>
                    <a:pt x="12197" y="1525"/>
                  </a:lnTo>
                  <a:close/>
                  <a:moveTo>
                    <a:pt x="17926" y="1328"/>
                  </a:moveTo>
                  <a:cubicBezTo>
                    <a:pt x="17828" y="1427"/>
                    <a:pt x="17729" y="1525"/>
                    <a:pt x="17533" y="1525"/>
                  </a:cubicBezTo>
                  <a:cubicBezTo>
                    <a:pt x="17434" y="1525"/>
                    <a:pt x="17311" y="1525"/>
                    <a:pt x="17213" y="1648"/>
                  </a:cubicBezTo>
                  <a:cubicBezTo>
                    <a:pt x="17147" y="1648"/>
                    <a:pt x="17082" y="1593"/>
                    <a:pt x="17016" y="1593"/>
                  </a:cubicBezTo>
                  <a:cubicBezTo>
                    <a:pt x="16983" y="1593"/>
                    <a:pt x="16951" y="1607"/>
                    <a:pt x="16918" y="1648"/>
                  </a:cubicBezTo>
                  <a:lnTo>
                    <a:pt x="16820" y="1648"/>
                  </a:lnTo>
                  <a:cubicBezTo>
                    <a:pt x="16697" y="1648"/>
                    <a:pt x="16598" y="1648"/>
                    <a:pt x="16402" y="1746"/>
                  </a:cubicBezTo>
                  <a:lnTo>
                    <a:pt x="16082" y="1746"/>
                  </a:lnTo>
                  <a:cubicBezTo>
                    <a:pt x="15984" y="1845"/>
                    <a:pt x="15787" y="1845"/>
                    <a:pt x="15688" y="1845"/>
                  </a:cubicBezTo>
                  <a:cubicBezTo>
                    <a:pt x="15590" y="1943"/>
                    <a:pt x="15369" y="1943"/>
                    <a:pt x="15172" y="1943"/>
                  </a:cubicBezTo>
                  <a:lnTo>
                    <a:pt x="15172" y="1845"/>
                  </a:lnTo>
                  <a:lnTo>
                    <a:pt x="15369" y="1845"/>
                  </a:lnTo>
                  <a:lnTo>
                    <a:pt x="15369" y="1525"/>
                  </a:lnTo>
                  <a:cubicBezTo>
                    <a:pt x="15467" y="1648"/>
                    <a:pt x="15467" y="1746"/>
                    <a:pt x="15590" y="1845"/>
                  </a:cubicBezTo>
                  <a:cubicBezTo>
                    <a:pt x="15590" y="1746"/>
                    <a:pt x="15688" y="1746"/>
                    <a:pt x="15688" y="1648"/>
                  </a:cubicBezTo>
                  <a:lnTo>
                    <a:pt x="15787" y="1648"/>
                  </a:lnTo>
                  <a:cubicBezTo>
                    <a:pt x="15840" y="1666"/>
                    <a:pt x="15895" y="1673"/>
                    <a:pt x="15950" y="1673"/>
                  </a:cubicBezTo>
                  <a:cubicBezTo>
                    <a:pt x="16197" y="1673"/>
                    <a:pt x="16455" y="1525"/>
                    <a:pt x="16697" y="1525"/>
                  </a:cubicBezTo>
                  <a:cubicBezTo>
                    <a:pt x="16820" y="1427"/>
                    <a:pt x="16918" y="1427"/>
                    <a:pt x="17016" y="1427"/>
                  </a:cubicBezTo>
                  <a:lnTo>
                    <a:pt x="17311" y="1427"/>
                  </a:lnTo>
                  <a:cubicBezTo>
                    <a:pt x="17311" y="1394"/>
                    <a:pt x="17325" y="1383"/>
                    <a:pt x="17347" y="1383"/>
                  </a:cubicBezTo>
                  <a:cubicBezTo>
                    <a:pt x="17391" y="1383"/>
                    <a:pt x="17467" y="1427"/>
                    <a:pt x="17533" y="1427"/>
                  </a:cubicBezTo>
                  <a:cubicBezTo>
                    <a:pt x="17631" y="1427"/>
                    <a:pt x="17828" y="1427"/>
                    <a:pt x="17926" y="1328"/>
                  </a:cubicBezTo>
                  <a:close/>
                  <a:moveTo>
                    <a:pt x="18442" y="2878"/>
                  </a:moveTo>
                  <a:lnTo>
                    <a:pt x="18344" y="2976"/>
                  </a:lnTo>
                  <a:lnTo>
                    <a:pt x="18344" y="3074"/>
                  </a:lnTo>
                  <a:cubicBezTo>
                    <a:pt x="18344" y="2976"/>
                    <a:pt x="18246" y="2976"/>
                    <a:pt x="18246" y="2976"/>
                  </a:cubicBezTo>
                  <a:cubicBezTo>
                    <a:pt x="18147" y="2976"/>
                    <a:pt x="18147" y="2976"/>
                    <a:pt x="18049" y="3074"/>
                  </a:cubicBezTo>
                  <a:cubicBezTo>
                    <a:pt x="18049" y="2976"/>
                    <a:pt x="18147" y="2976"/>
                    <a:pt x="18147" y="2878"/>
                  </a:cubicBezTo>
                  <a:close/>
                  <a:moveTo>
                    <a:pt x="19278" y="2755"/>
                  </a:moveTo>
                  <a:cubicBezTo>
                    <a:pt x="19770" y="2878"/>
                    <a:pt x="20188" y="2976"/>
                    <a:pt x="20705" y="3074"/>
                  </a:cubicBezTo>
                  <a:lnTo>
                    <a:pt x="20705" y="3173"/>
                  </a:lnTo>
                  <a:cubicBezTo>
                    <a:pt x="20545" y="3074"/>
                    <a:pt x="20391" y="3050"/>
                    <a:pt x="20253" y="3050"/>
                  </a:cubicBezTo>
                  <a:cubicBezTo>
                    <a:pt x="20115" y="3050"/>
                    <a:pt x="19992" y="3074"/>
                    <a:pt x="19893" y="3074"/>
                  </a:cubicBezTo>
                  <a:cubicBezTo>
                    <a:pt x="19672" y="3074"/>
                    <a:pt x="19475" y="3074"/>
                    <a:pt x="19278" y="2976"/>
                  </a:cubicBezTo>
                  <a:cubicBezTo>
                    <a:pt x="19234" y="2956"/>
                    <a:pt x="19195" y="2948"/>
                    <a:pt x="19159" y="2948"/>
                  </a:cubicBezTo>
                  <a:cubicBezTo>
                    <a:pt x="19014" y="2948"/>
                    <a:pt x="18919" y="3074"/>
                    <a:pt x="18762" y="3074"/>
                  </a:cubicBezTo>
                  <a:cubicBezTo>
                    <a:pt x="18762" y="2976"/>
                    <a:pt x="18664" y="2976"/>
                    <a:pt x="18442" y="2878"/>
                  </a:cubicBezTo>
                  <a:lnTo>
                    <a:pt x="18959" y="2878"/>
                  </a:lnTo>
                  <a:cubicBezTo>
                    <a:pt x="18983" y="2847"/>
                    <a:pt x="19008" y="2838"/>
                    <a:pt x="19033" y="2838"/>
                  </a:cubicBezTo>
                  <a:cubicBezTo>
                    <a:pt x="19070" y="2838"/>
                    <a:pt x="19109" y="2858"/>
                    <a:pt x="19149" y="2858"/>
                  </a:cubicBezTo>
                  <a:cubicBezTo>
                    <a:pt x="19190" y="2858"/>
                    <a:pt x="19232" y="2838"/>
                    <a:pt x="19278" y="2755"/>
                  </a:cubicBezTo>
                  <a:close/>
                  <a:moveTo>
                    <a:pt x="19475" y="714"/>
                  </a:moveTo>
                  <a:lnTo>
                    <a:pt x="19475" y="714"/>
                  </a:lnTo>
                  <a:cubicBezTo>
                    <a:pt x="19574" y="812"/>
                    <a:pt x="19672" y="812"/>
                    <a:pt x="19770" y="812"/>
                  </a:cubicBezTo>
                  <a:cubicBezTo>
                    <a:pt x="19841" y="812"/>
                    <a:pt x="19903" y="748"/>
                    <a:pt x="19980" y="748"/>
                  </a:cubicBezTo>
                  <a:cubicBezTo>
                    <a:pt x="20038" y="748"/>
                    <a:pt x="20104" y="784"/>
                    <a:pt x="20188" y="910"/>
                  </a:cubicBezTo>
                  <a:cubicBezTo>
                    <a:pt x="20304" y="795"/>
                    <a:pt x="20393" y="747"/>
                    <a:pt x="20468" y="747"/>
                  </a:cubicBezTo>
                  <a:cubicBezTo>
                    <a:pt x="20521" y="747"/>
                    <a:pt x="20566" y="771"/>
                    <a:pt x="20606" y="812"/>
                  </a:cubicBezTo>
                  <a:lnTo>
                    <a:pt x="21123" y="812"/>
                  </a:lnTo>
                  <a:cubicBezTo>
                    <a:pt x="21319" y="812"/>
                    <a:pt x="21614" y="910"/>
                    <a:pt x="21836" y="910"/>
                  </a:cubicBezTo>
                  <a:cubicBezTo>
                    <a:pt x="21836" y="951"/>
                    <a:pt x="21847" y="965"/>
                    <a:pt x="21865" y="965"/>
                  </a:cubicBezTo>
                  <a:cubicBezTo>
                    <a:pt x="21901" y="965"/>
                    <a:pt x="21967" y="910"/>
                    <a:pt x="22032" y="910"/>
                  </a:cubicBezTo>
                  <a:lnTo>
                    <a:pt x="22229" y="910"/>
                  </a:lnTo>
                  <a:cubicBezTo>
                    <a:pt x="22352" y="910"/>
                    <a:pt x="22352" y="1033"/>
                    <a:pt x="22352" y="1132"/>
                  </a:cubicBezTo>
                  <a:lnTo>
                    <a:pt x="22647" y="1132"/>
                  </a:lnTo>
                  <a:cubicBezTo>
                    <a:pt x="22647" y="1069"/>
                    <a:pt x="22655" y="1050"/>
                    <a:pt x="22666" y="1050"/>
                  </a:cubicBezTo>
                  <a:cubicBezTo>
                    <a:pt x="22685" y="1050"/>
                    <a:pt x="22712" y="1101"/>
                    <a:pt x="22729" y="1101"/>
                  </a:cubicBezTo>
                  <a:cubicBezTo>
                    <a:pt x="22739" y="1101"/>
                    <a:pt x="22746" y="1084"/>
                    <a:pt x="22746" y="1033"/>
                  </a:cubicBezTo>
                  <a:cubicBezTo>
                    <a:pt x="22967" y="1033"/>
                    <a:pt x="23065" y="1033"/>
                    <a:pt x="23262" y="1230"/>
                  </a:cubicBezTo>
                  <a:lnTo>
                    <a:pt x="23360" y="1132"/>
                  </a:lnTo>
                  <a:cubicBezTo>
                    <a:pt x="23360" y="1230"/>
                    <a:pt x="23360" y="1230"/>
                    <a:pt x="23459" y="1230"/>
                  </a:cubicBezTo>
                  <a:cubicBezTo>
                    <a:pt x="23541" y="1230"/>
                    <a:pt x="23612" y="1186"/>
                    <a:pt x="23679" y="1186"/>
                  </a:cubicBezTo>
                  <a:cubicBezTo>
                    <a:pt x="23713" y="1186"/>
                    <a:pt x="23745" y="1197"/>
                    <a:pt x="23778" y="1230"/>
                  </a:cubicBezTo>
                  <a:cubicBezTo>
                    <a:pt x="23877" y="1328"/>
                    <a:pt x="24073" y="1328"/>
                    <a:pt x="24295" y="1427"/>
                  </a:cubicBezTo>
                  <a:lnTo>
                    <a:pt x="24491" y="1427"/>
                  </a:lnTo>
                  <a:cubicBezTo>
                    <a:pt x="24590" y="1525"/>
                    <a:pt x="24688" y="1525"/>
                    <a:pt x="24811" y="1525"/>
                  </a:cubicBezTo>
                  <a:cubicBezTo>
                    <a:pt x="24811" y="1648"/>
                    <a:pt x="24909" y="1648"/>
                    <a:pt x="25008" y="1746"/>
                  </a:cubicBezTo>
                  <a:lnTo>
                    <a:pt x="25303" y="1746"/>
                  </a:lnTo>
                  <a:lnTo>
                    <a:pt x="25303" y="1845"/>
                  </a:lnTo>
                  <a:cubicBezTo>
                    <a:pt x="25622" y="1845"/>
                    <a:pt x="25622" y="1845"/>
                    <a:pt x="25721" y="2042"/>
                  </a:cubicBezTo>
                  <a:lnTo>
                    <a:pt x="26139" y="2042"/>
                  </a:lnTo>
                  <a:cubicBezTo>
                    <a:pt x="26237" y="2140"/>
                    <a:pt x="26237" y="2263"/>
                    <a:pt x="26336" y="2361"/>
                  </a:cubicBezTo>
                  <a:cubicBezTo>
                    <a:pt x="26754" y="2361"/>
                    <a:pt x="26950" y="2656"/>
                    <a:pt x="27270" y="2656"/>
                  </a:cubicBezTo>
                  <a:cubicBezTo>
                    <a:pt x="27368" y="2878"/>
                    <a:pt x="27565" y="2976"/>
                    <a:pt x="27762" y="3074"/>
                  </a:cubicBezTo>
                  <a:cubicBezTo>
                    <a:pt x="27885" y="3074"/>
                    <a:pt x="27885" y="3173"/>
                    <a:pt x="28081" y="3271"/>
                  </a:cubicBezTo>
                  <a:lnTo>
                    <a:pt x="27885" y="3271"/>
                  </a:lnTo>
                  <a:cubicBezTo>
                    <a:pt x="27762" y="3173"/>
                    <a:pt x="27565" y="3074"/>
                    <a:pt x="27467" y="2976"/>
                  </a:cubicBezTo>
                  <a:cubicBezTo>
                    <a:pt x="27467" y="3074"/>
                    <a:pt x="27368" y="3074"/>
                    <a:pt x="27368" y="3074"/>
                  </a:cubicBezTo>
                  <a:lnTo>
                    <a:pt x="27368" y="2976"/>
                  </a:lnTo>
                  <a:lnTo>
                    <a:pt x="27049" y="2976"/>
                  </a:lnTo>
                  <a:cubicBezTo>
                    <a:pt x="27049" y="2878"/>
                    <a:pt x="27049" y="2755"/>
                    <a:pt x="26950" y="2755"/>
                  </a:cubicBezTo>
                  <a:lnTo>
                    <a:pt x="26754" y="2755"/>
                  </a:lnTo>
                  <a:cubicBezTo>
                    <a:pt x="26754" y="2656"/>
                    <a:pt x="26655" y="2656"/>
                    <a:pt x="26655" y="2558"/>
                  </a:cubicBezTo>
                  <a:lnTo>
                    <a:pt x="26434" y="2558"/>
                  </a:lnTo>
                  <a:cubicBezTo>
                    <a:pt x="26336" y="2558"/>
                    <a:pt x="26336" y="2460"/>
                    <a:pt x="26237" y="2460"/>
                  </a:cubicBezTo>
                  <a:cubicBezTo>
                    <a:pt x="25819" y="2361"/>
                    <a:pt x="25524" y="2042"/>
                    <a:pt x="25008" y="2042"/>
                  </a:cubicBezTo>
                  <a:cubicBezTo>
                    <a:pt x="25008" y="1943"/>
                    <a:pt x="24909" y="1845"/>
                    <a:pt x="24811" y="1746"/>
                  </a:cubicBezTo>
                  <a:cubicBezTo>
                    <a:pt x="24700" y="1796"/>
                    <a:pt x="24571" y="1820"/>
                    <a:pt x="24430" y="1820"/>
                  </a:cubicBezTo>
                  <a:cubicBezTo>
                    <a:pt x="24289" y="1820"/>
                    <a:pt x="24135" y="1796"/>
                    <a:pt x="23975" y="1746"/>
                  </a:cubicBezTo>
                  <a:cubicBezTo>
                    <a:pt x="24073" y="1648"/>
                    <a:pt x="24073" y="1648"/>
                    <a:pt x="24073" y="1525"/>
                  </a:cubicBezTo>
                  <a:cubicBezTo>
                    <a:pt x="24055" y="1507"/>
                    <a:pt x="24041" y="1500"/>
                    <a:pt x="24028" y="1500"/>
                  </a:cubicBezTo>
                  <a:cubicBezTo>
                    <a:pt x="23972" y="1500"/>
                    <a:pt x="23957" y="1648"/>
                    <a:pt x="23877" y="1648"/>
                  </a:cubicBezTo>
                  <a:cubicBezTo>
                    <a:pt x="23778" y="1525"/>
                    <a:pt x="23582" y="1427"/>
                    <a:pt x="23459" y="1328"/>
                  </a:cubicBezTo>
                  <a:cubicBezTo>
                    <a:pt x="23459" y="1427"/>
                    <a:pt x="23360" y="1427"/>
                    <a:pt x="23360" y="1525"/>
                  </a:cubicBezTo>
                  <a:cubicBezTo>
                    <a:pt x="23262" y="1427"/>
                    <a:pt x="23262" y="1427"/>
                    <a:pt x="23164" y="1328"/>
                  </a:cubicBezTo>
                  <a:cubicBezTo>
                    <a:pt x="23114" y="1378"/>
                    <a:pt x="23065" y="1402"/>
                    <a:pt x="23028" y="1402"/>
                  </a:cubicBezTo>
                  <a:cubicBezTo>
                    <a:pt x="22991" y="1402"/>
                    <a:pt x="22967" y="1378"/>
                    <a:pt x="22967" y="1328"/>
                  </a:cubicBezTo>
                  <a:cubicBezTo>
                    <a:pt x="22926" y="1361"/>
                    <a:pt x="22888" y="1372"/>
                    <a:pt x="22851" y="1372"/>
                  </a:cubicBezTo>
                  <a:cubicBezTo>
                    <a:pt x="22778" y="1372"/>
                    <a:pt x="22713" y="1328"/>
                    <a:pt x="22647" y="1328"/>
                  </a:cubicBezTo>
                  <a:cubicBezTo>
                    <a:pt x="22549" y="1328"/>
                    <a:pt x="22549" y="1328"/>
                    <a:pt x="22352" y="1230"/>
                  </a:cubicBezTo>
                  <a:cubicBezTo>
                    <a:pt x="22352" y="1230"/>
                    <a:pt x="22352" y="1328"/>
                    <a:pt x="22229" y="1328"/>
                  </a:cubicBezTo>
                  <a:lnTo>
                    <a:pt x="22131" y="1230"/>
                  </a:lnTo>
                  <a:cubicBezTo>
                    <a:pt x="21934" y="1132"/>
                    <a:pt x="21836" y="1132"/>
                    <a:pt x="21614" y="1132"/>
                  </a:cubicBezTo>
                  <a:cubicBezTo>
                    <a:pt x="21418" y="1132"/>
                    <a:pt x="21221" y="1033"/>
                    <a:pt x="20901" y="1033"/>
                  </a:cubicBezTo>
                  <a:cubicBezTo>
                    <a:pt x="20866" y="1051"/>
                    <a:pt x="20830" y="1059"/>
                    <a:pt x="20793" y="1059"/>
                  </a:cubicBezTo>
                  <a:cubicBezTo>
                    <a:pt x="20629" y="1059"/>
                    <a:pt x="20450" y="910"/>
                    <a:pt x="20188" y="910"/>
                  </a:cubicBezTo>
                  <a:lnTo>
                    <a:pt x="19574" y="910"/>
                  </a:lnTo>
                  <a:cubicBezTo>
                    <a:pt x="19574" y="812"/>
                    <a:pt x="19574" y="812"/>
                    <a:pt x="19475" y="714"/>
                  </a:cubicBezTo>
                  <a:close/>
                  <a:moveTo>
                    <a:pt x="9222" y="3369"/>
                  </a:moveTo>
                  <a:cubicBezTo>
                    <a:pt x="9222" y="3591"/>
                    <a:pt x="9123" y="3591"/>
                    <a:pt x="9123" y="3689"/>
                  </a:cubicBezTo>
                  <a:cubicBezTo>
                    <a:pt x="9025" y="3689"/>
                    <a:pt x="9025" y="3689"/>
                    <a:pt x="9025" y="3591"/>
                  </a:cubicBezTo>
                  <a:lnTo>
                    <a:pt x="9222" y="3369"/>
                  </a:lnTo>
                  <a:close/>
                  <a:moveTo>
                    <a:pt x="17926" y="3492"/>
                  </a:moveTo>
                  <a:lnTo>
                    <a:pt x="17926" y="3591"/>
                  </a:lnTo>
                  <a:cubicBezTo>
                    <a:pt x="17729" y="3689"/>
                    <a:pt x="17631" y="3689"/>
                    <a:pt x="17434" y="3787"/>
                  </a:cubicBezTo>
                  <a:cubicBezTo>
                    <a:pt x="17434" y="3689"/>
                    <a:pt x="17533" y="3689"/>
                    <a:pt x="17533" y="3689"/>
                  </a:cubicBezTo>
                  <a:cubicBezTo>
                    <a:pt x="17434" y="3689"/>
                    <a:pt x="17434" y="3591"/>
                    <a:pt x="17434" y="3591"/>
                  </a:cubicBezTo>
                  <a:cubicBezTo>
                    <a:pt x="17434" y="3591"/>
                    <a:pt x="17533" y="3591"/>
                    <a:pt x="17533" y="3492"/>
                  </a:cubicBezTo>
                  <a:cubicBezTo>
                    <a:pt x="17565" y="3525"/>
                    <a:pt x="17587" y="3536"/>
                    <a:pt x="17606" y="3536"/>
                  </a:cubicBezTo>
                  <a:cubicBezTo>
                    <a:pt x="17642" y="3536"/>
                    <a:pt x="17664" y="3492"/>
                    <a:pt x="17729" y="3492"/>
                  </a:cubicBezTo>
                  <a:close/>
                  <a:moveTo>
                    <a:pt x="22352" y="2976"/>
                  </a:moveTo>
                  <a:cubicBezTo>
                    <a:pt x="22450" y="3074"/>
                    <a:pt x="22450" y="3173"/>
                    <a:pt x="22450" y="3173"/>
                  </a:cubicBezTo>
                  <a:lnTo>
                    <a:pt x="23262" y="3173"/>
                  </a:lnTo>
                  <a:cubicBezTo>
                    <a:pt x="23360" y="3271"/>
                    <a:pt x="23459" y="3271"/>
                    <a:pt x="23582" y="3369"/>
                  </a:cubicBezTo>
                  <a:cubicBezTo>
                    <a:pt x="23877" y="3492"/>
                    <a:pt x="24196" y="3492"/>
                    <a:pt x="24393" y="3689"/>
                  </a:cubicBezTo>
                  <a:cubicBezTo>
                    <a:pt x="24491" y="3689"/>
                    <a:pt x="24491" y="3689"/>
                    <a:pt x="24590" y="3787"/>
                  </a:cubicBezTo>
                  <a:cubicBezTo>
                    <a:pt x="24393" y="3787"/>
                    <a:pt x="24196" y="3689"/>
                    <a:pt x="23975" y="3689"/>
                  </a:cubicBezTo>
                  <a:lnTo>
                    <a:pt x="23975" y="3591"/>
                  </a:lnTo>
                  <a:cubicBezTo>
                    <a:pt x="23680" y="3591"/>
                    <a:pt x="23459" y="3492"/>
                    <a:pt x="23164" y="3369"/>
                  </a:cubicBezTo>
                  <a:cubicBezTo>
                    <a:pt x="23164" y="3369"/>
                    <a:pt x="23065" y="3369"/>
                    <a:pt x="23065" y="3492"/>
                  </a:cubicBezTo>
                  <a:cubicBezTo>
                    <a:pt x="22844" y="3173"/>
                    <a:pt x="22549" y="3173"/>
                    <a:pt x="22229" y="3173"/>
                  </a:cubicBezTo>
                  <a:cubicBezTo>
                    <a:pt x="22352" y="3173"/>
                    <a:pt x="22352" y="3074"/>
                    <a:pt x="22352" y="2976"/>
                  </a:cubicBezTo>
                  <a:close/>
                  <a:moveTo>
                    <a:pt x="22520" y="3645"/>
                  </a:moveTo>
                  <a:cubicBezTo>
                    <a:pt x="22538" y="3645"/>
                    <a:pt x="22549" y="3656"/>
                    <a:pt x="22549" y="3689"/>
                  </a:cubicBezTo>
                  <a:cubicBezTo>
                    <a:pt x="22647" y="3689"/>
                    <a:pt x="22647" y="3689"/>
                    <a:pt x="22746" y="3787"/>
                  </a:cubicBezTo>
                  <a:cubicBezTo>
                    <a:pt x="22706" y="3807"/>
                    <a:pt x="22671" y="3815"/>
                    <a:pt x="22639" y="3815"/>
                  </a:cubicBezTo>
                  <a:cubicBezTo>
                    <a:pt x="22509" y="3815"/>
                    <a:pt x="22431" y="3689"/>
                    <a:pt x="22352" y="3689"/>
                  </a:cubicBezTo>
                  <a:cubicBezTo>
                    <a:pt x="22418" y="3689"/>
                    <a:pt x="22483" y="3645"/>
                    <a:pt x="22520" y="3645"/>
                  </a:cubicBezTo>
                  <a:close/>
                  <a:moveTo>
                    <a:pt x="9935" y="3689"/>
                  </a:moveTo>
                  <a:cubicBezTo>
                    <a:pt x="9935" y="3787"/>
                    <a:pt x="10058" y="3787"/>
                    <a:pt x="10058" y="3886"/>
                  </a:cubicBezTo>
                  <a:lnTo>
                    <a:pt x="9738" y="3886"/>
                  </a:lnTo>
                  <a:cubicBezTo>
                    <a:pt x="9836" y="3787"/>
                    <a:pt x="9836" y="3787"/>
                    <a:pt x="9935" y="3689"/>
                  </a:cubicBezTo>
                  <a:close/>
                  <a:moveTo>
                    <a:pt x="16697" y="3689"/>
                  </a:moveTo>
                  <a:lnTo>
                    <a:pt x="16820" y="3787"/>
                  </a:lnTo>
                  <a:cubicBezTo>
                    <a:pt x="16820" y="3886"/>
                    <a:pt x="16820" y="3886"/>
                    <a:pt x="16697" y="3886"/>
                  </a:cubicBezTo>
                  <a:lnTo>
                    <a:pt x="16598" y="3787"/>
                  </a:lnTo>
                  <a:cubicBezTo>
                    <a:pt x="16500" y="3787"/>
                    <a:pt x="16402" y="3787"/>
                    <a:pt x="16303" y="3886"/>
                  </a:cubicBezTo>
                  <a:lnTo>
                    <a:pt x="16303" y="3689"/>
                  </a:lnTo>
                  <a:cubicBezTo>
                    <a:pt x="16369" y="3689"/>
                    <a:pt x="16478" y="3733"/>
                    <a:pt x="16573" y="3733"/>
                  </a:cubicBezTo>
                  <a:cubicBezTo>
                    <a:pt x="16620" y="3733"/>
                    <a:pt x="16664" y="3722"/>
                    <a:pt x="16697" y="3689"/>
                  </a:cubicBezTo>
                  <a:close/>
                  <a:moveTo>
                    <a:pt x="23877" y="3886"/>
                  </a:moveTo>
                  <a:cubicBezTo>
                    <a:pt x="23877" y="4107"/>
                    <a:pt x="23877" y="4107"/>
                    <a:pt x="23778" y="4205"/>
                  </a:cubicBezTo>
                  <a:cubicBezTo>
                    <a:pt x="23680" y="4107"/>
                    <a:pt x="23680" y="3984"/>
                    <a:pt x="23582" y="3886"/>
                  </a:cubicBezTo>
                  <a:lnTo>
                    <a:pt x="23582" y="3886"/>
                  </a:lnTo>
                  <a:cubicBezTo>
                    <a:pt x="23583" y="3887"/>
                    <a:pt x="23681" y="3984"/>
                    <a:pt x="23778" y="3984"/>
                  </a:cubicBezTo>
                  <a:cubicBezTo>
                    <a:pt x="23778" y="3984"/>
                    <a:pt x="23778" y="3886"/>
                    <a:pt x="23877" y="3886"/>
                  </a:cubicBezTo>
                  <a:close/>
                  <a:moveTo>
                    <a:pt x="24196" y="4205"/>
                  </a:moveTo>
                  <a:cubicBezTo>
                    <a:pt x="24196" y="4304"/>
                    <a:pt x="24295" y="4304"/>
                    <a:pt x="24393" y="4402"/>
                  </a:cubicBezTo>
                  <a:lnTo>
                    <a:pt x="24196" y="4402"/>
                  </a:lnTo>
                  <a:lnTo>
                    <a:pt x="24196" y="4205"/>
                  </a:lnTo>
                  <a:close/>
                  <a:moveTo>
                    <a:pt x="8705" y="3787"/>
                  </a:moveTo>
                  <a:cubicBezTo>
                    <a:pt x="8607" y="3984"/>
                    <a:pt x="8508" y="4107"/>
                    <a:pt x="8312" y="4107"/>
                  </a:cubicBezTo>
                  <a:cubicBezTo>
                    <a:pt x="8213" y="4205"/>
                    <a:pt x="8090" y="4304"/>
                    <a:pt x="7894" y="4500"/>
                  </a:cubicBezTo>
                  <a:cubicBezTo>
                    <a:pt x="7894" y="4402"/>
                    <a:pt x="7894" y="4304"/>
                    <a:pt x="7992" y="4304"/>
                  </a:cubicBezTo>
                  <a:cubicBezTo>
                    <a:pt x="7992" y="4205"/>
                    <a:pt x="8090" y="4205"/>
                    <a:pt x="8213" y="4107"/>
                  </a:cubicBezTo>
                  <a:cubicBezTo>
                    <a:pt x="8312" y="3984"/>
                    <a:pt x="8508" y="3886"/>
                    <a:pt x="8705" y="3787"/>
                  </a:cubicBezTo>
                  <a:close/>
                  <a:moveTo>
                    <a:pt x="9222" y="4205"/>
                  </a:moveTo>
                  <a:cubicBezTo>
                    <a:pt x="9123" y="4304"/>
                    <a:pt x="9123" y="4304"/>
                    <a:pt x="9025" y="4304"/>
                  </a:cubicBezTo>
                  <a:lnTo>
                    <a:pt x="9025" y="4500"/>
                  </a:lnTo>
                  <a:cubicBezTo>
                    <a:pt x="9025" y="4402"/>
                    <a:pt x="9025" y="4304"/>
                    <a:pt x="8926" y="4205"/>
                  </a:cubicBezTo>
                  <a:close/>
                  <a:moveTo>
                    <a:pt x="25523" y="4337"/>
                  </a:moveTo>
                  <a:cubicBezTo>
                    <a:pt x="25606" y="4337"/>
                    <a:pt x="25663" y="4385"/>
                    <a:pt x="25721" y="4500"/>
                  </a:cubicBezTo>
                  <a:cubicBezTo>
                    <a:pt x="25622" y="4500"/>
                    <a:pt x="25524" y="4402"/>
                    <a:pt x="25303" y="4402"/>
                  </a:cubicBezTo>
                  <a:cubicBezTo>
                    <a:pt x="25394" y="4361"/>
                    <a:pt x="25465" y="4337"/>
                    <a:pt x="25523" y="4337"/>
                  </a:cubicBezTo>
                  <a:close/>
                  <a:moveTo>
                    <a:pt x="17115" y="3271"/>
                  </a:moveTo>
                  <a:cubicBezTo>
                    <a:pt x="17016" y="3369"/>
                    <a:pt x="17016" y="3492"/>
                    <a:pt x="17016" y="3591"/>
                  </a:cubicBezTo>
                  <a:cubicBezTo>
                    <a:pt x="17016" y="3492"/>
                    <a:pt x="17016" y="3369"/>
                    <a:pt x="16918" y="3369"/>
                  </a:cubicBezTo>
                  <a:cubicBezTo>
                    <a:pt x="16820" y="3369"/>
                    <a:pt x="16697" y="3492"/>
                    <a:pt x="16598" y="3591"/>
                  </a:cubicBezTo>
                  <a:cubicBezTo>
                    <a:pt x="16598" y="3492"/>
                    <a:pt x="16500" y="3492"/>
                    <a:pt x="16402" y="3492"/>
                  </a:cubicBezTo>
                  <a:cubicBezTo>
                    <a:pt x="16205" y="3492"/>
                    <a:pt x="16082" y="3591"/>
                    <a:pt x="15885" y="3787"/>
                  </a:cubicBezTo>
                  <a:lnTo>
                    <a:pt x="15885" y="3689"/>
                  </a:lnTo>
                  <a:cubicBezTo>
                    <a:pt x="15787" y="3689"/>
                    <a:pt x="15787" y="3787"/>
                    <a:pt x="15787" y="3787"/>
                  </a:cubicBezTo>
                  <a:cubicBezTo>
                    <a:pt x="15738" y="3738"/>
                    <a:pt x="15688" y="3714"/>
                    <a:pt x="15636" y="3714"/>
                  </a:cubicBezTo>
                  <a:cubicBezTo>
                    <a:pt x="15584" y="3714"/>
                    <a:pt x="15529" y="3738"/>
                    <a:pt x="15467" y="3787"/>
                  </a:cubicBezTo>
                  <a:cubicBezTo>
                    <a:pt x="15369" y="3787"/>
                    <a:pt x="15270" y="3787"/>
                    <a:pt x="15172" y="3689"/>
                  </a:cubicBezTo>
                  <a:lnTo>
                    <a:pt x="15172" y="3689"/>
                  </a:lnTo>
                  <a:cubicBezTo>
                    <a:pt x="15172" y="3787"/>
                    <a:pt x="15172" y="3886"/>
                    <a:pt x="15270" y="3886"/>
                  </a:cubicBezTo>
                  <a:lnTo>
                    <a:pt x="15074" y="3886"/>
                  </a:lnTo>
                  <a:cubicBezTo>
                    <a:pt x="14852" y="3886"/>
                    <a:pt x="14656" y="3984"/>
                    <a:pt x="14557" y="4107"/>
                  </a:cubicBezTo>
                  <a:cubicBezTo>
                    <a:pt x="14592" y="4212"/>
                    <a:pt x="14640" y="4242"/>
                    <a:pt x="14696" y="4242"/>
                  </a:cubicBezTo>
                  <a:cubicBezTo>
                    <a:pt x="14774" y="4242"/>
                    <a:pt x="14869" y="4184"/>
                    <a:pt x="14973" y="4184"/>
                  </a:cubicBezTo>
                  <a:cubicBezTo>
                    <a:pt x="15006" y="4184"/>
                    <a:pt x="15039" y="4190"/>
                    <a:pt x="15074" y="4205"/>
                  </a:cubicBezTo>
                  <a:cubicBezTo>
                    <a:pt x="14852" y="4205"/>
                    <a:pt x="14754" y="4304"/>
                    <a:pt x="14656" y="4402"/>
                  </a:cubicBezTo>
                  <a:lnTo>
                    <a:pt x="14557" y="4402"/>
                  </a:lnTo>
                  <a:lnTo>
                    <a:pt x="14557" y="4304"/>
                  </a:lnTo>
                  <a:cubicBezTo>
                    <a:pt x="14459" y="4402"/>
                    <a:pt x="14459" y="4402"/>
                    <a:pt x="14361" y="4402"/>
                  </a:cubicBezTo>
                  <a:cubicBezTo>
                    <a:pt x="14361" y="4304"/>
                    <a:pt x="14557" y="4205"/>
                    <a:pt x="14459" y="4107"/>
                  </a:cubicBezTo>
                  <a:lnTo>
                    <a:pt x="14459" y="4107"/>
                  </a:lnTo>
                  <a:cubicBezTo>
                    <a:pt x="14238" y="4205"/>
                    <a:pt x="14041" y="4205"/>
                    <a:pt x="13943" y="4304"/>
                  </a:cubicBezTo>
                  <a:cubicBezTo>
                    <a:pt x="14041" y="4402"/>
                    <a:pt x="14139" y="4402"/>
                    <a:pt x="14139" y="4402"/>
                  </a:cubicBezTo>
                  <a:cubicBezTo>
                    <a:pt x="14139" y="4500"/>
                    <a:pt x="14041" y="4500"/>
                    <a:pt x="13943" y="4599"/>
                  </a:cubicBezTo>
                  <a:lnTo>
                    <a:pt x="13943" y="4304"/>
                  </a:lnTo>
                  <a:lnTo>
                    <a:pt x="13746" y="4304"/>
                  </a:lnTo>
                  <a:cubicBezTo>
                    <a:pt x="13623" y="4304"/>
                    <a:pt x="13426" y="4402"/>
                    <a:pt x="13328" y="4402"/>
                  </a:cubicBezTo>
                  <a:cubicBezTo>
                    <a:pt x="13328" y="4304"/>
                    <a:pt x="13426" y="4304"/>
                    <a:pt x="13525" y="4205"/>
                  </a:cubicBezTo>
                  <a:cubicBezTo>
                    <a:pt x="13623" y="4205"/>
                    <a:pt x="13746" y="4304"/>
                    <a:pt x="13844" y="4304"/>
                  </a:cubicBezTo>
                  <a:cubicBezTo>
                    <a:pt x="13746" y="4107"/>
                    <a:pt x="13844" y="4107"/>
                    <a:pt x="13943" y="4107"/>
                  </a:cubicBezTo>
                  <a:cubicBezTo>
                    <a:pt x="14139" y="4107"/>
                    <a:pt x="14238" y="3984"/>
                    <a:pt x="14459" y="3886"/>
                  </a:cubicBezTo>
                  <a:cubicBezTo>
                    <a:pt x="14508" y="3837"/>
                    <a:pt x="14557" y="3837"/>
                    <a:pt x="14607" y="3837"/>
                  </a:cubicBezTo>
                  <a:cubicBezTo>
                    <a:pt x="14656" y="3837"/>
                    <a:pt x="14705" y="3837"/>
                    <a:pt x="14754" y="3787"/>
                  </a:cubicBezTo>
                  <a:cubicBezTo>
                    <a:pt x="14852" y="3689"/>
                    <a:pt x="15074" y="3689"/>
                    <a:pt x="15172" y="3689"/>
                  </a:cubicBezTo>
                  <a:cubicBezTo>
                    <a:pt x="15270" y="3591"/>
                    <a:pt x="15467" y="3591"/>
                    <a:pt x="15590" y="3492"/>
                  </a:cubicBezTo>
                  <a:lnTo>
                    <a:pt x="15885" y="3492"/>
                  </a:lnTo>
                  <a:cubicBezTo>
                    <a:pt x="15984" y="3369"/>
                    <a:pt x="16205" y="3369"/>
                    <a:pt x="16402" y="3369"/>
                  </a:cubicBezTo>
                  <a:lnTo>
                    <a:pt x="16598" y="3369"/>
                  </a:lnTo>
                  <a:cubicBezTo>
                    <a:pt x="16500" y="3369"/>
                    <a:pt x="16500" y="3369"/>
                    <a:pt x="16500" y="3271"/>
                  </a:cubicBezTo>
                  <a:close/>
                  <a:moveTo>
                    <a:pt x="18246" y="4205"/>
                  </a:moveTo>
                  <a:lnTo>
                    <a:pt x="18246" y="4304"/>
                  </a:lnTo>
                  <a:lnTo>
                    <a:pt x="17926" y="4304"/>
                  </a:lnTo>
                  <a:cubicBezTo>
                    <a:pt x="17828" y="4304"/>
                    <a:pt x="17729" y="4402"/>
                    <a:pt x="17533" y="4402"/>
                  </a:cubicBezTo>
                  <a:lnTo>
                    <a:pt x="17533" y="4599"/>
                  </a:lnTo>
                  <a:cubicBezTo>
                    <a:pt x="17434" y="4500"/>
                    <a:pt x="17434" y="4500"/>
                    <a:pt x="17311" y="4500"/>
                  </a:cubicBezTo>
                  <a:cubicBezTo>
                    <a:pt x="17434" y="4304"/>
                    <a:pt x="17631" y="4304"/>
                    <a:pt x="17729" y="4304"/>
                  </a:cubicBezTo>
                  <a:cubicBezTo>
                    <a:pt x="17828" y="4255"/>
                    <a:pt x="17932" y="4255"/>
                    <a:pt x="18024" y="4255"/>
                  </a:cubicBezTo>
                  <a:cubicBezTo>
                    <a:pt x="18117" y="4255"/>
                    <a:pt x="18197" y="4255"/>
                    <a:pt x="18246" y="4205"/>
                  </a:cubicBezTo>
                  <a:close/>
                  <a:moveTo>
                    <a:pt x="16697" y="4599"/>
                  </a:moveTo>
                  <a:cubicBezTo>
                    <a:pt x="16598" y="4722"/>
                    <a:pt x="16598" y="4722"/>
                    <a:pt x="16402" y="4722"/>
                  </a:cubicBezTo>
                  <a:cubicBezTo>
                    <a:pt x="16500" y="4599"/>
                    <a:pt x="16500" y="4599"/>
                    <a:pt x="16697" y="4599"/>
                  </a:cubicBezTo>
                  <a:close/>
                  <a:moveTo>
                    <a:pt x="7795" y="4402"/>
                  </a:moveTo>
                  <a:lnTo>
                    <a:pt x="7795" y="4402"/>
                  </a:lnTo>
                  <a:cubicBezTo>
                    <a:pt x="7697" y="4599"/>
                    <a:pt x="7697" y="4599"/>
                    <a:pt x="7599" y="4722"/>
                  </a:cubicBezTo>
                  <a:cubicBezTo>
                    <a:pt x="7476" y="4722"/>
                    <a:pt x="7476" y="4820"/>
                    <a:pt x="7377" y="4820"/>
                  </a:cubicBezTo>
                  <a:cubicBezTo>
                    <a:pt x="7279" y="4918"/>
                    <a:pt x="7181" y="4918"/>
                    <a:pt x="7082" y="5017"/>
                  </a:cubicBezTo>
                  <a:cubicBezTo>
                    <a:pt x="7082" y="4820"/>
                    <a:pt x="7377" y="4820"/>
                    <a:pt x="7377" y="4599"/>
                  </a:cubicBezTo>
                  <a:lnTo>
                    <a:pt x="7599" y="4599"/>
                  </a:lnTo>
                  <a:cubicBezTo>
                    <a:pt x="7599" y="4500"/>
                    <a:pt x="7697" y="4500"/>
                    <a:pt x="7795" y="4402"/>
                  </a:cubicBezTo>
                  <a:close/>
                  <a:moveTo>
                    <a:pt x="29875" y="4162"/>
                  </a:moveTo>
                  <a:cubicBezTo>
                    <a:pt x="29947" y="4162"/>
                    <a:pt x="29991" y="4205"/>
                    <a:pt x="30122" y="4205"/>
                  </a:cubicBezTo>
                  <a:lnTo>
                    <a:pt x="30122" y="4304"/>
                  </a:lnTo>
                  <a:cubicBezTo>
                    <a:pt x="30344" y="4500"/>
                    <a:pt x="30639" y="4722"/>
                    <a:pt x="30835" y="4918"/>
                  </a:cubicBezTo>
                  <a:lnTo>
                    <a:pt x="30835" y="5017"/>
                  </a:lnTo>
                  <a:cubicBezTo>
                    <a:pt x="30798" y="5036"/>
                    <a:pt x="30767" y="5044"/>
                    <a:pt x="30743" y="5044"/>
                  </a:cubicBezTo>
                  <a:cubicBezTo>
                    <a:pt x="30639" y="5044"/>
                    <a:pt x="30639" y="4900"/>
                    <a:pt x="30639" y="4820"/>
                  </a:cubicBezTo>
                  <a:lnTo>
                    <a:pt x="30442" y="4820"/>
                  </a:lnTo>
                  <a:cubicBezTo>
                    <a:pt x="30344" y="4722"/>
                    <a:pt x="30122" y="4599"/>
                    <a:pt x="30024" y="4304"/>
                  </a:cubicBezTo>
                  <a:cubicBezTo>
                    <a:pt x="29926" y="4304"/>
                    <a:pt x="29827" y="4205"/>
                    <a:pt x="29729" y="4205"/>
                  </a:cubicBezTo>
                  <a:cubicBezTo>
                    <a:pt x="29794" y="4173"/>
                    <a:pt x="29838" y="4162"/>
                    <a:pt x="29875" y="4162"/>
                  </a:cubicBezTo>
                  <a:close/>
                  <a:moveTo>
                    <a:pt x="31352" y="5017"/>
                  </a:moveTo>
                  <a:cubicBezTo>
                    <a:pt x="31450" y="5017"/>
                    <a:pt x="31450" y="5115"/>
                    <a:pt x="31450" y="5115"/>
                  </a:cubicBezTo>
                  <a:cubicBezTo>
                    <a:pt x="31450" y="5214"/>
                    <a:pt x="31450" y="5214"/>
                    <a:pt x="31352" y="5214"/>
                  </a:cubicBezTo>
                  <a:lnTo>
                    <a:pt x="31253" y="5115"/>
                  </a:lnTo>
                  <a:cubicBezTo>
                    <a:pt x="31253" y="5017"/>
                    <a:pt x="31352" y="5017"/>
                    <a:pt x="31352" y="5017"/>
                  </a:cubicBezTo>
                  <a:close/>
                  <a:moveTo>
                    <a:pt x="17434" y="5435"/>
                  </a:moveTo>
                  <a:cubicBezTo>
                    <a:pt x="17533" y="5435"/>
                    <a:pt x="17533" y="5435"/>
                    <a:pt x="17533" y="5533"/>
                  </a:cubicBezTo>
                  <a:cubicBezTo>
                    <a:pt x="17434" y="5533"/>
                    <a:pt x="17434" y="5533"/>
                    <a:pt x="17311" y="5632"/>
                  </a:cubicBezTo>
                  <a:cubicBezTo>
                    <a:pt x="17311" y="5533"/>
                    <a:pt x="17213" y="5533"/>
                    <a:pt x="17213" y="5533"/>
                  </a:cubicBezTo>
                  <a:cubicBezTo>
                    <a:pt x="17311" y="5435"/>
                    <a:pt x="17311" y="5435"/>
                    <a:pt x="17434" y="5435"/>
                  </a:cubicBezTo>
                  <a:close/>
                  <a:moveTo>
                    <a:pt x="26139" y="4599"/>
                  </a:moveTo>
                  <a:cubicBezTo>
                    <a:pt x="26336" y="4722"/>
                    <a:pt x="26532" y="4918"/>
                    <a:pt x="26852" y="4918"/>
                  </a:cubicBezTo>
                  <a:cubicBezTo>
                    <a:pt x="27147" y="5214"/>
                    <a:pt x="27565" y="5336"/>
                    <a:pt x="27885" y="5533"/>
                  </a:cubicBezTo>
                  <a:lnTo>
                    <a:pt x="27762" y="5632"/>
                  </a:lnTo>
                  <a:cubicBezTo>
                    <a:pt x="27663" y="5632"/>
                    <a:pt x="27565" y="5435"/>
                    <a:pt x="27368" y="5435"/>
                  </a:cubicBezTo>
                  <a:cubicBezTo>
                    <a:pt x="27270" y="5435"/>
                    <a:pt x="27147" y="5336"/>
                    <a:pt x="27049" y="5214"/>
                  </a:cubicBezTo>
                  <a:cubicBezTo>
                    <a:pt x="26754" y="5115"/>
                    <a:pt x="26532" y="4918"/>
                    <a:pt x="26237" y="4820"/>
                  </a:cubicBezTo>
                  <a:cubicBezTo>
                    <a:pt x="26139" y="4820"/>
                    <a:pt x="26040" y="4722"/>
                    <a:pt x="25918" y="4722"/>
                  </a:cubicBezTo>
                  <a:cubicBezTo>
                    <a:pt x="26040" y="4599"/>
                    <a:pt x="26040" y="4599"/>
                    <a:pt x="26139" y="4599"/>
                  </a:cubicBezTo>
                  <a:close/>
                  <a:moveTo>
                    <a:pt x="31868" y="5336"/>
                  </a:moveTo>
                  <a:cubicBezTo>
                    <a:pt x="31966" y="5435"/>
                    <a:pt x="31966" y="5533"/>
                    <a:pt x="31966" y="5632"/>
                  </a:cubicBezTo>
                  <a:lnTo>
                    <a:pt x="31770" y="5632"/>
                  </a:lnTo>
                  <a:cubicBezTo>
                    <a:pt x="31770" y="5533"/>
                    <a:pt x="31868" y="5435"/>
                    <a:pt x="31868" y="5336"/>
                  </a:cubicBezTo>
                  <a:close/>
                  <a:moveTo>
                    <a:pt x="16824" y="5591"/>
                  </a:moveTo>
                  <a:cubicBezTo>
                    <a:pt x="16858" y="5591"/>
                    <a:pt x="16889" y="5603"/>
                    <a:pt x="16918" y="5632"/>
                  </a:cubicBezTo>
                  <a:cubicBezTo>
                    <a:pt x="16848" y="5701"/>
                    <a:pt x="16767" y="5771"/>
                    <a:pt x="16655" y="5771"/>
                  </a:cubicBezTo>
                  <a:cubicBezTo>
                    <a:pt x="16609" y="5771"/>
                    <a:pt x="16558" y="5759"/>
                    <a:pt x="16500" y="5730"/>
                  </a:cubicBezTo>
                  <a:cubicBezTo>
                    <a:pt x="16639" y="5660"/>
                    <a:pt x="16741" y="5591"/>
                    <a:pt x="16824" y="5591"/>
                  </a:cubicBezTo>
                  <a:close/>
                  <a:moveTo>
                    <a:pt x="31966" y="5632"/>
                  </a:moveTo>
                  <a:cubicBezTo>
                    <a:pt x="32188" y="5730"/>
                    <a:pt x="32188" y="5828"/>
                    <a:pt x="32384" y="5951"/>
                  </a:cubicBezTo>
                  <a:lnTo>
                    <a:pt x="32188" y="5951"/>
                  </a:lnTo>
                  <a:cubicBezTo>
                    <a:pt x="32065" y="5828"/>
                    <a:pt x="32065" y="5730"/>
                    <a:pt x="31966" y="5632"/>
                  </a:cubicBezTo>
                  <a:close/>
                  <a:moveTo>
                    <a:pt x="15984" y="5951"/>
                  </a:moveTo>
                  <a:cubicBezTo>
                    <a:pt x="15885" y="6050"/>
                    <a:pt x="15885" y="6050"/>
                    <a:pt x="15590" y="6050"/>
                  </a:cubicBezTo>
                  <a:lnTo>
                    <a:pt x="15590" y="5951"/>
                  </a:lnTo>
                  <a:close/>
                  <a:moveTo>
                    <a:pt x="6984" y="4918"/>
                  </a:moveTo>
                  <a:lnTo>
                    <a:pt x="6984" y="5017"/>
                  </a:lnTo>
                  <a:cubicBezTo>
                    <a:pt x="6861" y="5017"/>
                    <a:pt x="6763" y="5017"/>
                    <a:pt x="6763" y="5214"/>
                  </a:cubicBezTo>
                  <a:cubicBezTo>
                    <a:pt x="6566" y="5336"/>
                    <a:pt x="6468" y="5336"/>
                    <a:pt x="6246" y="5435"/>
                  </a:cubicBezTo>
                  <a:cubicBezTo>
                    <a:pt x="6369" y="5632"/>
                    <a:pt x="6050" y="5632"/>
                    <a:pt x="6050" y="5828"/>
                  </a:cubicBezTo>
                  <a:cubicBezTo>
                    <a:pt x="5853" y="5828"/>
                    <a:pt x="5754" y="6050"/>
                    <a:pt x="5533" y="6148"/>
                  </a:cubicBezTo>
                  <a:lnTo>
                    <a:pt x="5533" y="5951"/>
                  </a:lnTo>
                  <a:cubicBezTo>
                    <a:pt x="5632" y="5828"/>
                    <a:pt x="5754" y="5730"/>
                    <a:pt x="5853" y="5730"/>
                  </a:cubicBezTo>
                  <a:cubicBezTo>
                    <a:pt x="5951" y="5632"/>
                    <a:pt x="6050" y="5533"/>
                    <a:pt x="6148" y="5435"/>
                  </a:cubicBezTo>
                  <a:lnTo>
                    <a:pt x="6246" y="5435"/>
                  </a:lnTo>
                  <a:cubicBezTo>
                    <a:pt x="6246" y="5214"/>
                    <a:pt x="6566" y="5336"/>
                    <a:pt x="6566" y="5115"/>
                  </a:cubicBezTo>
                  <a:cubicBezTo>
                    <a:pt x="6664" y="5115"/>
                    <a:pt x="6763" y="5017"/>
                    <a:pt x="6763" y="4918"/>
                  </a:cubicBezTo>
                  <a:close/>
                  <a:moveTo>
                    <a:pt x="29311" y="4722"/>
                  </a:moveTo>
                  <a:cubicBezTo>
                    <a:pt x="29409" y="4820"/>
                    <a:pt x="29508" y="4820"/>
                    <a:pt x="29606" y="4918"/>
                  </a:cubicBezTo>
                  <a:cubicBezTo>
                    <a:pt x="29729" y="5017"/>
                    <a:pt x="29827" y="5017"/>
                    <a:pt x="29926" y="5214"/>
                  </a:cubicBezTo>
                  <a:lnTo>
                    <a:pt x="30024" y="5214"/>
                  </a:lnTo>
                  <a:cubicBezTo>
                    <a:pt x="30122" y="5435"/>
                    <a:pt x="30221" y="5435"/>
                    <a:pt x="30344" y="5533"/>
                  </a:cubicBezTo>
                  <a:cubicBezTo>
                    <a:pt x="30442" y="5632"/>
                    <a:pt x="30540" y="5828"/>
                    <a:pt x="30639" y="5828"/>
                  </a:cubicBezTo>
                  <a:cubicBezTo>
                    <a:pt x="30835" y="5951"/>
                    <a:pt x="30835" y="6148"/>
                    <a:pt x="30958" y="6246"/>
                  </a:cubicBezTo>
                  <a:cubicBezTo>
                    <a:pt x="30835" y="6246"/>
                    <a:pt x="30835" y="6148"/>
                    <a:pt x="30737" y="6148"/>
                  </a:cubicBezTo>
                  <a:lnTo>
                    <a:pt x="30737" y="6050"/>
                  </a:lnTo>
                  <a:cubicBezTo>
                    <a:pt x="30442" y="5828"/>
                    <a:pt x="30221" y="5632"/>
                    <a:pt x="29926" y="5435"/>
                  </a:cubicBezTo>
                  <a:lnTo>
                    <a:pt x="29926" y="5214"/>
                  </a:lnTo>
                  <a:cubicBezTo>
                    <a:pt x="29827" y="5115"/>
                    <a:pt x="29729" y="5115"/>
                    <a:pt x="29606" y="5115"/>
                  </a:cubicBezTo>
                  <a:cubicBezTo>
                    <a:pt x="29508" y="5017"/>
                    <a:pt x="29409" y="4918"/>
                    <a:pt x="29212" y="4820"/>
                  </a:cubicBezTo>
                  <a:cubicBezTo>
                    <a:pt x="29212" y="4820"/>
                    <a:pt x="29212" y="4722"/>
                    <a:pt x="29311" y="4722"/>
                  </a:cubicBezTo>
                  <a:close/>
                  <a:moveTo>
                    <a:pt x="5435" y="6050"/>
                  </a:moveTo>
                  <a:lnTo>
                    <a:pt x="5435" y="6345"/>
                  </a:lnTo>
                  <a:cubicBezTo>
                    <a:pt x="5336" y="6443"/>
                    <a:pt x="5238" y="6566"/>
                    <a:pt x="5238" y="6566"/>
                  </a:cubicBezTo>
                  <a:cubicBezTo>
                    <a:pt x="5140" y="6566"/>
                    <a:pt x="5017" y="6566"/>
                    <a:pt x="4918" y="6443"/>
                  </a:cubicBezTo>
                  <a:cubicBezTo>
                    <a:pt x="5017" y="6443"/>
                    <a:pt x="5140" y="6443"/>
                    <a:pt x="5238" y="6246"/>
                  </a:cubicBezTo>
                  <a:cubicBezTo>
                    <a:pt x="5238" y="6246"/>
                    <a:pt x="5336" y="6148"/>
                    <a:pt x="5435" y="6050"/>
                  </a:cubicBezTo>
                  <a:close/>
                  <a:moveTo>
                    <a:pt x="31155" y="6443"/>
                  </a:moveTo>
                  <a:cubicBezTo>
                    <a:pt x="31352" y="6566"/>
                    <a:pt x="31352" y="6566"/>
                    <a:pt x="31352" y="6763"/>
                  </a:cubicBezTo>
                  <a:cubicBezTo>
                    <a:pt x="31352" y="6664"/>
                    <a:pt x="31253" y="6566"/>
                    <a:pt x="31155" y="6443"/>
                  </a:cubicBezTo>
                  <a:close/>
                  <a:moveTo>
                    <a:pt x="7795" y="6861"/>
                  </a:moveTo>
                  <a:cubicBezTo>
                    <a:pt x="7795" y="6939"/>
                    <a:pt x="7734" y="7016"/>
                    <a:pt x="7599" y="7046"/>
                  </a:cubicBezTo>
                  <a:lnTo>
                    <a:pt x="7599" y="7046"/>
                  </a:lnTo>
                  <a:cubicBezTo>
                    <a:pt x="7607" y="6951"/>
                    <a:pt x="7701" y="6861"/>
                    <a:pt x="7795" y="6861"/>
                  </a:cubicBezTo>
                  <a:close/>
                  <a:moveTo>
                    <a:pt x="29212" y="7058"/>
                  </a:moveTo>
                  <a:cubicBezTo>
                    <a:pt x="29311" y="7058"/>
                    <a:pt x="29409" y="7058"/>
                    <a:pt x="29508" y="7181"/>
                  </a:cubicBezTo>
                  <a:cubicBezTo>
                    <a:pt x="29508" y="7279"/>
                    <a:pt x="29409" y="7279"/>
                    <a:pt x="29409" y="7377"/>
                  </a:cubicBezTo>
                  <a:lnTo>
                    <a:pt x="29311" y="7377"/>
                  </a:lnTo>
                  <a:lnTo>
                    <a:pt x="29311" y="7181"/>
                  </a:lnTo>
                  <a:cubicBezTo>
                    <a:pt x="29212" y="7181"/>
                    <a:pt x="29212" y="7181"/>
                    <a:pt x="29212" y="7279"/>
                  </a:cubicBezTo>
                  <a:lnTo>
                    <a:pt x="29212" y="7058"/>
                  </a:lnTo>
                  <a:close/>
                  <a:moveTo>
                    <a:pt x="4820" y="6566"/>
                  </a:moveTo>
                  <a:lnTo>
                    <a:pt x="4820" y="6959"/>
                  </a:lnTo>
                  <a:lnTo>
                    <a:pt x="4820" y="7181"/>
                  </a:lnTo>
                  <a:cubicBezTo>
                    <a:pt x="4722" y="7279"/>
                    <a:pt x="4623" y="7279"/>
                    <a:pt x="4525" y="7279"/>
                  </a:cubicBezTo>
                  <a:cubicBezTo>
                    <a:pt x="4525" y="7377"/>
                    <a:pt x="4623" y="7377"/>
                    <a:pt x="4623" y="7377"/>
                  </a:cubicBezTo>
                  <a:cubicBezTo>
                    <a:pt x="4402" y="7574"/>
                    <a:pt x="4304" y="7795"/>
                    <a:pt x="4205" y="7894"/>
                  </a:cubicBezTo>
                  <a:lnTo>
                    <a:pt x="4009" y="7894"/>
                  </a:lnTo>
                  <a:lnTo>
                    <a:pt x="4009" y="7795"/>
                  </a:lnTo>
                  <a:lnTo>
                    <a:pt x="4107" y="7795"/>
                  </a:lnTo>
                  <a:cubicBezTo>
                    <a:pt x="4304" y="7574"/>
                    <a:pt x="4402" y="7377"/>
                    <a:pt x="4402" y="7181"/>
                  </a:cubicBezTo>
                  <a:cubicBezTo>
                    <a:pt x="4525" y="7058"/>
                    <a:pt x="4623" y="6959"/>
                    <a:pt x="4623" y="6959"/>
                  </a:cubicBezTo>
                  <a:cubicBezTo>
                    <a:pt x="4722" y="6861"/>
                    <a:pt x="4722" y="6763"/>
                    <a:pt x="4820" y="6566"/>
                  </a:cubicBezTo>
                  <a:close/>
                  <a:moveTo>
                    <a:pt x="15369" y="5730"/>
                  </a:moveTo>
                  <a:lnTo>
                    <a:pt x="15369" y="5828"/>
                  </a:lnTo>
                  <a:cubicBezTo>
                    <a:pt x="15270" y="5951"/>
                    <a:pt x="15172" y="6050"/>
                    <a:pt x="14975" y="6050"/>
                  </a:cubicBezTo>
                  <a:cubicBezTo>
                    <a:pt x="14754" y="6246"/>
                    <a:pt x="14557" y="6345"/>
                    <a:pt x="14238" y="6443"/>
                  </a:cubicBezTo>
                  <a:cubicBezTo>
                    <a:pt x="14139" y="6566"/>
                    <a:pt x="14041" y="6664"/>
                    <a:pt x="13943" y="6664"/>
                  </a:cubicBezTo>
                  <a:cubicBezTo>
                    <a:pt x="13844" y="6664"/>
                    <a:pt x="13746" y="6861"/>
                    <a:pt x="13623" y="6861"/>
                  </a:cubicBezTo>
                  <a:cubicBezTo>
                    <a:pt x="13525" y="6959"/>
                    <a:pt x="13525" y="7058"/>
                    <a:pt x="13426" y="7181"/>
                  </a:cubicBezTo>
                  <a:lnTo>
                    <a:pt x="13328" y="7058"/>
                  </a:lnTo>
                  <a:cubicBezTo>
                    <a:pt x="13328" y="7181"/>
                    <a:pt x="13230" y="7181"/>
                    <a:pt x="13230" y="7279"/>
                  </a:cubicBezTo>
                  <a:lnTo>
                    <a:pt x="13008" y="7279"/>
                  </a:lnTo>
                  <a:cubicBezTo>
                    <a:pt x="13008" y="7377"/>
                    <a:pt x="13131" y="7377"/>
                    <a:pt x="13008" y="7476"/>
                  </a:cubicBezTo>
                  <a:cubicBezTo>
                    <a:pt x="13008" y="7476"/>
                    <a:pt x="13008" y="7574"/>
                    <a:pt x="12910" y="7574"/>
                  </a:cubicBezTo>
                  <a:cubicBezTo>
                    <a:pt x="12910" y="7574"/>
                    <a:pt x="12812" y="7574"/>
                    <a:pt x="12812" y="7476"/>
                  </a:cubicBezTo>
                  <a:cubicBezTo>
                    <a:pt x="12812" y="7574"/>
                    <a:pt x="12713" y="7574"/>
                    <a:pt x="12713" y="7574"/>
                  </a:cubicBezTo>
                  <a:cubicBezTo>
                    <a:pt x="12713" y="7672"/>
                    <a:pt x="12713" y="7672"/>
                    <a:pt x="12812" y="7795"/>
                  </a:cubicBezTo>
                  <a:cubicBezTo>
                    <a:pt x="12713" y="7795"/>
                    <a:pt x="12713" y="7795"/>
                    <a:pt x="12615" y="7672"/>
                  </a:cubicBezTo>
                  <a:cubicBezTo>
                    <a:pt x="12516" y="7795"/>
                    <a:pt x="12516" y="7894"/>
                    <a:pt x="12394" y="7992"/>
                  </a:cubicBezTo>
                  <a:cubicBezTo>
                    <a:pt x="12394" y="7894"/>
                    <a:pt x="12295" y="7795"/>
                    <a:pt x="12394" y="7795"/>
                  </a:cubicBezTo>
                  <a:cubicBezTo>
                    <a:pt x="12394" y="7795"/>
                    <a:pt x="12516" y="7672"/>
                    <a:pt x="12615" y="7574"/>
                  </a:cubicBezTo>
                  <a:cubicBezTo>
                    <a:pt x="12713" y="7574"/>
                    <a:pt x="12713" y="7476"/>
                    <a:pt x="12812" y="7377"/>
                  </a:cubicBezTo>
                  <a:cubicBezTo>
                    <a:pt x="12812" y="7377"/>
                    <a:pt x="12910" y="7279"/>
                    <a:pt x="13008" y="7279"/>
                  </a:cubicBezTo>
                  <a:cubicBezTo>
                    <a:pt x="13230" y="6959"/>
                    <a:pt x="13525" y="6763"/>
                    <a:pt x="13844" y="6566"/>
                  </a:cubicBezTo>
                  <a:cubicBezTo>
                    <a:pt x="13943" y="6443"/>
                    <a:pt x="14139" y="6443"/>
                    <a:pt x="14238" y="6345"/>
                  </a:cubicBezTo>
                  <a:lnTo>
                    <a:pt x="14361" y="6345"/>
                  </a:lnTo>
                  <a:cubicBezTo>
                    <a:pt x="14361" y="6246"/>
                    <a:pt x="14361" y="6246"/>
                    <a:pt x="14459" y="6148"/>
                  </a:cubicBezTo>
                  <a:lnTo>
                    <a:pt x="14557" y="6148"/>
                  </a:lnTo>
                  <a:lnTo>
                    <a:pt x="14656" y="6050"/>
                  </a:lnTo>
                  <a:lnTo>
                    <a:pt x="14754" y="6148"/>
                  </a:lnTo>
                  <a:lnTo>
                    <a:pt x="14754" y="5951"/>
                  </a:lnTo>
                  <a:cubicBezTo>
                    <a:pt x="14852" y="5951"/>
                    <a:pt x="14975" y="6050"/>
                    <a:pt x="14975" y="6050"/>
                  </a:cubicBezTo>
                  <a:cubicBezTo>
                    <a:pt x="15074" y="5951"/>
                    <a:pt x="15172" y="5828"/>
                    <a:pt x="15172" y="5730"/>
                  </a:cubicBezTo>
                  <a:lnTo>
                    <a:pt x="15270" y="5828"/>
                  </a:lnTo>
                  <a:cubicBezTo>
                    <a:pt x="15270" y="5828"/>
                    <a:pt x="15270" y="5730"/>
                    <a:pt x="15369" y="5730"/>
                  </a:cubicBezTo>
                  <a:close/>
                  <a:moveTo>
                    <a:pt x="3787" y="7992"/>
                  </a:moveTo>
                  <a:cubicBezTo>
                    <a:pt x="3787" y="7992"/>
                    <a:pt x="3910" y="8090"/>
                    <a:pt x="4009" y="8090"/>
                  </a:cubicBezTo>
                  <a:cubicBezTo>
                    <a:pt x="3787" y="8189"/>
                    <a:pt x="3787" y="8189"/>
                    <a:pt x="3689" y="8287"/>
                  </a:cubicBezTo>
                  <a:cubicBezTo>
                    <a:pt x="3689" y="8189"/>
                    <a:pt x="3787" y="8090"/>
                    <a:pt x="3787" y="7992"/>
                  </a:cubicBezTo>
                  <a:close/>
                  <a:moveTo>
                    <a:pt x="11164" y="8287"/>
                  </a:moveTo>
                  <a:cubicBezTo>
                    <a:pt x="11287" y="8287"/>
                    <a:pt x="11287" y="8410"/>
                    <a:pt x="11287" y="8410"/>
                  </a:cubicBezTo>
                  <a:cubicBezTo>
                    <a:pt x="11287" y="8508"/>
                    <a:pt x="11164" y="8508"/>
                    <a:pt x="11164" y="8607"/>
                  </a:cubicBezTo>
                  <a:cubicBezTo>
                    <a:pt x="11066" y="8508"/>
                    <a:pt x="11164" y="8410"/>
                    <a:pt x="11164" y="8287"/>
                  </a:cubicBezTo>
                  <a:close/>
                  <a:moveTo>
                    <a:pt x="31155" y="9222"/>
                  </a:moveTo>
                  <a:cubicBezTo>
                    <a:pt x="31155" y="9320"/>
                    <a:pt x="31253" y="9320"/>
                    <a:pt x="31253" y="9320"/>
                  </a:cubicBezTo>
                  <a:cubicBezTo>
                    <a:pt x="31253" y="9418"/>
                    <a:pt x="31253" y="9517"/>
                    <a:pt x="31155" y="9640"/>
                  </a:cubicBezTo>
                  <a:cubicBezTo>
                    <a:pt x="31155" y="9517"/>
                    <a:pt x="31057" y="9320"/>
                    <a:pt x="31057" y="9222"/>
                  </a:cubicBezTo>
                  <a:close/>
                  <a:moveTo>
                    <a:pt x="31671" y="9517"/>
                  </a:moveTo>
                  <a:lnTo>
                    <a:pt x="31450" y="9738"/>
                  </a:lnTo>
                  <a:cubicBezTo>
                    <a:pt x="31573" y="9836"/>
                    <a:pt x="31671" y="9935"/>
                    <a:pt x="31770" y="10033"/>
                  </a:cubicBezTo>
                  <a:lnTo>
                    <a:pt x="31573" y="10033"/>
                  </a:lnTo>
                  <a:cubicBezTo>
                    <a:pt x="31352" y="9836"/>
                    <a:pt x="31352" y="9836"/>
                    <a:pt x="31253" y="9517"/>
                  </a:cubicBezTo>
                  <a:close/>
                  <a:moveTo>
                    <a:pt x="7535" y="7117"/>
                  </a:moveTo>
                  <a:lnTo>
                    <a:pt x="7599" y="7181"/>
                  </a:lnTo>
                  <a:cubicBezTo>
                    <a:pt x="7279" y="7377"/>
                    <a:pt x="7181" y="7672"/>
                    <a:pt x="6861" y="7795"/>
                  </a:cubicBezTo>
                  <a:lnTo>
                    <a:pt x="6861" y="8090"/>
                  </a:lnTo>
                  <a:cubicBezTo>
                    <a:pt x="6822" y="8071"/>
                    <a:pt x="6794" y="8063"/>
                    <a:pt x="6774" y="8063"/>
                  </a:cubicBezTo>
                  <a:cubicBezTo>
                    <a:pt x="6692" y="8063"/>
                    <a:pt x="6723" y="8189"/>
                    <a:pt x="6566" y="8189"/>
                  </a:cubicBezTo>
                  <a:lnTo>
                    <a:pt x="6369" y="8410"/>
                  </a:lnTo>
                  <a:lnTo>
                    <a:pt x="6468" y="8508"/>
                  </a:lnTo>
                  <a:cubicBezTo>
                    <a:pt x="6369" y="8607"/>
                    <a:pt x="6246" y="8607"/>
                    <a:pt x="6148" y="8705"/>
                  </a:cubicBezTo>
                  <a:cubicBezTo>
                    <a:pt x="6050" y="8902"/>
                    <a:pt x="5951" y="9025"/>
                    <a:pt x="5853" y="9123"/>
                  </a:cubicBezTo>
                  <a:cubicBezTo>
                    <a:pt x="5754" y="9222"/>
                    <a:pt x="5632" y="9320"/>
                    <a:pt x="5435" y="9320"/>
                  </a:cubicBezTo>
                  <a:cubicBezTo>
                    <a:pt x="5336" y="9418"/>
                    <a:pt x="5336" y="9640"/>
                    <a:pt x="5238" y="9738"/>
                  </a:cubicBezTo>
                  <a:cubicBezTo>
                    <a:pt x="5140" y="9836"/>
                    <a:pt x="5017" y="9935"/>
                    <a:pt x="4820" y="10131"/>
                  </a:cubicBezTo>
                  <a:lnTo>
                    <a:pt x="4820" y="9935"/>
                  </a:lnTo>
                  <a:cubicBezTo>
                    <a:pt x="4918" y="9935"/>
                    <a:pt x="5017" y="9836"/>
                    <a:pt x="5017" y="9738"/>
                  </a:cubicBezTo>
                  <a:cubicBezTo>
                    <a:pt x="5140" y="9517"/>
                    <a:pt x="5238" y="9222"/>
                    <a:pt x="5533" y="9222"/>
                  </a:cubicBezTo>
                  <a:cubicBezTo>
                    <a:pt x="5533" y="8902"/>
                    <a:pt x="5754" y="8705"/>
                    <a:pt x="6050" y="8508"/>
                  </a:cubicBezTo>
                  <a:cubicBezTo>
                    <a:pt x="6148" y="8410"/>
                    <a:pt x="6246" y="8189"/>
                    <a:pt x="6369" y="7992"/>
                  </a:cubicBezTo>
                  <a:lnTo>
                    <a:pt x="6468" y="7992"/>
                  </a:lnTo>
                  <a:cubicBezTo>
                    <a:pt x="6468" y="7992"/>
                    <a:pt x="6468" y="7894"/>
                    <a:pt x="6566" y="7894"/>
                  </a:cubicBezTo>
                  <a:lnTo>
                    <a:pt x="6763" y="7894"/>
                  </a:lnTo>
                  <a:cubicBezTo>
                    <a:pt x="6763" y="7795"/>
                    <a:pt x="6861" y="7672"/>
                    <a:pt x="6861" y="7476"/>
                  </a:cubicBezTo>
                  <a:lnTo>
                    <a:pt x="7082" y="7476"/>
                  </a:lnTo>
                  <a:cubicBezTo>
                    <a:pt x="7171" y="7298"/>
                    <a:pt x="7340" y="7281"/>
                    <a:pt x="7535" y="7117"/>
                  </a:cubicBezTo>
                  <a:close/>
                  <a:moveTo>
                    <a:pt x="27049" y="9222"/>
                  </a:moveTo>
                  <a:cubicBezTo>
                    <a:pt x="27270" y="9517"/>
                    <a:pt x="27467" y="9836"/>
                    <a:pt x="27565" y="10033"/>
                  </a:cubicBezTo>
                  <a:cubicBezTo>
                    <a:pt x="27663" y="10033"/>
                    <a:pt x="27565" y="10131"/>
                    <a:pt x="27663" y="10131"/>
                  </a:cubicBezTo>
                  <a:cubicBezTo>
                    <a:pt x="27565" y="10131"/>
                    <a:pt x="27565" y="10131"/>
                    <a:pt x="27565" y="10254"/>
                  </a:cubicBezTo>
                  <a:cubicBezTo>
                    <a:pt x="27368" y="9836"/>
                    <a:pt x="27147" y="9517"/>
                    <a:pt x="26852" y="9222"/>
                  </a:cubicBezTo>
                  <a:close/>
                  <a:moveTo>
                    <a:pt x="31573" y="10131"/>
                  </a:moveTo>
                  <a:cubicBezTo>
                    <a:pt x="31770" y="10131"/>
                    <a:pt x="31770" y="10254"/>
                    <a:pt x="31770" y="10353"/>
                  </a:cubicBezTo>
                  <a:cubicBezTo>
                    <a:pt x="31671" y="10353"/>
                    <a:pt x="31573" y="10451"/>
                    <a:pt x="31573" y="10451"/>
                  </a:cubicBezTo>
                  <a:cubicBezTo>
                    <a:pt x="31450" y="10451"/>
                    <a:pt x="31450" y="10451"/>
                    <a:pt x="31450" y="10353"/>
                  </a:cubicBezTo>
                  <a:lnTo>
                    <a:pt x="31573" y="10353"/>
                  </a:lnTo>
                  <a:lnTo>
                    <a:pt x="31573" y="10131"/>
                  </a:lnTo>
                  <a:close/>
                  <a:moveTo>
                    <a:pt x="31868" y="10353"/>
                  </a:moveTo>
                  <a:cubicBezTo>
                    <a:pt x="31966" y="10353"/>
                    <a:pt x="32065" y="10451"/>
                    <a:pt x="32188" y="10451"/>
                  </a:cubicBezTo>
                  <a:cubicBezTo>
                    <a:pt x="32065" y="10549"/>
                    <a:pt x="31966" y="10549"/>
                    <a:pt x="31868" y="10648"/>
                  </a:cubicBezTo>
                  <a:cubicBezTo>
                    <a:pt x="31868" y="10549"/>
                    <a:pt x="31966" y="10451"/>
                    <a:pt x="31868" y="10451"/>
                  </a:cubicBezTo>
                  <a:lnTo>
                    <a:pt x="31868" y="10353"/>
                  </a:lnTo>
                  <a:close/>
                  <a:moveTo>
                    <a:pt x="35040" y="11361"/>
                  </a:moveTo>
                  <a:cubicBezTo>
                    <a:pt x="35040" y="11484"/>
                    <a:pt x="35261" y="11582"/>
                    <a:pt x="35138" y="11680"/>
                  </a:cubicBezTo>
                  <a:cubicBezTo>
                    <a:pt x="34942" y="11680"/>
                    <a:pt x="35040" y="11484"/>
                    <a:pt x="35040" y="11361"/>
                  </a:cubicBezTo>
                  <a:close/>
                  <a:moveTo>
                    <a:pt x="2779" y="9935"/>
                  </a:moveTo>
                  <a:cubicBezTo>
                    <a:pt x="2779" y="10033"/>
                    <a:pt x="2779" y="10033"/>
                    <a:pt x="2681" y="10254"/>
                  </a:cubicBezTo>
                  <a:cubicBezTo>
                    <a:pt x="2779" y="10254"/>
                    <a:pt x="2779" y="10254"/>
                    <a:pt x="2779" y="10353"/>
                  </a:cubicBezTo>
                  <a:cubicBezTo>
                    <a:pt x="2558" y="10353"/>
                    <a:pt x="2558" y="10648"/>
                    <a:pt x="2361" y="10746"/>
                  </a:cubicBezTo>
                  <a:cubicBezTo>
                    <a:pt x="2361" y="10746"/>
                    <a:pt x="2361" y="10869"/>
                    <a:pt x="2460" y="10869"/>
                  </a:cubicBezTo>
                  <a:cubicBezTo>
                    <a:pt x="2361" y="10967"/>
                    <a:pt x="2263" y="11066"/>
                    <a:pt x="2164" y="11164"/>
                  </a:cubicBezTo>
                  <a:cubicBezTo>
                    <a:pt x="2164" y="11262"/>
                    <a:pt x="2066" y="11361"/>
                    <a:pt x="2263" y="11484"/>
                  </a:cubicBezTo>
                  <a:cubicBezTo>
                    <a:pt x="2164" y="11582"/>
                    <a:pt x="1943" y="11680"/>
                    <a:pt x="1943" y="11779"/>
                  </a:cubicBezTo>
                  <a:cubicBezTo>
                    <a:pt x="2066" y="11976"/>
                    <a:pt x="2066" y="12098"/>
                    <a:pt x="1845" y="12197"/>
                  </a:cubicBezTo>
                  <a:cubicBezTo>
                    <a:pt x="1845" y="12098"/>
                    <a:pt x="1746" y="12098"/>
                    <a:pt x="1648" y="12098"/>
                  </a:cubicBezTo>
                  <a:cubicBezTo>
                    <a:pt x="1648" y="11877"/>
                    <a:pt x="1746" y="11877"/>
                    <a:pt x="1746" y="11779"/>
                  </a:cubicBezTo>
                  <a:cubicBezTo>
                    <a:pt x="1845" y="11680"/>
                    <a:pt x="1746" y="11582"/>
                    <a:pt x="1845" y="11484"/>
                  </a:cubicBezTo>
                  <a:cubicBezTo>
                    <a:pt x="1943" y="11484"/>
                    <a:pt x="1943" y="11361"/>
                    <a:pt x="1943" y="11262"/>
                  </a:cubicBezTo>
                  <a:lnTo>
                    <a:pt x="2066" y="11262"/>
                  </a:lnTo>
                  <a:lnTo>
                    <a:pt x="2066" y="10967"/>
                  </a:lnTo>
                  <a:cubicBezTo>
                    <a:pt x="2164" y="10869"/>
                    <a:pt x="2263" y="10746"/>
                    <a:pt x="2263" y="10746"/>
                  </a:cubicBezTo>
                  <a:cubicBezTo>
                    <a:pt x="2361" y="10451"/>
                    <a:pt x="2558" y="10131"/>
                    <a:pt x="2779" y="9935"/>
                  </a:cubicBezTo>
                  <a:close/>
                  <a:moveTo>
                    <a:pt x="4107" y="11976"/>
                  </a:moveTo>
                  <a:lnTo>
                    <a:pt x="4107" y="12098"/>
                  </a:lnTo>
                  <a:cubicBezTo>
                    <a:pt x="4107" y="12197"/>
                    <a:pt x="4107" y="12197"/>
                    <a:pt x="4009" y="12197"/>
                  </a:cubicBezTo>
                  <a:lnTo>
                    <a:pt x="4009" y="12098"/>
                  </a:lnTo>
                  <a:cubicBezTo>
                    <a:pt x="4009" y="12098"/>
                    <a:pt x="4009" y="11976"/>
                    <a:pt x="4107" y="11976"/>
                  </a:cubicBezTo>
                  <a:close/>
                  <a:moveTo>
                    <a:pt x="1746" y="12197"/>
                  </a:moveTo>
                  <a:cubicBezTo>
                    <a:pt x="1746" y="12394"/>
                    <a:pt x="1550" y="12492"/>
                    <a:pt x="1550" y="12590"/>
                  </a:cubicBezTo>
                  <a:cubicBezTo>
                    <a:pt x="1451" y="12492"/>
                    <a:pt x="1550" y="12295"/>
                    <a:pt x="1648" y="12197"/>
                  </a:cubicBezTo>
                  <a:close/>
                  <a:moveTo>
                    <a:pt x="3787" y="10869"/>
                  </a:moveTo>
                  <a:cubicBezTo>
                    <a:pt x="3787" y="11066"/>
                    <a:pt x="3689" y="11164"/>
                    <a:pt x="3689" y="11262"/>
                  </a:cubicBezTo>
                  <a:cubicBezTo>
                    <a:pt x="3591" y="11262"/>
                    <a:pt x="3689" y="11361"/>
                    <a:pt x="3591" y="11361"/>
                  </a:cubicBezTo>
                  <a:cubicBezTo>
                    <a:pt x="3394" y="11779"/>
                    <a:pt x="3296" y="12197"/>
                    <a:pt x="2976" y="12590"/>
                  </a:cubicBezTo>
                  <a:lnTo>
                    <a:pt x="2927" y="12590"/>
                  </a:lnTo>
                  <a:cubicBezTo>
                    <a:pt x="2882" y="12451"/>
                    <a:pt x="2898" y="12373"/>
                    <a:pt x="2976" y="12295"/>
                  </a:cubicBezTo>
                  <a:cubicBezTo>
                    <a:pt x="3074" y="12197"/>
                    <a:pt x="3173" y="11976"/>
                    <a:pt x="3173" y="11877"/>
                  </a:cubicBezTo>
                  <a:cubicBezTo>
                    <a:pt x="3173" y="11680"/>
                    <a:pt x="3296" y="11582"/>
                    <a:pt x="3394" y="11484"/>
                  </a:cubicBezTo>
                  <a:cubicBezTo>
                    <a:pt x="3492" y="11361"/>
                    <a:pt x="3591" y="11262"/>
                    <a:pt x="3591" y="11262"/>
                  </a:cubicBezTo>
                  <a:lnTo>
                    <a:pt x="3591" y="11066"/>
                  </a:lnTo>
                  <a:cubicBezTo>
                    <a:pt x="3591" y="10967"/>
                    <a:pt x="3689" y="10967"/>
                    <a:pt x="3689" y="10869"/>
                  </a:cubicBezTo>
                  <a:close/>
                  <a:moveTo>
                    <a:pt x="8508" y="12197"/>
                  </a:moveTo>
                  <a:cubicBezTo>
                    <a:pt x="8410" y="12197"/>
                    <a:pt x="8410" y="12394"/>
                    <a:pt x="8312" y="12394"/>
                  </a:cubicBezTo>
                  <a:cubicBezTo>
                    <a:pt x="8312" y="12492"/>
                    <a:pt x="8410" y="12492"/>
                    <a:pt x="8410" y="12492"/>
                  </a:cubicBezTo>
                  <a:cubicBezTo>
                    <a:pt x="8410" y="12590"/>
                    <a:pt x="8410" y="12590"/>
                    <a:pt x="8312" y="12590"/>
                  </a:cubicBezTo>
                  <a:lnTo>
                    <a:pt x="8508" y="12590"/>
                  </a:lnTo>
                  <a:lnTo>
                    <a:pt x="8410" y="12713"/>
                  </a:lnTo>
                  <a:lnTo>
                    <a:pt x="8705" y="12713"/>
                  </a:lnTo>
                  <a:cubicBezTo>
                    <a:pt x="8607" y="12590"/>
                    <a:pt x="8607" y="12590"/>
                    <a:pt x="8508" y="12492"/>
                  </a:cubicBezTo>
                  <a:cubicBezTo>
                    <a:pt x="8607" y="12492"/>
                    <a:pt x="8607" y="12295"/>
                    <a:pt x="8607" y="12197"/>
                  </a:cubicBezTo>
                  <a:close/>
                  <a:moveTo>
                    <a:pt x="2874" y="12805"/>
                  </a:moveTo>
                  <a:cubicBezTo>
                    <a:pt x="2867" y="12943"/>
                    <a:pt x="2845" y="13074"/>
                    <a:pt x="2779" y="13205"/>
                  </a:cubicBezTo>
                  <a:cubicBezTo>
                    <a:pt x="2710" y="12996"/>
                    <a:pt x="2788" y="12886"/>
                    <a:pt x="2874" y="12805"/>
                  </a:cubicBezTo>
                  <a:close/>
                  <a:moveTo>
                    <a:pt x="1550" y="12713"/>
                  </a:moveTo>
                  <a:cubicBezTo>
                    <a:pt x="1550" y="12910"/>
                    <a:pt x="1451" y="13107"/>
                    <a:pt x="1328" y="13426"/>
                  </a:cubicBezTo>
                  <a:lnTo>
                    <a:pt x="1328" y="13008"/>
                  </a:lnTo>
                  <a:cubicBezTo>
                    <a:pt x="1451" y="12910"/>
                    <a:pt x="1328" y="12812"/>
                    <a:pt x="1328" y="12713"/>
                  </a:cubicBezTo>
                  <a:close/>
                  <a:moveTo>
                    <a:pt x="3394" y="13328"/>
                  </a:moveTo>
                  <a:lnTo>
                    <a:pt x="3394" y="13525"/>
                  </a:lnTo>
                  <a:lnTo>
                    <a:pt x="3296" y="13525"/>
                  </a:lnTo>
                  <a:lnTo>
                    <a:pt x="3296" y="13328"/>
                  </a:lnTo>
                  <a:close/>
                  <a:moveTo>
                    <a:pt x="29114" y="13525"/>
                  </a:moveTo>
                  <a:lnTo>
                    <a:pt x="29114" y="13721"/>
                  </a:lnTo>
                  <a:lnTo>
                    <a:pt x="28991" y="13721"/>
                  </a:lnTo>
                  <a:lnTo>
                    <a:pt x="28991" y="13525"/>
                  </a:lnTo>
                  <a:close/>
                  <a:moveTo>
                    <a:pt x="29212" y="11877"/>
                  </a:moveTo>
                  <a:cubicBezTo>
                    <a:pt x="29409" y="12197"/>
                    <a:pt x="29508" y="12492"/>
                    <a:pt x="29729" y="12812"/>
                  </a:cubicBezTo>
                  <a:lnTo>
                    <a:pt x="29729" y="12910"/>
                  </a:lnTo>
                  <a:cubicBezTo>
                    <a:pt x="29729" y="13008"/>
                    <a:pt x="29827" y="13107"/>
                    <a:pt x="29926" y="13205"/>
                  </a:cubicBezTo>
                  <a:lnTo>
                    <a:pt x="29926" y="13328"/>
                  </a:lnTo>
                  <a:lnTo>
                    <a:pt x="29926" y="13721"/>
                  </a:lnTo>
                  <a:cubicBezTo>
                    <a:pt x="29827" y="13525"/>
                    <a:pt x="29729" y="13426"/>
                    <a:pt x="29729" y="13328"/>
                  </a:cubicBezTo>
                  <a:cubicBezTo>
                    <a:pt x="29729" y="13107"/>
                    <a:pt x="29606" y="13008"/>
                    <a:pt x="29606" y="12910"/>
                  </a:cubicBezTo>
                  <a:cubicBezTo>
                    <a:pt x="29508" y="12812"/>
                    <a:pt x="29508" y="12713"/>
                    <a:pt x="29409" y="12590"/>
                  </a:cubicBezTo>
                  <a:cubicBezTo>
                    <a:pt x="29409" y="12492"/>
                    <a:pt x="29311" y="12394"/>
                    <a:pt x="29311" y="12295"/>
                  </a:cubicBezTo>
                  <a:cubicBezTo>
                    <a:pt x="29311" y="12197"/>
                    <a:pt x="29212" y="12197"/>
                    <a:pt x="29212" y="12098"/>
                  </a:cubicBezTo>
                  <a:lnTo>
                    <a:pt x="29212" y="11877"/>
                  </a:lnTo>
                  <a:close/>
                  <a:moveTo>
                    <a:pt x="6664" y="13623"/>
                  </a:moveTo>
                  <a:cubicBezTo>
                    <a:pt x="6664" y="13721"/>
                    <a:pt x="6566" y="13820"/>
                    <a:pt x="6566" y="13943"/>
                  </a:cubicBezTo>
                  <a:lnTo>
                    <a:pt x="6664" y="14041"/>
                  </a:lnTo>
                  <a:lnTo>
                    <a:pt x="6664" y="13623"/>
                  </a:lnTo>
                  <a:close/>
                  <a:moveTo>
                    <a:pt x="35556" y="13328"/>
                  </a:moveTo>
                  <a:cubicBezTo>
                    <a:pt x="35556" y="13525"/>
                    <a:pt x="35655" y="13721"/>
                    <a:pt x="35655" y="13820"/>
                  </a:cubicBezTo>
                  <a:lnTo>
                    <a:pt x="35655" y="14041"/>
                  </a:lnTo>
                  <a:lnTo>
                    <a:pt x="35655" y="14139"/>
                  </a:lnTo>
                  <a:cubicBezTo>
                    <a:pt x="35556" y="14139"/>
                    <a:pt x="35458" y="14041"/>
                    <a:pt x="35458" y="14041"/>
                  </a:cubicBezTo>
                  <a:cubicBezTo>
                    <a:pt x="35458" y="13820"/>
                    <a:pt x="35458" y="13623"/>
                    <a:pt x="35556" y="13328"/>
                  </a:cubicBezTo>
                  <a:close/>
                  <a:moveTo>
                    <a:pt x="3787" y="14041"/>
                  </a:moveTo>
                  <a:cubicBezTo>
                    <a:pt x="3787" y="14169"/>
                    <a:pt x="3745" y="14214"/>
                    <a:pt x="3689" y="14257"/>
                  </a:cubicBezTo>
                  <a:lnTo>
                    <a:pt x="3689" y="14257"/>
                  </a:lnTo>
                  <a:lnTo>
                    <a:pt x="3689" y="14238"/>
                  </a:lnTo>
                  <a:cubicBezTo>
                    <a:pt x="3492" y="14139"/>
                    <a:pt x="3689" y="14139"/>
                    <a:pt x="3787" y="14041"/>
                  </a:cubicBezTo>
                  <a:close/>
                  <a:moveTo>
                    <a:pt x="8607" y="13943"/>
                  </a:moveTo>
                  <a:lnTo>
                    <a:pt x="8705" y="14041"/>
                  </a:lnTo>
                  <a:lnTo>
                    <a:pt x="8705" y="14434"/>
                  </a:lnTo>
                  <a:lnTo>
                    <a:pt x="8607" y="14434"/>
                  </a:lnTo>
                  <a:lnTo>
                    <a:pt x="8607" y="13943"/>
                  </a:lnTo>
                  <a:close/>
                  <a:moveTo>
                    <a:pt x="3074" y="14139"/>
                  </a:moveTo>
                  <a:cubicBezTo>
                    <a:pt x="3173" y="14238"/>
                    <a:pt x="3173" y="14238"/>
                    <a:pt x="3296" y="14238"/>
                  </a:cubicBezTo>
                  <a:cubicBezTo>
                    <a:pt x="3173" y="14336"/>
                    <a:pt x="3173" y="14336"/>
                    <a:pt x="3173" y="14434"/>
                  </a:cubicBezTo>
                  <a:cubicBezTo>
                    <a:pt x="3173" y="14434"/>
                    <a:pt x="3173" y="14557"/>
                    <a:pt x="3074" y="14656"/>
                  </a:cubicBezTo>
                  <a:cubicBezTo>
                    <a:pt x="2976" y="14434"/>
                    <a:pt x="3173" y="14336"/>
                    <a:pt x="3074" y="14139"/>
                  </a:cubicBezTo>
                  <a:close/>
                  <a:moveTo>
                    <a:pt x="30024" y="14139"/>
                  </a:moveTo>
                  <a:lnTo>
                    <a:pt x="30024" y="14336"/>
                  </a:lnTo>
                  <a:lnTo>
                    <a:pt x="30024" y="14656"/>
                  </a:lnTo>
                  <a:cubicBezTo>
                    <a:pt x="30024" y="14557"/>
                    <a:pt x="30024" y="14336"/>
                    <a:pt x="29926" y="14238"/>
                  </a:cubicBezTo>
                  <a:cubicBezTo>
                    <a:pt x="29926" y="14238"/>
                    <a:pt x="30024" y="14238"/>
                    <a:pt x="30024" y="14139"/>
                  </a:cubicBezTo>
                  <a:close/>
                  <a:moveTo>
                    <a:pt x="35556" y="14238"/>
                  </a:moveTo>
                  <a:lnTo>
                    <a:pt x="35655" y="14336"/>
                  </a:lnTo>
                  <a:lnTo>
                    <a:pt x="35655" y="14852"/>
                  </a:lnTo>
                  <a:cubicBezTo>
                    <a:pt x="35556" y="14754"/>
                    <a:pt x="35556" y="14754"/>
                    <a:pt x="35458" y="14656"/>
                  </a:cubicBezTo>
                  <a:lnTo>
                    <a:pt x="35458" y="14434"/>
                  </a:lnTo>
                  <a:lnTo>
                    <a:pt x="35556" y="14557"/>
                  </a:lnTo>
                  <a:lnTo>
                    <a:pt x="35556" y="14238"/>
                  </a:lnTo>
                  <a:close/>
                  <a:moveTo>
                    <a:pt x="35556" y="14852"/>
                  </a:moveTo>
                  <a:lnTo>
                    <a:pt x="35655" y="14951"/>
                  </a:lnTo>
                  <a:cubicBezTo>
                    <a:pt x="35655" y="15049"/>
                    <a:pt x="35556" y="15172"/>
                    <a:pt x="35556" y="15270"/>
                  </a:cubicBezTo>
                  <a:lnTo>
                    <a:pt x="35458" y="15270"/>
                  </a:lnTo>
                  <a:lnTo>
                    <a:pt x="35458" y="15369"/>
                  </a:lnTo>
                  <a:cubicBezTo>
                    <a:pt x="35360" y="15369"/>
                    <a:pt x="35360" y="15369"/>
                    <a:pt x="35261" y="15270"/>
                  </a:cubicBezTo>
                  <a:lnTo>
                    <a:pt x="35360" y="15270"/>
                  </a:lnTo>
                  <a:cubicBezTo>
                    <a:pt x="35360" y="15172"/>
                    <a:pt x="35360" y="15172"/>
                    <a:pt x="35261" y="15172"/>
                  </a:cubicBezTo>
                  <a:lnTo>
                    <a:pt x="35360" y="15049"/>
                  </a:lnTo>
                  <a:cubicBezTo>
                    <a:pt x="35458" y="15049"/>
                    <a:pt x="35458" y="15049"/>
                    <a:pt x="35556" y="15172"/>
                  </a:cubicBezTo>
                  <a:lnTo>
                    <a:pt x="35556" y="14852"/>
                  </a:lnTo>
                  <a:close/>
                  <a:moveTo>
                    <a:pt x="4304" y="15172"/>
                  </a:moveTo>
                  <a:cubicBezTo>
                    <a:pt x="4304" y="15270"/>
                    <a:pt x="4205" y="15270"/>
                    <a:pt x="4107" y="15369"/>
                  </a:cubicBezTo>
                  <a:lnTo>
                    <a:pt x="4107" y="15467"/>
                  </a:lnTo>
                  <a:cubicBezTo>
                    <a:pt x="4107" y="15467"/>
                    <a:pt x="4009" y="15369"/>
                    <a:pt x="4009" y="15270"/>
                  </a:cubicBezTo>
                  <a:cubicBezTo>
                    <a:pt x="4107" y="15172"/>
                    <a:pt x="4205" y="15172"/>
                    <a:pt x="4304" y="15172"/>
                  </a:cubicBezTo>
                  <a:close/>
                  <a:moveTo>
                    <a:pt x="12197" y="8607"/>
                  </a:moveTo>
                  <a:lnTo>
                    <a:pt x="12197" y="8804"/>
                  </a:lnTo>
                  <a:cubicBezTo>
                    <a:pt x="12098" y="8902"/>
                    <a:pt x="12000" y="9025"/>
                    <a:pt x="11902" y="9123"/>
                  </a:cubicBezTo>
                  <a:lnTo>
                    <a:pt x="11902" y="9222"/>
                  </a:lnTo>
                  <a:cubicBezTo>
                    <a:pt x="11680" y="9320"/>
                    <a:pt x="11680" y="9418"/>
                    <a:pt x="11582" y="9517"/>
                  </a:cubicBezTo>
                  <a:cubicBezTo>
                    <a:pt x="11385" y="9738"/>
                    <a:pt x="11385" y="9935"/>
                    <a:pt x="11164" y="10131"/>
                  </a:cubicBezTo>
                  <a:cubicBezTo>
                    <a:pt x="11164" y="10131"/>
                    <a:pt x="11066" y="10254"/>
                    <a:pt x="11066" y="10353"/>
                  </a:cubicBezTo>
                  <a:cubicBezTo>
                    <a:pt x="11066" y="10451"/>
                    <a:pt x="10967" y="10549"/>
                    <a:pt x="10869" y="10648"/>
                  </a:cubicBezTo>
                  <a:cubicBezTo>
                    <a:pt x="10869" y="10746"/>
                    <a:pt x="10771" y="10869"/>
                    <a:pt x="10771" y="10967"/>
                  </a:cubicBezTo>
                  <a:cubicBezTo>
                    <a:pt x="10672" y="11361"/>
                    <a:pt x="10353" y="11680"/>
                    <a:pt x="10254" y="12098"/>
                  </a:cubicBezTo>
                  <a:cubicBezTo>
                    <a:pt x="10254" y="12098"/>
                    <a:pt x="10254" y="12197"/>
                    <a:pt x="10156" y="12197"/>
                  </a:cubicBezTo>
                  <a:lnTo>
                    <a:pt x="10156" y="12492"/>
                  </a:lnTo>
                  <a:cubicBezTo>
                    <a:pt x="10156" y="12492"/>
                    <a:pt x="10058" y="12492"/>
                    <a:pt x="10058" y="12590"/>
                  </a:cubicBezTo>
                  <a:cubicBezTo>
                    <a:pt x="9935" y="12910"/>
                    <a:pt x="9836" y="13205"/>
                    <a:pt x="9836" y="13426"/>
                  </a:cubicBezTo>
                  <a:lnTo>
                    <a:pt x="9738" y="13525"/>
                  </a:lnTo>
                  <a:cubicBezTo>
                    <a:pt x="9738" y="13721"/>
                    <a:pt x="9738" y="14041"/>
                    <a:pt x="9640" y="14238"/>
                  </a:cubicBezTo>
                  <a:lnTo>
                    <a:pt x="9640" y="14434"/>
                  </a:lnTo>
                  <a:cubicBezTo>
                    <a:pt x="9738" y="14557"/>
                    <a:pt x="9541" y="14557"/>
                    <a:pt x="9640" y="14656"/>
                  </a:cubicBezTo>
                  <a:cubicBezTo>
                    <a:pt x="9640" y="14754"/>
                    <a:pt x="9541" y="14852"/>
                    <a:pt x="9541" y="14951"/>
                  </a:cubicBezTo>
                  <a:lnTo>
                    <a:pt x="9541" y="15467"/>
                  </a:lnTo>
                  <a:cubicBezTo>
                    <a:pt x="9443" y="15270"/>
                    <a:pt x="9541" y="15049"/>
                    <a:pt x="9443" y="14852"/>
                  </a:cubicBezTo>
                  <a:lnTo>
                    <a:pt x="9443" y="14754"/>
                  </a:lnTo>
                  <a:cubicBezTo>
                    <a:pt x="9443" y="14336"/>
                    <a:pt x="9640" y="13943"/>
                    <a:pt x="9541" y="13525"/>
                  </a:cubicBezTo>
                  <a:cubicBezTo>
                    <a:pt x="9640" y="13328"/>
                    <a:pt x="9640" y="13205"/>
                    <a:pt x="9640" y="13107"/>
                  </a:cubicBezTo>
                  <a:cubicBezTo>
                    <a:pt x="9640" y="13008"/>
                    <a:pt x="9738" y="12812"/>
                    <a:pt x="9738" y="12812"/>
                  </a:cubicBezTo>
                  <a:cubicBezTo>
                    <a:pt x="9836" y="12590"/>
                    <a:pt x="9836" y="12394"/>
                    <a:pt x="9935" y="12295"/>
                  </a:cubicBezTo>
                  <a:cubicBezTo>
                    <a:pt x="10058" y="12098"/>
                    <a:pt x="10058" y="11976"/>
                    <a:pt x="10156" y="11779"/>
                  </a:cubicBezTo>
                  <a:cubicBezTo>
                    <a:pt x="10156" y="11680"/>
                    <a:pt x="10254" y="11582"/>
                    <a:pt x="10254" y="11484"/>
                  </a:cubicBezTo>
                  <a:cubicBezTo>
                    <a:pt x="10353" y="11066"/>
                    <a:pt x="10672" y="10549"/>
                    <a:pt x="10967" y="10254"/>
                  </a:cubicBezTo>
                  <a:cubicBezTo>
                    <a:pt x="10967" y="9836"/>
                    <a:pt x="11287" y="9640"/>
                    <a:pt x="11484" y="9320"/>
                  </a:cubicBezTo>
                  <a:cubicBezTo>
                    <a:pt x="11582" y="9123"/>
                    <a:pt x="11779" y="9025"/>
                    <a:pt x="11902" y="8804"/>
                  </a:cubicBezTo>
                  <a:cubicBezTo>
                    <a:pt x="12098" y="8804"/>
                    <a:pt x="12000" y="8607"/>
                    <a:pt x="12197" y="8607"/>
                  </a:cubicBezTo>
                  <a:close/>
                  <a:moveTo>
                    <a:pt x="4402" y="15566"/>
                  </a:moveTo>
                  <a:lnTo>
                    <a:pt x="4402" y="15787"/>
                  </a:lnTo>
                  <a:lnTo>
                    <a:pt x="4304" y="15787"/>
                  </a:lnTo>
                  <a:lnTo>
                    <a:pt x="4304" y="15566"/>
                  </a:lnTo>
                  <a:close/>
                  <a:moveTo>
                    <a:pt x="419" y="14951"/>
                  </a:moveTo>
                  <a:cubicBezTo>
                    <a:pt x="320" y="15049"/>
                    <a:pt x="99" y="15049"/>
                    <a:pt x="99" y="15270"/>
                  </a:cubicBezTo>
                  <a:cubicBezTo>
                    <a:pt x="99" y="15270"/>
                    <a:pt x="99" y="15369"/>
                    <a:pt x="222" y="15369"/>
                  </a:cubicBezTo>
                  <a:cubicBezTo>
                    <a:pt x="99" y="15369"/>
                    <a:pt x="99" y="15467"/>
                    <a:pt x="1" y="15467"/>
                  </a:cubicBezTo>
                  <a:cubicBezTo>
                    <a:pt x="222" y="15566"/>
                    <a:pt x="99" y="15664"/>
                    <a:pt x="1" y="15664"/>
                  </a:cubicBezTo>
                  <a:cubicBezTo>
                    <a:pt x="222" y="15787"/>
                    <a:pt x="222" y="15984"/>
                    <a:pt x="419" y="15984"/>
                  </a:cubicBezTo>
                  <a:cubicBezTo>
                    <a:pt x="419" y="15984"/>
                    <a:pt x="517" y="15885"/>
                    <a:pt x="517" y="15787"/>
                  </a:cubicBezTo>
                  <a:cubicBezTo>
                    <a:pt x="615" y="15885"/>
                    <a:pt x="615" y="15885"/>
                    <a:pt x="714" y="15885"/>
                  </a:cubicBezTo>
                  <a:cubicBezTo>
                    <a:pt x="714" y="15787"/>
                    <a:pt x="837" y="15566"/>
                    <a:pt x="517" y="15467"/>
                  </a:cubicBezTo>
                  <a:lnTo>
                    <a:pt x="517" y="15664"/>
                  </a:lnTo>
                  <a:lnTo>
                    <a:pt x="419" y="15664"/>
                  </a:lnTo>
                  <a:cubicBezTo>
                    <a:pt x="517" y="15566"/>
                    <a:pt x="517" y="15467"/>
                    <a:pt x="517" y="15369"/>
                  </a:cubicBezTo>
                  <a:cubicBezTo>
                    <a:pt x="615" y="15270"/>
                    <a:pt x="714" y="15270"/>
                    <a:pt x="714" y="15270"/>
                  </a:cubicBezTo>
                  <a:cubicBezTo>
                    <a:pt x="714" y="15172"/>
                    <a:pt x="714" y="15049"/>
                    <a:pt x="615" y="14951"/>
                  </a:cubicBezTo>
                  <a:cubicBezTo>
                    <a:pt x="615" y="14951"/>
                    <a:pt x="615" y="15049"/>
                    <a:pt x="517" y="15049"/>
                  </a:cubicBezTo>
                  <a:cubicBezTo>
                    <a:pt x="517" y="14951"/>
                    <a:pt x="419" y="14951"/>
                    <a:pt x="419" y="14951"/>
                  </a:cubicBezTo>
                  <a:close/>
                  <a:moveTo>
                    <a:pt x="35360" y="15566"/>
                  </a:moveTo>
                  <a:cubicBezTo>
                    <a:pt x="35458" y="15664"/>
                    <a:pt x="35458" y="15664"/>
                    <a:pt x="35556" y="15664"/>
                  </a:cubicBezTo>
                  <a:cubicBezTo>
                    <a:pt x="35458" y="15787"/>
                    <a:pt x="35458" y="15787"/>
                    <a:pt x="35360" y="15787"/>
                  </a:cubicBezTo>
                  <a:cubicBezTo>
                    <a:pt x="35458" y="15885"/>
                    <a:pt x="35458" y="15984"/>
                    <a:pt x="35458" y="16082"/>
                  </a:cubicBezTo>
                  <a:lnTo>
                    <a:pt x="35261" y="16082"/>
                  </a:lnTo>
                  <a:lnTo>
                    <a:pt x="35261" y="15885"/>
                  </a:lnTo>
                  <a:cubicBezTo>
                    <a:pt x="35261" y="15787"/>
                    <a:pt x="35138" y="15664"/>
                    <a:pt x="35360" y="15566"/>
                  </a:cubicBezTo>
                  <a:close/>
                  <a:moveTo>
                    <a:pt x="35261" y="16180"/>
                  </a:moveTo>
                  <a:cubicBezTo>
                    <a:pt x="35360" y="16180"/>
                    <a:pt x="35360" y="16279"/>
                    <a:pt x="35360" y="16402"/>
                  </a:cubicBezTo>
                  <a:cubicBezTo>
                    <a:pt x="35360" y="16500"/>
                    <a:pt x="35261" y="16500"/>
                    <a:pt x="35261" y="16500"/>
                  </a:cubicBezTo>
                  <a:cubicBezTo>
                    <a:pt x="35261" y="16500"/>
                    <a:pt x="35261" y="16402"/>
                    <a:pt x="35138" y="16279"/>
                  </a:cubicBezTo>
                  <a:lnTo>
                    <a:pt x="35261" y="16180"/>
                  </a:lnTo>
                  <a:close/>
                  <a:moveTo>
                    <a:pt x="4402" y="16402"/>
                  </a:moveTo>
                  <a:lnTo>
                    <a:pt x="4402" y="16598"/>
                  </a:lnTo>
                  <a:cubicBezTo>
                    <a:pt x="4402" y="16598"/>
                    <a:pt x="4402" y="16697"/>
                    <a:pt x="4304" y="16697"/>
                  </a:cubicBezTo>
                  <a:lnTo>
                    <a:pt x="4304" y="16500"/>
                  </a:lnTo>
                  <a:cubicBezTo>
                    <a:pt x="4402" y="16500"/>
                    <a:pt x="4402" y="16500"/>
                    <a:pt x="4402" y="16402"/>
                  </a:cubicBezTo>
                  <a:close/>
                  <a:moveTo>
                    <a:pt x="33196" y="13328"/>
                  </a:moveTo>
                  <a:cubicBezTo>
                    <a:pt x="33294" y="13426"/>
                    <a:pt x="33294" y="13623"/>
                    <a:pt x="33294" y="13820"/>
                  </a:cubicBezTo>
                  <a:cubicBezTo>
                    <a:pt x="33294" y="14041"/>
                    <a:pt x="33294" y="14238"/>
                    <a:pt x="33417" y="14434"/>
                  </a:cubicBezTo>
                  <a:cubicBezTo>
                    <a:pt x="33417" y="14557"/>
                    <a:pt x="33417" y="14557"/>
                    <a:pt x="33294" y="14557"/>
                  </a:cubicBezTo>
                  <a:cubicBezTo>
                    <a:pt x="33417" y="14656"/>
                    <a:pt x="33417" y="14852"/>
                    <a:pt x="33516" y="14951"/>
                  </a:cubicBezTo>
                  <a:cubicBezTo>
                    <a:pt x="33294" y="15049"/>
                    <a:pt x="33516" y="15270"/>
                    <a:pt x="33294" y="15467"/>
                  </a:cubicBezTo>
                  <a:cubicBezTo>
                    <a:pt x="33294" y="15467"/>
                    <a:pt x="33417" y="15566"/>
                    <a:pt x="33417" y="15664"/>
                  </a:cubicBezTo>
                  <a:cubicBezTo>
                    <a:pt x="33417" y="15787"/>
                    <a:pt x="33294" y="15787"/>
                    <a:pt x="33196" y="15885"/>
                  </a:cubicBezTo>
                  <a:cubicBezTo>
                    <a:pt x="33294" y="15984"/>
                    <a:pt x="33294" y="16082"/>
                    <a:pt x="33294" y="16180"/>
                  </a:cubicBezTo>
                  <a:cubicBezTo>
                    <a:pt x="33196" y="16402"/>
                    <a:pt x="33196" y="16598"/>
                    <a:pt x="33098" y="16893"/>
                  </a:cubicBezTo>
                  <a:lnTo>
                    <a:pt x="32999" y="16893"/>
                  </a:lnTo>
                  <a:cubicBezTo>
                    <a:pt x="32999" y="16697"/>
                    <a:pt x="32901" y="16598"/>
                    <a:pt x="32999" y="16402"/>
                  </a:cubicBezTo>
                  <a:cubicBezTo>
                    <a:pt x="33098" y="16279"/>
                    <a:pt x="32999" y="16082"/>
                    <a:pt x="33098" y="15984"/>
                  </a:cubicBezTo>
                  <a:cubicBezTo>
                    <a:pt x="33098" y="15787"/>
                    <a:pt x="33098" y="15664"/>
                    <a:pt x="33196" y="15467"/>
                  </a:cubicBezTo>
                  <a:cubicBezTo>
                    <a:pt x="32999" y="15172"/>
                    <a:pt x="33196" y="14754"/>
                    <a:pt x="33098" y="14336"/>
                  </a:cubicBezTo>
                  <a:cubicBezTo>
                    <a:pt x="33196" y="14139"/>
                    <a:pt x="33196" y="13820"/>
                    <a:pt x="32999" y="13426"/>
                  </a:cubicBezTo>
                  <a:cubicBezTo>
                    <a:pt x="33098" y="13426"/>
                    <a:pt x="33196" y="13328"/>
                    <a:pt x="33196" y="13328"/>
                  </a:cubicBezTo>
                  <a:close/>
                  <a:moveTo>
                    <a:pt x="9222" y="16598"/>
                  </a:moveTo>
                  <a:cubicBezTo>
                    <a:pt x="9320" y="16795"/>
                    <a:pt x="9320" y="16795"/>
                    <a:pt x="9541" y="16893"/>
                  </a:cubicBezTo>
                  <a:cubicBezTo>
                    <a:pt x="9458" y="16998"/>
                    <a:pt x="9357" y="17013"/>
                    <a:pt x="9268" y="17076"/>
                  </a:cubicBezTo>
                  <a:lnTo>
                    <a:pt x="9268" y="17076"/>
                  </a:lnTo>
                  <a:cubicBezTo>
                    <a:pt x="9239" y="16926"/>
                    <a:pt x="9222" y="16773"/>
                    <a:pt x="9222" y="16598"/>
                  </a:cubicBezTo>
                  <a:close/>
                  <a:moveTo>
                    <a:pt x="30540" y="15369"/>
                  </a:moveTo>
                  <a:cubicBezTo>
                    <a:pt x="30540" y="15467"/>
                    <a:pt x="30639" y="15467"/>
                    <a:pt x="30639" y="15566"/>
                  </a:cubicBezTo>
                  <a:cubicBezTo>
                    <a:pt x="30835" y="15885"/>
                    <a:pt x="30737" y="16279"/>
                    <a:pt x="30737" y="16697"/>
                  </a:cubicBezTo>
                  <a:lnTo>
                    <a:pt x="30737" y="16893"/>
                  </a:lnTo>
                  <a:lnTo>
                    <a:pt x="30737" y="17115"/>
                  </a:lnTo>
                  <a:cubicBezTo>
                    <a:pt x="30737" y="17213"/>
                    <a:pt x="30639" y="17213"/>
                    <a:pt x="30639" y="17311"/>
                  </a:cubicBezTo>
                  <a:cubicBezTo>
                    <a:pt x="30540" y="17311"/>
                    <a:pt x="30540" y="17213"/>
                    <a:pt x="30442" y="17115"/>
                  </a:cubicBezTo>
                  <a:lnTo>
                    <a:pt x="30639" y="17115"/>
                  </a:lnTo>
                  <a:cubicBezTo>
                    <a:pt x="30442" y="16500"/>
                    <a:pt x="30540" y="15984"/>
                    <a:pt x="30540" y="15369"/>
                  </a:cubicBezTo>
                  <a:close/>
                  <a:moveTo>
                    <a:pt x="9277" y="17123"/>
                  </a:moveTo>
                  <a:cubicBezTo>
                    <a:pt x="9361" y="17147"/>
                    <a:pt x="9443" y="17213"/>
                    <a:pt x="9443" y="17213"/>
                  </a:cubicBezTo>
                  <a:lnTo>
                    <a:pt x="9443" y="17508"/>
                  </a:lnTo>
                  <a:cubicBezTo>
                    <a:pt x="9541" y="17508"/>
                    <a:pt x="9640" y="17631"/>
                    <a:pt x="9640" y="17729"/>
                  </a:cubicBezTo>
                  <a:cubicBezTo>
                    <a:pt x="9541" y="17828"/>
                    <a:pt x="9836" y="17926"/>
                    <a:pt x="9541" y="18024"/>
                  </a:cubicBezTo>
                  <a:lnTo>
                    <a:pt x="9541" y="17926"/>
                  </a:lnTo>
                  <a:lnTo>
                    <a:pt x="9541" y="17631"/>
                  </a:lnTo>
                  <a:cubicBezTo>
                    <a:pt x="9443" y="17631"/>
                    <a:pt x="9443" y="17729"/>
                    <a:pt x="9443" y="17729"/>
                  </a:cubicBezTo>
                  <a:cubicBezTo>
                    <a:pt x="9377" y="17505"/>
                    <a:pt x="9318" y="17315"/>
                    <a:pt x="9277" y="17123"/>
                  </a:cubicBezTo>
                  <a:close/>
                  <a:moveTo>
                    <a:pt x="10058" y="17926"/>
                  </a:moveTo>
                  <a:lnTo>
                    <a:pt x="10058" y="17926"/>
                  </a:lnTo>
                  <a:cubicBezTo>
                    <a:pt x="10156" y="18024"/>
                    <a:pt x="10156" y="18123"/>
                    <a:pt x="10156" y="18246"/>
                  </a:cubicBezTo>
                  <a:cubicBezTo>
                    <a:pt x="9935" y="18246"/>
                    <a:pt x="10058" y="18024"/>
                    <a:pt x="10058" y="17926"/>
                  </a:cubicBezTo>
                  <a:close/>
                  <a:moveTo>
                    <a:pt x="29114" y="18344"/>
                  </a:moveTo>
                  <a:cubicBezTo>
                    <a:pt x="29114" y="18442"/>
                    <a:pt x="28991" y="18541"/>
                    <a:pt x="28991" y="18639"/>
                  </a:cubicBezTo>
                  <a:cubicBezTo>
                    <a:pt x="28991" y="18550"/>
                    <a:pt x="28991" y="18542"/>
                    <a:pt x="28918" y="18468"/>
                  </a:cubicBezTo>
                  <a:lnTo>
                    <a:pt x="28918" y="18468"/>
                  </a:lnTo>
                  <a:cubicBezTo>
                    <a:pt x="28932" y="18456"/>
                    <a:pt x="28955" y="18442"/>
                    <a:pt x="28991" y="18442"/>
                  </a:cubicBezTo>
                  <a:cubicBezTo>
                    <a:pt x="28893" y="18442"/>
                    <a:pt x="28893" y="18442"/>
                    <a:pt x="28893" y="18344"/>
                  </a:cubicBezTo>
                  <a:close/>
                  <a:moveTo>
                    <a:pt x="10353" y="18541"/>
                  </a:moveTo>
                  <a:lnTo>
                    <a:pt x="10353" y="18541"/>
                  </a:lnTo>
                  <a:cubicBezTo>
                    <a:pt x="10451" y="18639"/>
                    <a:pt x="10451" y="18639"/>
                    <a:pt x="10451" y="18738"/>
                  </a:cubicBezTo>
                  <a:cubicBezTo>
                    <a:pt x="10353" y="18639"/>
                    <a:pt x="10353" y="18639"/>
                    <a:pt x="10353" y="18541"/>
                  </a:cubicBezTo>
                  <a:close/>
                  <a:moveTo>
                    <a:pt x="34425" y="18860"/>
                  </a:moveTo>
                  <a:cubicBezTo>
                    <a:pt x="34425" y="18931"/>
                    <a:pt x="34425" y="18995"/>
                    <a:pt x="34424" y="19056"/>
                  </a:cubicBezTo>
                  <a:lnTo>
                    <a:pt x="34424" y="19056"/>
                  </a:lnTo>
                  <a:lnTo>
                    <a:pt x="34327" y="18959"/>
                  </a:lnTo>
                  <a:cubicBezTo>
                    <a:pt x="34327" y="18959"/>
                    <a:pt x="34327" y="18860"/>
                    <a:pt x="34425" y="18860"/>
                  </a:cubicBezTo>
                  <a:close/>
                  <a:moveTo>
                    <a:pt x="2558" y="19254"/>
                  </a:moveTo>
                  <a:cubicBezTo>
                    <a:pt x="2681" y="19254"/>
                    <a:pt x="2681" y="19254"/>
                    <a:pt x="2779" y="19574"/>
                  </a:cubicBezTo>
                  <a:lnTo>
                    <a:pt x="2681" y="19574"/>
                  </a:lnTo>
                  <a:lnTo>
                    <a:pt x="2681" y="19352"/>
                  </a:lnTo>
                  <a:lnTo>
                    <a:pt x="2558" y="19254"/>
                  </a:lnTo>
                  <a:close/>
                  <a:moveTo>
                    <a:pt x="30221" y="17729"/>
                  </a:moveTo>
                  <a:cubicBezTo>
                    <a:pt x="30221" y="18344"/>
                    <a:pt x="30024" y="18860"/>
                    <a:pt x="30024" y="19352"/>
                  </a:cubicBezTo>
                  <a:lnTo>
                    <a:pt x="29926" y="19475"/>
                  </a:lnTo>
                  <a:lnTo>
                    <a:pt x="29926" y="19574"/>
                  </a:lnTo>
                  <a:lnTo>
                    <a:pt x="29827" y="19672"/>
                  </a:lnTo>
                  <a:cubicBezTo>
                    <a:pt x="29827" y="19672"/>
                    <a:pt x="29827" y="19574"/>
                    <a:pt x="29729" y="19574"/>
                  </a:cubicBezTo>
                  <a:cubicBezTo>
                    <a:pt x="29729" y="19475"/>
                    <a:pt x="29827" y="19352"/>
                    <a:pt x="29827" y="19352"/>
                  </a:cubicBezTo>
                  <a:cubicBezTo>
                    <a:pt x="29926" y="18959"/>
                    <a:pt x="30024" y="18541"/>
                    <a:pt x="30122" y="18024"/>
                  </a:cubicBezTo>
                  <a:cubicBezTo>
                    <a:pt x="30122" y="17926"/>
                    <a:pt x="30122" y="17926"/>
                    <a:pt x="30221" y="17729"/>
                  </a:cubicBezTo>
                  <a:close/>
                  <a:moveTo>
                    <a:pt x="28180" y="19574"/>
                  </a:moveTo>
                  <a:cubicBezTo>
                    <a:pt x="28278" y="19574"/>
                    <a:pt x="28278" y="19574"/>
                    <a:pt x="28278" y="19672"/>
                  </a:cubicBezTo>
                  <a:lnTo>
                    <a:pt x="28180" y="19770"/>
                  </a:lnTo>
                  <a:cubicBezTo>
                    <a:pt x="28081" y="19672"/>
                    <a:pt x="28180" y="19672"/>
                    <a:pt x="28180" y="19574"/>
                  </a:cubicBezTo>
                  <a:close/>
                  <a:moveTo>
                    <a:pt x="3787" y="19770"/>
                  </a:moveTo>
                  <a:cubicBezTo>
                    <a:pt x="3910" y="19770"/>
                    <a:pt x="3910" y="19770"/>
                    <a:pt x="4009" y="19869"/>
                  </a:cubicBezTo>
                  <a:lnTo>
                    <a:pt x="3787" y="19869"/>
                  </a:lnTo>
                  <a:lnTo>
                    <a:pt x="3787" y="19770"/>
                  </a:lnTo>
                  <a:close/>
                  <a:moveTo>
                    <a:pt x="10672" y="19475"/>
                  </a:moveTo>
                  <a:cubicBezTo>
                    <a:pt x="10967" y="19672"/>
                    <a:pt x="10967" y="19672"/>
                    <a:pt x="10869" y="19869"/>
                  </a:cubicBezTo>
                  <a:cubicBezTo>
                    <a:pt x="10869" y="19770"/>
                    <a:pt x="10771" y="19672"/>
                    <a:pt x="10672" y="19475"/>
                  </a:cubicBezTo>
                  <a:close/>
                  <a:moveTo>
                    <a:pt x="31352" y="20090"/>
                  </a:moveTo>
                  <a:cubicBezTo>
                    <a:pt x="31450" y="20188"/>
                    <a:pt x="31450" y="20287"/>
                    <a:pt x="31450" y="20385"/>
                  </a:cubicBezTo>
                  <a:lnTo>
                    <a:pt x="31352" y="20385"/>
                  </a:lnTo>
                  <a:cubicBezTo>
                    <a:pt x="31352" y="20287"/>
                    <a:pt x="31352" y="20188"/>
                    <a:pt x="31253" y="20090"/>
                  </a:cubicBezTo>
                  <a:close/>
                  <a:moveTo>
                    <a:pt x="34424" y="19060"/>
                  </a:moveTo>
                  <a:cubicBezTo>
                    <a:pt x="34420" y="19253"/>
                    <a:pt x="34401" y="19406"/>
                    <a:pt x="34327" y="19574"/>
                  </a:cubicBezTo>
                  <a:cubicBezTo>
                    <a:pt x="34229" y="19672"/>
                    <a:pt x="34229" y="19672"/>
                    <a:pt x="34229" y="19770"/>
                  </a:cubicBezTo>
                  <a:cubicBezTo>
                    <a:pt x="34229" y="19869"/>
                    <a:pt x="34130" y="19869"/>
                    <a:pt x="34130" y="19967"/>
                  </a:cubicBezTo>
                  <a:lnTo>
                    <a:pt x="34130" y="20287"/>
                  </a:lnTo>
                  <a:cubicBezTo>
                    <a:pt x="34032" y="20287"/>
                    <a:pt x="34032" y="20385"/>
                    <a:pt x="33909" y="20483"/>
                  </a:cubicBezTo>
                  <a:cubicBezTo>
                    <a:pt x="33909" y="20385"/>
                    <a:pt x="33811" y="20385"/>
                    <a:pt x="33811" y="20385"/>
                  </a:cubicBezTo>
                  <a:cubicBezTo>
                    <a:pt x="33811" y="20287"/>
                    <a:pt x="33909" y="20287"/>
                    <a:pt x="33909" y="20287"/>
                  </a:cubicBezTo>
                  <a:cubicBezTo>
                    <a:pt x="34032" y="20188"/>
                    <a:pt x="34032" y="20090"/>
                    <a:pt x="34130" y="19869"/>
                  </a:cubicBezTo>
                  <a:cubicBezTo>
                    <a:pt x="34130" y="19869"/>
                    <a:pt x="34032" y="19869"/>
                    <a:pt x="34032" y="19770"/>
                  </a:cubicBezTo>
                  <a:cubicBezTo>
                    <a:pt x="34032" y="19770"/>
                    <a:pt x="34130" y="19672"/>
                    <a:pt x="34229" y="19672"/>
                  </a:cubicBezTo>
                  <a:cubicBezTo>
                    <a:pt x="34131" y="19354"/>
                    <a:pt x="34325" y="19255"/>
                    <a:pt x="34424" y="19060"/>
                  </a:cubicBezTo>
                  <a:close/>
                  <a:moveTo>
                    <a:pt x="11066" y="19254"/>
                  </a:moveTo>
                  <a:cubicBezTo>
                    <a:pt x="11287" y="19475"/>
                    <a:pt x="11484" y="19672"/>
                    <a:pt x="11582" y="19869"/>
                  </a:cubicBezTo>
                  <a:cubicBezTo>
                    <a:pt x="11582" y="19967"/>
                    <a:pt x="11779" y="19967"/>
                    <a:pt x="11902" y="20090"/>
                  </a:cubicBezTo>
                  <a:cubicBezTo>
                    <a:pt x="12000" y="20287"/>
                    <a:pt x="12295" y="20287"/>
                    <a:pt x="12394" y="20582"/>
                  </a:cubicBezTo>
                  <a:cubicBezTo>
                    <a:pt x="12516" y="20582"/>
                    <a:pt x="12615" y="20705"/>
                    <a:pt x="12713" y="20705"/>
                  </a:cubicBezTo>
                  <a:cubicBezTo>
                    <a:pt x="12615" y="20803"/>
                    <a:pt x="12615" y="20803"/>
                    <a:pt x="12615" y="20901"/>
                  </a:cubicBezTo>
                  <a:cubicBezTo>
                    <a:pt x="12516" y="20803"/>
                    <a:pt x="12295" y="20803"/>
                    <a:pt x="12295" y="20582"/>
                  </a:cubicBezTo>
                  <a:cubicBezTo>
                    <a:pt x="11902" y="20287"/>
                    <a:pt x="11582" y="19967"/>
                    <a:pt x="11164" y="19770"/>
                  </a:cubicBezTo>
                  <a:lnTo>
                    <a:pt x="11287" y="19672"/>
                  </a:lnTo>
                  <a:cubicBezTo>
                    <a:pt x="11287" y="19574"/>
                    <a:pt x="11066" y="19475"/>
                    <a:pt x="11066" y="19254"/>
                  </a:cubicBezTo>
                  <a:close/>
                  <a:moveTo>
                    <a:pt x="4525" y="16795"/>
                  </a:moveTo>
                  <a:lnTo>
                    <a:pt x="4525" y="17016"/>
                  </a:lnTo>
                  <a:cubicBezTo>
                    <a:pt x="4525" y="17213"/>
                    <a:pt x="4623" y="17311"/>
                    <a:pt x="4623" y="17508"/>
                  </a:cubicBezTo>
                  <a:cubicBezTo>
                    <a:pt x="4623" y="17631"/>
                    <a:pt x="4623" y="17729"/>
                    <a:pt x="4722" y="17828"/>
                  </a:cubicBezTo>
                  <a:cubicBezTo>
                    <a:pt x="4722" y="18024"/>
                    <a:pt x="4820" y="18246"/>
                    <a:pt x="4820" y="18442"/>
                  </a:cubicBezTo>
                  <a:lnTo>
                    <a:pt x="4820" y="18639"/>
                  </a:lnTo>
                  <a:cubicBezTo>
                    <a:pt x="4918" y="18738"/>
                    <a:pt x="4918" y="18860"/>
                    <a:pt x="4918" y="18959"/>
                  </a:cubicBezTo>
                  <a:cubicBezTo>
                    <a:pt x="5017" y="19057"/>
                    <a:pt x="4918" y="19156"/>
                    <a:pt x="5017" y="19254"/>
                  </a:cubicBezTo>
                  <a:cubicBezTo>
                    <a:pt x="5140" y="19254"/>
                    <a:pt x="5140" y="19475"/>
                    <a:pt x="5140" y="19574"/>
                  </a:cubicBezTo>
                  <a:lnTo>
                    <a:pt x="5238" y="19574"/>
                  </a:lnTo>
                  <a:lnTo>
                    <a:pt x="5238" y="19869"/>
                  </a:lnTo>
                  <a:cubicBezTo>
                    <a:pt x="5336" y="19967"/>
                    <a:pt x="5435" y="19967"/>
                    <a:pt x="5435" y="20090"/>
                  </a:cubicBezTo>
                  <a:lnTo>
                    <a:pt x="5435" y="20188"/>
                  </a:lnTo>
                  <a:cubicBezTo>
                    <a:pt x="5435" y="20385"/>
                    <a:pt x="5533" y="20582"/>
                    <a:pt x="5632" y="20705"/>
                  </a:cubicBezTo>
                  <a:lnTo>
                    <a:pt x="5853" y="20705"/>
                  </a:lnTo>
                  <a:lnTo>
                    <a:pt x="5853" y="21000"/>
                  </a:lnTo>
                  <a:cubicBezTo>
                    <a:pt x="5853" y="20901"/>
                    <a:pt x="5853" y="20901"/>
                    <a:pt x="5754" y="20803"/>
                  </a:cubicBezTo>
                  <a:cubicBezTo>
                    <a:pt x="5632" y="20803"/>
                    <a:pt x="5632" y="20901"/>
                    <a:pt x="5533" y="20901"/>
                  </a:cubicBezTo>
                  <a:cubicBezTo>
                    <a:pt x="5533" y="20901"/>
                    <a:pt x="5533" y="20803"/>
                    <a:pt x="5435" y="20705"/>
                  </a:cubicBezTo>
                  <a:cubicBezTo>
                    <a:pt x="5435" y="20705"/>
                    <a:pt x="5533" y="20705"/>
                    <a:pt x="5533" y="20582"/>
                  </a:cubicBezTo>
                  <a:cubicBezTo>
                    <a:pt x="5435" y="20385"/>
                    <a:pt x="5238" y="20287"/>
                    <a:pt x="5238" y="19967"/>
                  </a:cubicBezTo>
                  <a:cubicBezTo>
                    <a:pt x="5140" y="19869"/>
                    <a:pt x="5017" y="19770"/>
                    <a:pt x="5017" y="19574"/>
                  </a:cubicBezTo>
                  <a:cubicBezTo>
                    <a:pt x="5017" y="19475"/>
                    <a:pt x="4918" y="19352"/>
                    <a:pt x="4918" y="19156"/>
                  </a:cubicBezTo>
                  <a:cubicBezTo>
                    <a:pt x="4820" y="19057"/>
                    <a:pt x="4722" y="18959"/>
                    <a:pt x="4722" y="18738"/>
                  </a:cubicBezTo>
                  <a:cubicBezTo>
                    <a:pt x="4623" y="18541"/>
                    <a:pt x="4623" y="18246"/>
                    <a:pt x="4623" y="17926"/>
                  </a:cubicBezTo>
                  <a:lnTo>
                    <a:pt x="4525" y="17926"/>
                  </a:lnTo>
                  <a:cubicBezTo>
                    <a:pt x="4525" y="17828"/>
                    <a:pt x="4402" y="17729"/>
                    <a:pt x="4525" y="17631"/>
                  </a:cubicBezTo>
                  <a:cubicBezTo>
                    <a:pt x="4525" y="17631"/>
                    <a:pt x="4402" y="17508"/>
                    <a:pt x="4402" y="17410"/>
                  </a:cubicBezTo>
                  <a:cubicBezTo>
                    <a:pt x="4525" y="17410"/>
                    <a:pt x="4525" y="17311"/>
                    <a:pt x="4402" y="17213"/>
                  </a:cubicBezTo>
                  <a:cubicBezTo>
                    <a:pt x="4402" y="17213"/>
                    <a:pt x="4402" y="17115"/>
                    <a:pt x="4304" y="17016"/>
                  </a:cubicBezTo>
                  <a:cubicBezTo>
                    <a:pt x="4402" y="17016"/>
                    <a:pt x="4402" y="16893"/>
                    <a:pt x="4402" y="16795"/>
                  </a:cubicBezTo>
                  <a:close/>
                  <a:moveTo>
                    <a:pt x="31253" y="20483"/>
                  </a:moveTo>
                  <a:lnTo>
                    <a:pt x="31253" y="20582"/>
                  </a:lnTo>
                  <a:cubicBezTo>
                    <a:pt x="31253" y="20705"/>
                    <a:pt x="31155" y="20803"/>
                    <a:pt x="31155" y="20901"/>
                  </a:cubicBezTo>
                  <a:lnTo>
                    <a:pt x="31057" y="21000"/>
                  </a:lnTo>
                  <a:cubicBezTo>
                    <a:pt x="30958" y="21000"/>
                    <a:pt x="30835" y="20901"/>
                    <a:pt x="30835" y="20901"/>
                  </a:cubicBezTo>
                  <a:cubicBezTo>
                    <a:pt x="30958" y="20803"/>
                    <a:pt x="30958" y="20705"/>
                    <a:pt x="31057" y="20705"/>
                  </a:cubicBezTo>
                  <a:lnTo>
                    <a:pt x="31057" y="20483"/>
                  </a:lnTo>
                  <a:close/>
                  <a:moveTo>
                    <a:pt x="10451" y="20483"/>
                  </a:moveTo>
                  <a:cubicBezTo>
                    <a:pt x="10451" y="20582"/>
                    <a:pt x="10549" y="20582"/>
                    <a:pt x="10549" y="20582"/>
                  </a:cubicBezTo>
                  <a:lnTo>
                    <a:pt x="10549" y="20803"/>
                  </a:lnTo>
                  <a:lnTo>
                    <a:pt x="10549" y="20901"/>
                  </a:lnTo>
                  <a:lnTo>
                    <a:pt x="10451" y="20901"/>
                  </a:lnTo>
                  <a:cubicBezTo>
                    <a:pt x="10353" y="21000"/>
                    <a:pt x="10353" y="21000"/>
                    <a:pt x="10353" y="21098"/>
                  </a:cubicBezTo>
                  <a:lnTo>
                    <a:pt x="10353" y="20582"/>
                  </a:lnTo>
                  <a:lnTo>
                    <a:pt x="10451" y="20483"/>
                  </a:lnTo>
                  <a:close/>
                  <a:moveTo>
                    <a:pt x="10771" y="20803"/>
                  </a:moveTo>
                  <a:lnTo>
                    <a:pt x="10967" y="21000"/>
                  </a:lnTo>
                  <a:cubicBezTo>
                    <a:pt x="10869" y="21000"/>
                    <a:pt x="10869" y="21098"/>
                    <a:pt x="10771" y="21098"/>
                  </a:cubicBezTo>
                  <a:lnTo>
                    <a:pt x="10672" y="21098"/>
                  </a:lnTo>
                  <a:cubicBezTo>
                    <a:pt x="10672" y="21000"/>
                    <a:pt x="10771" y="20901"/>
                    <a:pt x="10771" y="20803"/>
                  </a:cubicBezTo>
                  <a:close/>
                  <a:moveTo>
                    <a:pt x="32384" y="20188"/>
                  </a:moveTo>
                  <a:lnTo>
                    <a:pt x="32384" y="20385"/>
                  </a:lnTo>
                  <a:cubicBezTo>
                    <a:pt x="32202" y="20682"/>
                    <a:pt x="32083" y="21042"/>
                    <a:pt x="31753" y="21269"/>
                  </a:cubicBezTo>
                  <a:lnTo>
                    <a:pt x="31753" y="21269"/>
                  </a:lnTo>
                  <a:cubicBezTo>
                    <a:pt x="31770" y="21235"/>
                    <a:pt x="31770" y="21196"/>
                    <a:pt x="31770" y="21196"/>
                  </a:cubicBezTo>
                  <a:cubicBezTo>
                    <a:pt x="31868" y="21098"/>
                    <a:pt x="31868" y="21000"/>
                    <a:pt x="31966" y="20901"/>
                  </a:cubicBezTo>
                  <a:cubicBezTo>
                    <a:pt x="32065" y="20705"/>
                    <a:pt x="32188" y="20483"/>
                    <a:pt x="32286" y="20287"/>
                  </a:cubicBezTo>
                  <a:cubicBezTo>
                    <a:pt x="32286" y="20188"/>
                    <a:pt x="32286" y="20188"/>
                    <a:pt x="32384" y="20188"/>
                  </a:cubicBezTo>
                  <a:close/>
                  <a:moveTo>
                    <a:pt x="25622" y="21196"/>
                  </a:moveTo>
                  <a:cubicBezTo>
                    <a:pt x="25622" y="21329"/>
                    <a:pt x="25587" y="21382"/>
                    <a:pt x="25537" y="21382"/>
                  </a:cubicBezTo>
                  <a:cubicBezTo>
                    <a:pt x="25504" y="21382"/>
                    <a:pt x="25465" y="21359"/>
                    <a:pt x="25426" y="21319"/>
                  </a:cubicBezTo>
                  <a:cubicBezTo>
                    <a:pt x="25426" y="21196"/>
                    <a:pt x="25524" y="21196"/>
                    <a:pt x="25622" y="21196"/>
                  </a:cubicBezTo>
                  <a:close/>
                  <a:moveTo>
                    <a:pt x="2779" y="21098"/>
                  </a:moveTo>
                  <a:cubicBezTo>
                    <a:pt x="2779" y="21319"/>
                    <a:pt x="2878" y="21418"/>
                    <a:pt x="2976" y="21614"/>
                  </a:cubicBezTo>
                  <a:cubicBezTo>
                    <a:pt x="2681" y="21516"/>
                    <a:pt x="2681" y="21319"/>
                    <a:pt x="2558" y="21196"/>
                  </a:cubicBezTo>
                  <a:cubicBezTo>
                    <a:pt x="2681" y="21196"/>
                    <a:pt x="2681" y="21196"/>
                    <a:pt x="2779" y="21098"/>
                  </a:cubicBezTo>
                  <a:close/>
                  <a:moveTo>
                    <a:pt x="19992" y="3369"/>
                  </a:moveTo>
                  <a:cubicBezTo>
                    <a:pt x="20041" y="3431"/>
                    <a:pt x="20115" y="3431"/>
                    <a:pt x="20188" y="3431"/>
                  </a:cubicBezTo>
                  <a:cubicBezTo>
                    <a:pt x="20262" y="3431"/>
                    <a:pt x="20336" y="3431"/>
                    <a:pt x="20385" y="3492"/>
                  </a:cubicBezTo>
                  <a:cubicBezTo>
                    <a:pt x="20467" y="3492"/>
                    <a:pt x="20582" y="3438"/>
                    <a:pt x="20678" y="3438"/>
                  </a:cubicBezTo>
                  <a:cubicBezTo>
                    <a:pt x="20726" y="3438"/>
                    <a:pt x="20770" y="3451"/>
                    <a:pt x="20803" y="3492"/>
                  </a:cubicBezTo>
                  <a:lnTo>
                    <a:pt x="20803" y="3591"/>
                  </a:lnTo>
                  <a:cubicBezTo>
                    <a:pt x="20901" y="3591"/>
                    <a:pt x="20901" y="3591"/>
                    <a:pt x="21000" y="3492"/>
                  </a:cubicBezTo>
                  <a:lnTo>
                    <a:pt x="21000" y="3492"/>
                  </a:lnTo>
                  <a:cubicBezTo>
                    <a:pt x="21000" y="3591"/>
                    <a:pt x="21000" y="3591"/>
                    <a:pt x="20901" y="3689"/>
                  </a:cubicBezTo>
                  <a:cubicBezTo>
                    <a:pt x="20705" y="3689"/>
                    <a:pt x="20606" y="3591"/>
                    <a:pt x="20385" y="3591"/>
                  </a:cubicBezTo>
                  <a:cubicBezTo>
                    <a:pt x="20336" y="3591"/>
                    <a:pt x="20287" y="3566"/>
                    <a:pt x="20237" y="3566"/>
                  </a:cubicBezTo>
                  <a:cubicBezTo>
                    <a:pt x="20188" y="3566"/>
                    <a:pt x="20139" y="3591"/>
                    <a:pt x="20090" y="3689"/>
                  </a:cubicBezTo>
                  <a:cubicBezTo>
                    <a:pt x="20020" y="3619"/>
                    <a:pt x="19951" y="3550"/>
                    <a:pt x="19873" y="3550"/>
                  </a:cubicBezTo>
                  <a:cubicBezTo>
                    <a:pt x="19840" y="3550"/>
                    <a:pt x="19806" y="3562"/>
                    <a:pt x="19770" y="3591"/>
                  </a:cubicBezTo>
                  <a:cubicBezTo>
                    <a:pt x="19672" y="3591"/>
                    <a:pt x="19672" y="3591"/>
                    <a:pt x="19574" y="3492"/>
                  </a:cubicBezTo>
                  <a:cubicBezTo>
                    <a:pt x="19377" y="3591"/>
                    <a:pt x="19278" y="3591"/>
                    <a:pt x="19057" y="3689"/>
                  </a:cubicBezTo>
                  <a:cubicBezTo>
                    <a:pt x="19057" y="3787"/>
                    <a:pt x="19057" y="3787"/>
                    <a:pt x="19156" y="3886"/>
                  </a:cubicBezTo>
                  <a:cubicBezTo>
                    <a:pt x="19266" y="3837"/>
                    <a:pt x="19371" y="3837"/>
                    <a:pt x="19472" y="3837"/>
                  </a:cubicBezTo>
                  <a:cubicBezTo>
                    <a:pt x="19574" y="3837"/>
                    <a:pt x="19672" y="3837"/>
                    <a:pt x="19770" y="3787"/>
                  </a:cubicBezTo>
                  <a:lnTo>
                    <a:pt x="19770" y="3886"/>
                  </a:lnTo>
                  <a:lnTo>
                    <a:pt x="19574" y="3886"/>
                  </a:lnTo>
                  <a:lnTo>
                    <a:pt x="19574" y="4107"/>
                  </a:lnTo>
                  <a:cubicBezTo>
                    <a:pt x="19672" y="4107"/>
                    <a:pt x="19672" y="3984"/>
                    <a:pt x="19770" y="3984"/>
                  </a:cubicBezTo>
                  <a:lnTo>
                    <a:pt x="19893" y="4107"/>
                  </a:lnTo>
                  <a:lnTo>
                    <a:pt x="19893" y="3886"/>
                  </a:lnTo>
                  <a:cubicBezTo>
                    <a:pt x="19980" y="3857"/>
                    <a:pt x="20058" y="3845"/>
                    <a:pt x="20133" y="3845"/>
                  </a:cubicBezTo>
                  <a:cubicBezTo>
                    <a:pt x="20314" y="3845"/>
                    <a:pt x="20479" y="3915"/>
                    <a:pt x="20705" y="3984"/>
                  </a:cubicBezTo>
                  <a:lnTo>
                    <a:pt x="20705" y="3886"/>
                  </a:lnTo>
                  <a:cubicBezTo>
                    <a:pt x="20901" y="3984"/>
                    <a:pt x="21000" y="3984"/>
                    <a:pt x="21123" y="4107"/>
                  </a:cubicBezTo>
                  <a:lnTo>
                    <a:pt x="21123" y="3886"/>
                  </a:lnTo>
                  <a:cubicBezTo>
                    <a:pt x="21200" y="3886"/>
                    <a:pt x="21216" y="4021"/>
                    <a:pt x="21314" y="4021"/>
                  </a:cubicBezTo>
                  <a:cubicBezTo>
                    <a:pt x="21341" y="4021"/>
                    <a:pt x="21375" y="4011"/>
                    <a:pt x="21418" y="3984"/>
                  </a:cubicBezTo>
                  <a:cubicBezTo>
                    <a:pt x="21418" y="3886"/>
                    <a:pt x="21418" y="3787"/>
                    <a:pt x="21319" y="3689"/>
                  </a:cubicBezTo>
                  <a:lnTo>
                    <a:pt x="21319" y="3689"/>
                  </a:lnTo>
                  <a:cubicBezTo>
                    <a:pt x="21516" y="3886"/>
                    <a:pt x="21737" y="3886"/>
                    <a:pt x="22032" y="3984"/>
                  </a:cubicBezTo>
                  <a:lnTo>
                    <a:pt x="22032" y="3886"/>
                  </a:lnTo>
                  <a:cubicBezTo>
                    <a:pt x="22131" y="3984"/>
                    <a:pt x="22131" y="3984"/>
                    <a:pt x="22229" y="3984"/>
                  </a:cubicBezTo>
                  <a:cubicBezTo>
                    <a:pt x="22549" y="3984"/>
                    <a:pt x="22844" y="4107"/>
                    <a:pt x="23065" y="4205"/>
                  </a:cubicBezTo>
                  <a:cubicBezTo>
                    <a:pt x="23065" y="4205"/>
                    <a:pt x="23164" y="4205"/>
                    <a:pt x="23164" y="4107"/>
                  </a:cubicBezTo>
                  <a:cubicBezTo>
                    <a:pt x="23262" y="4205"/>
                    <a:pt x="23262" y="4205"/>
                    <a:pt x="23360" y="4304"/>
                  </a:cubicBezTo>
                  <a:lnTo>
                    <a:pt x="23360" y="4205"/>
                  </a:lnTo>
                  <a:cubicBezTo>
                    <a:pt x="23582" y="4304"/>
                    <a:pt x="23680" y="4304"/>
                    <a:pt x="23778" y="4402"/>
                  </a:cubicBezTo>
                  <a:cubicBezTo>
                    <a:pt x="23877" y="4402"/>
                    <a:pt x="23877" y="4500"/>
                    <a:pt x="23975" y="4500"/>
                  </a:cubicBezTo>
                  <a:lnTo>
                    <a:pt x="24073" y="4599"/>
                  </a:lnTo>
                  <a:cubicBezTo>
                    <a:pt x="24393" y="4599"/>
                    <a:pt x="24491" y="4722"/>
                    <a:pt x="24688" y="4820"/>
                  </a:cubicBezTo>
                  <a:lnTo>
                    <a:pt x="24811" y="4722"/>
                  </a:lnTo>
                  <a:cubicBezTo>
                    <a:pt x="24811" y="4722"/>
                    <a:pt x="24811" y="4599"/>
                    <a:pt x="24688" y="4599"/>
                  </a:cubicBezTo>
                  <a:cubicBezTo>
                    <a:pt x="24718" y="4575"/>
                    <a:pt x="24759" y="4562"/>
                    <a:pt x="24809" y="4562"/>
                  </a:cubicBezTo>
                  <a:cubicBezTo>
                    <a:pt x="24964" y="4562"/>
                    <a:pt x="25209" y="4677"/>
                    <a:pt x="25524" y="4918"/>
                  </a:cubicBezTo>
                  <a:cubicBezTo>
                    <a:pt x="25622" y="4918"/>
                    <a:pt x="25721" y="4918"/>
                    <a:pt x="25819" y="5017"/>
                  </a:cubicBezTo>
                  <a:cubicBezTo>
                    <a:pt x="25918" y="5115"/>
                    <a:pt x="26139" y="5214"/>
                    <a:pt x="26237" y="5336"/>
                  </a:cubicBezTo>
                  <a:lnTo>
                    <a:pt x="26434" y="5336"/>
                  </a:lnTo>
                  <a:cubicBezTo>
                    <a:pt x="26655" y="5336"/>
                    <a:pt x="26754" y="5435"/>
                    <a:pt x="26852" y="5632"/>
                  </a:cubicBezTo>
                  <a:cubicBezTo>
                    <a:pt x="26891" y="5612"/>
                    <a:pt x="26923" y="5604"/>
                    <a:pt x="26949" y="5604"/>
                  </a:cubicBezTo>
                  <a:cubicBezTo>
                    <a:pt x="27053" y="5604"/>
                    <a:pt x="27068" y="5730"/>
                    <a:pt x="27147" y="5730"/>
                  </a:cubicBezTo>
                  <a:cubicBezTo>
                    <a:pt x="27467" y="6050"/>
                    <a:pt x="27565" y="6050"/>
                    <a:pt x="27762" y="6148"/>
                  </a:cubicBezTo>
                  <a:cubicBezTo>
                    <a:pt x="27885" y="6246"/>
                    <a:pt x="27885" y="6443"/>
                    <a:pt x="28180" y="6443"/>
                  </a:cubicBezTo>
                  <a:lnTo>
                    <a:pt x="28180" y="6664"/>
                  </a:lnTo>
                  <a:cubicBezTo>
                    <a:pt x="28180" y="6664"/>
                    <a:pt x="28278" y="6664"/>
                    <a:pt x="28278" y="6763"/>
                  </a:cubicBezTo>
                  <a:lnTo>
                    <a:pt x="28376" y="6763"/>
                  </a:lnTo>
                  <a:cubicBezTo>
                    <a:pt x="28499" y="6959"/>
                    <a:pt x="28696" y="7058"/>
                    <a:pt x="28794" y="7279"/>
                  </a:cubicBezTo>
                  <a:lnTo>
                    <a:pt x="29114" y="7279"/>
                  </a:lnTo>
                  <a:cubicBezTo>
                    <a:pt x="29114" y="7377"/>
                    <a:pt x="29212" y="7476"/>
                    <a:pt x="29311" y="7574"/>
                  </a:cubicBezTo>
                  <a:cubicBezTo>
                    <a:pt x="29409" y="7672"/>
                    <a:pt x="29508" y="7672"/>
                    <a:pt x="29606" y="7795"/>
                  </a:cubicBezTo>
                  <a:lnTo>
                    <a:pt x="29729" y="7894"/>
                  </a:lnTo>
                  <a:cubicBezTo>
                    <a:pt x="29729" y="7795"/>
                    <a:pt x="29827" y="7795"/>
                    <a:pt x="29827" y="7574"/>
                  </a:cubicBezTo>
                  <a:lnTo>
                    <a:pt x="30024" y="7795"/>
                  </a:lnTo>
                  <a:lnTo>
                    <a:pt x="30024" y="7992"/>
                  </a:lnTo>
                  <a:lnTo>
                    <a:pt x="30221" y="7992"/>
                  </a:lnTo>
                  <a:cubicBezTo>
                    <a:pt x="30344" y="8090"/>
                    <a:pt x="30344" y="8189"/>
                    <a:pt x="30442" y="8189"/>
                  </a:cubicBezTo>
                  <a:cubicBezTo>
                    <a:pt x="30540" y="8287"/>
                    <a:pt x="30540" y="8410"/>
                    <a:pt x="30540" y="8508"/>
                  </a:cubicBezTo>
                  <a:lnTo>
                    <a:pt x="30737" y="8508"/>
                  </a:lnTo>
                  <a:cubicBezTo>
                    <a:pt x="30737" y="8607"/>
                    <a:pt x="30737" y="8804"/>
                    <a:pt x="30958" y="8804"/>
                  </a:cubicBezTo>
                  <a:lnTo>
                    <a:pt x="30958" y="8902"/>
                  </a:lnTo>
                  <a:lnTo>
                    <a:pt x="30958" y="9025"/>
                  </a:lnTo>
                  <a:cubicBezTo>
                    <a:pt x="30737" y="8902"/>
                    <a:pt x="30639" y="8705"/>
                    <a:pt x="30540" y="8508"/>
                  </a:cubicBezTo>
                  <a:cubicBezTo>
                    <a:pt x="30540" y="8508"/>
                    <a:pt x="30442" y="8508"/>
                    <a:pt x="30442" y="8410"/>
                  </a:cubicBezTo>
                  <a:cubicBezTo>
                    <a:pt x="30344" y="8410"/>
                    <a:pt x="30344" y="8410"/>
                    <a:pt x="30221" y="8287"/>
                  </a:cubicBezTo>
                  <a:cubicBezTo>
                    <a:pt x="30221" y="8189"/>
                    <a:pt x="30122" y="8189"/>
                    <a:pt x="30122" y="8090"/>
                  </a:cubicBezTo>
                  <a:lnTo>
                    <a:pt x="30024" y="7992"/>
                  </a:lnTo>
                  <a:cubicBezTo>
                    <a:pt x="29926" y="7894"/>
                    <a:pt x="29827" y="7894"/>
                    <a:pt x="29729" y="7894"/>
                  </a:cubicBezTo>
                  <a:cubicBezTo>
                    <a:pt x="29729" y="7992"/>
                    <a:pt x="29729" y="7992"/>
                    <a:pt x="29606" y="8090"/>
                  </a:cubicBezTo>
                  <a:cubicBezTo>
                    <a:pt x="29729" y="8090"/>
                    <a:pt x="29827" y="8189"/>
                    <a:pt x="29827" y="8189"/>
                  </a:cubicBezTo>
                  <a:lnTo>
                    <a:pt x="29827" y="8287"/>
                  </a:lnTo>
                  <a:cubicBezTo>
                    <a:pt x="29729" y="8287"/>
                    <a:pt x="29606" y="8287"/>
                    <a:pt x="29606" y="8410"/>
                  </a:cubicBezTo>
                  <a:cubicBezTo>
                    <a:pt x="29606" y="8508"/>
                    <a:pt x="29606" y="8508"/>
                    <a:pt x="29729" y="8607"/>
                  </a:cubicBezTo>
                  <a:lnTo>
                    <a:pt x="29926" y="8607"/>
                  </a:lnTo>
                  <a:cubicBezTo>
                    <a:pt x="29926" y="8508"/>
                    <a:pt x="29926" y="8410"/>
                    <a:pt x="29827" y="8287"/>
                  </a:cubicBezTo>
                  <a:lnTo>
                    <a:pt x="29827" y="8287"/>
                  </a:lnTo>
                  <a:cubicBezTo>
                    <a:pt x="30024" y="8410"/>
                    <a:pt x="30122" y="8607"/>
                    <a:pt x="30221" y="8607"/>
                  </a:cubicBezTo>
                  <a:cubicBezTo>
                    <a:pt x="30344" y="8804"/>
                    <a:pt x="30442" y="9025"/>
                    <a:pt x="30639" y="9123"/>
                  </a:cubicBezTo>
                  <a:cubicBezTo>
                    <a:pt x="30639" y="9123"/>
                    <a:pt x="30737" y="9222"/>
                    <a:pt x="30737" y="9418"/>
                  </a:cubicBezTo>
                  <a:lnTo>
                    <a:pt x="30442" y="9418"/>
                  </a:lnTo>
                  <a:cubicBezTo>
                    <a:pt x="30540" y="9517"/>
                    <a:pt x="30540" y="9517"/>
                    <a:pt x="30540" y="9640"/>
                  </a:cubicBezTo>
                  <a:cubicBezTo>
                    <a:pt x="30737" y="9517"/>
                    <a:pt x="30835" y="9517"/>
                    <a:pt x="30958" y="9517"/>
                  </a:cubicBezTo>
                  <a:cubicBezTo>
                    <a:pt x="30835" y="9640"/>
                    <a:pt x="30737" y="9640"/>
                    <a:pt x="30737" y="9738"/>
                  </a:cubicBezTo>
                  <a:cubicBezTo>
                    <a:pt x="30737" y="9836"/>
                    <a:pt x="30737" y="9935"/>
                    <a:pt x="30835" y="10033"/>
                  </a:cubicBezTo>
                  <a:cubicBezTo>
                    <a:pt x="30958" y="10033"/>
                    <a:pt x="31057" y="10033"/>
                    <a:pt x="31155" y="9935"/>
                  </a:cubicBezTo>
                  <a:cubicBezTo>
                    <a:pt x="31155" y="10033"/>
                    <a:pt x="31155" y="10033"/>
                    <a:pt x="31253" y="10033"/>
                  </a:cubicBezTo>
                  <a:cubicBezTo>
                    <a:pt x="31155" y="10131"/>
                    <a:pt x="31057" y="10131"/>
                    <a:pt x="30958" y="10254"/>
                  </a:cubicBezTo>
                  <a:cubicBezTo>
                    <a:pt x="31007" y="10303"/>
                    <a:pt x="31057" y="10328"/>
                    <a:pt x="31106" y="10328"/>
                  </a:cubicBezTo>
                  <a:cubicBezTo>
                    <a:pt x="31155" y="10328"/>
                    <a:pt x="31204" y="10303"/>
                    <a:pt x="31253" y="10254"/>
                  </a:cubicBezTo>
                  <a:lnTo>
                    <a:pt x="31352" y="10353"/>
                  </a:lnTo>
                  <a:cubicBezTo>
                    <a:pt x="31253" y="10451"/>
                    <a:pt x="31253" y="10451"/>
                    <a:pt x="31155" y="10451"/>
                  </a:cubicBezTo>
                  <a:lnTo>
                    <a:pt x="31352" y="10648"/>
                  </a:lnTo>
                  <a:lnTo>
                    <a:pt x="31352" y="10869"/>
                  </a:lnTo>
                  <a:lnTo>
                    <a:pt x="31450" y="10869"/>
                  </a:lnTo>
                  <a:cubicBezTo>
                    <a:pt x="31450" y="10967"/>
                    <a:pt x="31573" y="11066"/>
                    <a:pt x="31573" y="11164"/>
                  </a:cubicBezTo>
                  <a:lnTo>
                    <a:pt x="31868" y="11164"/>
                  </a:lnTo>
                  <a:lnTo>
                    <a:pt x="31966" y="11066"/>
                  </a:lnTo>
                  <a:cubicBezTo>
                    <a:pt x="32065" y="11066"/>
                    <a:pt x="32188" y="11066"/>
                    <a:pt x="32065" y="11262"/>
                  </a:cubicBezTo>
                  <a:cubicBezTo>
                    <a:pt x="32065" y="11164"/>
                    <a:pt x="31966" y="11164"/>
                    <a:pt x="31868" y="11164"/>
                  </a:cubicBezTo>
                  <a:cubicBezTo>
                    <a:pt x="31770" y="11262"/>
                    <a:pt x="31770" y="11361"/>
                    <a:pt x="31770" y="11484"/>
                  </a:cubicBezTo>
                  <a:lnTo>
                    <a:pt x="31868" y="11582"/>
                  </a:lnTo>
                  <a:cubicBezTo>
                    <a:pt x="31770" y="11582"/>
                    <a:pt x="31770" y="11582"/>
                    <a:pt x="31770" y="11680"/>
                  </a:cubicBezTo>
                  <a:lnTo>
                    <a:pt x="31868" y="11779"/>
                  </a:lnTo>
                  <a:cubicBezTo>
                    <a:pt x="31868" y="11877"/>
                    <a:pt x="31966" y="11976"/>
                    <a:pt x="31966" y="11976"/>
                  </a:cubicBezTo>
                  <a:lnTo>
                    <a:pt x="32188" y="11976"/>
                  </a:lnTo>
                  <a:cubicBezTo>
                    <a:pt x="32065" y="12098"/>
                    <a:pt x="31966" y="12098"/>
                    <a:pt x="31966" y="12098"/>
                  </a:cubicBezTo>
                  <a:cubicBezTo>
                    <a:pt x="31966" y="12295"/>
                    <a:pt x="32065" y="12295"/>
                    <a:pt x="32065" y="12394"/>
                  </a:cubicBezTo>
                  <a:lnTo>
                    <a:pt x="32286" y="12394"/>
                  </a:lnTo>
                  <a:cubicBezTo>
                    <a:pt x="32384" y="12492"/>
                    <a:pt x="32286" y="12492"/>
                    <a:pt x="32286" y="12590"/>
                  </a:cubicBezTo>
                  <a:cubicBezTo>
                    <a:pt x="32286" y="12590"/>
                    <a:pt x="32286" y="12713"/>
                    <a:pt x="32384" y="12713"/>
                  </a:cubicBezTo>
                  <a:lnTo>
                    <a:pt x="32286" y="12812"/>
                  </a:lnTo>
                  <a:cubicBezTo>
                    <a:pt x="32286" y="12812"/>
                    <a:pt x="32384" y="12812"/>
                    <a:pt x="32384" y="12910"/>
                  </a:cubicBezTo>
                  <a:cubicBezTo>
                    <a:pt x="32384" y="13008"/>
                    <a:pt x="32384" y="13107"/>
                    <a:pt x="32483" y="13205"/>
                  </a:cubicBezTo>
                  <a:cubicBezTo>
                    <a:pt x="32483" y="13205"/>
                    <a:pt x="32384" y="13205"/>
                    <a:pt x="32384" y="13328"/>
                  </a:cubicBezTo>
                  <a:cubicBezTo>
                    <a:pt x="32483" y="13328"/>
                    <a:pt x="32483" y="13328"/>
                    <a:pt x="32581" y="13426"/>
                  </a:cubicBezTo>
                  <a:cubicBezTo>
                    <a:pt x="32581" y="13426"/>
                    <a:pt x="32483" y="13426"/>
                    <a:pt x="32483" y="13525"/>
                  </a:cubicBezTo>
                  <a:lnTo>
                    <a:pt x="32581" y="13623"/>
                  </a:lnTo>
                  <a:lnTo>
                    <a:pt x="32581" y="13820"/>
                  </a:lnTo>
                  <a:cubicBezTo>
                    <a:pt x="32581" y="13943"/>
                    <a:pt x="32483" y="14041"/>
                    <a:pt x="32581" y="14139"/>
                  </a:cubicBezTo>
                  <a:cubicBezTo>
                    <a:pt x="32483" y="14238"/>
                    <a:pt x="32680" y="14336"/>
                    <a:pt x="32581" y="14434"/>
                  </a:cubicBezTo>
                  <a:cubicBezTo>
                    <a:pt x="32680" y="14557"/>
                    <a:pt x="32581" y="14656"/>
                    <a:pt x="32680" y="14754"/>
                  </a:cubicBezTo>
                  <a:cubicBezTo>
                    <a:pt x="32680" y="14852"/>
                    <a:pt x="32483" y="14852"/>
                    <a:pt x="32680" y="14951"/>
                  </a:cubicBezTo>
                  <a:cubicBezTo>
                    <a:pt x="32802" y="15049"/>
                    <a:pt x="32680" y="15172"/>
                    <a:pt x="32581" y="15270"/>
                  </a:cubicBezTo>
                  <a:lnTo>
                    <a:pt x="32581" y="15369"/>
                  </a:lnTo>
                  <a:cubicBezTo>
                    <a:pt x="32581" y="15566"/>
                    <a:pt x="32581" y="15787"/>
                    <a:pt x="32483" y="15885"/>
                  </a:cubicBezTo>
                  <a:cubicBezTo>
                    <a:pt x="32680" y="16082"/>
                    <a:pt x="32384" y="16279"/>
                    <a:pt x="32483" y="16500"/>
                  </a:cubicBezTo>
                  <a:cubicBezTo>
                    <a:pt x="32483" y="16598"/>
                    <a:pt x="32384" y="16598"/>
                    <a:pt x="32384" y="16697"/>
                  </a:cubicBezTo>
                  <a:lnTo>
                    <a:pt x="32384" y="16795"/>
                  </a:lnTo>
                  <a:cubicBezTo>
                    <a:pt x="32286" y="17016"/>
                    <a:pt x="32188" y="17213"/>
                    <a:pt x="32188" y="17508"/>
                  </a:cubicBezTo>
                  <a:cubicBezTo>
                    <a:pt x="32188" y="17508"/>
                    <a:pt x="32065" y="17508"/>
                    <a:pt x="32065" y="17631"/>
                  </a:cubicBezTo>
                  <a:cubicBezTo>
                    <a:pt x="32065" y="17729"/>
                    <a:pt x="32065" y="17926"/>
                    <a:pt x="31966" y="18024"/>
                  </a:cubicBezTo>
                  <a:cubicBezTo>
                    <a:pt x="31966" y="18344"/>
                    <a:pt x="31770" y="18541"/>
                    <a:pt x="31671" y="18860"/>
                  </a:cubicBezTo>
                  <a:cubicBezTo>
                    <a:pt x="31671" y="18959"/>
                    <a:pt x="31450" y="19057"/>
                    <a:pt x="31450" y="19254"/>
                  </a:cubicBezTo>
                  <a:cubicBezTo>
                    <a:pt x="31352" y="19352"/>
                    <a:pt x="31352" y="19574"/>
                    <a:pt x="31253" y="19770"/>
                  </a:cubicBezTo>
                  <a:cubicBezTo>
                    <a:pt x="31155" y="19869"/>
                    <a:pt x="31057" y="20090"/>
                    <a:pt x="30958" y="20188"/>
                  </a:cubicBezTo>
                  <a:cubicBezTo>
                    <a:pt x="30835" y="20287"/>
                    <a:pt x="30835" y="20582"/>
                    <a:pt x="30639" y="20582"/>
                  </a:cubicBezTo>
                  <a:cubicBezTo>
                    <a:pt x="30639" y="20901"/>
                    <a:pt x="30442" y="21098"/>
                    <a:pt x="30221" y="21196"/>
                  </a:cubicBezTo>
                  <a:cubicBezTo>
                    <a:pt x="30122" y="21196"/>
                    <a:pt x="29926" y="21319"/>
                    <a:pt x="30024" y="21516"/>
                  </a:cubicBezTo>
                  <a:cubicBezTo>
                    <a:pt x="30024" y="21516"/>
                    <a:pt x="30122" y="21516"/>
                    <a:pt x="30122" y="21418"/>
                  </a:cubicBezTo>
                  <a:lnTo>
                    <a:pt x="30122" y="21418"/>
                  </a:lnTo>
                  <a:cubicBezTo>
                    <a:pt x="30122" y="21614"/>
                    <a:pt x="30122" y="21614"/>
                    <a:pt x="29606" y="21811"/>
                  </a:cubicBezTo>
                  <a:cubicBezTo>
                    <a:pt x="29827" y="21614"/>
                    <a:pt x="29827" y="21319"/>
                    <a:pt x="30024" y="21196"/>
                  </a:cubicBezTo>
                  <a:cubicBezTo>
                    <a:pt x="30122" y="20901"/>
                    <a:pt x="30122" y="20582"/>
                    <a:pt x="30221" y="20385"/>
                  </a:cubicBezTo>
                  <a:cubicBezTo>
                    <a:pt x="30221" y="20287"/>
                    <a:pt x="30344" y="20287"/>
                    <a:pt x="30344" y="20287"/>
                  </a:cubicBezTo>
                  <a:cubicBezTo>
                    <a:pt x="30442" y="20188"/>
                    <a:pt x="30442" y="19967"/>
                    <a:pt x="30540" y="19869"/>
                  </a:cubicBezTo>
                  <a:cubicBezTo>
                    <a:pt x="30540" y="19869"/>
                    <a:pt x="30442" y="19770"/>
                    <a:pt x="30442" y="19672"/>
                  </a:cubicBezTo>
                  <a:cubicBezTo>
                    <a:pt x="30540" y="19672"/>
                    <a:pt x="30639" y="19574"/>
                    <a:pt x="30737" y="19475"/>
                  </a:cubicBezTo>
                  <a:cubicBezTo>
                    <a:pt x="30737" y="19475"/>
                    <a:pt x="30639" y="19352"/>
                    <a:pt x="30639" y="19254"/>
                  </a:cubicBezTo>
                  <a:cubicBezTo>
                    <a:pt x="30540" y="19352"/>
                    <a:pt x="30540" y="19352"/>
                    <a:pt x="30442" y="19475"/>
                  </a:cubicBezTo>
                  <a:cubicBezTo>
                    <a:pt x="30540" y="19057"/>
                    <a:pt x="30540" y="18639"/>
                    <a:pt x="30639" y="18246"/>
                  </a:cubicBezTo>
                  <a:cubicBezTo>
                    <a:pt x="30639" y="18123"/>
                    <a:pt x="30737" y="17926"/>
                    <a:pt x="30835" y="17729"/>
                  </a:cubicBezTo>
                  <a:lnTo>
                    <a:pt x="30835" y="18246"/>
                  </a:lnTo>
                  <a:cubicBezTo>
                    <a:pt x="30737" y="18442"/>
                    <a:pt x="30639" y="18738"/>
                    <a:pt x="30639" y="19057"/>
                  </a:cubicBezTo>
                  <a:cubicBezTo>
                    <a:pt x="30639" y="19057"/>
                    <a:pt x="30639" y="19156"/>
                    <a:pt x="30540" y="19254"/>
                  </a:cubicBezTo>
                  <a:cubicBezTo>
                    <a:pt x="30639" y="19156"/>
                    <a:pt x="30737" y="19156"/>
                    <a:pt x="30835" y="19057"/>
                  </a:cubicBezTo>
                  <a:cubicBezTo>
                    <a:pt x="30958" y="18639"/>
                    <a:pt x="30958" y="18246"/>
                    <a:pt x="31057" y="17828"/>
                  </a:cubicBezTo>
                  <a:cubicBezTo>
                    <a:pt x="31057" y="17729"/>
                    <a:pt x="30958" y="17631"/>
                    <a:pt x="30835" y="17508"/>
                  </a:cubicBezTo>
                  <a:cubicBezTo>
                    <a:pt x="30958" y="17508"/>
                    <a:pt x="30958" y="17508"/>
                    <a:pt x="31057" y="17631"/>
                  </a:cubicBezTo>
                  <a:cubicBezTo>
                    <a:pt x="31057" y="17508"/>
                    <a:pt x="31057" y="17508"/>
                    <a:pt x="31155" y="17508"/>
                  </a:cubicBezTo>
                  <a:cubicBezTo>
                    <a:pt x="31253" y="17508"/>
                    <a:pt x="31253" y="17410"/>
                    <a:pt x="31057" y="17410"/>
                  </a:cubicBezTo>
                  <a:cubicBezTo>
                    <a:pt x="31155" y="17410"/>
                    <a:pt x="31155" y="17311"/>
                    <a:pt x="31155" y="17311"/>
                  </a:cubicBezTo>
                  <a:cubicBezTo>
                    <a:pt x="31155" y="17213"/>
                    <a:pt x="31155" y="17213"/>
                    <a:pt x="31057" y="17115"/>
                  </a:cubicBezTo>
                  <a:cubicBezTo>
                    <a:pt x="31155" y="17115"/>
                    <a:pt x="31155" y="17016"/>
                    <a:pt x="31253" y="17016"/>
                  </a:cubicBezTo>
                  <a:lnTo>
                    <a:pt x="31253" y="16697"/>
                  </a:lnTo>
                  <a:cubicBezTo>
                    <a:pt x="31155" y="16697"/>
                    <a:pt x="31155" y="16697"/>
                    <a:pt x="31057" y="16598"/>
                  </a:cubicBezTo>
                  <a:cubicBezTo>
                    <a:pt x="31057" y="16500"/>
                    <a:pt x="31057" y="16500"/>
                    <a:pt x="31155" y="16402"/>
                  </a:cubicBezTo>
                  <a:cubicBezTo>
                    <a:pt x="31155" y="16279"/>
                    <a:pt x="30958" y="16180"/>
                    <a:pt x="31155" y="16082"/>
                  </a:cubicBezTo>
                  <a:cubicBezTo>
                    <a:pt x="31057" y="15984"/>
                    <a:pt x="31057" y="15984"/>
                    <a:pt x="31057" y="15885"/>
                  </a:cubicBezTo>
                  <a:lnTo>
                    <a:pt x="31155" y="15885"/>
                  </a:lnTo>
                  <a:lnTo>
                    <a:pt x="31155" y="15787"/>
                  </a:lnTo>
                  <a:cubicBezTo>
                    <a:pt x="31155" y="15787"/>
                    <a:pt x="31057" y="15787"/>
                    <a:pt x="30958" y="15664"/>
                  </a:cubicBezTo>
                  <a:cubicBezTo>
                    <a:pt x="31057" y="15664"/>
                    <a:pt x="31155" y="15664"/>
                    <a:pt x="31155" y="15566"/>
                  </a:cubicBezTo>
                  <a:cubicBezTo>
                    <a:pt x="31057" y="15467"/>
                    <a:pt x="31057" y="15369"/>
                    <a:pt x="30958" y="15270"/>
                  </a:cubicBezTo>
                  <a:cubicBezTo>
                    <a:pt x="30958" y="15270"/>
                    <a:pt x="31057" y="15270"/>
                    <a:pt x="31057" y="15172"/>
                  </a:cubicBezTo>
                  <a:cubicBezTo>
                    <a:pt x="30958" y="15049"/>
                    <a:pt x="30958" y="14951"/>
                    <a:pt x="30835" y="14852"/>
                  </a:cubicBezTo>
                  <a:lnTo>
                    <a:pt x="30737" y="14852"/>
                  </a:lnTo>
                  <a:lnTo>
                    <a:pt x="30737" y="14951"/>
                  </a:lnTo>
                  <a:cubicBezTo>
                    <a:pt x="30737" y="15049"/>
                    <a:pt x="30737" y="15049"/>
                    <a:pt x="30639" y="15049"/>
                  </a:cubicBezTo>
                  <a:cubicBezTo>
                    <a:pt x="30540" y="14852"/>
                    <a:pt x="30442" y="14434"/>
                    <a:pt x="30442" y="14041"/>
                  </a:cubicBezTo>
                  <a:lnTo>
                    <a:pt x="30442" y="14041"/>
                  </a:lnTo>
                  <a:cubicBezTo>
                    <a:pt x="30540" y="14238"/>
                    <a:pt x="30639" y="14434"/>
                    <a:pt x="30639" y="14656"/>
                  </a:cubicBezTo>
                  <a:cubicBezTo>
                    <a:pt x="30667" y="14685"/>
                    <a:pt x="30696" y="14696"/>
                    <a:pt x="30720" y="14696"/>
                  </a:cubicBezTo>
                  <a:cubicBezTo>
                    <a:pt x="30778" y="14696"/>
                    <a:pt x="30807" y="14627"/>
                    <a:pt x="30737" y="14557"/>
                  </a:cubicBezTo>
                  <a:cubicBezTo>
                    <a:pt x="30737" y="14434"/>
                    <a:pt x="30737" y="14336"/>
                    <a:pt x="30639" y="14139"/>
                  </a:cubicBezTo>
                  <a:cubicBezTo>
                    <a:pt x="30540" y="13943"/>
                    <a:pt x="30442" y="13721"/>
                    <a:pt x="30344" y="13426"/>
                  </a:cubicBezTo>
                  <a:lnTo>
                    <a:pt x="30344" y="13008"/>
                  </a:lnTo>
                  <a:cubicBezTo>
                    <a:pt x="30221" y="12713"/>
                    <a:pt x="30024" y="12394"/>
                    <a:pt x="30024" y="12197"/>
                  </a:cubicBezTo>
                  <a:lnTo>
                    <a:pt x="29926" y="12098"/>
                  </a:lnTo>
                  <a:lnTo>
                    <a:pt x="29926" y="12098"/>
                  </a:lnTo>
                  <a:cubicBezTo>
                    <a:pt x="29827" y="12295"/>
                    <a:pt x="30024" y="12492"/>
                    <a:pt x="29926" y="12812"/>
                  </a:cubicBezTo>
                  <a:lnTo>
                    <a:pt x="29926" y="12713"/>
                  </a:lnTo>
                  <a:cubicBezTo>
                    <a:pt x="29729" y="12590"/>
                    <a:pt x="29729" y="12295"/>
                    <a:pt x="29606" y="12098"/>
                  </a:cubicBezTo>
                  <a:cubicBezTo>
                    <a:pt x="29606" y="11976"/>
                    <a:pt x="29409" y="11877"/>
                    <a:pt x="29409" y="11779"/>
                  </a:cubicBezTo>
                  <a:cubicBezTo>
                    <a:pt x="29311" y="11680"/>
                    <a:pt x="29311" y="11582"/>
                    <a:pt x="29212" y="11484"/>
                  </a:cubicBezTo>
                  <a:cubicBezTo>
                    <a:pt x="29114" y="11262"/>
                    <a:pt x="28794" y="10746"/>
                    <a:pt x="28696" y="10451"/>
                  </a:cubicBezTo>
                  <a:lnTo>
                    <a:pt x="28499" y="10451"/>
                  </a:lnTo>
                  <a:lnTo>
                    <a:pt x="28499" y="10353"/>
                  </a:lnTo>
                  <a:cubicBezTo>
                    <a:pt x="28081" y="10033"/>
                    <a:pt x="27885" y="9640"/>
                    <a:pt x="27565" y="9222"/>
                  </a:cubicBezTo>
                  <a:cubicBezTo>
                    <a:pt x="27270" y="8902"/>
                    <a:pt x="27049" y="8508"/>
                    <a:pt x="26655" y="8090"/>
                  </a:cubicBezTo>
                  <a:cubicBezTo>
                    <a:pt x="26532" y="7894"/>
                    <a:pt x="26237" y="7795"/>
                    <a:pt x="26139" y="7574"/>
                  </a:cubicBezTo>
                  <a:cubicBezTo>
                    <a:pt x="26040" y="7377"/>
                    <a:pt x="25819" y="7279"/>
                    <a:pt x="25721" y="7181"/>
                  </a:cubicBezTo>
                  <a:cubicBezTo>
                    <a:pt x="25622" y="7058"/>
                    <a:pt x="25524" y="6861"/>
                    <a:pt x="25303" y="6861"/>
                  </a:cubicBezTo>
                  <a:cubicBezTo>
                    <a:pt x="25204" y="6763"/>
                    <a:pt x="25204" y="6664"/>
                    <a:pt x="25106" y="6566"/>
                  </a:cubicBezTo>
                  <a:cubicBezTo>
                    <a:pt x="25008" y="6566"/>
                    <a:pt x="24909" y="6443"/>
                    <a:pt x="24811" y="6345"/>
                  </a:cubicBezTo>
                  <a:cubicBezTo>
                    <a:pt x="24811" y="6345"/>
                    <a:pt x="24811" y="6246"/>
                    <a:pt x="24688" y="6246"/>
                  </a:cubicBezTo>
                  <a:cubicBezTo>
                    <a:pt x="24590" y="6246"/>
                    <a:pt x="24590" y="6148"/>
                    <a:pt x="24491" y="6148"/>
                  </a:cubicBezTo>
                  <a:cubicBezTo>
                    <a:pt x="24393" y="5951"/>
                    <a:pt x="24393" y="5951"/>
                    <a:pt x="24073" y="5951"/>
                  </a:cubicBezTo>
                  <a:cubicBezTo>
                    <a:pt x="23877" y="5730"/>
                    <a:pt x="23680" y="5533"/>
                    <a:pt x="23360" y="5435"/>
                  </a:cubicBezTo>
                  <a:cubicBezTo>
                    <a:pt x="23262" y="5214"/>
                    <a:pt x="22967" y="5336"/>
                    <a:pt x="22746" y="5115"/>
                  </a:cubicBezTo>
                  <a:cubicBezTo>
                    <a:pt x="22647" y="5017"/>
                    <a:pt x="22549" y="5017"/>
                    <a:pt x="22450" y="5017"/>
                  </a:cubicBezTo>
                  <a:cubicBezTo>
                    <a:pt x="22352" y="4918"/>
                    <a:pt x="22229" y="4918"/>
                    <a:pt x="22229" y="4918"/>
                  </a:cubicBezTo>
                  <a:cubicBezTo>
                    <a:pt x="21934" y="4722"/>
                    <a:pt x="21737" y="4599"/>
                    <a:pt x="21418" y="4599"/>
                  </a:cubicBezTo>
                  <a:cubicBezTo>
                    <a:pt x="21221" y="4599"/>
                    <a:pt x="21123" y="4500"/>
                    <a:pt x="21000" y="4500"/>
                  </a:cubicBezTo>
                  <a:cubicBezTo>
                    <a:pt x="20803" y="4500"/>
                    <a:pt x="20705" y="4402"/>
                    <a:pt x="20508" y="4402"/>
                  </a:cubicBezTo>
                  <a:cubicBezTo>
                    <a:pt x="20287" y="4402"/>
                    <a:pt x="20188" y="4304"/>
                    <a:pt x="19992" y="4304"/>
                  </a:cubicBezTo>
                  <a:cubicBezTo>
                    <a:pt x="19893" y="4402"/>
                    <a:pt x="19770" y="4402"/>
                    <a:pt x="19672" y="4402"/>
                  </a:cubicBezTo>
                  <a:cubicBezTo>
                    <a:pt x="19672" y="4402"/>
                    <a:pt x="19574" y="4304"/>
                    <a:pt x="19475" y="4304"/>
                  </a:cubicBezTo>
                  <a:lnTo>
                    <a:pt x="18442" y="4304"/>
                  </a:lnTo>
                  <a:cubicBezTo>
                    <a:pt x="18442" y="4304"/>
                    <a:pt x="18344" y="4304"/>
                    <a:pt x="18344" y="4205"/>
                  </a:cubicBezTo>
                  <a:lnTo>
                    <a:pt x="18664" y="4205"/>
                  </a:lnTo>
                  <a:cubicBezTo>
                    <a:pt x="18762" y="4205"/>
                    <a:pt x="18860" y="4107"/>
                    <a:pt x="18860" y="4107"/>
                  </a:cubicBezTo>
                  <a:cubicBezTo>
                    <a:pt x="18860" y="3984"/>
                    <a:pt x="18762" y="3984"/>
                    <a:pt x="18664" y="3984"/>
                  </a:cubicBezTo>
                  <a:cubicBezTo>
                    <a:pt x="18664" y="4107"/>
                    <a:pt x="18664" y="4107"/>
                    <a:pt x="18541" y="4107"/>
                  </a:cubicBezTo>
                  <a:cubicBezTo>
                    <a:pt x="18442" y="4107"/>
                    <a:pt x="18664" y="3886"/>
                    <a:pt x="18442" y="3886"/>
                  </a:cubicBezTo>
                  <a:lnTo>
                    <a:pt x="18959" y="3886"/>
                  </a:lnTo>
                  <a:cubicBezTo>
                    <a:pt x="19057" y="3787"/>
                    <a:pt x="19057" y="3787"/>
                    <a:pt x="19057" y="3689"/>
                  </a:cubicBezTo>
                  <a:cubicBezTo>
                    <a:pt x="19057" y="3591"/>
                    <a:pt x="18959" y="3591"/>
                    <a:pt x="18959" y="3492"/>
                  </a:cubicBezTo>
                  <a:lnTo>
                    <a:pt x="18860" y="3591"/>
                  </a:lnTo>
                  <a:lnTo>
                    <a:pt x="18664" y="3591"/>
                  </a:lnTo>
                  <a:cubicBezTo>
                    <a:pt x="18623" y="3623"/>
                    <a:pt x="18585" y="3634"/>
                    <a:pt x="18552" y="3634"/>
                  </a:cubicBezTo>
                  <a:cubicBezTo>
                    <a:pt x="18486" y="3634"/>
                    <a:pt x="18442" y="3591"/>
                    <a:pt x="18442" y="3591"/>
                  </a:cubicBezTo>
                  <a:lnTo>
                    <a:pt x="18147" y="3591"/>
                  </a:lnTo>
                  <a:lnTo>
                    <a:pt x="18147" y="3492"/>
                  </a:lnTo>
                  <a:cubicBezTo>
                    <a:pt x="18246" y="3431"/>
                    <a:pt x="18319" y="3431"/>
                    <a:pt x="18396" y="3431"/>
                  </a:cubicBezTo>
                  <a:cubicBezTo>
                    <a:pt x="18473" y="3431"/>
                    <a:pt x="18553" y="3431"/>
                    <a:pt x="18664" y="3369"/>
                  </a:cubicBezTo>
                  <a:lnTo>
                    <a:pt x="18762" y="3369"/>
                  </a:lnTo>
                  <a:cubicBezTo>
                    <a:pt x="18811" y="3431"/>
                    <a:pt x="18836" y="3462"/>
                    <a:pt x="18860" y="3462"/>
                  </a:cubicBezTo>
                  <a:cubicBezTo>
                    <a:pt x="18885" y="3462"/>
                    <a:pt x="18910" y="3431"/>
                    <a:pt x="18959" y="3369"/>
                  </a:cubicBezTo>
                  <a:lnTo>
                    <a:pt x="19377" y="3369"/>
                  </a:lnTo>
                  <a:cubicBezTo>
                    <a:pt x="19475" y="3431"/>
                    <a:pt x="19574" y="3462"/>
                    <a:pt x="19675" y="3462"/>
                  </a:cubicBezTo>
                  <a:cubicBezTo>
                    <a:pt x="19776" y="3462"/>
                    <a:pt x="19881" y="3431"/>
                    <a:pt x="19992" y="3369"/>
                  </a:cubicBezTo>
                  <a:close/>
                  <a:moveTo>
                    <a:pt x="5533" y="21713"/>
                  </a:moveTo>
                  <a:cubicBezTo>
                    <a:pt x="5632" y="21713"/>
                    <a:pt x="5632" y="21811"/>
                    <a:pt x="5754" y="21811"/>
                  </a:cubicBezTo>
                  <a:lnTo>
                    <a:pt x="5632" y="21934"/>
                  </a:lnTo>
                  <a:cubicBezTo>
                    <a:pt x="5533" y="21934"/>
                    <a:pt x="5533" y="21811"/>
                    <a:pt x="5533" y="21713"/>
                  </a:cubicBezTo>
                  <a:close/>
                  <a:moveTo>
                    <a:pt x="21123" y="22032"/>
                  </a:moveTo>
                  <a:cubicBezTo>
                    <a:pt x="21123" y="22032"/>
                    <a:pt x="21221" y="22131"/>
                    <a:pt x="21319" y="22131"/>
                  </a:cubicBezTo>
                  <a:lnTo>
                    <a:pt x="21319" y="22032"/>
                  </a:lnTo>
                  <a:close/>
                  <a:moveTo>
                    <a:pt x="12562" y="21268"/>
                  </a:moveTo>
                  <a:cubicBezTo>
                    <a:pt x="12674" y="21268"/>
                    <a:pt x="12743" y="21349"/>
                    <a:pt x="12812" y="21418"/>
                  </a:cubicBezTo>
                  <a:cubicBezTo>
                    <a:pt x="13008" y="21516"/>
                    <a:pt x="13230" y="21614"/>
                    <a:pt x="13426" y="21811"/>
                  </a:cubicBezTo>
                  <a:cubicBezTo>
                    <a:pt x="13623" y="21934"/>
                    <a:pt x="13844" y="22032"/>
                    <a:pt x="14041" y="22131"/>
                  </a:cubicBezTo>
                  <a:cubicBezTo>
                    <a:pt x="14139" y="22131"/>
                    <a:pt x="14238" y="22229"/>
                    <a:pt x="14361" y="22229"/>
                  </a:cubicBezTo>
                  <a:cubicBezTo>
                    <a:pt x="14325" y="22258"/>
                    <a:pt x="14282" y="22270"/>
                    <a:pt x="14238" y="22270"/>
                  </a:cubicBezTo>
                  <a:cubicBezTo>
                    <a:pt x="14131" y="22270"/>
                    <a:pt x="14012" y="22200"/>
                    <a:pt x="13943" y="22131"/>
                  </a:cubicBezTo>
                  <a:cubicBezTo>
                    <a:pt x="13746" y="22032"/>
                    <a:pt x="13525" y="22032"/>
                    <a:pt x="13328" y="21934"/>
                  </a:cubicBezTo>
                  <a:cubicBezTo>
                    <a:pt x="13230" y="21811"/>
                    <a:pt x="13008" y="21713"/>
                    <a:pt x="12812" y="21614"/>
                  </a:cubicBezTo>
                  <a:cubicBezTo>
                    <a:pt x="12713" y="21516"/>
                    <a:pt x="12615" y="21418"/>
                    <a:pt x="12394" y="21319"/>
                  </a:cubicBezTo>
                  <a:cubicBezTo>
                    <a:pt x="12460" y="21283"/>
                    <a:pt x="12515" y="21268"/>
                    <a:pt x="12562" y="21268"/>
                  </a:cubicBezTo>
                  <a:close/>
                  <a:moveTo>
                    <a:pt x="23778" y="22131"/>
                  </a:moveTo>
                  <a:lnTo>
                    <a:pt x="23778" y="22229"/>
                  </a:lnTo>
                  <a:cubicBezTo>
                    <a:pt x="23680" y="22229"/>
                    <a:pt x="23582" y="22229"/>
                    <a:pt x="23459" y="22328"/>
                  </a:cubicBezTo>
                  <a:lnTo>
                    <a:pt x="23459" y="22229"/>
                  </a:lnTo>
                  <a:cubicBezTo>
                    <a:pt x="23582" y="22229"/>
                    <a:pt x="23582" y="22131"/>
                    <a:pt x="23680" y="22131"/>
                  </a:cubicBezTo>
                  <a:close/>
                  <a:moveTo>
                    <a:pt x="27762" y="22131"/>
                  </a:moveTo>
                  <a:cubicBezTo>
                    <a:pt x="27762" y="22229"/>
                    <a:pt x="27663" y="22229"/>
                    <a:pt x="27565" y="22328"/>
                  </a:cubicBezTo>
                  <a:cubicBezTo>
                    <a:pt x="27565" y="22328"/>
                    <a:pt x="27565" y="22229"/>
                    <a:pt x="27467" y="22229"/>
                  </a:cubicBezTo>
                  <a:cubicBezTo>
                    <a:pt x="27565" y="22229"/>
                    <a:pt x="27663" y="22131"/>
                    <a:pt x="27762" y="22131"/>
                  </a:cubicBezTo>
                  <a:close/>
                  <a:moveTo>
                    <a:pt x="7476" y="8090"/>
                  </a:moveTo>
                  <a:cubicBezTo>
                    <a:pt x="7377" y="8287"/>
                    <a:pt x="7279" y="8410"/>
                    <a:pt x="7181" y="8508"/>
                  </a:cubicBezTo>
                  <a:cubicBezTo>
                    <a:pt x="7181" y="8607"/>
                    <a:pt x="7082" y="8804"/>
                    <a:pt x="6984" y="8902"/>
                  </a:cubicBezTo>
                  <a:cubicBezTo>
                    <a:pt x="6861" y="8902"/>
                    <a:pt x="6861" y="9123"/>
                    <a:pt x="6763" y="9222"/>
                  </a:cubicBezTo>
                  <a:cubicBezTo>
                    <a:pt x="6566" y="9320"/>
                    <a:pt x="6566" y="9517"/>
                    <a:pt x="6468" y="9640"/>
                  </a:cubicBezTo>
                  <a:cubicBezTo>
                    <a:pt x="6369" y="9738"/>
                    <a:pt x="6246" y="9935"/>
                    <a:pt x="6246" y="10033"/>
                  </a:cubicBezTo>
                  <a:cubicBezTo>
                    <a:pt x="6148" y="10033"/>
                    <a:pt x="6050" y="9935"/>
                    <a:pt x="5951" y="9935"/>
                  </a:cubicBezTo>
                  <a:cubicBezTo>
                    <a:pt x="6050" y="10033"/>
                    <a:pt x="6050" y="10033"/>
                    <a:pt x="6050" y="10131"/>
                  </a:cubicBezTo>
                  <a:cubicBezTo>
                    <a:pt x="6050" y="10131"/>
                    <a:pt x="6148" y="10131"/>
                    <a:pt x="6246" y="10254"/>
                  </a:cubicBezTo>
                  <a:lnTo>
                    <a:pt x="5853" y="10254"/>
                  </a:lnTo>
                  <a:lnTo>
                    <a:pt x="5951" y="10353"/>
                  </a:lnTo>
                  <a:lnTo>
                    <a:pt x="5951" y="10648"/>
                  </a:lnTo>
                  <a:cubicBezTo>
                    <a:pt x="5853" y="10451"/>
                    <a:pt x="5853" y="10451"/>
                    <a:pt x="5853" y="10353"/>
                  </a:cubicBezTo>
                  <a:lnTo>
                    <a:pt x="5853" y="10648"/>
                  </a:lnTo>
                  <a:lnTo>
                    <a:pt x="5632" y="10648"/>
                  </a:lnTo>
                  <a:lnTo>
                    <a:pt x="5632" y="10869"/>
                  </a:lnTo>
                  <a:cubicBezTo>
                    <a:pt x="5533" y="11066"/>
                    <a:pt x="5336" y="11262"/>
                    <a:pt x="5336" y="11582"/>
                  </a:cubicBezTo>
                  <a:cubicBezTo>
                    <a:pt x="5238" y="11779"/>
                    <a:pt x="5017" y="11976"/>
                    <a:pt x="5017" y="12295"/>
                  </a:cubicBezTo>
                  <a:cubicBezTo>
                    <a:pt x="5017" y="12492"/>
                    <a:pt x="4820" y="12713"/>
                    <a:pt x="4820" y="13008"/>
                  </a:cubicBezTo>
                  <a:cubicBezTo>
                    <a:pt x="4722" y="12910"/>
                    <a:pt x="4722" y="12910"/>
                    <a:pt x="4722" y="12812"/>
                  </a:cubicBezTo>
                  <a:cubicBezTo>
                    <a:pt x="4623" y="12910"/>
                    <a:pt x="4525" y="12910"/>
                    <a:pt x="4525" y="12910"/>
                  </a:cubicBezTo>
                  <a:cubicBezTo>
                    <a:pt x="4525" y="13008"/>
                    <a:pt x="4402" y="13107"/>
                    <a:pt x="4402" y="13107"/>
                  </a:cubicBezTo>
                  <a:lnTo>
                    <a:pt x="4304" y="13107"/>
                  </a:lnTo>
                  <a:lnTo>
                    <a:pt x="4304" y="13205"/>
                  </a:lnTo>
                  <a:cubicBezTo>
                    <a:pt x="4370" y="13242"/>
                    <a:pt x="4425" y="13257"/>
                    <a:pt x="4473" y="13257"/>
                  </a:cubicBezTo>
                  <a:cubicBezTo>
                    <a:pt x="4584" y="13257"/>
                    <a:pt x="4653" y="13176"/>
                    <a:pt x="4722" y="13107"/>
                  </a:cubicBezTo>
                  <a:lnTo>
                    <a:pt x="4722" y="13328"/>
                  </a:lnTo>
                  <a:lnTo>
                    <a:pt x="4525" y="13328"/>
                  </a:lnTo>
                  <a:lnTo>
                    <a:pt x="4525" y="13426"/>
                  </a:lnTo>
                  <a:lnTo>
                    <a:pt x="4623" y="13426"/>
                  </a:lnTo>
                  <a:lnTo>
                    <a:pt x="4623" y="13820"/>
                  </a:lnTo>
                  <a:cubicBezTo>
                    <a:pt x="4525" y="13943"/>
                    <a:pt x="4623" y="14041"/>
                    <a:pt x="4623" y="14139"/>
                  </a:cubicBezTo>
                  <a:lnTo>
                    <a:pt x="4525" y="14238"/>
                  </a:lnTo>
                  <a:cubicBezTo>
                    <a:pt x="4525" y="14238"/>
                    <a:pt x="4402" y="14139"/>
                    <a:pt x="4402" y="14041"/>
                  </a:cubicBezTo>
                  <a:cubicBezTo>
                    <a:pt x="4402" y="14041"/>
                    <a:pt x="4304" y="14139"/>
                    <a:pt x="4205" y="14139"/>
                  </a:cubicBezTo>
                  <a:cubicBezTo>
                    <a:pt x="4304" y="14139"/>
                    <a:pt x="4304" y="14238"/>
                    <a:pt x="4304" y="14238"/>
                  </a:cubicBezTo>
                  <a:cubicBezTo>
                    <a:pt x="4205" y="14557"/>
                    <a:pt x="4205" y="14557"/>
                    <a:pt x="4304" y="14754"/>
                  </a:cubicBezTo>
                  <a:cubicBezTo>
                    <a:pt x="4304" y="14852"/>
                    <a:pt x="4205" y="14951"/>
                    <a:pt x="4205" y="15049"/>
                  </a:cubicBezTo>
                  <a:lnTo>
                    <a:pt x="4107" y="15049"/>
                  </a:lnTo>
                  <a:cubicBezTo>
                    <a:pt x="4107" y="14852"/>
                    <a:pt x="4107" y="14656"/>
                    <a:pt x="4205" y="14434"/>
                  </a:cubicBezTo>
                  <a:lnTo>
                    <a:pt x="4009" y="14434"/>
                  </a:lnTo>
                  <a:lnTo>
                    <a:pt x="4009" y="15049"/>
                  </a:lnTo>
                  <a:cubicBezTo>
                    <a:pt x="4009" y="15369"/>
                    <a:pt x="3910" y="15566"/>
                    <a:pt x="3910" y="15787"/>
                  </a:cubicBezTo>
                  <a:cubicBezTo>
                    <a:pt x="4009" y="15787"/>
                    <a:pt x="4009" y="15885"/>
                    <a:pt x="4107" y="15984"/>
                  </a:cubicBezTo>
                  <a:cubicBezTo>
                    <a:pt x="4107" y="15787"/>
                    <a:pt x="4107" y="15664"/>
                    <a:pt x="4009" y="15664"/>
                  </a:cubicBezTo>
                  <a:cubicBezTo>
                    <a:pt x="4107" y="15566"/>
                    <a:pt x="4107" y="15566"/>
                    <a:pt x="4205" y="15566"/>
                  </a:cubicBezTo>
                  <a:cubicBezTo>
                    <a:pt x="4205" y="15787"/>
                    <a:pt x="4107" y="15885"/>
                    <a:pt x="4205" y="15984"/>
                  </a:cubicBezTo>
                  <a:lnTo>
                    <a:pt x="4402" y="15984"/>
                  </a:lnTo>
                  <a:lnTo>
                    <a:pt x="4402" y="16180"/>
                  </a:lnTo>
                  <a:lnTo>
                    <a:pt x="4402" y="16279"/>
                  </a:lnTo>
                  <a:cubicBezTo>
                    <a:pt x="4205" y="16279"/>
                    <a:pt x="4205" y="16082"/>
                    <a:pt x="4205" y="16082"/>
                  </a:cubicBezTo>
                  <a:lnTo>
                    <a:pt x="4107" y="16180"/>
                  </a:lnTo>
                  <a:lnTo>
                    <a:pt x="4107" y="16082"/>
                  </a:lnTo>
                  <a:cubicBezTo>
                    <a:pt x="3910" y="16082"/>
                    <a:pt x="3910" y="16279"/>
                    <a:pt x="3910" y="16402"/>
                  </a:cubicBezTo>
                  <a:cubicBezTo>
                    <a:pt x="4009" y="16500"/>
                    <a:pt x="4107" y="16598"/>
                    <a:pt x="4205" y="16598"/>
                  </a:cubicBezTo>
                  <a:cubicBezTo>
                    <a:pt x="4107" y="16697"/>
                    <a:pt x="4009" y="16697"/>
                    <a:pt x="4009" y="16697"/>
                  </a:cubicBezTo>
                  <a:cubicBezTo>
                    <a:pt x="4009" y="16893"/>
                    <a:pt x="4107" y="17016"/>
                    <a:pt x="4107" y="17115"/>
                  </a:cubicBezTo>
                  <a:lnTo>
                    <a:pt x="4107" y="17213"/>
                  </a:lnTo>
                  <a:lnTo>
                    <a:pt x="4009" y="17213"/>
                  </a:lnTo>
                  <a:cubicBezTo>
                    <a:pt x="4107" y="17311"/>
                    <a:pt x="4107" y="17311"/>
                    <a:pt x="4205" y="17311"/>
                  </a:cubicBezTo>
                  <a:cubicBezTo>
                    <a:pt x="4107" y="17410"/>
                    <a:pt x="4205" y="17410"/>
                    <a:pt x="4107" y="17508"/>
                  </a:cubicBezTo>
                  <a:cubicBezTo>
                    <a:pt x="4107" y="17631"/>
                    <a:pt x="4205" y="17729"/>
                    <a:pt x="4304" y="17828"/>
                  </a:cubicBezTo>
                  <a:lnTo>
                    <a:pt x="4205" y="17828"/>
                  </a:lnTo>
                  <a:cubicBezTo>
                    <a:pt x="4304" y="18246"/>
                    <a:pt x="4525" y="18541"/>
                    <a:pt x="4525" y="18860"/>
                  </a:cubicBezTo>
                  <a:lnTo>
                    <a:pt x="4525" y="18959"/>
                  </a:lnTo>
                  <a:cubicBezTo>
                    <a:pt x="4623" y="19254"/>
                    <a:pt x="4722" y="19574"/>
                    <a:pt x="4820" y="19869"/>
                  </a:cubicBezTo>
                  <a:lnTo>
                    <a:pt x="4722" y="19869"/>
                  </a:lnTo>
                  <a:cubicBezTo>
                    <a:pt x="4918" y="19967"/>
                    <a:pt x="4918" y="20090"/>
                    <a:pt x="4918" y="20287"/>
                  </a:cubicBezTo>
                  <a:cubicBezTo>
                    <a:pt x="5140" y="20287"/>
                    <a:pt x="5017" y="20483"/>
                    <a:pt x="5238" y="20705"/>
                  </a:cubicBezTo>
                  <a:lnTo>
                    <a:pt x="5017" y="20705"/>
                  </a:lnTo>
                  <a:lnTo>
                    <a:pt x="5017" y="20901"/>
                  </a:lnTo>
                  <a:cubicBezTo>
                    <a:pt x="5140" y="20901"/>
                    <a:pt x="5140" y="20901"/>
                    <a:pt x="5238" y="21000"/>
                  </a:cubicBezTo>
                  <a:lnTo>
                    <a:pt x="5017" y="21000"/>
                  </a:lnTo>
                  <a:cubicBezTo>
                    <a:pt x="5017" y="21196"/>
                    <a:pt x="5238" y="21196"/>
                    <a:pt x="5238" y="21319"/>
                  </a:cubicBezTo>
                  <a:cubicBezTo>
                    <a:pt x="5238" y="21418"/>
                    <a:pt x="5336" y="21418"/>
                    <a:pt x="5435" y="21418"/>
                  </a:cubicBezTo>
                  <a:cubicBezTo>
                    <a:pt x="5435" y="21516"/>
                    <a:pt x="5336" y="21516"/>
                    <a:pt x="5336" y="21516"/>
                  </a:cubicBezTo>
                  <a:cubicBezTo>
                    <a:pt x="5336" y="21614"/>
                    <a:pt x="5435" y="21713"/>
                    <a:pt x="5435" y="21811"/>
                  </a:cubicBezTo>
                  <a:cubicBezTo>
                    <a:pt x="5533" y="22032"/>
                    <a:pt x="5754" y="22131"/>
                    <a:pt x="5754" y="22328"/>
                  </a:cubicBezTo>
                  <a:cubicBezTo>
                    <a:pt x="5712" y="22346"/>
                    <a:pt x="5678" y="22354"/>
                    <a:pt x="5650" y="22354"/>
                  </a:cubicBezTo>
                  <a:cubicBezTo>
                    <a:pt x="5530" y="22354"/>
                    <a:pt x="5514" y="22210"/>
                    <a:pt x="5435" y="22131"/>
                  </a:cubicBezTo>
                  <a:lnTo>
                    <a:pt x="5435" y="22229"/>
                  </a:lnTo>
                  <a:cubicBezTo>
                    <a:pt x="5435" y="21934"/>
                    <a:pt x="5140" y="21811"/>
                    <a:pt x="5017" y="21614"/>
                  </a:cubicBezTo>
                  <a:cubicBezTo>
                    <a:pt x="5017" y="21516"/>
                    <a:pt x="4820" y="21516"/>
                    <a:pt x="4820" y="21516"/>
                  </a:cubicBezTo>
                  <a:cubicBezTo>
                    <a:pt x="4722" y="21319"/>
                    <a:pt x="4623" y="21196"/>
                    <a:pt x="4402" y="21000"/>
                  </a:cubicBezTo>
                  <a:cubicBezTo>
                    <a:pt x="4525" y="20901"/>
                    <a:pt x="4525" y="20901"/>
                    <a:pt x="4623" y="20803"/>
                  </a:cubicBezTo>
                  <a:cubicBezTo>
                    <a:pt x="4525" y="20705"/>
                    <a:pt x="4304" y="20705"/>
                    <a:pt x="4205" y="20582"/>
                  </a:cubicBezTo>
                  <a:cubicBezTo>
                    <a:pt x="4205" y="20483"/>
                    <a:pt x="4304" y="20483"/>
                    <a:pt x="4304" y="20483"/>
                  </a:cubicBezTo>
                  <a:cubicBezTo>
                    <a:pt x="4304" y="20287"/>
                    <a:pt x="4205" y="20090"/>
                    <a:pt x="4107" y="19869"/>
                  </a:cubicBezTo>
                  <a:lnTo>
                    <a:pt x="4009" y="19869"/>
                  </a:lnTo>
                  <a:lnTo>
                    <a:pt x="4009" y="19672"/>
                  </a:lnTo>
                  <a:cubicBezTo>
                    <a:pt x="4009" y="19672"/>
                    <a:pt x="4009" y="19574"/>
                    <a:pt x="3910" y="19574"/>
                  </a:cubicBezTo>
                  <a:cubicBezTo>
                    <a:pt x="3787" y="19475"/>
                    <a:pt x="3910" y="19254"/>
                    <a:pt x="3787" y="19057"/>
                  </a:cubicBezTo>
                  <a:lnTo>
                    <a:pt x="3689" y="19057"/>
                  </a:lnTo>
                  <a:cubicBezTo>
                    <a:pt x="3689" y="19156"/>
                    <a:pt x="3689" y="19156"/>
                    <a:pt x="3787" y="19254"/>
                  </a:cubicBezTo>
                  <a:cubicBezTo>
                    <a:pt x="3689" y="19254"/>
                    <a:pt x="3591" y="19156"/>
                    <a:pt x="3591" y="19156"/>
                  </a:cubicBezTo>
                  <a:cubicBezTo>
                    <a:pt x="3492" y="19057"/>
                    <a:pt x="3689" y="18959"/>
                    <a:pt x="3591" y="18860"/>
                  </a:cubicBezTo>
                  <a:lnTo>
                    <a:pt x="3591" y="18860"/>
                  </a:lnTo>
                  <a:lnTo>
                    <a:pt x="3492" y="18959"/>
                  </a:lnTo>
                  <a:cubicBezTo>
                    <a:pt x="3492" y="18860"/>
                    <a:pt x="3394" y="18639"/>
                    <a:pt x="3394" y="18639"/>
                  </a:cubicBezTo>
                  <a:lnTo>
                    <a:pt x="3394" y="18442"/>
                  </a:lnTo>
                  <a:lnTo>
                    <a:pt x="3296" y="18442"/>
                  </a:lnTo>
                  <a:cubicBezTo>
                    <a:pt x="3296" y="18246"/>
                    <a:pt x="3173" y="18024"/>
                    <a:pt x="3173" y="17828"/>
                  </a:cubicBezTo>
                  <a:lnTo>
                    <a:pt x="3173" y="17729"/>
                  </a:lnTo>
                  <a:cubicBezTo>
                    <a:pt x="3074" y="17631"/>
                    <a:pt x="3173" y="17508"/>
                    <a:pt x="3173" y="17410"/>
                  </a:cubicBezTo>
                  <a:lnTo>
                    <a:pt x="3173" y="17213"/>
                  </a:lnTo>
                  <a:cubicBezTo>
                    <a:pt x="3173" y="17115"/>
                    <a:pt x="3173" y="16893"/>
                    <a:pt x="3296" y="16795"/>
                  </a:cubicBezTo>
                  <a:lnTo>
                    <a:pt x="3296" y="16697"/>
                  </a:lnTo>
                  <a:cubicBezTo>
                    <a:pt x="3394" y="16697"/>
                    <a:pt x="3394" y="16500"/>
                    <a:pt x="3492" y="16500"/>
                  </a:cubicBezTo>
                  <a:cubicBezTo>
                    <a:pt x="3394" y="16402"/>
                    <a:pt x="3394" y="16402"/>
                    <a:pt x="3296" y="16402"/>
                  </a:cubicBezTo>
                  <a:lnTo>
                    <a:pt x="3296" y="16180"/>
                  </a:lnTo>
                  <a:cubicBezTo>
                    <a:pt x="3296" y="16082"/>
                    <a:pt x="3296" y="16082"/>
                    <a:pt x="3394" y="15984"/>
                  </a:cubicBezTo>
                  <a:cubicBezTo>
                    <a:pt x="3394" y="15885"/>
                    <a:pt x="3173" y="15885"/>
                    <a:pt x="3394" y="15787"/>
                  </a:cubicBezTo>
                  <a:cubicBezTo>
                    <a:pt x="3296" y="15664"/>
                    <a:pt x="3394" y="15467"/>
                    <a:pt x="3394" y="15369"/>
                  </a:cubicBezTo>
                  <a:cubicBezTo>
                    <a:pt x="3492" y="15270"/>
                    <a:pt x="3296" y="15172"/>
                    <a:pt x="3394" y="15049"/>
                  </a:cubicBezTo>
                  <a:cubicBezTo>
                    <a:pt x="3296" y="15049"/>
                    <a:pt x="3394" y="14951"/>
                    <a:pt x="3394" y="14951"/>
                  </a:cubicBezTo>
                  <a:cubicBezTo>
                    <a:pt x="3492" y="14754"/>
                    <a:pt x="3492" y="14656"/>
                    <a:pt x="3492" y="14557"/>
                  </a:cubicBezTo>
                  <a:cubicBezTo>
                    <a:pt x="3492" y="14434"/>
                    <a:pt x="3591" y="14434"/>
                    <a:pt x="3591" y="14336"/>
                  </a:cubicBezTo>
                  <a:lnTo>
                    <a:pt x="3591" y="14557"/>
                  </a:lnTo>
                  <a:cubicBezTo>
                    <a:pt x="3647" y="14585"/>
                    <a:pt x="3687" y="14598"/>
                    <a:pt x="3719" y="14598"/>
                  </a:cubicBezTo>
                  <a:cubicBezTo>
                    <a:pt x="3797" y="14598"/>
                    <a:pt x="3822" y="14522"/>
                    <a:pt x="3910" y="14434"/>
                  </a:cubicBezTo>
                  <a:cubicBezTo>
                    <a:pt x="3787" y="14434"/>
                    <a:pt x="3689" y="14434"/>
                    <a:pt x="3689" y="14336"/>
                  </a:cubicBezTo>
                  <a:lnTo>
                    <a:pt x="3689" y="14292"/>
                  </a:lnTo>
                  <a:lnTo>
                    <a:pt x="3689" y="14292"/>
                  </a:lnTo>
                  <a:cubicBezTo>
                    <a:pt x="3745" y="14294"/>
                    <a:pt x="3787" y="14336"/>
                    <a:pt x="3787" y="14336"/>
                  </a:cubicBezTo>
                  <a:lnTo>
                    <a:pt x="3910" y="14238"/>
                  </a:lnTo>
                  <a:lnTo>
                    <a:pt x="3787" y="14139"/>
                  </a:lnTo>
                  <a:cubicBezTo>
                    <a:pt x="3910" y="14041"/>
                    <a:pt x="3910" y="14041"/>
                    <a:pt x="4009" y="13943"/>
                  </a:cubicBezTo>
                  <a:cubicBezTo>
                    <a:pt x="3910" y="13943"/>
                    <a:pt x="3910" y="13943"/>
                    <a:pt x="3787" y="13820"/>
                  </a:cubicBezTo>
                  <a:lnTo>
                    <a:pt x="3689" y="13943"/>
                  </a:lnTo>
                  <a:cubicBezTo>
                    <a:pt x="3689" y="13820"/>
                    <a:pt x="3787" y="13721"/>
                    <a:pt x="3787" y="13623"/>
                  </a:cubicBezTo>
                  <a:cubicBezTo>
                    <a:pt x="3787" y="13623"/>
                    <a:pt x="3910" y="13721"/>
                    <a:pt x="4009" y="13721"/>
                  </a:cubicBezTo>
                  <a:lnTo>
                    <a:pt x="4009" y="13205"/>
                  </a:lnTo>
                  <a:cubicBezTo>
                    <a:pt x="4107" y="13107"/>
                    <a:pt x="4205" y="13008"/>
                    <a:pt x="4205" y="12910"/>
                  </a:cubicBezTo>
                  <a:cubicBezTo>
                    <a:pt x="4205" y="12713"/>
                    <a:pt x="4304" y="12492"/>
                    <a:pt x="4402" y="12295"/>
                  </a:cubicBezTo>
                  <a:lnTo>
                    <a:pt x="4402" y="12197"/>
                  </a:lnTo>
                  <a:cubicBezTo>
                    <a:pt x="4623" y="11976"/>
                    <a:pt x="4623" y="11779"/>
                    <a:pt x="4722" y="11582"/>
                  </a:cubicBezTo>
                  <a:cubicBezTo>
                    <a:pt x="4722" y="11582"/>
                    <a:pt x="4722" y="11484"/>
                    <a:pt x="4820" y="11361"/>
                  </a:cubicBezTo>
                  <a:cubicBezTo>
                    <a:pt x="4918" y="11164"/>
                    <a:pt x="5017" y="10967"/>
                    <a:pt x="5140" y="10746"/>
                  </a:cubicBezTo>
                  <a:cubicBezTo>
                    <a:pt x="5238" y="10648"/>
                    <a:pt x="5238" y="10549"/>
                    <a:pt x="5238" y="10549"/>
                  </a:cubicBezTo>
                  <a:cubicBezTo>
                    <a:pt x="5435" y="10451"/>
                    <a:pt x="5435" y="10254"/>
                    <a:pt x="5632" y="10131"/>
                  </a:cubicBezTo>
                  <a:lnTo>
                    <a:pt x="5632" y="10254"/>
                  </a:lnTo>
                  <a:cubicBezTo>
                    <a:pt x="5853" y="10131"/>
                    <a:pt x="5853" y="10131"/>
                    <a:pt x="5754" y="9935"/>
                  </a:cubicBezTo>
                  <a:lnTo>
                    <a:pt x="5853" y="9836"/>
                  </a:lnTo>
                  <a:lnTo>
                    <a:pt x="5951" y="9935"/>
                  </a:lnTo>
                  <a:cubicBezTo>
                    <a:pt x="6148" y="9738"/>
                    <a:pt x="6148" y="9517"/>
                    <a:pt x="6369" y="9320"/>
                  </a:cubicBezTo>
                  <a:cubicBezTo>
                    <a:pt x="6369" y="9320"/>
                    <a:pt x="6369" y="9418"/>
                    <a:pt x="6468" y="9418"/>
                  </a:cubicBezTo>
                  <a:cubicBezTo>
                    <a:pt x="6468" y="9320"/>
                    <a:pt x="6566" y="9320"/>
                    <a:pt x="6566" y="9222"/>
                  </a:cubicBezTo>
                  <a:lnTo>
                    <a:pt x="6369" y="9222"/>
                  </a:lnTo>
                  <a:lnTo>
                    <a:pt x="6369" y="9123"/>
                  </a:lnTo>
                  <a:lnTo>
                    <a:pt x="6468" y="9025"/>
                  </a:lnTo>
                  <a:cubicBezTo>
                    <a:pt x="6664" y="8902"/>
                    <a:pt x="6763" y="8804"/>
                    <a:pt x="6861" y="8705"/>
                  </a:cubicBezTo>
                  <a:cubicBezTo>
                    <a:pt x="6984" y="8607"/>
                    <a:pt x="6984" y="8607"/>
                    <a:pt x="7082" y="8508"/>
                  </a:cubicBezTo>
                  <a:cubicBezTo>
                    <a:pt x="7082" y="8410"/>
                    <a:pt x="7181" y="8287"/>
                    <a:pt x="7181" y="8189"/>
                  </a:cubicBezTo>
                  <a:cubicBezTo>
                    <a:pt x="7279" y="8189"/>
                    <a:pt x="7377" y="8090"/>
                    <a:pt x="7476" y="8090"/>
                  </a:cubicBezTo>
                  <a:close/>
                  <a:moveTo>
                    <a:pt x="31671" y="21516"/>
                  </a:moveTo>
                  <a:lnTo>
                    <a:pt x="31671" y="21713"/>
                  </a:lnTo>
                  <a:cubicBezTo>
                    <a:pt x="31450" y="22032"/>
                    <a:pt x="31253" y="22229"/>
                    <a:pt x="31057" y="22426"/>
                  </a:cubicBezTo>
                  <a:lnTo>
                    <a:pt x="30958" y="22426"/>
                  </a:lnTo>
                  <a:cubicBezTo>
                    <a:pt x="31057" y="22426"/>
                    <a:pt x="31057" y="22328"/>
                    <a:pt x="31057" y="22328"/>
                  </a:cubicBezTo>
                  <a:cubicBezTo>
                    <a:pt x="31253" y="22032"/>
                    <a:pt x="31352" y="21713"/>
                    <a:pt x="31671" y="21516"/>
                  </a:cubicBezTo>
                  <a:close/>
                  <a:moveTo>
                    <a:pt x="26434" y="22426"/>
                  </a:moveTo>
                  <a:lnTo>
                    <a:pt x="26434" y="22426"/>
                  </a:lnTo>
                  <a:cubicBezTo>
                    <a:pt x="26406" y="22444"/>
                    <a:pt x="26379" y="22459"/>
                    <a:pt x="26354" y="22472"/>
                  </a:cubicBezTo>
                  <a:lnTo>
                    <a:pt x="26354" y="22472"/>
                  </a:lnTo>
                  <a:cubicBezTo>
                    <a:pt x="26383" y="22426"/>
                    <a:pt x="26434" y="22426"/>
                    <a:pt x="26434" y="22426"/>
                  </a:cubicBezTo>
                  <a:close/>
                  <a:moveTo>
                    <a:pt x="6369" y="22032"/>
                  </a:moveTo>
                  <a:cubicBezTo>
                    <a:pt x="6566" y="22131"/>
                    <a:pt x="6566" y="22328"/>
                    <a:pt x="6664" y="22549"/>
                  </a:cubicBezTo>
                  <a:cubicBezTo>
                    <a:pt x="6468" y="22426"/>
                    <a:pt x="6566" y="22131"/>
                    <a:pt x="6246" y="22131"/>
                  </a:cubicBezTo>
                  <a:lnTo>
                    <a:pt x="6369" y="22032"/>
                  </a:lnTo>
                  <a:close/>
                  <a:moveTo>
                    <a:pt x="22500" y="22352"/>
                  </a:moveTo>
                  <a:cubicBezTo>
                    <a:pt x="22549" y="22352"/>
                    <a:pt x="22598" y="22377"/>
                    <a:pt x="22647" y="22426"/>
                  </a:cubicBezTo>
                  <a:cubicBezTo>
                    <a:pt x="22577" y="22514"/>
                    <a:pt x="22557" y="22589"/>
                    <a:pt x="22515" y="22589"/>
                  </a:cubicBezTo>
                  <a:cubicBezTo>
                    <a:pt x="22499" y="22589"/>
                    <a:pt x="22479" y="22577"/>
                    <a:pt x="22450" y="22549"/>
                  </a:cubicBezTo>
                  <a:lnTo>
                    <a:pt x="22450" y="22426"/>
                  </a:lnTo>
                  <a:lnTo>
                    <a:pt x="22352" y="22426"/>
                  </a:lnTo>
                  <a:cubicBezTo>
                    <a:pt x="22401" y="22377"/>
                    <a:pt x="22450" y="22352"/>
                    <a:pt x="22500" y="22352"/>
                  </a:cubicBezTo>
                  <a:close/>
                  <a:moveTo>
                    <a:pt x="26336" y="22549"/>
                  </a:moveTo>
                  <a:cubicBezTo>
                    <a:pt x="26532" y="22549"/>
                    <a:pt x="26532" y="22549"/>
                    <a:pt x="26532" y="22647"/>
                  </a:cubicBezTo>
                  <a:cubicBezTo>
                    <a:pt x="26532" y="22746"/>
                    <a:pt x="26434" y="22746"/>
                    <a:pt x="26434" y="22746"/>
                  </a:cubicBezTo>
                  <a:cubicBezTo>
                    <a:pt x="26434" y="22746"/>
                    <a:pt x="26336" y="22746"/>
                    <a:pt x="26237" y="22647"/>
                  </a:cubicBezTo>
                  <a:lnTo>
                    <a:pt x="26434" y="22647"/>
                  </a:lnTo>
                  <a:lnTo>
                    <a:pt x="26336" y="22549"/>
                  </a:lnTo>
                  <a:close/>
                  <a:moveTo>
                    <a:pt x="2460" y="21811"/>
                  </a:moveTo>
                  <a:cubicBezTo>
                    <a:pt x="2460" y="22229"/>
                    <a:pt x="2779" y="22426"/>
                    <a:pt x="2878" y="22844"/>
                  </a:cubicBezTo>
                  <a:cubicBezTo>
                    <a:pt x="2779" y="22746"/>
                    <a:pt x="2681" y="22746"/>
                    <a:pt x="2681" y="22746"/>
                  </a:cubicBezTo>
                  <a:cubicBezTo>
                    <a:pt x="2558" y="22549"/>
                    <a:pt x="2460" y="22328"/>
                    <a:pt x="2361" y="22032"/>
                  </a:cubicBezTo>
                  <a:cubicBezTo>
                    <a:pt x="2263" y="22032"/>
                    <a:pt x="2263" y="22032"/>
                    <a:pt x="2263" y="21814"/>
                  </a:cubicBezTo>
                  <a:lnTo>
                    <a:pt x="2263" y="21814"/>
                  </a:lnTo>
                  <a:cubicBezTo>
                    <a:pt x="2263" y="21934"/>
                    <a:pt x="2263" y="21934"/>
                    <a:pt x="2361" y="21934"/>
                  </a:cubicBezTo>
                  <a:cubicBezTo>
                    <a:pt x="2361" y="21811"/>
                    <a:pt x="2460" y="21811"/>
                    <a:pt x="2460" y="21811"/>
                  </a:cubicBezTo>
                  <a:close/>
                  <a:moveTo>
                    <a:pt x="24073" y="22549"/>
                  </a:moveTo>
                  <a:cubicBezTo>
                    <a:pt x="23877" y="22647"/>
                    <a:pt x="23778" y="22746"/>
                    <a:pt x="23680" y="22746"/>
                  </a:cubicBezTo>
                  <a:cubicBezTo>
                    <a:pt x="23582" y="22844"/>
                    <a:pt x="23459" y="22844"/>
                    <a:pt x="23262" y="22942"/>
                  </a:cubicBezTo>
                  <a:cubicBezTo>
                    <a:pt x="23360" y="22844"/>
                    <a:pt x="23360" y="22746"/>
                    <a:pt x="23360" y="22746"/>
                  </a:cubicBezTo>
                  <a:cubicBezTo>
                    <a:pt x="23680" y="22647"/>
                    <a:pt x="23778" y="22549"/>
                    <a:pt x="24073" y="22549"/>
                  </a:cubicBezTo>
                  <a:close/>
                  <a:moveTo>
                    <a:pt x="28278" y="22746"/>
                  </a:moveTo>
                  <a:lnTo>
                    <a:pt x="28278" y="22746"/>
                  </a:lnTo>
                  <a:cubicBezTo>
                    <a:pt x="28180" y="22942"/>
                    <a:pt x="28081" y="23041"/>
                    <a:pt x="27983" y="23164"/>
                  </a:cubicBezTo>
                  <a:cubicBezTo>
                    <a:pt x="28081" y="22844"/>
                    <a:pt x="28081" y="22844"/>
                    <a:pt x="28278" y="22746"/>
                  </a:cubicBezTo>
                  <a:close/>
                  <a:moveTo>
                    <a:pt x="3394" y="23164"/>
                  </a:moveTo>
                  <a:lnTo>
                    <a:pt x="3394" y="23262"/>
                  </a:lnTo>
                  <a:lnTo>
                    <a:pt x="3173" y="23262"/>
                  </a:lnTo>
                  <a:lnTo>
                    <a:pt x="3173" y="23164"/>
                  </a:lnTo>
                  <a:close/>
                  <a:moveTo>
                    <a:pt x="6861" y="22844"/>
                  </a:moveTo>
                  <a:cubicBezTo>
                    <a:pt x="7082" y="22942"/>
                    <a:pt x="7082" y="23041"/>
                    <a:pt x="7082" y="23262"/>
                  </a:cubicBezTo>
                  <a:cubicBezTo>
                    <a:pt x="7082" y="23164"/>
                    <a:pt x="6984" y="23041"/>
                    <a:pt x="6861" y="22942"/>
                  </a:cubicBezTo>
                  <a:lnTo>
                    <a:pt x="6861" y="22844"/>
                  </a:lnTo>
                  <a:close/>
                  <a:moveTo>
                    <a:pt x="33811" y="20483"/>
                  </a:moveTo>
                  <a:cubicBezTo>
                    <a:pt x="33811" y="20483"/>
                    <a:pt x="33909" y="20582"/>
                    <a:pt x="34032" y="20582"/>
                  </a:cubicBezTo>
                  <a:cubicBezTo>
                    <a:pt x="33909" y="20705"/>
                    <a:pt x="33811" y="20705"/>
                    <a:pt x="33811" y="20705"/>
                  </a:cubicBezTo>
                  <a:lnTo>
                    <a:pt x="33811" y="21000"/>
                  </a:lnTo>
                  <a:lnTo>
                    <a:pt x="33712" y="21000"/>
                  </a:lnTo>
                  <a:cubicBezTo>
                    <a:pt x="33614" y="21000"/>
                    <a:pt x="33614" y="21098"/>
                    <a:pt x="33614" y="21196"/>
                  </a:cubicBezTo>
                  <a:cubicBezTo>
                    <a:pt x="33516" y="21516"/>
                    <a:pt x="33294" y="21811"/>
                    <a:pt x="33098" y="22032"/>
                  </a:cubicBezTo>
                  <a:cubicBezTo>
                    <a:pt x="33098" y="22032"/>
                    <a:pt x="33196" y="22032"/>
                    <a:pt x="33196" y="22131"/>
                  </a:cubicBezTo>
                  <a:cubicBezTo>
                    <a:pt x="32999" y="22131"/>
                    <a:pt x="32999" y="22328"/>
                    <a:pt x="32999" y="22426"/>
                  </a:cubicBezTo>
                  <a:cubicBezTo>
                    <a:pt x="32802" y="22647"/>
                    <a:pt x="32581" y="22844"/>
                    <a:pt x="32483" y="22942"/>
                  </a:cubicBezTo>
                  <a:cubicBezTo>
                    <a:pt x="32483" y="23041"/>
                    <a:pt x="32483" y="23041"/>
                    <a:pt x="32384" y="23041"/>
                  </a:cubicBezTo>
                  <a:lnTo>
                    <a:pt x="32384" y="23164"/>
                  </a:lnTo>
                  <a:cubicBezTo>
                    <a:pt x="32384" y="23262"/>
                    <a:pt x="32286" y="23262"/>
                    <a:pt x="32286" y="23360"/>
                  </a:cubicBezTo>
                  <a:cubicBezTo>
                    <a:pt x="32188" y="23262"/>
                    <a:pt x="32188" y="23041"/>
                    <a:pt x="32384" y="22746"/>
                  </a:cubicBezTo>
                  <a:lnTo>
                    <a:pt x="32581" y="22746"/>
                  </a:lnTo>
                  <a:lnTo>
                    <a:pt x="32581" y="22647"/>
                  </a:lnTo>
                  <a:cubicBezTo>
                    <a:pt x="32483" y="22549"/>
                    <a:pt x="32384" y="22549"/>
                    <a:pt x="32384" y="22328"/>
                  </a:cubicBezTo>
                  <a:cubicBezTo>
                    <a:pt x="32581" y="22328"/>
                    <a:pt x="32802" y="22328"/>
                    <a:pt x="32901" y="22426"/>
                  </a:cubicBezTo>
                  <a:cubicBezTo>
                    <a:pt x="32901" y="22328"/>
                    <a:pt x="32802" y="22328"/>
                    <a:pt x="32802" y="22328"/>
                  </a:cubicBezTo>
                  <a:cubicBezTo>
                    <a:pt x="32802" y="22131"/>
                    <a:pt x="32802" y="22032"/>
                    <a:pt x="32901" y="21934"/>
                  </a:cubicBezTo>
                  <a:cubicBezTo>
                    <a:pt x="32901" y="21934"/>
                    <a:pt x="32999" y="21934"/>
                    <a:pt x="33098" y="21811"/>
                  </a:cubicBezTo>
                  <a:cubicBezTo>
                    <a:pt x="33098" y="21713"/>
                    <a:pt x="33294" y="21516"/>
                    <a:pt x="33196" y="21319"/>
                  </a:cubicBezTo>
                  <a:cubicBezTo>
                    <a:pt x="33417" y="21319"/>
                    <a:pt x="33417" y="21098"/>
                    <a:pt x="33516" y="21000"/>
                  </a:cubicBezTo>
                  <a:lnTo>
                    <a:pt x="33614" y="21000"/>
                  </a:lnTo>
                  <a:cubicBezTo>
                    <a:pt x="33614" y="20803"/>
                    <a:pt x="33614" y="20582"/>
                    <a:pt x="33811" y="20483"/>
                  </a:cubicBezTo>
                  <a:close/>
                  <a:moveTo>
                    <a:pt x="10967" y="21319"/>
                  </a:moveTo>
                  <a:cubicBezTo>
                    <a:pt x="11164" y="21418"/>
                    <a:pt x="11287" y="21516"/>
                    <a:pt x="11484" y="21614"/>
                  </a:cubicBezTo>
                  <a:cubicBezTo>
                    <a:pt x="11582" y="21811"/>
                    <a:pt x="12000" y="22032"/>
                    <a:pt x="12197" y="22032"/>
                  </a:cubicBezTo>
                  <a:cubicBezTo>
                    <a:pt x="12295" y="22131"/>
                    <a:pt x="12394" y="22229"/>
                    <a:pt x="12516" y="22229"/>
                  </a:cubicBezTo>
                  <a:cubicBezTo>
                    <a:pt x="12615" y="22328"/>
                    <a:pt x="12812" y="22426"/>
                    <a:pt x="13008" y="22549"/>
                  </a:cubicBezTo>
                  <a:lnTo>
                    <a:pt x="13131" y="22549"/>
                  </a:lnTo>
                  <a:cubicBezTo>
                    <a:pt x="13131" y="22647"/>
                    <a:pt x="13230" y="22746"/>
                    <a:pt x="13328" y="22746"/>
                  </a:cubicBezTo>
                  <a:cubicBezTo>
                    <a:pt x="13525" y="22746"/>
                    <a:pt x="13525" y="22942"/>
                    <a:pt x="13623" y="22942"/>
                  </a:cubicBezTo>
                  <a:cubicBezTo>
                    <a:pt x="13943" y="22942"/>
                    <a:pt x="14139" y="23041"/>
                    <a:pt x="14361" y="23164"/>
                  </a:cubicBezTo>
                  <a:cubicBezTo>
                    <a:pt x="14557" y="23262"/>
                    <a:pt x="14852" y="23459"/>
                    <a:pt x="15172" y="23459"/>
                  </a:cubicBezTo>
                  <a:cubicBezTo>
                    <a:pt x="15208" y="23531"/>
                    <a:pt x="15245" y="23550"/>
                    <a:pt x="15281" y="23550"/>
                  </a:cubicBezTo>
                  <a:cubicBezTo>
                    <a:pt x="15321" y="23550"/>
                    <a:pt x="15361" y="23528"/>
                    <a:pt x="15400" y="23528"/>
                  </a:cubicBezTo>
                  <a:cubicBezTo>
                    <a:pt x="15423" y="23528"/>
                    <a:pt x="15445" y="23535"/>
                    <a:pt x="15467" y="23557"/>
                  </a:cubicBezTo>
                  <a:lnTo>
                    <a:pt x="15467" y="23655"/>
                  </a:lnTo>
                  <a:cubicBezTo>
                    <a:pt x="15402" y="23655"/>
                    <a:pt x="15336" y="23710"/>
                    <a:pt x="15270" y="23710"/>
                  </a:cubicBezTo>
                  <a:cubicBezTo>
                    <a:pt x="15238" y="23710"/>
                    <a:pt x="15205" y="23696"/>
                    <a:pt x="15172" y="23655"/>
                  </a:cubicBezTo>
                  <a:cubicBezTo>
                    <a:pt x="14852" y="23557"/>
                    <a:pt x="14557" y="23557"/>
                    <a:pt x="14238" y="23360"/>
                  </a:cubicBezTo>
                  <a:cubicBezTo>
                    <a:pt x="14041" y="23262"/>
                    <a:pt x="13746" y="23164"/>
                    <a:pt x="13426" y="23164"/>
                  </a:cubicBezTo>
                  <a:cubicBezTo>
                    <a:pt x="13131" y="22844"/>
                    <a:pt x="12713" y="22746"/>
                    <a:pt x="12394" y="22549"/>
                  </a:cubicBezTo>
                  <a:cubicBezTo>
                    <a:pt x="12295" y="22426"/>
                    <a:pt x="12197" y="22328"/>
                    <a:pt x="12000" y="22328"/>
                  </a:cubicBezTo>
                  <a:cubicBezTo>
                    <a:pt x="11779" y="22229"/>
                    <a:pt x="11680" y="22032"/>
                    <a:pt x="11484" y="21934"/>
                  </a:cubicBezTo>
                  <a:cubicBezTo>
                    <a:pt x="11287" y="21811"/>
                    <a:pt x="11164" y="21516"/>
                    <a:pt x="10967" y="21418"/>
                  </a:cubicBezTo>
                  <a:lnTo>
                    <a:pt x="10967" y="21319"/>
                  </a:lnTo>
                  <a:close/>
                  <a:moveTo>
                    <a:pt x="22844" y="23164"/>
                  </a:moveTo>
                  <a:cubicBezTo>
                    <a:pt x="22967" y="23360"/>
                    <a:pt x="22746" y="23262"/>
                    <a:pt x="22746" y="23360"/>
                  </a:cubicBezTo>
                  <a:cubicBezTo>
                    <a:pt x="22647" y="23262"/>
                    <a:pt x="22647" y="23262"/>
                    <a:pt x="22549" y="23262"/>
                  </a:cubicBezTo>
                  <a:lnTo>
                    <a:pt x="22549" y="23360"/>
                  </a:lnTo>
                  <a:cubicBezTo>
                    <a:pt x="22516" y="23327"/>
                    <a:pt x="22483" y="23317"/>
                    <a:pt x="22446" y="23317"/>
                  </a:cubicBezTo>
                  <a:cubicBezTo>
                    <a:pt x="22371" y="23317"/>
                    <a:pt x="22278" y="23360"/>
                    <a:pt x="22131" y="23360"/>
                  </a:cubicBezTo>
                  <a:cubicBezTo>
                    <a:pt x="22032" y="23459"/>
                    <a:pt x="21934" y="23459"/>
                    <a:pt x="21836" y="23459"/>
                  </a:cubicBezTo>
                  <a:cubicBezTo>
                    <a:pt x="21737" y="23557"/>
                    <a:pt x="21516" y="23557"/>
                    <a:pt x="21418" y="23655"/>
                  </a:cubicBezTo>
                  <a:cubicBezTo>
                    <a:pt x="21399" y="23636"/>
                    <a:pt x="21380" y="23629"/>
                    <a:pt x="21361" y="23629"/>
                  </a:cubicBezTo>
                  <a:cubicBezTo>
                    <a:pt x="21304" y="23629"/>
                    <a:pt x="21247" y="23694"/>
                    <a:pt x="21190" y="23694"/>
                  </a:cubicBezTo>
                  <a:cubicBezTo>
                    <a:pt x="21168" y="23694"/>
                    <a:pt x="21145" y="23684"/>
                    <a:pt x="21123" y="23655"/>
                  </a:cubicBezTo>
                  <a:cubicBezTo>
                    <a:pt x="21041" y="23655"/>
                    <a:pt x="20970" y="23754"/>
                    <a:pt x="20902" y="23754"/>
                  </a:cubicBezTo>
                  <a:cubicBezTo>
                    <a:pt x="20869" y="23754"/>
                    <a:pt x="20836" y="23729"/>
                    <a:pt x="20803" y="23655"/>
                  </a:cubicBezTo>
                  <a:cubicBezTo>
                    <a:pt x="20754" y="23717"/>
                    <a:pt x="20680" y="23748"/>
                    <a:pt x="20603" y="23748"/>
                  </a:cubicBezTo>
                  <a:cubicBezTo>
                    <a:pt x="20526" y="23748"/>
                    <a:pt x="20446" y="23717"/>
                    <a:pt x="20385" y="23655"/>
                  </a:cubicBezTo>
                  <a:lnTo>
                    <a:pt x="20508" y="23655"/>
                  </a:lnTo>
                  <a:cubicBezTo>
                    <a:pt x="20803" y="23655"/>
                    <a:pt x="21123" y="23459"/>
                    <a:pt x="21418" y="23459"/>
                  </a:cubicBezTo>
                  <a:cubicBezTo>
                    <a:pt x="21737" y="23360"/>
                    <a:pt x="22032" y="23262"/>
                    <a:pt x="22352" y="23262"/>
                  </a:cubicBezTo>
                  <a:cubicBezTo>
                    <a:pt x="22450" y="23262"/>
                    <a:pt x="22450" y="23164"/>
                    <a:pt x="22450" y="23164"/>
                  </a:cubicBezTo>
                  <a:close/>
                  <a:moveTo>
                    <a:pt x="15984" y="23655"/>
                  </a:moveTo>
                  <a:cubicBezTo>
                    <a:pt x="15885" y="23778"/>
                    <a:pt x="15787" y="23778"/>
                    <a:pt x="15688" y="23778"/>
                  </a:cubicBezTo>
                  <a:cubicBezTo>
                    <a:pt x="15688" y="23778"/>
                    <a:pt x="15590" y="23778"/>
                    <a:pt x="15590" y="23655"/>
                  </a:cubicBezTo>
                  <a:close/>
                  <a:moveTo>
                    <a:pt x="25204" y="23557"/>
                  </a:moveTo>
                  <a:cubicBezTo>
                    <a:pt x="25303" y="23557"/>
                    <a:pt x="25303" y="23557"/>
                    <a:pt x="25426" y="23778"/>
                  </a:cubicBezTo>
                  <a:lnTo>
                    <a:pt x="25204" y="23778"/>
                  </a:lnTo>
                  <a:lnTo>
                    <a:pt x="25204" y="23557"/>
                  </a:lnTo>
                  <a:close/>
                  <a:moveTo>
                    <a:pt x="27762" y="23262"/>
                  </a:moveTo>
                  <a:cubicBezTo>
                    <a:pt x="27762" y="23459"/>
                    <a:pt x="27663" y="23557"/>
                    <a:pt x="27565" y="23778"/>
                  </a:cubicBezTo>
                  <a:cubicBezTo>
                    <a:pt x="27565" y="23459"/>
                    <a:pt x="27663" y="23360"/>
                    <a:pt x="27762" y="23262"/>
                  </a:cubicBezTo>
                  <a:close/>
                  <a:moveTo>
                    <a:pt x="28991" y="23459"/>
                  </a:moveTo>
                  <a:cubicBezTo>
                    <a:pt x="28991" y="23655"/>
                    <a:pt x="28893" y="23655"/>
                    <a:pt x="28794" y="23778"/>
                  </a:cubicBezTo>
                  <a:lnTo>
                    <a:pt x="28794" y="23557"/>
                  </a:lnTo>
                  <a:cubicBezTo>
                    <a:pt x="28794" y="23557"/>
                    <a:pt x="28893" y="23557"/>
                    <a:pt x="28991" y="23459"/>
                  </a:cubicBezTo>
                  <a:close/>
                  <a:moveTo>
                    <a:pt x="3787" y="20582"/>
                  </a:moveTo>
                  <a:cubicBezTo>
                    <a:pt x="3787" y="20582"/>
                    <a:pt x="3910" y="20582"/>
                    <a:pt x="3910" y="20705"/>
                  </a:cubicBezTo>
                  <a:cubicBezTo>
                    <a:pt x="3910" y="20901"/>
                    <a:pt x="4107" y="21098"/>
                    <a:pt x="4205" y="21319"/>
                  </a:cubicBezTo>
                  <a:cubicBezTo>
                    <a:pt x="4304" y="21418"/>
                    <a:pt x="4304" y="21516"/>
                    <a:pt x="4525" y="21614"/>
                  </a:cubicBezTo>
                  <a:lnTo>
                    <a:pt x="4525" y="21713"/>
                  </a:lnTo>
                  <a:cubicBezTo>
                    <a:pt x="4525" y="21934"/>
                    <a:pt x="4623" y="21934"/>
                    <a:pt x="4722" y="21934"/>
                  </a:cubicBezTo>
                  <a:lnTo>
                    <a:pt x="4722" y="22131"/>
                  </a:lnTo>
                  <a:cubicBezTo>
                    <a:pt x="4918" y="22229"/>
                    <a:pt x="5017" y="22328"/>
                    <a:pt x="5140" y="22426"/>
                  </a:cubicBezTo>
                  <a:lnTo>
                    <a:pt x="5017" y="22549"/>
                  </a:lnTo>
                  <a:lnTo>
                    <a:pt x="5238" y="22549"/>
                  </a:lnTo>
                  <a:cubicBezTo>
                    <a:pt x="5336" y="22746"/>
                    <a:pt x="5533" y="22844"/>
                    <a:pt x="5632" y="23041"/>
                  </a:cubicBezTo>
                  <a:cubicBezTo>
                    <a:pt x="5853" y="23041"/>
                    <a:pt x="5951" y="23360"/>
                    <a:pt x="6050" y="23459"/>
                  </a:cubicBezTo>
                  <a:cubicBezTo>
                    <a:pt x="6148" y="23557"/>
                    <a:pt x="6246" y="23655"/>
                    <a:pt x="6468" y="23655"/>
                  </a:cubicBezTo>
                  <a:lnTo>
                    <a:pt x="6468" y="23877"/>
                  </a:lnTo>
                  <a:lnTo>
                    <a:pt x="6369" y="23877"/>
                  </a:lnTo>
                  <a:cubicBezTo>
                    <a:pt x="6246" y="23877"/>
                    <a:pt x="6148" y="23778"/>
                    <a:pt x="6050" y="23778"/>
                  </a:cubicBezTo>
                  <a:cubicBezTo>
                    <a:pt x="5754" y="23459"/>
                    <a:pt x="5336" y="23164"/>
                    <a:pt x="5017" y="22844"/>
                  </a:cubicBezTo>
                  <a:cubicBezTo>
                    <a:pt x="4918" y="22647"/>
                    <a:pt x="4820" y="22549"/>
                    <a:pt x="4623" y="22328"/>
                  </a:cubicBezTo>
                  <a:cubicBezTo>
                    <a:pt x="4525" y="22229"/>
                    <a:pt x="4402" y="22131"/>
                    <a:pt x="4402" y="21934"/>
                  </a:cubicBezTo>
                  <a:cubicBezTo>
                    <a:pt x="4205" y="21713"/>
                    <a:pt x="4107" y="21319"/>
                    <a:pt x="3910" y="21098"/>
                  </a:cubicBezTo>
                  <a:cubicBezTo>
                    <a:pt x="3910" y="21000"/>
                    <a:pt x="3689" y="20803"/>
                    <a:pt x="3787" y="20582"/>
                  </a:cubicBezTo>
                  <a:close/>
                  <a:moveTo>
                    <a:pt x="7377" y="23459"/>
                  </a:moveTo>
                  <a:cubicBezTo>
                    <a:pt x="7476" y="23557"/>
                    <a:pt x="7476" y="23655"/>
                    <a:pt x="7599" y="23778"/>
                  </a:cubicBezTo>
                  <a:cubicBezTo>
                    <a:pt x="7599" y="23877"/>
                    <a:pt x="7476" y="23877"/>
                    <a:pt x="7476" y="23877"/>
                  </a:cubicBezTo>
                  <a:cubicBezTo>
                    <a:pt x="7476" y="23778"/>
                    <a:pt x="7377" y="23778"/>
                    <a:pt x="7279" y="23655"/>
                  </a:cubicBezTo>
                  <a:lnTo>
                    <a:pt x="7279" y="23459"/>
                  </a:lnTo>
                  <a:close/>
                  <a:moveTo>
                    <a:pt x="26237" y="23655"/>
                  </a:moveTo>
                  <a:cubicBezTo>
                    <a:pt x="26139" y="23778"/>
                    <a:pt x="26139" y="23877"/>
                    <a:pt x="25918" y="23877"/>
                  </a:cubicBezTo>
                  <a:cubicBezTo>
                    <a:pt x="26040" y="23778"/>
                    <a:pt x="26139" y="23655"/>
                    <a:pt x="26237" y="23655"/>
                  </a:cubicBezTo>
                  <a:close/>
                  <a:moveTo>
                    <a:pt x="25918" y="23655"/>
                  </a:moveTo>
                  <a:lnTo>
                    <a:pt x="25918" y="23655"/>
                  </a:lnTo>
                  <a:cubicBezTo>
                    <a:pt x="25819" y="23778"/>
                    <a:pt x="25721" y="23877"/>
                    <a:pt x="25622" y="23975"/>
                  </a:cubicBezTo>
                  <a:cubicBezTo>
                    <a:pt x="25721" y="23778"/>
                    <a:pt x="25721" y="23778"/>
                    <a:pt x="25918" y="23655"/>
                  </a:cubicBezTo>
                  <a:close/>
                  <a:moveTo>
                    <a:pt x="27467" y="23655"/>
                  </a:moveTo>
                  <a:cubicBezTo>
                    <a:pt x="27467" y="23778"/>
                    <a:pt x="27467" y="23877"/>
                    <a:pt x="27368" y="23975"/>
                  </a:cubicBezTo>
                  <a:lnTo>
                    <a:pt x="27147" y="23975"/>
                  </a:lnTo>
                  <a:lnTo>
                    <a:pt x="27147" y="23877"/>
                  </a:lnTo>
                  <a:cubicBezTo>
                    <a:pt x="27270" y="23778"/>
                    <a:pt x="27368" y="23778"/>
                    <a:pt x="27467" y="23655"/>
                  </a:cubicBezTo>
                  <a:close/>
                  <a:moveTo>
                    <a:pt x="32188" y="23360"/>
                  </a:moveTo>
                  <a:cubicBezTo>
                    <a:pt x="31770" y="23975"/>
                    <a:pt x="31671" y="24073"/>
                    <a:pt x="31352" y="24270"/>
                  </a:cubicBezTo>
                  <a:cubicBezTo>
                    <a:pt x="31450" y="24073"/>
                    <a:pt x="31573" y="23877"/>
                    <a:pt x="31770" y="23655"/>
                  </a:cubicBezTo>
                  <a:lnTo>
                    <a:pt x="31868" y="23655"/>
                  </a:lnTo>
                  <a:cubicBezTo>
                    <a:pt x="31966" y="23655"/>
                    <a:pt x="31966" y="23360"/>
                    <a:pt x="32188" y="23360"/>
                  </a:cubicBezTo>
                  <a:close/>
                  <a:moveTo>
                    <a:pt x="27147" y="24073"/>
                  </a:moveTo>
                  <a:cubicBezTo>
                    <a:pt x="27147" y="24172"/>
                    <a:pt x="27049" y="24270"/>
                    <a:pt x="27049" y="24393"/>
                  </a:cubicBezTo>
                  <a:cubicBezTo>
                    <a:pt x="26950" y="24270"/>
                    <a:pt x="26950" y="24270"/>
                    <a:pt x="26950" y="24172"/>
                  </a:cubicBezTo>
                  <a:lnTo>
                    <a:pt x="27049" y="24073"/>
                  </a:lnTo>
                  <a:close/>
                  <a:moveTo>
                    <a:pt x="10967" y="24491"/>
                  </a:moveTo>
                  <a:cubicBezTo>
                    <a:pt x="11164" y="24491"/>
                    <a:pt x="11164" y="24491"/>
                    <a:pt x="11287" y="24590"/>
                  </a:cubicBezTo>
                  <a:cubicBezTo>
                    <a:pt x="11164" y="24688"/>
                    <a:pt x="11164" y="24688"/>
                    <a:pt x="11066" y="24688"/>
                  </a:cubicBezTo>
                  <a:cubicBezTo>
                    <a:pt x="11066" y="24590"/>
                    <a:pt x="11066" y="24590"/>
                    <a:pt x="10967" y="24491"/>
                  </a:cubicBezTo>
                  <a:close/>
                  <a:moveTo>
                    <a:pt x="25524" y="24270"/>
                  </a:moveTo>
                  <a:cubicBezTo>
                    <a:pt x="25524" y="24491"/>
                    <a:pt x="25426" y="24590"/>
                    <a:pt x="25204" y="24688"/>
                  </a:cubicBezTo>
                  <a:lnTo>
                    <a:pt x="25204" y="24590"/>
                  </a:lnTo>
                  <a:lnTo>
                    <a:pt x="25524" y="24270"/>
                  </a:lnTo>
                  <a:close/>
                  <a:moveTo>
                    <a:pt x="31155" y="24393"/>
                  </a:moveTo>
                  <a:cubicBezTo>
                    <a:pt x="31253" y="24491"/>
                    <a:pt x="31253" y="24491"/>
                    <a:pt x="31253" y="24590"/>
                  </a:cubicBezTo>
                  <a:cubicBezTo>
                    <a:pt x="31155" y="24590"/>
                    <a:pt x="31057" y="24688"/>
                    <a:pt x="30958" y="24688"/>
                  </a:cubicBezTo>
                  <a:cubicBezTo>
                    <a:pt x="30958" y="24491"/>
                    <a:pt x="31155" y="24590"/>
                    <a:pt x="31155" y="24393"/>
                  </a:cubicBezTo>
                  <a:close/>
                  <a:moveTo>
                    <a:pt x="30835" y="24688"/>
                  </a:moveTo>
                  <a:lnTo>
                    <a:pt x="30835" y="24885"/>
                  </a:lnTo>
                  <a:lnTo>
                    <a:pt x="30737" y="24885"/>
                  </a:lnTo>
                  <a:lnTo>
                    <a:pt x="30639" y="25008"/>
                  </a:lnTo>
                  <a:cubicBezTo>
                    <a:pt x="30639" y="24786"/>
                    <a:pt x="30737" y="24786"/>
                    <a:pt x="30835" y="24688"/>
                  </a:cubicBezTo>
                  <a:close/>
                  <a:moveTo>
                    <a:pt x="6246" y="17311"/>
                  </a:moveTo>
                  <a:cubicBezTo>
                    <a:pt x="6369" y="17311"/>
                    <a:pt x="6369" y="17410"/>
                    <a:pt x="6468" y="17508"/>
                  </a:cubicBezTo>
                  <a:lnTo>
                    <a:pt x="6468" y="18024"/>
                  </a:lnTo>
                  <a:lnTo>
                    <a:pt x="6566" y="18123"/>
                  </a:lnTo>
                  <a:cubicBezTo>
                    <a:pt x="6664" y="18344"/>
                    <a:pt x="6763" y="18442"/>
                    <a:pt x="6763" y="18738"/>
                  </a:cubicBezTo>
                  <a:cubicBezTo>
                    <a:pt x="6763" y="18860"/>
                    <a:pt x="6984" y="19057"/>
                    <a:pt x="6984" y="19254"/>
                  </a:cubicBezTo>
                  <a:cubicBezTo>
                    <a:pt x="7082" y="19475"/>
                    <a:pt x="7181" y="19672"/>
                    <a:pt x="7377" y="19869"/>
                  </a:cubicBezTo>
                  <a:lnTo>
                    <a:pt x="7279" y="19869"/>
                  </a:lnTo>
                  <a:cubicBezTo>
                    <a:pt x="7377" y="20188"/>
                    <a:pt x="7599" y="20385"/>
                    <a:pt x="7697" y="20705"/>
                  </a:cubicBezTo>
                  <a:lnTo>
                    <a:pt x="7795" y="20803"/>
                  </a:lnTo>
                  <a:cubicBezTo>
                    <a:pt x="7894" y="21000"/>
                    <a:pt x="7894" y="21098"/>
                    <a:pt x="7992" y="21319"/>
                  </a:cubicBezTo>
                  <a:cubicBezTo>
                    <a:pt x="8090" y="21418"/>
                    <a:pt x="8213" y="21516"/>
                    <a:pt x="8213" y="21614"/>
                  </a:cubicBezTo>
                  <a:cubicBezTo>
                    <a:pt x="8312" y="21713"/>
                    <a:pt x="8312" y="21811"/>
                    <a:pt x="8312" y="21934"/>
                  </a:cubicBezTo>
                  <a:cubicBezTo>
                    <a:pt x="8410" y="22032"/>
                    <a:pt x="8508" y="22032"/>
                    <a:pt x="8607" y="22131"/>
                  </a:cubicBezTo>
                  <a:lnTo>
                    <a:pt x="8607" y="22229"/>
                  </a:lnTo>
                  <a:lnTo>
                    <a:pt x="8410" y="22229"/>
                  </a:lnTo>
                  <a:cubicBezTo>
                    <a:pt x="8410" y="22328"/>
                    <a:pt x="8508" y="22328"/>
                    <a:pt x="8508" y="22426"/>
                  </a:cubicBezTo>
                  <a:lnTo>
                    <a:pt x="8607" y="22328"/>
                  </a:lnTo>
                  <a:lnTo>
                    <a:pt x="8705" y="22426"/>
                  </a:lnTo>
                  <a:lnTo>
                    <a:pt x="8705" y="22549"/>
                  </a:lnTo>
                  <a:cubicBezTo>
                    <a:pt x="8828" y="22647"/>
                    <a:pt x="8926" y="22647"/>
                    <a:pt x="9025" y="22746"/>
                  </a:cubicBezTo>
                  <a:cubicBezTo>
                    <a:pt x="8926" y="22746"/>
                    <a:pt x="8926" y="22746"/>
                    <a:pt x="8828" y="22844"/>
                  </a:cubicBezTo>
                  <a:cubicBezTo>
                    <a:pt x="9222" y="23041"/>
                    <a:pt x="9222" y="23041"/>
                    <a:pt x="9443" y="23360"/>
                  </a:cubicBezTo>
                  <a:cubicBezTo>
                    <a:pt x="9541" y="23557"/>
                    <a:pt x="9640" y="23655"/>
                    <a:pt x="9836" y="23778"/>
                  </a:cubicBezTo>
                  <a:cubicBezTo>
                    <a:pt x="10058" y="23877"/>
                    <a:pt x="10156" y="24073"/>
                    <a:pt x="10254" y="24270"/>
                  </a:cubicBezTo>
                  <a:lnTo>
                    <a:pt x="10672" y="24688"/>
                  </a:lnTo>
                  <a:cubicBezTo>
                    <a:pt x="10869" y="24786"/>
                    <a:pt x="10967" y="25008"/>
                    <a:pt x="11164" y="25106"/>
                  </a:cubicBezTo>
                  <a:lnTo>
                    <a:pt x="11164" y="25204"/>
                  </a:lnTo>
                  <a:cubicBezTo>
                    <a:pt x="10967" y="25204"/>
                    <a:pt x="10869" y="25106"/>
                    <a:pt x="10771" y="25008"/>
                  </a:cubicBezTo>
                  <a:cubicBezTo>
                    <a:pt x="10672" y="24885"/>
                    <a:pt x="10451" y="24885"/>
                    <a:pt x="10451" y="24786"/>
                  </a:cubicBezTo>
                  <a:cubicBezTo>
                    <a:pt x="10451" y="24590"/>
                    <a:pt x="10254" y="24590"/>
                    <a:pt x="10156" y="24491"/>
                  </a:cubicBezTo>
                  <a:cubicBezTo>
                    <a:pt x="10156" y="24393"/>
                    <a:pt x="10058" y="24393"/>
                    <a:pt x="9935" y="24270"/>
                  </a:cubicBezTo>
                  <a:cubicBezTo>
                    <a:pt x="9935" y="24172"/>
                    <a:pt x="9836" y="24172"/>
                    <a:pt x="9640" y="24073"/>
                  </a:cubicBezTo>
                  <a:cubicBezTo>
                    <a:pt x="9541" y="23877"/>
                    <a:pt x="9123" y="23360"/>
                    <a:pt x="8926" y="23262"/>
                  </a:cubicBezTo>
                  <a:cubicBezTo>
                    <a:pt x="8828" y="23041"/>
                    <a:pt x="8705" y="22844"/>
                    <a:pt x="8607" y="22746"/>
                  </a:cubicBezTo>
                  <a:cubicBezTo>
                    <a:pt x="8410" y="22426"/>
                    <a:pt x="8213" y="22131"/>
                    <a:pt x="7992" y="21811"/>
                  </a:cubicBezTo>
                  <a:cubicBezTo>
                    <a:pt x="7992" y="21614"/>
                    <a:pt x="7894" y="21516"/>
                    <a:pt x="7697" y="21516"/>
                  </a:cubicBezTo>
                  <a:cubicBezTo>
                    <a:pt x="7795" y="21196"/>
                    <a:pt x="7599" y="21098"/>
                    <a:pt x="7377" y="20901"/>
                  </a:cubicBezTo>
                  <a:lnTo>
                    <a:pt x="7599" y="20901"/>
                  </a:lnTo>
                  <a:cubicBezTo>
                    <a:pt x="7599" y="20803"/>
                    <a:pt x="7476" y="20803"/>
                    <a:pt x="7476" y="20803"/>
                  </a:cubicBezTo>
                  <a:lnTo>
                    <a:pt x="7476" y="20705"/>
                  </a:lnTo>
                  <a:cubicBezTo>
                    <a:pt x="7377" y="20705"/>
                    <a:pt x="7377" y="20582"/>
                    <a:pt x="7279" y="20582"/>
                  </a:cubicBezTo>
                  <a:cubicBezTo>
                    <a:pt x="7279" y="20582"/>
                    <a:pt x="7279" y="20483"/>
                    <a:pt x="7377" y="20483"/>
                  </a:cubicBezTo>
                  <a:cubicBezTo>
                    <a:pt x="7279" y="20385"/>
                    <a:pt x="7181" y="20287"/>
                    <a:pt x="7082" y="20090"/>
                  </a:cubicBezTo>
                  <a:cubicBezTo>
                    <a:pt x="7082" y="19967"/>
                    <a:pt x="6984" y="19770"/>
                    <a:pt x="6984" y="19672"/>
                  </a:cubicBezTo>
                  <a:lnTo>
                    <a:pt x="6763" y="19672"/>
                  </a:lnTo>
                  <a:cubicBezTo>
                    <a:pt x="6984" y="19352"/>
                    <a:pt x="6664" y="19156"/>
                    <a:pt x="6566" y="18959"/>
                  </a:cubicBezTo>
                  <a:cubicBezTo>
                    <a:pt x="6664" y="18860"/>
                    <a:pt x="6664" y="18860"/>
                    <a:pt x="6664" y="18738"/>
                  </a:cubicBezTo>
                  <a:cubicBezTo>
                    <a:pt x="6566" y="18738"/>
                    <a:pt x="6566" y="18639"/>
                    <a:pt x="6566" y="18639"/>
                  </a:cubicBezTo>
                  <a:cubicBezTo>
                    <a:pt x="6369" y="18246"/>
                    <a:pt x="6369" y="17729"/>
                    <a:pt x="6246" y="17311"/>
                  </a:cubicBezTo>
                  <a:close/>
                  <a:moveTo>
                    <a:pt x="4107" y="24270"/>
                  </a:moveTo>
                  <a:lnTo>
                    <a:pt x="4402" y="24590"/>
                  </a:lnTo>
                  <a:lnTo>
                    <a:pt x="4525" y="24590"/>
                  </a:lnTo>
                  <a:cubicBezTo>
                    <a:pt x="4623" y="24590"/>
                    <a:pt x="4623" y="24590"/>
                    <a:pt x="4623" y="24688"/>
                  </a:cubicBezTo>
                  <a:lnTo>
                    <a:pt x="4722" y="24786"/>
                  </a:lnTo>
                  <a:lnTo>
                    <a:pt x="4820" y="24786"/>
                  </a:lnTo>
                  <a:cubicBezTo>
                    <a:pt x="5017" y="25008"/>
                    <a:pt x="5238" y="25106"/>
                    <a:pt x="5435" y="25303"/>
                  </a:cubicBezTo>
                  <a:lnTo>
                    <a:pt x="5140" y="25303"/>
                  </a:lnTo>
                  <a:cubicBezTo>
                    <a:pt x="4918" y="25106"/>
                    <a:pt x="4623" y="24885"/>
                    <a:pt x="4304" y="24590"/>
                  </a:cubicBezTo>
                  <a:lnTo>
                    <a:pt x="4402" y="24590"/>
                  </a:lnTo>
                  <a:cubicBezTo>
                    <a:pt x="4304" y="24491"/>
                    <a:pt x="4205" y="24491"/>
                    <a:pt x="4107" y="24491"/>
                  </a:cubicBezTo>
                  <a:lnTo>
                    <a:pt x="4107" y="24270"/>
                  </a:lnTo>
                  <a:close/>
                  <a:moveTo>
                    <a:pt x="11287" y="25303"/>
                  </a:moveTo>
                  <a:cubicBezTo>
                    <a:pt x="11484" y="25401"/>
                    <a:pt x="11680" y="25500"/>
                    <a:pt x="11680" y="25721"/>
                  </a:cubicBezTo>
                  <a:cubicBezTo>
                    <a:pt x="11582" y="25622"/>
                    <a:pt x="11385" y="25500"/>
                    <a:pt x="11164" y="25401"/>
                  </a:cubicBezTo>
                  <a:cubicBezTo>
                    <a:pt x="11287" y="25401"/>
                    <a:pt x="11287" y="25303"/>
                    <a:pt x="11287" y="25303"/>
                  </a:cubicBezTo>
                  <a:close/>
                  <a:moveTo>
                    <a:pt x="4623" y="25401"/>
                  </a:moveTo>
                  <a:cubicBezTo>
                    <a:pt x="4545" y="25479"/>
                    <a:pt x="4529" y="25495"/>
                    <a:pt x="4464" y="25561"/>
                  </a:cubicBezTo>
                  <a:lnTo>
                    <a:pt x="4464" y="25561"/>
                  </a:lnTo>
                  <a:cubicBezTo>
                    <a:pt x="4456" y="25553"/>
                    <a:pt x="4448" y="25544"/>
                    <a:pt x="4440" y="25536"/>
                  </a:cubicBezTo>
                  <a:lnTo>
                    <a:pt x="4440" y="25536"/>
                  </a:lnTo>
                  <a:cubicBezTo>
                    <a:pt x="4432" y="25563"/>
                    <a:pt x="4419" y="25591"/>
                    <a:pt x="4402" y="25622"/>
                  </a:cubicBezTo>
                  <a:cubicBezTo>
                    <a:pt x="4427" y="25597"/>
                    <a:pt x="4447" y="25577"/>
                    <a:pt x="4464" y="25561"/>
                  </a:cubicBezTo>
                  <a:lnTo>
                    <a:pt x="4464" y="25561"/>
                  </a:lnTo>
                  <a:cubicBezTo>
                    <a:pt x="4484" y="25581"/>
                    <a:pt x="4504" y="25601"/>
                    <a:pt x="4525" y="25622"/>
                  </a:cubicBezTo>
                  <a:lnTo>
                    <a:pt x="4623" y="25622"/>
                  </a:lnTo>
                  <a:cubicBezTo>
                    <a:pt x="4623" y="25721"/>
                    <a:pt x="4820" y="25819"/>
                    <a:pt x="4820" y="25918"/>
                  </a:cubicBezTo>
                  <a:lnTo>
                    <a:pt x="5140" y="26237"/>
                  </a:lnTo>
                  <a:cubicBezTo>
                    <a:pt x="5238" y="26237"/>
                    <a:pt x="5238" y="26114"/>
                    <a:pt x="5238" y="26114"/>
                  </a:cubicBezTo>
                  <a:cubicBezTo>
                    <a:pt x="5238" y="26016"/>
                    <a:pt x="5238" y="26016"/>
                    <a:pt x="5140" y="25918"/>
                  </a:cubicBezTo>
                  <a:cubicBezTo>
                    <a:pt x="5017" y="25918"/>
                    <a:pt x="4918" y="25819"/>
                    <a:pt x="4918" y="25721"/>
                  </a:cubicBezTo>
                  <a:cubicBezTo>
                    <a:pt x="4918" y="25721"/>
                    <a:pt x="4820" y="25721"/>
                    <a:pt x="4820" y="25622"/>
                  </a:cubicBezTo>
                  <a:lnTo>
                    <a:pt x="4722" y="25622"/>
                  </a:lnTo>
                  <a:cubicBezTo>
                    <a:pt x="4722" y="25622"/>
                    <a:pt x="4623" y="25500"/>
                    <a:pt x="4623" y="25401"/>
                  </a:cubicBezTo>
                  <a:close/>
                  <a:moveTo>
                    <a:pt x="25426" y="23975"/>
                  </a:moveTo>
                  <a:lnTo>
                    <a:pt x="25426" y="24172"/>
                  </a:lnTo>
                  <a:cubicBezTo>
                    <a:pt x="25204" y="24393"/>
                    <a:pt x="25106" y="24590"/>
                    <a:pt x="24811" y="24688"/>
                  </a:cubicBezTo>
                  <a:cubicBezTo>
                    <a:pt x="24811" y="24786"/>
                    <a:pt x="24590" y="24786"/>
                    <a:pt x="24590" y="24885"/>
                  </a:cubicBezTo>
                  <a:cubicBezTo>
                    <a:pt x="24590" y="25008"/>
                    <a:pt x="24393" y="25008"/>
                    <a:pt x="24393" y="25106"/>
                  </a:cubicBezTo>
                  <a:cubicBezTo>
                    <a:pt x="24295" y="25106"/>
                    <a:pt x="24196" y="25204"/>
                    <a:pt x="24073" y="25303"/>
                  </a:cubicBezTo>
                  <a:cubicBezTo>
                    <a:pt x="24073" y="25303"/>
                    <a:pt x="23975" y="25303"/>
                    <a:pt x="23877" y="25401"/>
                  </a:cubicBezTo>
                  <a:cubicBezTo>
                    <a:pt x="23778" y="25500"/>
                    <a:pt x="23680" y="25622"/>
                    <a:pt x="23582" y="25721"/>
                  </a:cubicBezTo>
                  <a:lnTo>
                    <a:pt x="23360" y="25721"/>
                  </a:lnTo>
                  <a:cubicBezTo>
                    <a:pt x="23262" y="25918"/>
                    <a:pt x="23065" y="26016"/>
                    <a:pt x="22746" y="26016"/>
                  </a:cubicBezTo>
                  <a:lnTo>
                    <a:pt x="22746" y="26114"/>
                  </a:lnTo>
                  <a:cubicBezTo>
                    <a:pt x="22647" y="26114"/>
                    <a:pt x="22450" y="26237"/>
                    <a:pt x="22229" y="26237"/>
                  </a:cubicBezTo>
                  <a:cubicBezTo>
                    <a:pt x="22229" y="26237"/>
                    <a:pt x="22229" y="26336"/>
                    <a:pt x="22131" y="26336"/>
                  </a:cubicBezTo>
                  <a:lnTo>
                    <a:pt x="21934" y="26336"/>
                  </a:lnTo>
                  <a:cubicBezTo>
                    <a:pt x="21836" y="26336"/>
                    <a:pt x="21836" y="26336"/>
                    <a:pt x="22032" y="26114"/>
                  </a:cubicBezTo>
                  <a:lnTo>
                    <a:pt x="22032" y="26237"/>
                  </a:lnTo>
                  <a:cubicBezTo>
                    <a:pt x="22229" y="26114"/>
                    <a:pt x="22352" y="26016"/>
                    <a:pt x="22549" y="25918"/>
                  </a:cubicBezTo>
                  <a:cubicBezTo>
                    <a:pt x="22746" y="25819"/>
                    <a:pt x="22844" y="25721"/>
                    <a:pt x="23065" y="25622"/>
                  </a:cubicBezTo>
                  <a:cubicBezTo>
                    <a:pt x="23262" y="25500"/>
                    <a:pt x="23459" y="25303"/>
                    <a:pt x="23778" y="25204"/>
                  </a:cubicBezTo>
                  <a:cubicBezTo>
                    <a:pt x="23975" y="25204"/>
                    <a:pt x="24073" y="25008"/>
                    <a:pt x="24196" y="24786"/>
                  </a:cubicBezTo>
                  <a:lnTo>
                    <a:pt x="24491" y="24786"/>
                  </a:lnTo>
                  <a:lnTo>
                    <a:pt x="24491" y="24688"/>
                  </a:lnTo>
                  <a:cubicBezTo>
                    <a:pt x="24491" y="24590"/>
                    <a:pt x="24590" y="24590"/>
                    <a:pt x="24688" y="24590"/>
                  </a:cubicBezTo>
                  <a:cubicBezTo>
                    <a:pt x="24811" y="24590"/>
                    <a:pt x="24909" y="24491"/>
                    <a:pt x="24909" y="24393"/>
                  </a:cubicBezTo>
                  <a:cubicBezTo>
                    <a:pt x="24909" y="24393"/>
                    <a:pt x="25008" y="24270"/>
                    <a:pt x="25106" y="24270"/>
                  </a:cubicBezTo>
                  <a:cubicBezTo>
                    <a:pt x="25204" y="24172"/>
                    <a:pt x="25303" y="24073"/>
                    <a:pt x="25426" y="23975"/>
                  </a:cubicBezTo>
                  <a:close/>
                  <a:moveTo>
                    <a:pt x="18442" y="3886"/>
                  </a:moveTo>
                  <a:lnTo>
                    <a:pt x="18442" y="4107"/>
                  </a:lnTo>
                  <a:lnTo>
                    <a:pt x="18344" y="4107"/>
                  </a:lnTo>
                  <a:cubicBezTo>
                    <a:pt x="18344" y="4107"/>
                    <a:pt x="18344" y="3984"/>
                    <a:pt x="18246" y="3984"/>
                  </a:cubicBezTo>
                  <a:lnTo>
                    <a:pt x="18147" y="4107"/>
                  </a:lnTo>
                  <a:lnTo>
                    <a:pt x="17926" y="4107"/>
                  </a:lnTo>
                  <a:cubicBezTo>
                    <a:pt x="17877" y="4156"/>
                    <a:pt x="17828" y="4181"/>
                    <a:pt x="17779" y="4181"/>
                  </a:cubicBezTo>
                  <a:cubicBezTo>
                    <a:pt x="17729" y="4181"/>
                    <a:pt x="17680" y="4156"/>
                    <a:pt x="17631" y="4107"/>
                  </a:cubicBezTo>
                  <a:lnTo>
                    <a:pt x="17631" y="4205"/>
                  </a:lnTo>
                  <a:cubicBezTo>
                    <a:pt x="17631" y="4205"/>
                    <a:pt x="17587" y="4162"/>
                    <a:pt x="17558" y="4162"/>
                  </a:cubicBezTo>
                  <a:cubicBezTo>
                    <a:pt x="17544" y="4162"/>
                    <a:pt x="17533" y="4173"/>
                    <a:pt x="17533" y="4205"/>
                  </a:cubicBezTo>
                  <a:cubicBezTo>
                    <a:pt x="17483" y="4228"/>
                    <a:pt x="17429" y="4235"/>
                    <a:pt x="17374" y="4235"/>
                  </a:cubicBezTo>
                  <a:cubicBezTo>
                    <a:pt x="17277" y="4235"/>
                    <a:pt x="17177" y="4212"/>
                    <a:pt x="17094" y="4212"/>
                  </a:cubicBezTo>
                  <a:cubicBezTo>
                    <a:pt x="17017" y="4212"/>
                    <a:pt x="16954" y="4231"/>
                    <a:pt x="16918" y="4304"/>
                  </a:cubicBezTo>
                  <a:cubicBezTo>
                    <a:pt x="16820" y="4304"/>
                    <a:pt x="16820" y="4205"/>
                    <a:pt x="16820" y="4205"/>
                  </a:cubicBezTo>
                  <a:lnTo>
                    <a:pt x="16820" y="4402"/>
                  </a:lnTo>
                  <a:cubicBezTo>
                    <a:pt x="16697" y="4402"/>
                    <a:pt x="16697" y="4402"/>
                    <a:pt x="16697" y="4304"/>
                  </a:cubicBezTo>
                  <a:cubicBezTo>
                    <a:pt x="16500" y="4402"/>
                    <a:pt x="16303" y="4402"/>
                    <a:pt x="16082" y="4500"/>
                  </a:cubicBezTo>
                  <a:cubicBezTo>
                    <a:pt x="15984" y="4500"/>
                    <a:pt x="15787" y="4722"/>
                    <a:pt x="15590" y="4722"/>
                  </a:cubicBezTo>
                  <a:cubicBezTo>
                    <a:pt x="15369" y="4722"/>
                    <a:pt x="15270" y="4820"/>
                    <a:pt x="15074" y="4918"/>
                  </a:cubicBezTo>
                  <a:cubicBezTo>
                    <a:pt x="14852" y="4918"/>
                    <a:pt x="14754" y="5017"/>
                    <a:pt x="14557" y="5115"/>
                  </a:cubicBezTo>
                  <a:lnTo>
                    <a:pt x="14557" y="5336"/>
                  </a:lnTo>
                  <a:lnTo>
                    <a:pt x="14361" y="5336"/>
                  </a:lnTo>
                  <a:cubicBezTo>
                    <a:pt x="14238" y="5336"/>
                    <a:pt x="14139" y="5435"/>
                    <a:pt x="14139" y="5533"/>
                  </a:cubicBezTo>
                  <a:cubicBezTo>
                    <a:pt x="14041" y="5533"/>
                    <a:pt x="14041" y="5533"/>
                    <a:pt x="14041" y="5435"/>
                  </a:cubicBezTo>
                  <a:cubicBezTo>
                    <a:pt x="13943" y="5730"/>
                    <a:pt x="13623" y="5730"/>
                    <a:pt x="13525" y="5828"/>
                  </a:cubicBezTo>
                  <a:lnTo>
                    <a:pt x="13426" y="5828"/>
                  </a:lnTo>
                  <a:lnTo>
                    <a:pt x="13426" y="5951"/>
                  </a:lnTo>
                  <a:cubicBezTo>
                    <a:pt x="13230" y="6050"/>
                    <a:pt x="13008" y="6050"/>
                    <a:pt x="12910" y="6246"/>
                  </a:cubicBezTo>
                  <a:cubicBezTo>
                    <a:pt x="12881" y="6217"/>
                    <a:pt x="12852" y="6206"/>
                    <a:pt x="12826" y="6206"/>
                  </a:cubicBezTo>
                  <a:cubicBezTo>
                    <a:pt x="12762" y="6206"/>
                    <a:pt x="12713" y="6275"/>
                    <a:pt x="12713" y="6345"/>
                  </a:cubicBezTo>
                  <a:lnTo>
                    <a:pt x="12516" y="6345"/>
                  </a:lnTo>
                  <a:cubicBezTo>
                    <a:pt x="12098" y="6763"/>
                    <a:pt x="11680" y="7181"/>
                    <a:pt x="11287" y="7574"/>
                  </a:cubicBezTo>
                  <a:cubicBezTo>
                    <a:pt x="11385" y="7672"/>
                    <a:pt x="11385" y="7672"/>
                    <a:pt x="11484" y="7672"/>
                  </a:cubicBezTo>
                  <a:cubicBezTo>
                    <a:pt x="11418" y="7672"/>
                    <a:pt x="11298" y="7727"/>
                    <a:pt x="11196" y="7727"/>
                  </a:cubicBezTo>
                  <a:cubicBezTo>
                    <a:pt x="11145" y="7727"/>
                    <a:pt x="11098" y="7713"/>
                    <a:pt x="11066" y="7672"/>
                  </a:cubicBezTo>
                  <a:lnTo>
                    <a:pt x="10967" y="7795"/>
                  </a:lnTo>
                  <a:lnTo>
                    <a:pt x="11164" y="7795"/>
                  </a:lnTo>
                  <a:lnTo>
                    <a:pt x="11164" y="7894"/>
                  </a:lnTo>
                  <a:cubicBezTo>
                    <a:pt x="10771" y="8287"/>
                    <a:pt x="10451" y="8804"/>
                    <a:pt x="10058" y="9320"/>
                  </a:cubicBezTo>
                  <a:cubicBezTo>
                    <a:pt x="10058" y="9320"/>
                    <a:pt x="10058" y="9418"/>
                    <a:pt x="9935" y="9517"/>
                  </a:cubicBezTo>
                  <a:lnTo>
                    <a:pt x="9935" y="9738"/>
                  </a:lnTo>
                  <a:cubicBezTo>
                    <a:pt x="9836" y="9836"/>
                    <a:pt x="9738" y="9935"/>
                    <a:pt x="9640" y="9935"/>
                  </a:cubicBezTo>
                  <a:lnTo>
                    <a:pt x="9640" y="10033"/>
                  </a:lnTo>
                  <a:cubicBezTo>
                    <a:pt x="9640" y="10131"/>
                    <a:pt x="9541" y="10131"/>
                    <a:pt x="9541" y="10131"/>
                  </a:cubicBezTo>
                  <a:cubicBezTo>
                    <a:pt x="9443" y="10131"/>
                    <a:pt x="9443" y="10033"/>
                    <a:pt x="9443" y="9935"/>
                  </a:cubicBezTo>
                  <a:cubicBezTo>
                    <a:pt x="9320" y="10033"/>
                    <a:pt x="9320" y="10033"/>
                    <a:pt x="9222" y="10033"/>
                  </a:cubicBezTo>
                  <a:cubicBezTo>
                    <a:pt x="9222" y="10131"/>
                    <a:pt x="9320" y="10254"/>
                    <a:pt x="9320" y="10254"/>
                  </a:cubicBezTo>
                  <a:cubicBezTo>
                    <a:pt x="9222" y="10353"/>
                    <a:pt x="9123" y="10451"/>
                    <a:pt x="9025" y="10549"/>
                  </a:cubicBezTo>
                  <a:cubicBezTo>
                    <a:pt x="9025" y="10451"/>
                    <a:pt x="9025" y="10451"/>
                    <a:pt x="8926" y="10451"/>
                  </a:cubicBezTo>
                  <a:lnTo>
                    <a:pt x="8926" y="10648"/>
                  </a:lnTo>
                  <a:lnTo>
                    <a:pt x="9123" y="10648"/>
                  </a:lnTo>
                  <a:cubicBezTo>
                    <a:pt x="9123" y="10648"/>
                    <a:pt x="9123" y="10746"/>
                    <a:pt x="9025" y="10746"/>
                  </a:cubicBezTo>
                  <a:lnTo>
                    <a:pt x="9222" y="10967"/>
                  </a:lnTo>
                  <a:lnTo>
                    <a:pt x="9222" y="10648"/>
                  </a:lnTo>
                  <a:cubicBezTo>
                    <a:pt x="9320" y="10549"/>
                    <a:pt x="9443" y="10451"/>
                    <a:pt x="9541" y="10353"/>
                  </a:cubicBezTo>
                  <a:lnTo>
                    <a:pt x="9541" y="10549"/>
                  </a:lnTo>
                  <a:cubicBezTo>
                    <a:pt x="9443" y="10746"/>
                    <a:pt x="9222" y="11066"/>
                    <a:pt x="9123" y="11361"/>
                  </a:cubicBezTo>
                  <a:cubicBezTo>
                    <a:pt x="9025" y="11779"/>
                    <a:pt x="8828" y="12098"/>
                    <a:pt x="8705" y="12492"/>
                  </a:cubicBezTo>
                  <a:lnTo>
                    <a:pt x="8705" y="12713"/>
                  </a:lnTo>
                  <a:cubicBezTo>
                    <a:pt x="8705" y="12812"/>
                    <a:pt x="8607" y="12812"/>
                    <a:pt x="8607" y="12812"/>
                  </a:cubicBezTo>
                  <a:cubicBezTo>
                    <a:pt x="8607" y="13008"/>
                    <a:pt x="8508" y="13205"/>
                    <a:pt x="8508" y="13426"/>
                  </a:cubicBezTo>
                  <a:cubicBezTo>
                    <a:pt x="8508" y="13426"/>
                    <a:pt x="8410" y="13426"/>
                    <a:pt x="8410" y="13328"/>
                  </a:cubicBezTo>
                  <a:cubicBezTo>
                    <a:pt x="8312" y="13426"/>
                    <a:pt x="8312" y="13525"/>
                    <a:pt x="8312" y="13623"/>
                  </a:cubicBezTo>
                  <a:cubicBezTo>
                    <a:pt x="8312" y="13623"/>
                    <a:pt x="8410" y="13721"/>
                    <a:pt x="8410" y="13943"/>
                  </a:cubicBezTo>
                  <a:cubicBezTo>
                    <a:pt x="8410" y="13820"/>
                    <a:pt x="8312" y="13820"/>
                    <a:pt x="8312" y="13820"/>
                  </a:cubicBezTo>
                  <a:lnTo>
                    <a:pt x="8312" y="14041"/>
                  </a:lnTo>
                  <a:cubicBezTo>
                    <a:pt x="8312" y="14139"/>
                    <a:pt x="8213" y="14238"/>
                    <a:pt x="8213" y="14336"/>
                  </a:cubicBezTo>
                  <a:cubicBezTo>
                    <a:pt x="8213" y="14336"/>
                    <a:pt x="8213" y="14434"/>
                    <a:pt x="8312" y="14434"/>
                  </a:cubicBezTo>
                  <a:cubicBezTo>
                    <a:pt x="8213" y="14434"/>
                    <a:pt x="8213" y="14434"/>
                    <a:pt x="8213" y="14557"/>
                  </a:cubicBezTo>
                  <a:lnTo>
                    <a:pt x="8213" y="15049"/>
                  </a:lnTo>
                  <a:lnTo>
                    <a:pt x="8213" y="15566"/>
                  </a:lnTo>
                  <a:lnTo>
                    <a:pt x="8213" y="15984"/>
                  </a:lnTo>
                  <a:cubicBezTo>
                    <a:pt x="8090" y="15984"/>
                    <a:pt x="8090" y="15885"/>
                    <a:pt x="8090" y="15787"/>
                  </a:cubicBezTo>
                  <a:cubicBezTo>
                    <a:pt x="7992" y="15885"/>
                    <a:pt x="7992" y="15885"/>
                    <a:pt x="7992" y="15984"/>
                  </a:cubicBezTo>
                  <a:cubicBezTo>
                    <a:pt x="7894" y="15885"/>
                    <a:pt x="7894" y="15885"/>
                    <a:pt x="7795" y="15885"/>
                  </a:cubicBezTo>
                  <a:lnTo>
                    <a:pt x="7795" y="16180"/>
                  </a:lnTo>
                  <a:cubicBezTo>
                    <a:pt x="7795" y="16180"/>
                    <a:pt x="7894" y="16180"/>
                    <a:pt x="7894" y="16279"/>
                  </a:cubicBezTo>
                  <a:lnTo>
                    <a:pt x="7894" y="16082"/>
                  </a:lnTo>
                  <a:lnTo>
                    <a:pt x="7894" y="15984"/>
                  </a:lnTo>
                  <a:cubicBezTo>
                    <a:pt x="7992" y="16082"/>
                    <a:pt x="7992" y="16082"/>
                    <a:pt x="8090" y="16082"/>
                  </a:cubicBezTo>
                  <a:cubicBezTo>
                    <a:pt x="8090" y="16180"/>
                    <a:pt x="8090" y="16180"/>
                    <a:pt x="8213" y="16279"/>
                  </a:cubicBezTo>
                  <a:cubicBezTo>
                    <a:pt x="7992" y="16402"/>
                    <a:pt x="8213" y="16598"/>
                    <a:pt x="8213" y="16795"/>
                  </a:cubicBezTo>
                  <a:cubicBezTo>
                    <a:pt x="8213" y="17016"/>
                    <a:pt x="8312" y="17115"/>
                    <a:pt x="8410" y="17311"/>
                  </a:cubicBezTo>
                  <a:cubicBezTo>
                    <a:pt x="8410" y="17410"/>
                    <a:pt x="8312" y="17410"/>
                    <a:pt x="8312" y="17508"/>
                  </a:cubicBezTo>
                  <a:cubicBezTo>
                    <a:pt x="8410" y="17631"/>
                    <a:pt x="8410" y="17729"/>
                    <a:pt x="8607" y="17729"/>
                  </a:cubicBezTo>
                  <a:cubicBezTo>
                    <a:pt x="8828" y="18246"/>
                    <a:pt x="8828" y="18246"/>
                    <a:pt x="8828" y="18442"/>
                  </a:cubicBezTo>
                  <a:lnTo>
                    <a:pt x="8926" y="18442"/>
                  </a:lnTo>
                  <a:lnTo>
                    <a:pt x="8926" y="18860"/>
                  </a:lnTo>
                  <a:lnTo>
                    <a:pt x="9123" y="18860"/>
                  </a:lnTo>
                  <a:cubicBezTo>
                    <a:pt x="9025" y="18959"/>
                    <a:pt x="9025" y="19057"/>
                    <a:pt x="9025" y="19057"/>
                  </a:cubicBezTo>
                  <a:cubicBezTo>
                    <a:pt x="9123" y="19156"/>
                    <a:pt x="9025" y="19254"/>
                    <a:pt x="9222" y="19254"/>
                  </a:cubicBezTo>
                  <a:lnTo>
                    <a:pt x="9320" y="19475"/>
                  </a:lnTo>
                  <a:cubicBezTo>
                    <a:pt x="9443" y="19770"/>
                    <a:pt x="9541" y="19967"/>
                    <a:pt x="9738" y="20188"/>
                  </a:cubicBezTo>
                  <a:cubicBezTo>
                    <a:pt x="9738" y="20287"/>
                    <a:pt x="9836" y="20385"/>
                    <a:pt x="9836" y="20385"/>
                  </a:cubicBezTo>
                  <a:cubicBezTo>
                    <a:pt x="9935" y="20483"/>
                    <a:pt x="9935" y="20582"/>
                    <a:pt x="10058" y="20582"/>
                  </a:cubicBezTo>
                  <a:cubicBezTo>
                    <a:pt x="10156" y="20582"/>
                    <a:pt x="10156" y="20803"/>
                    <a:pt x="10156" y="20901"/>
                  </a:cubicBezTo>
                  <a:cubicBezTo>
                    <a:pt x="9935" y="20803"/>
                    <a:pt x="9738" y="20582"/>
                    <a:pt x="9640" y="20385"/>
                  </a:cubicBezTo>
                  <a:cubicBezTo>
                    <a:pt x="9590" y="20434"/>
                    <a:pt x="9566" y="20459"/>
                    <a:pt x="9541" y="20459"/>
                  </a:cubicBezTo>
                  <a:cubicBezTo>
                    <a:pt x="9517" y="20459"/>
                    <a:pt x="9492" y="20434"/>
                    <a:pt x="9443" y="20385"/>
                  </a:cubicBezTo>
                  <a:lnTo>
                    <a:pt x="9443" y="20483"/>
                  </a:lnTo>
                  <a:cubicBezTo>
                    <a:pt x="9541" y="20483"/>
                    <a:pt x="9541" y="20582"/>
                    <a:pt x="9640" y="20705"/>
                  </a:cubicBezTo>
                  <a:cubicBezTo>
                    <a:pt x="9738" y="20803"/>
                    <a:pt x="9738" y="20901"/>
                    <a:pt x="9836" y="21000"/>
                  </a:cubicBezTo>
                  <a:cubicBezTo>
                    <a:pt x="9935" y="21098"/>
                    <a:pt x="10156" y="21196"/>
                    <a:pt x="10156" y="21319"/>
                  </a:cubicBezTo>
                  <a:cubicBezTo>
                    <a:pt x="10254" y="21418"/>
                    <a:pt x="10353" y="21418"/>
                    <a:pt x="10353" y="21516"/>
                  </a:cubicBezTo>
                  <a:cubicBezTo>
                    <a:pt x="10451" y="21713"/>
                    <a:pt x="10672" y="21614"/>
                    <a:pt x="10771" y="21811"/>
                  </a:cubicBezTo>
                  <a:cubicBezTo>
                    <a:pt x="10869" y="21934"/>
                    <a:pt x="11066" y="22032"/>
                    <a:pt x="11164" y="22131"/>
                  </a:cubicBezTo>
                  <a:cubicBezTo>
                    <a:pt x="11164" y="22032"/>
                    <a:pt x="11287" y="22032"/>
                    <a:pt x="11287" y="22032"/>
                  </a:cubicBezTo>
                  <a:lnTo>
                    <a:pt x="11287" y="22131"/>
                  </a:lnTo>
                  <a:cubicBezTo>
                    <a:pt x="11385" y="22229"/>
                    <a:pt x="11385" y="22229"/>
                    <a:pt x="11484" y="22328"/>
                  </a:cubicBezTo>
                  <a:cubicBezTo>
                    <a:pt x="11582" y="22328"/>
                    <a:pt x="11680" y="22426"/>
                    <a:pt x="11779" y="22549"/>
                  </a:cubicBezTo>
                  <a:cubicBezTo>
                    <a:pt x="11902" y="22549"/>
                    <a:pt x="12000" y="22647"/>
                    <a:pt x="12000" y="22647"/>
                  </a:cubicBezTo>
                  <a:cubicBezTo>
                    <a:pt x="12394" y="22844"/>
                    <a:pt x="12713" y="23041"/>
                    <a:pt x="13131" y="23262"/>
                  </a:cubicBezTo>
                  <a:cubicBezTo>
                    <a:pt x="13328" y="23360"/>
                    <a:pt x="13623" y="23459"/>
                    <a:pt x="13844" y="23557"/>
                  </a:cubicBezTo>
                  <a:cubicBezTo>
                    <a:pt x="13943" y="23557"/>
                    <a:pt x="14139" y="23655"/>
                    <a:pt x="14238" y="23778"/>
                  </a:cubicBezTo>
                  <a:cubicBezTo>
                    <a:pt x="14238" y="23778"/>
                    <a:pt x="14361" y="23778"/>
                    <a:pt x="14361" y="23655"/>
                  </a:cubicBezTo>
                  <a:cubicBezTo>
                    <a:pt x="14361" y="23778"/>
                    <a:pt x="14361" y="23778"/>
                    <a:pt x="14459" y="23877"/>
                  </a:cubicBezTo>
                  <a:cubicBezTo>
                    <a:pt x="14459" y="23778"/>
                    <a:pt x="14557" y="23778"/>
                    <a:pt x="14557" y="23778"/>
                  </a:cubicBezTo>
                  <a:cubicBezTo>
                    <a:pt x="14656" y="23877"/>
                    <a:pt x="14656" y="23877"/>
                    <a:pt x="14754" y="23975"/>
                  </a:cubicBezTo>
                  <a:cubicBezTo>
                    <a:pt x="15074" y="23975"/>
                    <a:pt x="15270" y="24073"/>
                    <a:pt x="15590" y="24172"/>
                  </a:cubicBezTo>
                  <a:cubicBezTo>
                    <a:pt x="15590" y="24172"/>
                    <a:pt x="15688" y="24172"/>
                    <a:pt x="15688" y="24270"/>
                  </a:cubicBezTo>
                  <a:cubicBezTo>
                    <a:pt x="15688" y="24172"/>
                    <a:pt x="15787" y="24172"/>
                    <a:pt x="15787" y="24172"/>
                  </a:cubicBezTo>
                  <a:cubicBezTo>
                    <a:pt x="15885" y="24172"/>
                    <a:pt x="15984" y="24172"/>
                    <a:pt x="16082" y="24270"/>
                  </a:cubicBezTo>
                  <a:cubicBezTo>
                    <a:pt x="16082" y="24270"/>
                    <a:pt x="16205" y="24393"/>
                    <a:pt x="16303" y="24393"/>
                  </a:cubicBezTo>
                  <a:lnTo>
                    <a:pt x="16500" y="24393"/>
                  </a:lnTo>
                  <a:cubicBezTo>
                    <a:pt x="16598" y="24270"/>
                    <a:pt x="16598" y="24172"/>
                    <a:pt x="16697" y="24172"/>
                  </a:cubicBezTo>
                  <a:cubicBezTo>
                    <a:pt x="16697" y="24073"/>
                    <a:pt x="16820" y="24073"/>
                    <a:pt x="16918" y="24073"/>
                  </a:cubicBezTo>
                  <a:cubicBezTo>
                    <a:pt x="17115" y="24073"/>
                    <a:pt x="17311" y="24073"/>
                    <a:pt x="17533" y="24172"/>
                  </a:cubicBezTo>
                  <a:cubicBezTo>
                    <a:pt x="17631" y="24123"/>
                    <a:pt x="17729" y="24098"/>
                    <a:pt x="17831" y="24098"/>
                  </a:cubicBezTo>
                  <a:cubicBezTo>
                    <a:pt x="17932" y="24098"/>
                    <a:pt x="18037" y="24123"/>
                    <a:pt x="18147" y="24172"/>
                  </a:cubicBezTo>
                  <a:cubicBezTo>
                    <a:pt x="18213" y="24172"/>
                    <a:pt x="18279" y="24128"/>
                    <a:pt x="18344" y="24128"/>
                  </a:cubicBezTo>
                  <a:cubicBezTo>
                    <a:pt x="18377" y="24128"/>
                    <a:pt x="18410" y="24139"/>
                    <a:pt x="18442" y="24172"/>
                  </a:cubicBezTo>
                  <a:cubicBezTo>
                    <a:pt x="18541" y="24172"/>
                    <a:pt x="18541" y="24172"/>
                    <a:pt x="18664" y="24073"/>
                  </a:cubicBezTo>
                  <a:cubicBezTo>
                    <a:pt x="18664" y="24073"/>
                    <a:pt x="18664" y="24172"/>
                    <a:pt x="18762" y="24172"/>
                  </a:cubicBezTo>
                  <a:cubicBezTo>
                    <a:pt x="18844" y="24131"/>
                    <a:pt x="18925" y="24107"/>
                    <a:pt x="19008" y="24107"/>
                  </a:cubicBezTo>
                  <a:cubicBezTo>
                    <a:pt x="19126" y="24107"/>
                    <a:pt x="19247" y="24155"/>
                    <a:pt x="19377" y="24270"/>
                  </a:cubicBezTo>
                  <a:cubicBezTo>
                    <a:pt x="19513" y="24202"/>
                    <a:pt x="19601" y="24088"/>
                    <a:pt x="19748" y="24088"/>
                  </a:cubicBezTo>
                  <a:cubicBezTo>
                    <a:pt x="19815" y="24088"/>
                    <a:pt x="19892" y="24111"/>
                    <a:pt x="19992" y="24172"/>
                  </a:cubicBezTo>
                  <a:lnTo>
                    <a:pt x="20188" y="24172"/>
                  </a:lnTo>
                  <a:cubicBezTo>
                    <a:pt x="20287" y="24073"/>
                    <a:pt x="20385" y="24073"/>
                    <a:pt x="20508" y="23975"/>
                  </a:cubicBezTo>
                  <a:lnTo>
                    <a:pt x="20606" y="24073"/>
                  </a:lnTo>
                  <a:cubicBezTo>
                    <a:pt x="20705" y="23975"/>
                    <a:pt x="20803" y="23975"/>
                    <a:pt x="21000" y="23975"/>
                  </a:cubicBezTo>
                  <a:cubicBezTo>
                    <a:pt x="21123" y="23975"/>
                    <a:pt x="21221" y="23877"/>
                    <a:pt x="21319" y="23877"/>
                  </a:cubicBezTo>
                  <a:cubicBezTo>
                    <a:pt x="21418" y="23877"/>
                    <a:pt x="21614" y="23877"/>
                    <a:pt x="21737" y="23975"/>
                  </a:cubicBezTo>
                  <a:lnTo>
                    <a:pt x="21516" y="23975"/>
                  </a:lnTo>
                  <a:cubicBezTo>
                    <a:pt x="21418" y="23975"/>
                    <a:pt x="21418" y="24073"/>
                    <a:pt x="21319" y="24073"/>
                  </a:cubicBezTo>
                  <a:lnTo>
                    <a:pt x="21221" y="23975"/>
                  </a:lnTo>
                  <a:cubicBezTo>
                    <a:pt x="21123" y="24073"/>
                    <a:pt x="21123" y="24172"/>
                    <a:pt x="21000" y="24172"/>
                  </a:cubicBezTo>
                  <a:cubicBezTo>
                    <a:pt x="21123" y="24270"/>
                    <a:pt x="21123" y="24270"/>
                    <a:pt x="21221" y="24393"/>
                  </a:cubicBezTo>
                  <a:cubicBezTo>
                    <a:pt x="21319" y="24270"/>
                    <a:pt x="21319" y="24270"/>
                    <a:pt x="21319" y="24172"/>
                  </a:cubicBezTo>
                  <a:cubicBezTo>
                    <a:pt x="21516" y="24172"/>
                    <a:pt x="21614" y="24172"/>
                    <a:pt x="21614" y="24073"/>
                  </a:cubicBezTo>
                  <a:lnTo>
                    <a:pt x="21934" y="24073"/>
                  </a:lnTo>
                  <a:cubicBezTo>
                    <a:pt x="22032" y="23975"/>
                    <a:pt x="22032" y="23975"/>
                    <a:pt x="22131" y="23975"/>
                  </a:cubicBezTo>
                  <a:cubicBezTo>
                    <a:pt x="22229" y="23975"/>
                    <a:pt x="22229" y="23877"/>
                    <a:pt x="22352" y="23877"/>
                  </a:cubicBezTo>
                  <a:cubicBezTo>
                    <a:pt x="22450" y="23778"/>
                    <a:pt x="22549" y="23778"/>
                    <a:pt x="22647" y="23655"/>
                  </a:cubicBezTo>
                  <a:cubicBezTo>
                    <a:pt x="22844" y="23557"/>
                    <a:pt x="23065" y="23557"/>
                    <a:pt x="23262" y="23459"/>
                  </a:cubicBezTo>
                  <a:lnTo>
                    <a:pt x="23262" y="23262"/>
                  </a:lnTo>
                  <a:cubicBezTo>
                    <a:pt x="23459" y="23164"/>
                    <a:pt x="23680" y="23041"/>
                    <a:pt x="23877" y="22942"/>
                  </a:cubicBezTo>
                  <a:cubicBezTo>
                    <a:pt x="24073" y="22844"/>
                    <a:pt x="24295" y="22746"/>
                    <a:pt x="24590" y="22647"/>
                  </a:cubicBezTo>
                  <a:lnTo>
                    <a:pt x="24491" y="22647"/>
                  </a:lnTo>
                  <a:cubicBezTo>
                    <a:pt x="24491" y="22549"/>
                    <a:pt x="24491" y="22549"/>
                    <a:pt x="24590" y="22549"/>
                  </a:cubicBezTo>
                  <a:lnTo>
                    <a:pt x="24393" y="22549"/>
                  </a:lnTo>
                  <a:cubicBezTo>
                    <a:pt x="24295" y="22549"/>
                    <a:pt x="24295" y="22647"/>
                    <a:pt x="24295" y="22647"/>
                  </a:cubicBezTo>
                  <a:lnTo>
                    <a:pt x="24196" y="22647"/>
                  </a:lnTo>
                  <a:cubicBezTo>
                    <a:pt x="24196" y="22549"/>
                    <a:pt x="24295" y="22426"/>
                    <a:pt x="24295" y="22328"/>
                  </a:cubicBezTo>
                  <a:cubicBezTo>
                    <a:pt x="24295" y="22426"/>
                    <a:pt x="24295" y="22426"/>
                    <a:pt x="24393" y="22549"/>
                  </a:cubicBezTo>
                  <a:cubicBezTo>
                    <a:pt x="24393" y="22426"/>
                    <a:pt x="24491" y="22426"/>
                    <a:pt x="24491" y="22328"/>
                  </a:cubicBezTo>
                  <a:cubicBezTo>
                    <a:pt x="24491" y="22328"/>
                    <a:pt x="24491" y="22426"/>
                    <a:pt x="24590" y="22426"/>
                  </a:cubicBezTo>
                  <a:lnTo>
                    <a:pt x="24590" y="22328"/>
                  </a:lnTo>
                  <a:cubicBezTo>
                    <a:pt x="24811" y="22229"/>
                    <a:pt x="25008" y="22032"/>
                    <a:pt x="25204" y="22032"/>
                  </a:cubicBezTo>
                  <a:cubicBezTo>
                    <a:pt x="25303" y="22032"/>
                    <a:pt x="25303" y="21934"/>
                    <a:pt x="25426" y="21811"/>
                  </a:cubicBezTo>
                  <a:cubicBezTo>
                    <a:pt x="25426" y="21762"/>
                    <a:pt x="25450" y="21762"/>
                    <a:pt x="25487" y="21762"/>
                  </a:cubicBezTo>
                  <a:cubicBezTo>
                    <a:pt x="25524" y="21762"/>
                    <a:pt x="25573" y="21762"/>
                    <a:pt x="25622" y="21713"/>
                  </a:cubicBezTo>
                  <a:cubicBezTo>
                    <a:pt x="25622" y="21614"/>
                    <a:pt x="25721" y="21614"/>
                    <a:pt x="25819" y="21614"/>
                  </a:cubicBezTo>
                  <a:cubicBezTo>
                    <a:pt x="25918" y="21614"/>
                    <a:pt x="26040" y="21516"/>
                    <a:pt x="26139" y="21516"/>
                  </a:cubicBezTo>
                  <a:cubicBezTo>
                    <a:pt x="26139" y="21418"/>
                    <a:pt x="26237" y="21418"/>
                    <a:pt x="26336" y="21418"/>
                  </a:cubicBezTo>
                  <a:cubicBezTo>
                    <a:pt x="26237" y="21319"/>
                    <a:pt x="26139" y="21319"/>
                    <a:pt x="26040" y="21319"/>
                  </a:cubicBezTo>
                  <a:cubicBezTo>
                    <a:pt x="26237" y="21098"/>
                    <a:pt x="26434" y="21000"/>
                    <a:pt x="26532" y="20901"/>
                  </a:cubicBezTo>
                  <a:cubicBezTo>
                    <a:pt x="26532" y="20803"/>
                    <a:pt x="26434" y="20803"/>
                    <a:pt x="26434" y="20705"/>
                  </a:cubicBezTo>
                  <a:cubicBezTo>
                    <a:pt x="26336" y="20705"/>
                    <a:pt x="26336" y="20705"/>
                    <a:pt x="26336" y="20803"/>
                  </a:cubicBezTo>
                  <a:cubicBezTo>
                    <a:pt x="26139" y="20803"/>
                    <a:pt x="25918" y="20901"/>
                    <a:pt x="25819" y="21000"/>
                  </a:cubicBezTo>
                  <a:cubicBezTo>
                    <a:pt x="25622" y="21000"/>
                    <a:pt x="25524" y="21098"/>
                    <a:pt x="25426" y="21196"/>
                  </a:cubicBezTo>
                  <a:cubicBezTo>
                    <a:pt x="25204" y="21196"/>
                    <a:pt x="25106" y="21196"/>
                    <a:pt x="25008" y="21319"/>
                  </a:cubicBezTo>
                  <a:cubicBezTo>
                    <a:pt x="24811" y="21418"/>
                    <a:pt x="24688" y="21516"/>
                    <a:pt x="24491" y="21614"/>
                  </a:cubicBezTo>
                  <a:cubicBezTo>
                    <a:pt x="24477" y="21600"/>
                    <a:pt x="24465" y="21594"/>
                    <a:pt x="24454" y="21594"/>
                  </a:cubicBezTo>
                  <a:cubicBezTo>
                    <a:pt x="24402" y="21594"/>
                    <a:pt x="24384" y="21733"/>
                    <a:pt x="24332" y="21733"/>
                  </a:cubicBezTo>
                  <a:cubicBezTo>
                    <a:pt x="24321" y="21733"/>
                    <a:pt x="24309" y="21727"/>
                    <a:pt x="24295" y="21713"/>
                  </a:cubicBezTo>
                  <a:cubicBezTo>
                    <a:pt x="24245" y="21762"/>
                    <a:pt x="24166" y="21762"/>
                    <a:pt x="24086" y="21762"/>
                  </a:cubicBezTo>
                  <a:cubicBezTo>
                    <a:pt x="24006" y="21762"/>
                    <a:pt x="23926" y="21762"/>
                    <a:pt x="23877" y="21811"/>
                  </a:cubicBezTo>
                  <a:cubicBezTo>
                    <a:pt x="23844" y="21852"/>
                    <a:pt x="23811" y="21866"/>
                    <a:pt x="23778" y="21866"/>
                  </a:cubicBezTo>
                  <a:cubicBezTo>
                    <a:pt x="23713" y="21866"/>
                    <a:pt x="23647" y="21811"/>
                    <a:pt x="23582" y="21811"/>
                  </a:cubicBezTo>
                  <a:cubicBezTo>
                    <a:pt x="23459" y="21934"/>
                    <a:pt x="23262" y="21934"/>
                    <a:pt x="23065" y="21934"/>
                  </a:cubicBezTo>
                  <a:lnTo>
                    <a:pt x="23065" y="22032"/>
                  </a:lnTo>
                  <a:lnTo>
                    <a:pt x="22549" y="22032"/>
                  </a:lnTo>
                  <a:lnTo>
                    <a:pt x="22549" y="22229"/>
                  </a:lnTo>
                  <a:cubicBezTo>
                    <a:pt x="22549" y="22131"/>
                    <a:pt x="22450" y="22131"/>
                    <a:pt x="22450" y="22131"/>
                  </a:cubicBezTo>
                  <a:lnTo>
                    <a:pt x="22229" y="22131"/>
                  </a:lnTo>
                  <a:cubicBezTo>
                    <a:pt x="22229" y="22229"/>
                    <a:pt x="22229" y="22229"/>
                    <a:pt x="22352" y="22229"/>
                  </a:cubicBezTo>
                  <a:cubicBezTo>
                    <a:pt x="22229" y="22229"/>
                    <a:pt x="22131" y="22229"/>
                    <a:pt x="22131" y="22328"/>
                  </a:cubicBezTo>
                  <a:cubicBezTo>
                    <a:pt x="22032" y="22328"/>
                    <a:pt x="22032" y="22426"/>
                    <a:pt x="21934" y="22426"/>
                  </a:cubicBezTo>
                  <a:lnTo>
                    <a:pt x="21934" y="22549"/>
                  </a:lnTo>
                  <a:cubicBezTo>
                    <a:pt x="21836" y="22549"/>
                    <a:pt x="21836" y="22647"/>
                    <a:pt x="21614" y="22746"/>
                  </a:cubicBezTo>
                  <a:cubicBezTo>
                    <a:pt x="21516" y="22746"/>
                    <a:pt x="21319" y="22746"/>
                    <a:pt x="21221" y="22844"/>
                  </a:cubicBezTo>
                  <a:cubicBezTo>
                    <a:pt x="21000" y="22844"/>
                    <a:pt x="20803" y="22844"/>
                    <a:pt x="20606" y="22942"/>
                  </a:cubicBezTo>
                  <a:cubicBezTo>
                    <a:pt x="20508" y="22942"/>
                    <a:pt x="20287" y="22844"/>
                    <a:pt x="20188" y="22844"/>
                  </a:cubicBezTo>
                  <a:cubicBezTo>
                    <a:pt x="20188" y="22844"/>
                    <a:pt x="20188" y="22942"/>
                    <a:pt x="20090" y="23041"/>
                  </a:cubicBezTo>
                  <a:lnTo>
                    <a:pt x="20090" y="22746"/>
                  </a:lnTo>
                  <a:cubicBezTo>
                    <a:pt x="19893" y="22844"/>
                    <a:pt x="19672" y="22942"/>
                    <a:pt x="19475" y="22942"/>
                  </a:cubicBezTo>
                  <a:lnTo>
                    <a:pt x="19278" y="22942"/>
                  </a:lnTo>
                  <a:cubicBezTo>
                    <a:pt x="19237" y="22909"/>
                    <a:pt x="19210" y="22899"/>
                    <a:pt x="19188" y="22899"/>
                  </a:cubicBezTo>
                  <a:cubicBezTo>
                    <a:pt x="19145" y="22899"/>
                    <a:pt x="19123" y="22942"/>
                    <a:pt x="19057" y="22942"/>
                  </a:cubicBezTo>
                  <a:lnTo>
                    <a:pt x="18959" y="22942"/>
                  </a:lnTo>
                  <a:cubicBezTo>
                    <a:pt x="18930" y="22913"/>
                    <a:pt x="18893" y="22901"/>
                    <a:pt x="18849" y="22901"/>
                  </a:cubicBezTo>
                  <a:cubicBezTo>
                    <a:pt x="18743" y="22901"/>
                    <a:pt x="18599" y="22971"/>
                    <a:pt x="18442" y="23041"/>
                  </a:cubicBezTo>
                  <a:cubicBezTo>
                    <a:pt x="18442" y="22942"/>
                    <a:pt x="18344" y="22844"/>
                    <a:pt x="18344" y="22844"/>
                  </a:cubicBezTo>
                  <a:cubicBezTo>
                    <a:pt x="18246" y="22942"/>
                    <a:pt x="18147" y="22942"/>
                    <a:pt x="17926" y="22942"/>
                  </a:cubicBezTo>
                  <a:cubicBezTo>
                    <a:pt x="17926" y="22942"/>
                    <a:pt x="17828" y="22844"/>
                    <a:pt x="17729" y="22844"/>
                  </a:cubicBezTo>
                  <a:lnTo>
                    <a:pt x="17434" y="22844"/>
                  </a:lnTo>
                  <a:cubicBezTo>
                    <a:pt x="17311" y="22844"/>
                    <a:pt x="17213" y="22746"/>
                    <a:pt x="17115" y="22746"/>
                  </a:cubicBezTo>
                  <a:lnTo>
                    <a:pt x="16820" y="22746"/>
                  </a:lnTo>
                  <a:cubicBezTo>
                    <a:pt x="16738" y="22746"/>
                    <a:pt x="16667" y="22702"/>
                    <a:pt x="16599" y="22702"/>
                  </a:cubicBezTo>
                  <a:cubicBezTo>
                    <a:pt x="16565" y="22702"/>
                    <a:pt x="16533" y="22713"/>
                    <a:pt x="16500" y="22746"/>
                  </a:cubicBezTo>
                  <a:cubicBezTo>
                    <a:pt x="16451" y="22647"/>
                    <a:pt x="16402" y="22623"/>
                    <a:pt x="16352" y="22623"/>
                  </a:cubicBezTo>
                  <a:cubicBezTo>
                    <a:pt x="16303" y="22623"/>
                    <a:pt x="16254" y="22647"/>
                    <a:pt x="16205" y="22647"/>
                  </a:cubicBezTo>
                  <a:cubicBezTo>
                    <a:pt x="16082" y="22647"/>
                    <a:pt x="15984" y="22549"/>
                    <a:pt x="15885" y="22549"/>
                  </a:cubicBezTo>
                  <a:cubicBezTo>
                    <a:pt x="15981" y="22512"/>
                    <a:pt x="16074" y="22497"/>
                    <a:pt x="16167" y="22497"/>
                  </a:cubicBezTo>
                  <a:cubicBezTo>
                    <a:pt x="16384" y="22497"/>
                    <a:pt x="16596" y="22578"/>
                    <a:pt x="16820" y="22647"/>
                  </a:cubicBezTo>
                  <a:cubicBezTo>
                    <a:pt x="16852" y="22573"/>
                    <a:pt x="16885" y="22549"/>
                    <a:pt x="16918" y="22549"/>
                  </a:cubicBezTo>
                  <a:cubicBezTo>
                    <a:pt x="16983" y="22549"/>
                    <a:pt x="17049" y="22647"/>
                    <a:pt x="17115" y="22647"/>
                  </a:cubicBezTo>
                  <a:cubicBezTo>
                    <a:pt x="17311" y="22647"/>
                    <a:pt x="17434" y="22647"/>
                    <a:pt x="17631" y="22549"/>
                  </a:cubicBezTo>
                  <a:cubicBezTo>
                    <a:pt x="17729" y="22549"/>
                    <a:pt x="17729" y="22647"/>
                    <a:pt x="17828" y="22647"/>
                  </a:cubicBezTo>
                  <a:lnTo>
                    <a:pt x="19057" y="22647"/>
                  </a:lnTo>
                  <a:cubicBezTo>
                    <a:pt x="19156" y="22647"/>
                    <a:pt x="19278" y="22549"/>
                    <a:pt x="19377" y="22549"/>
                  </a:cubicBezTo>
                  <a:cubicBezTo>
                    <a:pt x="19475" y="22647"/>
                    <a:pt x="19574" y="22647"/>
                    <a:pt x="19574" y="22647"/>
                  </a:cubicBezTo>
                  <a:cubicBezTo>
                    <a:pt x="19672" y="22549"/>
                    <a:pt x="19770" y="22549"/>
                    <a:pt x="19893" y="22549"/>
                  </a:cubicBezTo>
                  <a:cubicBezTo>
                    <a:pt x="19959" y="22549"/>
                    <a:pt x="20024" y="22593"/>
                    <a:pt x="20090" y="22593"/>
                  </a:cubicBezTo>
                  <a:cubicBezTo>
                    <a:pt x="20123" y="22593"/>
                    <a:pt x="20155" y="22582"/>
                    <a:pt x="20188" y="22549"/>
                  </a:cubicBezTo>
                  <a:cubicBezTo>
                    <a:pt x="20237" y="22487"/>
                    <a:pt x="20287" y="22457"/>
                    <a:pt x="20339" y="22457"/>
                  </a:cubicBezTo>
                  <a:cubicBezTo>
                    <a:pt x="20391" y="22457"/>
                    <a:pt x="20446" y="22487"/>
                    <a:pt x="20508" y="22549"/>
                  </a:cubicBezTo>
                  <a:lnTo>
                    <a:pt x="20606" y="22549"/>
                  </a:lnTo>
                  <a:cubicBezTo>
                    <a:pt x="20901" y="22426"/>
                    <a:pt x="21221" y="22426"/>
                    <a:pt x="21516" y="22426"/>
                  </a:cubicBezTo>
                  <a:lnTo>
                    <a:pt x="21737" y="22229"/>
                  </a:lnTo>
                  <a:lnTo>
                    <a:pt x="21418" y="22229"/>
                  </a:lnTo>
                  <a:cubicBezTo>
                    <a:pt x="21319" y="22229"/>
                    <a:pt x="21319" y="22328"/>
                    <a:pt x="21319" y="22426"/>
                  </a:cubicBezTo>
                  <a:lnTo>
                    <a:pt x="21319" y="22131"/>
                  </a:lnTo>
                  <a:cubicBezTo>
                    <a:pt x="21221" y="22180"/>
                    <a:pt x="21117" y="22180"/>
                    <a:pt x="21024" y="22180"/>
                  </a:cubicBezTo>
                  <a:cubicBezTo>
                    <a:pt x="20932" y="22180"/>
                    <a:pt x="20852" y="22180"/>
                    <a:pt x="20803" y="22229"/>
                  </a:cubicBezTo>
                  <a:cubicBezTo>
                    <a:pt x="20705" y="22229"/>
                    <a:pt x="20606" y="22131"/>
                    <a:pt x="20508" y="22032"/>
                  </a:cubicBezTo>
                  <a:lnTo>
                    <a:pt x="20508" y="22229"/>
                  </a:lnTo>
                  <a:lnTo>
                    <a:pt x="20287" y="22229"/>
                  </a:lnTo>
                  <a:cubicBezTo>
                    <a:pt x="20188" y="22229"/>
                    <a:pt x="20188" y="22328"/>
                    <a:pt x="20090" y="22328"/>
                  </a:cubicBezTo>
                  <a:cubicBezTo>
                    <a:pt x="20090" y="22328"/>
                    <a:pt x="19992" y="22328"/>
                    <a:pt x="19992" y="22229"/>
                  </a:cubicBezTo>
                  <a:cubicBezTo>
                    <a:pt x="19893" y="22328"/>
                    <a:pt x="19893" y="22328"/>
                    <a:pt x="19770" y="22328"/>
                  </a:cubicBezTo>
                  <a:lnTo>
                    <a:pt x="19574" y="22328"/>
                  </a:lnTo>
                  <a:cubicBezTo>
                    <a:pt x="19475" y="22328"/>
                    <a:pt x="19377" y="22328"/>
                    <a:pt x="19156" y="22426"/>
                  </a:cubicBezTo>
                  <a:cubicBezTo>
                    <a:pt x="19123" y="22360"/>
                    <a:pt x="19090" y="22338"/>
                    <a:pt x="19057" y="22338"/>
                  </a:cubicBezTo>
                  <a:cubicBezTo>
                    <a:pt x="18992" y="22338"/>
                    <a:pt x="18926" y="22426"/>
                    <a:pt x="18860" y="22426"/>
                  </a:cubicBezTo>
                  <a:lnTo>
                    <a:pt x="18762" y="22328"/>
                  </a:lnTo>
                  <a:cubicBezTo>
                    <a:pt x="18726" y="22408"/>
                    <a:pt x="18687" y="22430"/>
                    <a:pt x="18642" y="22430"/>
                  </a:cubicBezTo>
                  <a:cubicBezTo>
                    <a:pt x="18589" y="22430"/>
                    <a:pt x="18528" y="22399"/>
                    <a:pt x="18455" y="22399"/>
                  </a:cubicBezTo>
                  <a:cubicBezTo>
                    <a:pt x="18421" y="22399"/>
                    <a:pt x="18384" y="22406"/>
                    <a:pt x="18344" y="22426"/>
                  </a:cubicBezTo>
                  <a:cubicBezTo>
                    <a:pt x="18344" y="22426"/>
                    <a:pt x="18257" y="22338"/>
                    <a:pt x="18169" y="22338"/>
                  </a:cubicBezTo>
                  <a:cubicBezTo>
                    <a:pt x="18126" y="22338"/>
                    <a:pt x="18082" y="22360"/>
                    <a:pt x="18049" y="22426"/>
                  </a:cubicBezTo>
                  <a:cubicBezTo>
                    <a:pt x="17938" y="22377"/>
                    <a:pt x="17834" y="22377"/>
                    <a:pt x="17745" y="22377"/>
                  </a:cubicBezTo>
                  <a:cubicBezTo>
                    <a:pt x="17656" y="22377"/>
                    <a:pt x="17582" y="22377"/>
                    <a:pt x="17533" y="22328"/>
                  </a:cubicBezTo>
                  <a:cubicBezTo>
                    <a:pt x="17422" y="22278"/>
                    <a:pt x="17342" y="22278"/>
                    <a:pt x="17265" y="22278"/>
                  </a:cubicBezTo>
                  <a:cubicBezTo>
                    <a:pt x="17188" y="22278"/>
                    <a:pt x="17115" y="22278"/>
                    <a:pt x="17016" y="22229"/>
                  </a:cubicBezTo>
                  <a:cubicBezTo>
                    <a:pt x="16967" y="22180"/>
                    <a:pt x="16918" y="22180"/>
                    <a:pt x="16866" y="22180"/>
                  </a:cubicBezTo>
                  <a:cubicBezTo>
                    <a:pt x="16813" y="22180"/>
                    <a:pt x="16758" y="22180"/>
                    <a:pt x="16697" y="22131"/>
                  </a:cubicBezTo>
                  <a:cubicBezTo>
                    <a:pt x="16664" y="22164"/>
                    <a:pt x="16631" y="22175"/>
                    <a:pt x="16602" y="22175"/>
                  </a:cubicBezTo>
                  <a:cubicBezTo>
                    <a:pt x="16544" y="22175"/>
                    <a:pt x="16500" y="22131"/>
                    <a:pt x="16500" y="22131"/>
                  </a:cubicBezTo>
                  <a:cubicBezTo>
                    <a:pt x="16205" y="22032"/>
                    <a:pt x="15885" y="22032"/>
                    <a:pt x="15590" y="21934"/>
                  </a:cubicBezTo>
                  <a:cubicBezTo>
                    <a:pt x="15369" y="21811"/>
                    <a:pt x="15172" y="21713"/>
                    <a:pt x="14975" y="21713"/>
                  </a:cubicBezTo>
                  <a:cubicBezTo>
                    <a:pt x="14852" y="21614"/>
                    <a:pt x="14754" y="21614"/>
                    <a:pt x="14656" y="21614"/>
                  </a:cubicBezTo>
                  <a:cubicBezTo>
                    <a:pt x="14557" y="21614"/>
                    <a:pt x="14459" y="21516"/>
                    <a:pt x="14361" y="21418"/>
                  </a:cubicBezTo>
                  <a:cubicBezTo>
                    <a:pt x="14238" y="21418"/>
                    <a:pt x="14139" y="21319"/>
                    <a:pt x="14041" y="21319"/>
                  </a:cubicBezTo>
                  <a:cubicBezTo>
                    <a:pt x="13943" y="21319"/>
                    <a:pt x="13943" y="21098"/>
                    <a:pt x="13746" y="21098"/>
                  </a:cubicBezTo>
                  <a:cubicBezTo>
                    <a:pt x="13623" y="21098"/>
                    <a:pt x="13525" y="21000"/>
                    <a:pt x="13426" y="21000"/>
                  </a:cubicBezTo>
                  <a:lnTo>
                    <a:pt x="13426" y="21098"/>
                  </a:lnTo>
                  <a:cubicBezTo>
                    <a:pt x="13623" y="21196"/>
                    <a:pt x="13746" y="21319"/>
                    <a:pt x="13943" y="21418"/>
                  </a:cubicBezTo>
                  <a:cubicBezTo>
                    <a:pt x="14041" y="21418"/>
                    <a:pt x="14139" y="21516"/>
                    <a:pt x="14238" y="21614"/>
                  </a:cubicBezTo>
                  <a:cubicBezTo>
                    <a:pt x="14459" y="21713"/>
                    <a:pt x="14754" y="21713"/>
                    <a:pt x="15074" y="21934"/>
                  </a:cubicBezTo>
                  <a:cubicBezTo>
                    <a:pt x="15172" y="21934"/>
                    <a:pt x="15369" y="22032"/>
                    <a:pt x="15467" y="22032"/>
                  </a:cubicBezTo>
                  <a:lnTo>
                    <a:pt x="15590" y="22032"/>
                  </a:lnTo>
                  <a:cubicBezTo>
                    <a:pt x="15590" y="22032"/>
                    <a:pt x="15590" y="22131"/>
                    <a:pt x="15688" y="22229"/>
                  </a:cubicBezTo>
                  <a:lnTo>
                    <a:pt x="15590" y="22229"/>
                  </a:lnTo>
                  <a:cubicBezTo>
                    <a:pt x="15467" y="22131"/>
                    <a:pt x="15369" y="22131"/>
                    <a:pt x="15270" y="22131"/>
                  </a:cubicBezTo>
                  <a:lnTo>
                    <a:pt x="15074" y="22131"/>
                  </a:lnTo>
                  <a:cubicBezTo>
                    <a:pt x="15074" y="22131"/>
                    <a:pt x="15074" y="22032"/>
                    <a:pt x="14975" y="22032"/>
                  </a:cubicBezTo>
                  <a:lnTo>
                    <a:pt x="14754" y="22032"/>
                  </a:lnTo>
                  <a:cubicBezTo>
                    <a:pt x="14656" y="21934"/>
                    <a:pt x="14557" y="21934"/>
                    <a:pt x="14459" y="21811"/>
                  </a:cubicBezTo>
                  <a:lnTo>
                    <a:pt x="14459" y="21934"/>
                  </a:lnTo>
                  <a:cubicBezTo>
                    <a:pt x="14280" y="21834"/>
                    <a:pt x="14116" y="21686"/>
                    <a:pt x="13956" y="21686"/>
                  </a:cubicBezTo>
                  <a:cubicBezTo>
                    <a:pt x="13919" y="21686"/>
                    <a:pt x="13881" y="21694"/>
                    <a:pt x="13844" y="21713"/>
                  </a:cubicBezTo>
                  <a:lnTo>
                    <a:pt x="13844" y="21516"/>
                  </a:lnTo>
                  <a:cubicBezTo>
                    <a:pt x="13525" y="21319"/>
                    <a:pt x="13131" y="21196"/>
                    <a:pt x="12812" y="20803"/>
                  </a:cubicBezTo>
                  <a:lnTo>
                    <a:pt x="13008" y="20803"/>
                  </a:lnTo>
                  <a:cubicBezTo>
                    <a:pt x="13008" y="20705"/>
                    <a:pt x="12910" y="20705"/>
                    <a:pt x="12910" y="20705"/>
                  </a:cubicBezTo>
                  <a:cubicBezTo>
                    <a:pt x="12713" y="20483"/>
                    <a:pt x="12615" y="20385"/>
                    <a:pt x="12394" y="20287"/>
                  </a:cubicBezTo>
                  <a:cubicBezTo>
                    <a:pt x="12295" y="20188"/>
                    <a:pt x="12098" y="20090"/>
                    <a:pt x="12000" y="19967"/>
                  </a:cubicBezTo>
                  <a:cubicBezTo>
                    <a:pt x="11902" y="19869"/>
                    <a:pt x="11779" y="19770"/>
                    <a:pt x="11680" y="19672"/>
                  </a:cubicBezTo>
                  <a:cubicBezTo>
                    <a:pt x="11484" y="19475"/>
                    <a:pt x="11385" y="19352"/>
                    <a:pt x="11287" y="19254"/>
                  </a:cubicBezTo>
                  <a:cubicBezTo>
                    <a:pt x="11066" y="19057"/>
                    <a:pt x="10967" y="18860"/>
                    <a:pt x="10771" y="18639"/>
                  </a:cubicBezTo>
                  <a:cubicBezTo>
                    <a:pt x="10771" y="18541"/>
                    <a:pt x="10771" y="18541"/>
                    <a:pt x="10672" y="18442"/>
                  </a:cubicBezTo>
                  <a:cubicBezTo>
                    <a:pt x="10353" y="18123"/>
                    <a:pt x="10156" y="17828"/>
                    <a:pt x="10058" y="17311"/>
                  </a:cubicBezTo>
                  <a:lnTo>
                    <a:pt x="9935" y="17311"/>
                  </a:lnTo>
                  <a:cubicBezTo>
                    <a:pt x="9935" y="17016"/>
                    <a:pt x="9935" y="16795"/>
                    <a:pt x="9836" y="16598"/>
                  </a:cubicBezTo>
                  <a:lnTo>
                    <a:pt x="9640" y="16598"/>
                  </a:lnTo>
                  <a:lnTo>
                    <a:pt x="9640" y="16500"/>
                  </a:lnTo>
                  <a:lnTo>
                    <a:pt x="9836" y="16500"/>
                  </a:lnTo>
                  <a:lnTo>
                    <a:pt x="9836" y="16082"/>
                  </a:lnTo>
                  <a:cubicBezTo>
                    <a:pt x="9836" y="15984"/>
                    <a:pt x="9836" y="15787"/>
                    <a:pt x="9738" y="15664"/>
                  </a:cubicBezTo>
                  <a:cubicBezTo>
                    <a:pt x="9836" y="15566"/>
                    <a:pt x="9836" y="15467"/>
                    <a:pt x="9836" y="15369"/>
                  </a:cubicBezTo>
                  <a:lnTo>
                    <a:pt x="9836" y="14951"/>
                  </a:lnTo>
                  <a:lnTo>
                    <a:pt x="9836" y="14434"/>
                  </a:lnTo>
                  <a:lnTo>
                    <a:pt x="9935" y="14336"/>
                  </a:lnTo>
                  <a:lnTo>
                    <a:pt x="9935" y="14238"/>
                  </a:lnTo>
                  <a:cubicBezTo>
                    <a:pt x="9935" y="13943"/>
                    <a:pt x="10058" y="13721"/>
                    <a:pt x="10058" y="13426"/>
                  </a:cubicBezTo>
                  <a:lnTo>
                    <a:pt x="10156" y="13426"/>
                  </a:lnTo>
                  <a:lnTo>
                    <a:pt x="10156" y="13328"/>
                  </a:lnTo>
                  <a:lnTo>
                    <a:pt x="10156" y="13205"/>
                  </a:lnTo>
                  <a:lnTo>
                    <a:pt x="10058" y="13107"/>
                  </a:lnTo>
                  <a:cubicBezTo>
                    <a:pt x="10156" y="13008"/>
                    <a:pt x="10254" y="12910"/>
                    <a:pt x="10353" y="12812"/>
                  </a:cubicBezTo>
                  <a:cubicBezTo>
                    <a:pt x="10353" y="12492"/>
                    <a:pt x="10451" y="12295"/>
                    <a:pt x="10549" y="11976"/>
                  </a:cubicBezTo>
                  <a:cubicBezTo>
                    <a:pt x="10672" y="11877"/>
                    <a:pt x="10672" y="11779"/>
                    <a:pt x="10771" y="11779"/>
                  </a:cubicBezTo>
                  <a:cubicBezTo>
                    <a:pt x="10869" y="11361"/>
                    <a:pt x="10869" y="11066"/>
                    <a:pt x="11164" y="10869"/>
                  </a:cubicBezTo>
                  <a:cubicBezTo>
                    <a:pt x="11164" y="10746"/>
                    <a:pt x="11066" y="10746"/>
                    <a:pt x="11066" y="10746"/>
                  </a:cubicBezTo>
                  <a:cubicBezTo>
                    <a:pt x="11164" y="10648"/>
                    <a:pt x="11164" y="10549"/>
                    <a:pt x="11287" y="10549"/>
                  </a:cubicBezTo>
                  <a:lnTo>
                    <a:pt x="11287" y="10254"/>
                  </a:lnTo>
                  <a:lnTo>
                    <a:pt x="11385" y="10254"/>
                  </a:lnTo>
                  <a:cubicBezTo>
                    <a:pt x="11385" y="10131"/>
                    <a:pt x="11484" y="10131"/>
                    <a:pt x="11484" y="10033"/>
                  </a:cubicBezTo>
                  <a:lnTo>
                    <a:pt x="11680" y="10033"/>
                  </a:lnTo>
                  <a:cubicBezTo>
                    <a:pt x="11582" y="10033"/>
                    <a:pt x="11582" y="9935"/>
                    <a:pt x="11582" y="9935"/>
                  </a:cubicBezTo>
                  <a:cubicBezTo>
                    <a:pt x="11680" y="9935"/>
                    <a:pt x="11680" y="9836"/>
                    <a:pt x="11779" y="9836"/>
                  </a:cubicBezTo>
                  <a:cubicBezTo>
                    <a:pt x="11779" y="9738"/>
                    <a:pt x="11779" y="9738"/>
                    <a:pt x="11680" y="9640"/>
                  </a:cubicBezTo>
                  <a:cubicBezTo>
                    <a:pt x="12000" y="9517"/>
                    <a:pt x="12000" y="9222"/>
                    <a:pt x="12197" y="9123"/>
                  </a:cubicBezTo>
                  <a:cubicBezTo>
                    <a:pt x="12394" y="8902"/>
                    <a:pt x="12516" y="8705"/>
                    <a:pt x="12615" y="8410"/>
                  </a:cubicBezTo>
                  <a:cubicBezTo>
                    <a:pt x="12615" y="8410"/>
                    <a:pt x="12615" y="8508"/>
                    <a:pt x="12713" y="8508"/>
                  </a:cubicBezTo>
                  <a:cubicBezTo>
                    <a:pt x="12812" y="8287"/>
                    <a:pt x="13008" y="8189"/>
                    <a:pt x="13131" y="7992"/>
                  </a:cubicBezTo>
                  <a:lnTo>
                    <a:pt x="12910" y="7992"/>
                  </a:lnTo>
                  <a:cubicBezTo>
                    <a:pt x="12910" y="7894"/>
                    <a:pt x="13008" y="7894"/>
                    <a:pt x="13131" y="7894"/>
                  </a:cubicBezTo>
                  <a:cubicBezTo>
                    <a:pt x="13230" y="7795"/>
                    <a:pt x="13230" y="7672"/>
                    <a:pt x="13328" y="7672"/>
                  </a:cubicBezTo>
                  <a:lnTo>
                    <a:pt x="13426" y="7795"/>
                  </a:lnTo>
                  <a:lnTo>
                    <a:pt x="13426" y="7574"/>
                  </a:lnTo>
                  <a:cubicBezTo>
                    <a:pt x="13426" y="7476"/>
                    <a:pt x="13525" y="7476"/>
                    <a:pt x="13623" y="7377"/>
                  </a:cubicBezTo>
                  <a:cubicBezTo>
                    <a:pt x="13623" y="7377"/>
                    <a:pt x="13623" y="7476"/>
                    <a:pt x="13746" y="7574"/>
                  </a:cubicBezTo>
                  <a:lnTo>
                    <a:pt x="13746" y="7279"/>
                  </a:lnTo>
                  <a:lnTo>
                    <a:pt x="13943" y="7279"/>
                  </a:lnTo>
                  <a:cubicBezTo>
                    <a:pt x="14041" y="7181"/>
                    <a:pt x="14238" y="7058"/>
                    <a:pt x="14459" y="6959"/>
                  </a:cubicBezTo>
                  <a:cubicBezTo>
                    <a:pt x="14656" y="6763"/>
                    <a:pt x="14852" y="6763"/>
                    <a:pt x="15074" y="6566"/>
                  </a:cubicBezTo>
                  <a:cubicBezTo>
                    <a:pt x="15369" y="6345"/>
                    <a:pt x="15688" y="6246"/>
                    <a:pt x="15984" y="6148"/>
                  </a:cubicBezTo>
                  <a:cubicBezTo>
                    <a:pt x="16082" y="6148"/>
                    <a:pt x="16303" y="6050"/>
                    <a:pt x="16402" y="5951"/>
                  </a:cubicBezTo>
                  <a:lnTo>
                    <a:pt x="16598" y="5951"/>
                  </a:lnTo>
                  <a:lnTo>
                    <a:pt x="16500" y="6050"/>
                  </a:lnTo>
                  <a:cubicBezTo>
                    <a:pt x="16533" y="6082"/>
                    <a:pt x="16565" y="6093"/>
                    <a:pt x="16599" y="6093"/>
                  </a:cubicBezTo>
                  <a:cubicBezTo>
                    <a:pt x="16667" y="6093"/>
                    <a:pt x="16738" y="6050"/>
                    <a:pt x="16820" y="6050"/>
                  </a:cubicBezTo>
                  <a:lnTo>
                    <a:pt x="16697" y="5951"/>
                  </a:lnTo>
                  <a:cubicBezTo>
                    <a:pt x="16820" y="5828"/>
                    <a:pt x="16918" y="5828"/>
                    <a:pt x="16918" y="5828"/>
                  </a:cubicBezTo>
                  <a:cubicBezTo>
                    <a:pt x="17016" y="5828"/>
                    <a:pt x="17115" y="5828"/>
                    <a:pt x="17213" y="5951"/>
                  </a:cubicBezTo>
                  <a:cubicBezTo>
                    <a:pt x="17213" y="5828"/>
                    <a:pt x="17115" y="5828"/>
                    <a:pt x="17115" y="5730"/>
                  </a:cubicBezTo>
                  <a:lnTo>
                    <a:pt x="17115" y="5730"/>
                  </a:lnTo>
                  <a:cubicBezTo>
                    <a:pt x="17288" y="5771"/>
                    <a:pt x="17389" y="5794"/>
                    <a:pt x="17463" y="5794"/>
                  </a:cubicBezTo>
                  <a:cubicBezTo>
                    <a:pt x="17566" y="5794"/>
                    <a:pt x="17614" y="5747"/>
                    <a:pt x="17729" y="5632"/>
                  </a:cubicBezTo>
                  <a:lnTo>
                    <a:pt x="18246" y="5632"/>
                  </a:lnTo>
                  <a:cubicBezTo>
                    <a:pt x="18344" y="5632"/>
                    <a:pt x="18344" y="5632"/>
                    <a:pt x="18442" y="5533"/>
                  </a:cubicBezTo>
                  <a:cubicBezTo>
                    <a:pt x="18553" y="5582"/>
                    <a:pt x="18658" y="5582"/>
                    <a:pt x="18747" y="5582"/>
                  </a:cubicBezTo>
                  <a:cubicBezTo>
                    <a:pt x="18836" y="5582"/>
                    <a:pt x="18910" y="5582"/>
                    <a:pt x="18959" y="5632"/>
                  </a:cubicBezTo>
                  <a:cubicBezTo>
                    <a:pt x="19156" y="5632"/>
                    <a:pt x="19278" y="5533"/>
                    <a:pt x="19475" y="5533"/>
                  </a:cubicBezTo>
                  <a:cubicBezTo>
                    <a:pt x="19574" y="5632"/>
                    <a:pt x="19770" y="5632"/>
                    <a:pt x="19992" y="5632"/>
                  </a:cubicBezTo>
                  <a:lnTo>
                    <a:pt x="20508" y="5632"/>
                  </a:lnTo>
                  <a:cubicBezTo>
                    <a:pt x="20705" y="5730"/>
                    <a:pt x="20901" y="5730"/>
                    <a:pt x="21000" y="5730"/>
                  </a:cubicBezTo>
                  <a:cubicBezTo>
                    <a:pt x="21123" y="5730"/>
                    <a:pt x="21123" y="5730"/>
                    <a:pt x="21123" y="5632"/>
                  </a:cubicBezTo>
                  <a:cubicBezTo>
                    <a:pt x="21000" y="5632"/>
                    <a:pt x="20803" y="5632"/>
                    <a:pt x="20705" y="5533"/>
                  </a:cubicBezTo>
                  <a:lnTo>
                    <a:pt x="20508" y="5533"/>
                  </a:lnTo>
                  <a:cubicBezTo>
                    <a:pt x="20461" y="5554"/>
                    <a:pt x="20420" y="5562"/>
                    <a:pt x="20383" y="5562"/>
                  </a:cubicBezTo>
                  <a:cubicBezTo>
                    <a:pt x="20282" y="5562"/>
                    <a:pt x="20213" y="5505"/>
                    <a:pt x="20153" y="5505"/>
                  </a:cubicBezTo>
                  <a:cubicBezTo>
                    <a:pt x="20131" y="5505"/>
                    <a:pt x="20111" y="5512"/>
                    <a:pt x="20090" y="5533"/>
                  </a:cubicBezTo>
                  <a:cubicBezTo>
                    <a:pt x="20090" y="5435"/>
                    <a:pt x="19893" y="5435"/>
                    <a:pt x="19770" y="5435"/>
                  </a:cubicBezTo>
                  <a:lnTo>
                    <a:pt x="18664" y="5435"/>
                  </a:lnTo>
                  <a:cubicBezTo>
                    <a:pt x="18541" y="5435"/>
                    <a:pt x="18442" y="5533"/>
                    <a:pt x="18246" y="5533"/>
                  </a:cubicBezTo>
                  <a:cubicBezTo>
                    <a:pt x="18246" y="5435"/>
                    <a:pt x="18147" y="5435"/>
                    <a:pt x="18147" y="5214"/>
                  </a:cubicBezTo>
                  <a:lnTo>
                    <a:pt x="18147" y="5214"/>
                  </a:lnTo>
                  <a:cubicBezTo>
                    <a:pt x="18246" y="5336"/>
                    <a:pt x="18344" y="5336"/>
                    <a:pt x="18442" y="5435"/>
                  </a:cubicBezTo>
                  <a:lnTo>
                    <a:pt x="18664" y="5435"/>
                  </a:lnTo>
                  <a:cubicBezTo>
                    <a:pt x="18762" y="5336"/>
                    <a:pt x="18860" y="5336"/>
                    <a:pt x="18959" y="5336"/>
                  </a:cubicBezTo>
                  <a:lnTo>
                    <a:pt x="19377" y="5336"/>
                  </a:lnTo>
                  <a:cubicBezTo>
                    <a:pt x="19480" y="5336"/>
                    <a:pt x="19557" y="5302"/>
                    <a:pt x="19638" y="5302"/>
                  </a:cubicBezTo>
                  <a:cubicBezTo>
                    <a:pt x="19711" y="5302"/>
                    <a:pt x="19788" y="5330"/>
                    <a:pt x="19893" y="5435"/>
                  </a:cubicBezTo>
                  <a:cubicBezTo>
                    <a:pt x="19992" y="5386"/>
                    <a:pt x="20090" y="5386"/>
                    <a:pt x="20191" y="5386"/>
                  </a:cubicBezTo>
                  <a:cubicBezTo>
                    <a:pt x="20293" y="5386"/>
                    <a:pt x="20397" y="5386"/>
                    <a:pt x="20508" y="5336"/>
                  </a:cubicBezTo>
                  <a:lnTo>
                    <a:pt x="20606" y="5435"/>
                  </a:lnTo>
                  <a:lnTo>
                    <a:pt x="20705" y="5336"/>
                  </a:lnTo>
                  <a:lnTo>
                    <a:pt x="20705" y="5435"/>
                  </a:lnTo>
                  <a:cubicBezTo>
                    <a:pt x="20754" y="5484"/>
                    <a:pt x="20828" y="5484"/>
                    <a:pt x="20904" y="5484"/>
                  </a:cubicBezTo>
                  <a:cubicBezTo>
                    <a:pt x="20981" y="5484"/>
                    <a:pt x="21061" y="5484"/>
                    <a:pt x="21123" y="5533"/>
                  </a:cubicBezTo>
                  <a:cubicBezTo>
                    <a:pt x="21151" y="5504"/>
                    <a:pt x="21180" y="5492"/>
                    <a:pt x="21209" y="5492"/>
                  </a:cubicBezTo>
                  <a:cubicBezTo>
                    <a:pt x="21279" y="5492"/>
                    <a:pt x="21348" y="5562"/>
                    <a:pt x="21418" y="5632"/>
                  </a:cubicBezTo>
                  <a:lnTo>
                    <a:pt x="21836" y="5632"/>
                  </a:lnTo>
                  <a:cubicBezTo>
                    <a:pt x="21934" y="5730"/>
                    <a:pt x="22032" y="5730"/>
                    <a:pt x="22229" y="5828"/>
                  </a:cubicBezTo>
                  <a:cubicBezTo>
                    <a:pt x="22131" y="5828"/>
                    <a:pt x="22131" y="5951"/>
                    <a:pt x="22131" y="6050"/>
                  </a:cubicBezTo>
                  <a:cubicBezTo>
                    <a:pt x="22229" y="5951"/>
                    <a:pt x="22352" y="5828"/>
                    <a:pt x="22450" y="5828"/>
                  </a:cubicBezTo>
                  <a:lnTo>
                    <a:pt x="22450" y="5632"/>
                  </a:lnTo>
                  <a:cubicBezTo>
                    <a:pt x="22450" y="5632"/>
                    <a:pt x="22407" y="5675"/>
                    <a:pt x="22378" y="5675"/>
                  </a:cubicBezTo>
                  <a:cubicBezTo>
                    <a:pt x="22363" y="5675"/>
                    <a:pt x="22352" y="5664"/>
                    <a:pt x="22352" y="5632"/>
                  </a:cubicBezTo>
                  <a:lnTo>
                    <a:pt x="22032" y="5632"/>
                  </a:lnTo>
                  <a:cubicBezTo>
                    <a:pt x="22032" y="5632"/>
                    <a:pt x="22032" y="5533"/>
                    <a:pt x="21934" y="5533"/>
                  </a:cubicBezTo>
                  <a:cubicBezTo>
                    <a:pt x="21836" y="5435"/>
                    <a:pt x="21737" y="5435"/>
                    <a:pt x="21614" y="5435"/>
                  </a:cubicBezTo>
                  <a:cubicBezTo>
                    <a:pt x="21516" y="5435"/>
                    <a:pt x="21319" y="5336"/>
                    <a:pt x="21221" y="5336"/>
                  </a:cubicBezTo>
                  <a:cubicBezTo>
                    <a:pt x="21172" y="5275"/>
                    <a:pt x="21117" y="5275"/>
                    <a:pt x="21061" y="5275"/>
                  </a:cubicBezTo>
                  <a:cubicBezTo>
                    <a:pt x="21006" y="5275"/>
                    <a:pt x="20951" y="5275"/>
                    <a:pt x="20901" y="5214"/>
                  </a:cubicBezTo>
                  <a:cubicBezTo>
                    <a:pt x="20852" y="5164"/>
                    <a:pt x="20778" y="5164"/>
                    <a:pt x="20705" y="5164"/>
                  </a:cubicBezTo>
                  <a:cubicBezTo>
                    <a:pt x="20631" y="5164"/>
                    <a:pt x="20557" y="5164"/>
                    <a:pt x="20508" y="5115"/>
                  </a:cubicBezTo>
                  <a:lnTo>
                    <a:pt x="20287" y="5115"/>
                  </a:lnTo>
                  <a:cubicBezTo>
                    <a:pt x="20188" y="5115"/>
                    <a:pt x="20188" y="5115"/>
                    <a:pt x="20090" y="5214"/>
                  </a:cubicBezTo>
                  <a:cubicBezTo>
                    <a:pt x="20090" y="5148"/>
                    <a:pt x="20079" y="5126"/>
                    <a:pt x="20064" y="5126"/>
                  </a:cubicBezTo>
                  <a:cubicBezTo>
                    <a:pt x="20035" y="5126"/>
                    <a:pt x="19992" y="5214"/>
                    <a:pt x="19992" y="5214"/>
                  </a:cubicBezTo>
                  <a:cubicBezTo>
                    <a:pt x="19770" y="5115"/>
                    <a:pt x="19672" y="5115"/>
                    <a:pt x="19574" y="5017"/>
                  </a:cubicBezTo>
                  <a:lnTo>
                    <a:pt x="19475" y="5115"/>
                  </a:lnTo>
                  <a:cubicBezTo>
                    <a:pt x="19475" y="5115"/>
                    <a:pt x="19431" y="5071"/>
                    <a:pt x="19373" y="5071"/>
                  </a:cubicBezTo>
                  <a:cubicBezTo>
                    <a:pt x="19344" y="5071"/>
                    <a:pt x="19311" y="5082"/>
                    <a:pt x="19278" y="5115"/>
                  </a:cubicBezTo>
                  <a:cubicBezTo>
                    <a:pt x="19252" y="5094"/>
                    <a:pt x="19232" y="5087"/>
                    <a:pt x="19215" y="5087"/>
                  </a:cubicBezTo>
                  <a:cubicBezTo>
                    <a:pt x="19168" y="5087"/>
                    <a:pt x="19147" y="5144"/>
                    <a:pt x="19108" y="5144"/>
                  </a:cubicBezTo>
                  <a:cubicBezTo>
                    <a:pt x="19094" y="5144"/>
                    <a:pt x="19078" y="5136"/>
                    <a:pt x="19057" y="5115"/>
                  </a:cubicBezTo>
                  <a:cubicBezTo>
                    <a:pt x="19024" y="5082"/>
                    <a:pt x="18992" y="5071"/>
                    <a:pt x="18959" y="5071"/>
                  </a:cubicBezTo>
                  <a:cubicBezTo>
                    <a:pt x="18893" y="5071"/>
                    <a:pt x="18828" y="5115"/>
                    <a:pt x="18762" y="5115"/>
                  </a:cubicBezTo>
                  <a:lnTo>
                    <a:pt x="18147" y="5115"/>
                  </a:lnTo>
                  <a:cubicBezTo>
                    <a:pt x="18049" y="5115"/>
                    <a:pt x="17926" y="5115"/>
                    <a:pt x="17828" y="5214"/>
                  </a:cubicBezTo>
                  <a:lnTo>
                    <a:pt x="17828" y="5017"/>
                  </a:lnTo>
                  <a:lnTo>
                    <a:pt x="18860" y="5017"/>
                  </a:lnTo>
                  <a:cubicBezTo>
                    <a:pt x="18910" y="4968"/>
                    <a:pt x="18959" y="4968"/>
                    <a:pt x="18996" y="4968"/>
                  </a:cubicBezTo>
                  <a:cubicBezTo>
                    <a:pt x="19033" y="4968"/>
                    <a:pt x="19057" y="4968"/>
                    <a:pt x="19057" y="4918"/>
                  </a:cubicBezTo>
                  <a:cubicBezTo>
                    <a:pt x="19156" y="4918"/>
                    <a:pt x="19278" y="5017"/>
                    <a:pt x="19377" y="5017"/>
                  </a:cubicBezTo>
                  <a:cubicBezTo>
                    <a:pt x="19377" y="4918"/>
                    <a:pt x="19475" y="4918"/>
                    <a:pt x="19574" y="4918"/>
                  </a:cubicBezTo>
                  <a:cubicBezTo>
                    <a:pt x="19672" y="4918"/>
                    <a:pt x="19672" y="4918"/>
                    <a:pt x="19770" y="5017"/>
                  </a:cubicBezTo>
                  <a:lnTo>
                    <a:pt x="20901" y="5017"/>
                  </a:lnTo>
                  <a:cubicBezTo>
                    <a:pt x="21123" y="5115"/>
                    <a:pt x="21319" y="5115"/>
                    <a:pt x="21614" y="5214"/>
                  </a:cubicBezTo>
                  <a:cubicBezTo>
                    <a:pt x="21836" y="5214"/>
                    <a:pt x="21934" y="5336"/>
                    <a:pt x="22131" y="5435"/>
                  </a:cubicBezTo>
                  <a:cubicBezTo>
                    <a:pt x="22450" y="5533"/>
                    <a:pt x="22647" y="5632"/>
                    <a:pt x="22844" y="5730"/>
                  </a:cubicBezTo>
                  <a:cubicBezTo>
                    <a:pt x="23065" y="5828"/>
                    <a:pt x="23262" y="5951"/>
                    <a:pt x="23459" y="6050"/>
                  </a:cubicBezTo>
                  <a:cubicBezTo>
                    <a:pt x="23680" y="6148"/>
                    <a:pt x="23877" y="6345"/>
                    <a:pt x="24073" y="6443"/>
                  </a:cubicBezTo>
                  <a:cubicBezTo>
                    <a:pt x="24295" y="6566"/>
                    <a:pt x="24491" y="6664"/>
                    <a:pt x="24688" y="6861"/>
                  </a:cubicBezTo>
                  <a:cubicBezTo>
                    <a:pt x="24811" y="6861"/>
                    <a:pt x="24811" y="6959"/>
                    <a:pt x="24909" y="7058"/>
                  </a:cubicBezTo>
                  <a:lnTo>
                    <a:pt x="25106" y="7058"/>
                  </a:lnTo>
                  <a:lnTo>
                    <a:pt x="25106" y="7279"/>
                  </a:lnTo>
                  <a:cubicBezTo>
                    <a:pt x="25204" y="7377"/>
                    <a:pt x="25303" y="7476"/>
                    <a:pt x="25426" y="7574"/>
                  </a:cubicBezTo>
                  <a:cubicBezTo>
                    <a:pt x="25524" y="7574"/>
                    <a:pt x="25622" y="7795"/>
                    <a:pt x="25721" y="7795"/>
                  </a:cubicBezTo>
                  <a:cubicBezTo>
                    <a:pt x="25918" y="7894"/>
                    <a:pt x="25918" y="8090"/>
                    <a:pt x="26040" y="8189"/>
                  </a:cubicBezTo>
                  <a:cubicBezTo>
                    <a:pt x="26139" y="8287"/>
                    <a:pt x="26237" y="8410"/>
                    <a:pt x="26336" y="8508"/>
                  </a:cubicBezTo>
                  <a:cubicBezTo>
                    <a:pt x="26434" y="8607"/>
                    <a:pt x="26532" y="8705"/>
                    <a:pt x="26655" y="8804"/>
                  </a:cubicBezTo>
                  <a:cubicBezTo>
                    <a:pt x="26655" y="8902"/>
                    <a:pt x="26655" y="8902"/>
                    <a:pt x="26532" y="8902"/>
                  </a:cubicBezTo>
                  <a:lnTo>
                    <a:pt x="26754" y="9123"/>
                  </a:lnTo>
                  <a:cubicBezTo>
                    <a:pt x="26754" y="9418"/>
                    <a:pt x="27049" y="9418"/>
                    <a:pt x="26950" y="9640"/>
                  </a:cubicBezTo>
                  <a:cubicBezTo>
                    <a:pt x="27147" y="9836"/>
                    <a:pt x="27147" y="10033"/>
                    <a:pt x="27270" y="10131"/>
                  </a:cubicBezTo>
                  <a:lnTo>
                    <a:pt x="27467" y="10131"/>
                  </a:lnTo>
                  <a:lnTo>
                    <a:pt x="27467" y="10353"/>
                  </a:lnTo>
                  <a:cubicBezTo>
                    <a:pt x="27467" y="10254"/>
                    <a:pt x="27368" y="10254"/>
                    <a:pt x="27270" y="10254"/>
                  </a:cubicBezTo>
                  <a:cubicBezTo>
                    <a:pt x="27368" y="10353"/>
                    <a:pt x="27368" y="10451"/>
                    <a:pt x="27467" y="10451"/>
                  </a:cubicBezTo>
                  <a:cubicBezTo>
                    <a:pt x="27467" y="10451"/>
                    <a:pt x="27565" y="10451"/>
                    <a:pt x="27565" y="10353"/>
                  </a:cubicBezTo>
                  <a:cubicBezTo>
                    <a:pt x="27663" y="10549"/>
                    <a:pt x="27762" y="10746"/>
                    <a:pt x="27885" y="10967"/>
                  </a:cubicBezTo>
                  <a:cubicBezTo>
                    <a:pt x="28081" y="11066"/>
                    <a:pt x="28081" y="11262"/>
                    <a:pt x="28180" y="11484"/>
                  </a:cubicBezTo>
                  <a:cubicBezTo>
                    <a:pt x="28278" y="11680"/>
                    <a:pt x="28376" y="11877"/>
                    <a:pt x="28499" y="12098"/>
                  </a:cubicBezTo>
                  <a:cubicBezTo>
                    <a:pt x="28696" y="12197"/>
                    <a:pt x="28696" y="12394"/>
                    <a:pt x="28794" y="12713"/>
                  </a:cubicBezTo>
                  <a:lnTo>
                    <a:pt x="28794" y="13107"/>
                  </a:lnTo>
                  <a:cubicBezTo>
                    <a:pt x="28696" y="13008"/>
                    <a:pt x="28696" y="13008"/>
                    <a:pt x="28598" y="13008"/>
                  </a:cubicBezTo>
                  <a:cubicBezTo>
                    <a:pt x="28696" y="13205"/>
                    <a:pt x="28794" y="13525"/>
                    <a:pt x="28893" y="13721"/>
                  </a:cubicBezTo>
                  <a:lnTo>
                    <a:pt x="28794" y="13820"/>
                  </a:lnTo>
                  <a:cubicBezTo>
                    <a:pt x="28893" y="13820"/>
                    <a:pt x="28893" y="13943"/>
                    <a:pt x="28991" y="13943"/>
                  </a:cubicBezTo>
                  <a:cubicBezTo>
                    <a:pt x="28991" y="14041"/>
                    <a:pt x="29114" y="14238"/>
                    <a:pt x="29114" y="14336"/>
                  </a:cubicBezTo>
                  <a:cubicBezTo>
                    <a:pt x="29114" y="14434"/>
                    <a:pt x="28991" y="14434"/>
                    <a:pt x="28991" y="14557"/>
                  </a:cubicBezTo>
                  <a:lnTo>
                    <a:pt x="28991" y="14139"/>
                  </a:lnTo>
                  <a:cubicBezTo>
                    <a:pt x="28893" y="14139"/>
                    <a:pt x="28893" y="14041"/>
                    <a:pt x="28794" y="14041"/>
                  </a:cubicBezTo>
                  <a:cubicBezTo>
                    <a:pt x="28794" y="14139"/>
                    <a:pt x="28893" y="14139"/>
                    <a:pt x="28893" y="14238"/>
                  </a:cubicBezTo>
                  <a:cubicBezTo>
                    <a:pt x="28794" y="14336"/>
                    <a:pt x="28794" y="14434"/>
                    <a:pt x="28794" y="14557"/>
                  </a:cubicBezTo>
                  <a:lnTo>
                    <a:pt x="28696" y="14557"/>
                  </a:lnTo>
                  <a:cubicBezTo>
                    <a:pt x="28598" y="14754"/>
                    <a:pt x="28893" y="14951"/>
                    <a:pt x="28696" y="15172"/>
                  </a:cubicBezTo>
                  <a:cubicBezTo>
                    <a:pt x="28794" y="15172"/>
                    <a:pt x="28794" y="15172"/>
                    <a:pt x="28893" y="15049"/>
                  </a:cubicBezTo>
                  <a:cubicBezTo>
                    <a:pt x="28893" y="14951"/>
                    <a:pt x="28893" y="14754"/>
                    <a:pt x="28794" y="14656"/>
                  </a:cubicBezTo>
                  <a:lnTo>
                    <a:pt x="29114" y="14656"/>
                  </a:lnTo>
                  <a:cubicBezTo>
                    <a:pt x="28991" y="14754"/>
                    <a:pt x="28991" y="14852"/>
                    <a:pt x="29114" y="15049"/>
                  </a:cubicBezTo>
                  <a:cubicBezTo>
                    <a:pt x="28991" y="15172"/>
                    <a:pt x="28991" y="15369"/>
                    <a:pt x="28991" y="15566"/>
                  </a:cubicBezTo>
                  <a:lnTo>
                    <a:pt x="29212" y="15369"/>
                  </a:lnTo>
                  <a:cubicBezTo>
                    <a:pt x="29212" y="15467"/>
                    <a:pt x="29311" y="15467"/>
                    <a:pt x="29311" y="15467"/>
                  </a:cubicBezTo>
                  <a:cubicBezTo>
                    <a:pt x="29311" y="15566"/>
                    <a:pt x="29311" y="15566"/>
                    <a:pt x="29212" y="15664"/>
                  </a:cubicBezTo>
                  <a:cubicBezTo>
                    <a:pt x="29212" y="15664"/>
                    <a:pt x="29311" y="15664"/>
                    <a:pt x="29311" y="15787"/>
                  </a:cubicBezTo>
                  <a:lnTo>
                    <a:pt x="29311" y="16279"/>
                  </a:lnTo>
                  <a:cubicBezTo>
                    <a:pt x="29311" y="16500"/>
                    <a:pt x="29311" y="16697"/>
                    <a:pt x="29212" y="16795"/>
                  </a:cubicBezTo>
                  <a:cubicBezTo>
                    <a:pt x="29114" y="16893"/>
                    <a:pt x="29114" y="17016"/>
                    <a:pt x="29114" y="17115"/>
                  </a:cubicBezTo>
                  <a:cubicBezTo>
                    <a:pt x="29114" y="17213"/>
                    <a:pt x="29114" y="17311"/>
                    <a:pt x="28991" y="17410"/>
                  </a:cubicBezTo>
                  <a:lnTo>
                    <a:pt x="29114" y="17410"/>
                  </a:lnTo>
                  <a:cubicBezTo>
                    <a:pt x="29114" y="17508"/>
                    <a:pt x="28991" y="17508"/>
                    <a:pt x="28991" y="17631"/>
                  </a:cubicBezTo>
                  <a:cubicBezTo>
                    <a:pt x="29114" y="17631"/>
                    <a:pt x="29114" y="17631"/>
                    <a:pt x="29114" y="17729"/>
                  </a:cubicBezTo>
                  <a:lnTo>
                    <a:pt x="28893" y="17729"/>
                  </a:lnTo>
                  <a:cubicBezTo>
                    <a:pt x="28794" y="17729"/>
                    <a:pt x="28893" y="17631"/>
                    <a:pt x="28991" y="17508"/>
                  </a:cubicBezTo>
                  <a:lnTo>
                    <a:pt x="28794" y="17508"/>
                  </a:lnTo>
                  <a:cubicBezTo>
                    <a:pt x="28794" y="17631"/>
                    <a:pt x="28598" y="17631"/>
                    <a:pt x="28598" y="17729"/>
                  </a:cubicBezTo>
                  <a:cubicBezTo>
                    <a:pt x="28499" y="17828"/>
                    <a:pt x="28598" y="17926"/>
                    <a:pt x="28376" y="18024"/>
                  </a:cubicBezTo>
                  <a:lnTo>
                    <a:pt x="28376" y="18541"/>
                  </a:lnTo>
                  <a:lnTo>
                    <a:pt x="28376" y="18639"/>
                  </a:lnTo>
                  <a:cubicBezTo>
                    <a:pt x="28499" y="18541"/>
                    <a:pt x="28598" y="18442"/>
                    <a:pt x="28598" y="18344"/>
                  </a:cubicBezTo>
                  <a:cubicBezTo>
                    <a:pt x="28696" y="18246"/>
                    <a:pt x="28598" y="18024"/>
                    <a:pt x="28598" y="17926"/>
                  </a:cubicBezTo>
                  <a:cubicBezTo>
                    <a:pt x="28696" y="17926"/>
                    <a:pt x="28696" y="17926"/>
                    <a:pt x="28696" y="17828"/>
                  </a:cubicBezTo>
                  <a:cubicBezTo>
                    <a:pt x="28794" y="18246"/>
                    <a:pt x="28794" y="18442"/>
                    <a:pt x="28696" y="18541"/>
                  </a:cubicBezTo>
                  <a:cubicBezTo>
                    <a:pt x="28696" y="18639"/>
                    <a:pt x="28696" y="18639"/>
                    <a:pt x="28794" y="18639"/>
                  </a:cubicBezTo>
                  <a:cubicBezTo>
                    <a:pt x="28794" y="18860"/>
                    <a:pt x="28598" y="18860"/>
                    <a:pt x="28598" y="18860"/>
                  </a:cubicBezTo>
                  <a:lnTo>
                    <a:pt x="28598" y="18959"/>
                  </a:lnTo>
                  <a:cubicBezTo>
                    <a:pt x="28499" y="19057"/>
                    <a:pt x="28376" y="19156"/>
                    <a:pt x="28376" y="19475"/>
                  </a:cubicBezTo>
                  <a:cubicBezTo>
                    <a:pt x="28278" y="19254"/>
                    <a:pt x="28278" y="19156"/>
                    <a:pt x="28180" y="19057"/>
                  </a:cubicBezTo>
                  <a:cubicBezTo>
                    <a:pt x="28180" y="19156"/>
                    <a:pt x="28081" y="19254"/>
                    <a:pt x="28081" y="19352"/>
                  </a:cubicBezTo>
                  <a:cubicBezTo>
                    <a:pt x="28081" y="19352"/>
                    <a:pt x="27983" y="19475"/>
                    <a:pt x="27885" y="19475"/>
                  </a:cubicBezTo>
                  <a:lnTo>
                    <a:pt x="27983" y="19574"/>
                  </a:lnTo>
                  <a:lnTo>
                    <a:pt x="27885" y="19672"/>
                  </a:lnTo>
                  <a:cubicBezTo>
                    <a:pt x="27885" y="19672"/>
                    <a:pt x="27762" y="19672"/>
                    <a:pt x="27762" y="19574"/>
                  </a:cubicBezTo>
                  <a:cubicBezTo>
                    <a:pt x="27565" y="19770"/>
                    <a:pt x="27467" y="19869"/>
                    <a:pt x="27368" y="20090"/>
                  </a:cubicBezTo>
                  <a:cubicBezTo>
                    <a:pt x="27368" y="20287"/>
                    <a:pt x="27270" y="20483"/>
                    <a:pt x="27049" y="20705"/>
                  </a:cubicBezTo>
                  <a:lnTo>
                    <a:pt x="27147" y="20803"/>
                  </a:lnTo>
                  <a:cubicBezTo>
                    <a:pt x="27270" y="20803"/>
                    <a:pt x="27270" y="20803"/>
                    <a:pt x="27368" y="20705"/>
                  </a:cubicBezTo>
                  <a:lnTo>
                    <a:pt x="27368" y="20901"/>
                  </a:lnTo>
                  <a:cubicBezTo>
                    <a:pt x="27565" y="20901"/>
                    <a:pt x="27565" y="20901"/>
                    <a:pt x="27565" y="20705"/>
                  </a:cubicBezTo>
                  <a:cubicBezTo>
                    <a:pt x="27467" y="20705"/>
                    <a:pt x="27467" y="20582"/>
                    <a:pt x="27368" y="20582"/>
                  </a:cubicBezTo>
                  <a:cubicBezTo>
                    <a:pt x="27368" y="20483"/>
                    <a:pt x="27467" y="20483"/>
                    <a:pt x="27467" y="20483"/>
                  </a:cubicBezTo>
                  <a:lnTo>
                    <a:pt x="27663" y="20483"/>
                  </a:lnTo>
                  <a:cubicBezTo>
                    <a:pt x="27762" y="20385"/>
                    <a:pt x="27983" y="20188"/>
                    <a:pt x="28081" y="19967"/>
                  </a:cubicBezTo>
                  <a:lnTo>
                    <a:pt x="28180" y="19967"/>
                  </a:lnTo>
                  <a:cubicBezTo>
                    <a:pt x="28278" y="19967"/>
                    <a:pt x="28376" y="19869"/>
                    <a:pt x="28376" y="19770"/>
                  </a:cubicBezTo>
                  <a:lnTo>
                    <a:pt x="28376" y="19770"/>
                  </a:lnTo>
                  <a:cubicBezTo>
                    <a:pt x="28376" y="19967"/>
                    <a:pt x="28278" y="20188"/>
                    <a:pt x="28180" y="20385"/>
                  </a:cubicBezTo>
                  <a:cubicBezTo>
                    <a:pt x="28180" y="20385"/>
                    <a:pt x="28081" y="20483"/>
                    <a:pt x="28180" y="20483"/>
                  </a:cubicBezTo>
                  <a:cubicBezTo>
                    <a:pt x="28180" y="20705"/>
                    <a:pt x="27983" y="20803"/>
                    <a:pt x="27885" y="20803"/>
                  </a:cubicBezTo>
                  <a:cubicBezTo>
                    <a:pt x="27762" y="21000"/>
                    <a:pt x="27762" y="21098"/>
                    <a:pt x="27663" y="21196"/>
                  </a:cubicBezTo>
                  <a:cubicBezTo>
                    <a:pt x="27565" y="21418"/>
                    <a:pt x="27467" y="21516"/>
                    <a:pt x="27467" y="21614"/>
                  </a:cubicBezTo>
                  <a:cubicBezTo>
                    <a:pt x="27270" y="21811"/>
                    <a:pt x="27049" y="22032"/>
                    <a:pt x="26950" y="22328"/>
                  </a:cubicBezTo>
                  <a:cubicBezTo>
                    <a:pt x="26754" y="22328"/>
                    <a:pt x="26655" y="22426"/>
                    <a:pt x="26655" y="22647"/>
                  </a:cubicBezTo>
                  <a:cubicBezTo>
                    <a:pt x="26532" y="22426"/>
                    <a:pt x="26532" y="22426"/>
                    <a:pt x="26532" y="22328"/>
                  </a:cubicBezTo>
                  <a:cubicBezTo>
                    <a:pt x="26532" y="22328"/>
                    <a:pt x="26532" y="22229"/>
                    <a:pt x="26655" y="22229"/>
                  </a:cubicBezTo>
                  <a:cubicBezTo>
                    <a:pt x="26655" y="22229"/>
                    <a:pt x="26655" y="22131"/>
                    <a:pt x="26754" y="22032"/>
                  </a:cubicBezTo>
                  <a:lnTo>
                    <a:pt x="26655" y="21934"/>
                  </a:lnTo>
                  <a:cubicBezTo>
                    <a:pt x="26532" y="21934"/>
                    <a:pt x="26532" y="21934"/>
                    <a:pt x="26532" y="21811"/>
                  </a:cubicBezTo>
                  <a:cubicBezTo>
                    <a:pt x="26336" y="21934"/>
                    <a:pt x="26237" y="22032"/>
                    <a:pt x="26237" y="22131"/>
                  </a:cubicBezTo>
                  <a:cubicBezTo>
                    <a:pt x="26237" y="22229"/>
                    <a:pt x="26237" y="22229"/>
                    <a:pt x="26139" y="22328"/>
                  </a:cubicBezTo>
                  <a:lnTo>
                    <a:pt x="26336" y="22328"/>
                  </a:lnTo>
                  <a:lnTo>
                    <a:pt x="26336" y="22481"/>
                  </a:lnTo>
                  <a:lnTo>
                    <a:pt x="26336" y="22481"/>
                  </a:lnTo>
                  <a:cubicBezTo>
                    <a:pt x="26198" y="22549"/>
                    <a:pt x="26099" y="22549"/>
                    <a:pt x="25918" y="22549"/>
                  </a:cubicBezTo>
                  <a:cubicBezTo>
                    <a:pt x="26040" y="22549"/>
                    <a:pt x="26139" y="22549"/>
                    <a:pt x="26139" y="22647"/>
                  </a:cubicBezTo>
                  <a:lnTo>
                    <a:pt x="25918" y="22647"/>
                  </a:lnTo>
                  <a:lnTo>
                    <a:pt x="25721" y="22844"/>
                  </a:lnTo>
                  <a:lnTo>
                    <a:pt x="25721" y="22942"/>
                  </a:lnTo>
                  <a:cubicBezTo>
                    <a:pt x="25524" y="23164"/>
                    <a:pt x="25204" y="23360"/>
                    <a:pt x="25008" y="23655"/>
                  </a:cubicBezTo>
                  <a:lnTo>
                    <a:pt x="24811" y="23655"/>
                  </a:lnTo>
                  <a:lnTo>
                    <a:pt x="24811" y="23778"/>
                  </a:lnTo>
                  <a:cubicBezTo>
                    <a:pt x="24811" y="23877"/>
                    <a:pt x="24811" y="23877"/>
                    <a:pt x="24909" y="23877"/>
                  </a:cubicBezTo>
                  <a:lnTo>
                    <a:pt x="24909" y="23975"/>
                  </a:lnTo>
                  <a:cubicBezTo>
                    <a:pt x="24811" y="24073"/>
                    <a:pt x="24811" y="24073"/>
                    <a:pt x="24688" y="24073"/>
                  </a:cubicBezTo>
                  <a:lnTo>
                    <a:pt x="24491" y="24073"/>
                  </a:lnTo>
                  <a:lnTo>
                    <a:pt x="24196" y="24393"/>
                  </a:lnTo>
                  <a:cubicBezTo>
                    <a:pt x="24073" y="24590"/>
                    <a:pt x="23877" y="24590"/>
                    <a:pt x="23778" y="24786"/>
                  </a:cubicBezTo>
                  <a:lnTo>
                    <a:pt x="23680" y="24786"/>
                  </a:lnTo>
                  <a:cubicBezTo>
                    <a:pt x="23582" y="24885"/>
                    <a:pt x="23459" y="24885"/>
                    <a:pt x="23459" y="25008"/>
                  </a:cubicBezTo>
                  <a:lnTo>
                    <a:pt x="23360" y="25106"/>
                  </a:lnTo>
                  <a:cubicBezTo>
                    <a:pt x="23065" y="25106"/>
                    <a:pt x="22967" y="25401"/>
                    <a:pt x="22647" y="25500"/>
                  </a:cubicBezTo>
                  <a:cubicBezTo>
                    <a:pt x="22549" y="25622"/>
                    <a:pt x="22549" y="25622"/>
                    <a:pt x="22450" y="25622"/>
                  </a:cubicBezTo>
                  <a:lnTo>
                    <a:pt x="22450" y="25721"/>
                  </a:lnTo>
                  <a:lnTo>
                    <a:pt x="22229" y="25721"/>
                  </a:lnTo>
                  <a:cubicBezTo>
                    <a:pt x="22131" y="25819"/>
                    <a:pt x="22032" y="25819"/>
                    <a:pt x="21934" y="25819"/>
                  </a:cubicBezTo>
                  <a:cubicBezTo>
                    <a:pt x="21836" y="25918"/>
                    <a:pt x="21836" y="25918"/>
                    <a:pt x="21737" y="26016"/>
                  </a:cubicBezTo>
                  <a:cubicBezTo>
                    <a:pt x="21516" y="26114"/>
                    <a:pt x="21221" y="26114"/>
                    <a:pt x="21000" y="26237"/>
                  </a:cubicBezTo>
                  <a:lnTo>
                    <a:pt x="20901" y="26237"/>
                  </a:lnTo>
                  <a:cubicBezTo>
                    <a:pt x="20705" y="26434"/>
                    <a:pt x="20385" y="26434"/>
                    <a:pt x="20188" y="26532"/>
                  </a:cubicBezTo>
                  <a:cubicBezTo>
                    <a:pt x="19893" y="26532"/>
                    <a:pt x="19574" y="26631"/>
                    <a:pt x="19278" y="26729"/>
                  </a:cubicBezTo>
                  <a:lnTo>
                    <a:pt x="18959" y="26729"/>
                  </a:lnTo>
                  <a:cubicBezTo>
                    <a:pt x="18828" y="26729"/>
                    <a:pt x="18740" y="26685"/>
                    <a:pt x="18631" y="26685"/>
                  </a:cubicBezTo>
                  <a:cubicBezTo>
                    <a:pt x="18576" y="26685"/>
                    <a:pt x="18516" y="26696"/>
                    <a:pt x="18442" y="26729"/>
                  </a:cubicBezTo>
                  <a:cubicBezTo>
                    <a:pt x="18442" y="26770"/>
                    <a:pt x="18432" y="26784"/>
                    <a:pt x="18413" y="26784"/>
                  </a:cubicBezTo>
                  <a:cubicBezTo>
                    <a:pt x="18377" y="26784"/>
                    <a:pt x="18311" y="26729"/>
                    <a:pt x="18246" y="26729"/>
                  </a:cubicBezTo>
                  <a:cubicBezTo>
                    <a:pt x="18246" y="26770"/>
                    <a:pt x="18235" y="26784"/>
                    <a:pt x="18217" y="26784"/>
                  </a:cubicBezTo>
                  <a:cubicBezTo>
                    <a:pt x="18180" y="26784"/>
                    <a:pt x="18115" y="26729"/>
                    <a:pt x="18049" y="26729"/>
                  </a:cubicBezTo>
                  <a:cubicBezTo>
                    <a:pt x="17926" y="26852"/>
                    <a:pt x="17828" y="26852"/>
                    <a:pt x="17729" y="26852"/>
                  </a:cubicBezTo>
                  <a:cubicBezTo>
                    <a:pt x="17705" y="26821"/>
                    <a:pt x="17680" y="26812"/>
                    <a:pt x="17656" y="26812"/>
                  </a:cubicBezTo>
                  <a:cubicBezTo>
                    <a:pt x="17619" y="26812"/>
                    <a:pt x="17582" y="26833"/>
                    <a:pt x="17545" y="26833"/>
                  </a:cubicBezTo>
                  <a:cubicBezTo>
                    <a:pt x="17508" y="26833"/>
                    <a:pt x="17471" y="26812"/>
                    <a:pt x="17434" y="26729"/>
                  </a:cubicBezTo>
                  <a:cubicBezTo>
                    <a:pt x="17434" y="26852"/>
                    <a:pt x="17311" y="26852"/>
                    <a:pt x="17311" y="26852"/>
                  </a:cubicBezTo>
                  <a:lnTo>
                    <a:pt x="17016" y="26852"/>
                  </a:lnTo>
                  <a:cubicBezTo>
                    <a:pt x="16918" y="26852"/>
                    <a:pt x="16820" y="26729"/>
                    <a:pt x="16697" y="26729"/>
                  </a:cubicBezTo>
                  <a:cubicBezTo>
                    <a:pt x="16664" y="26770"/>
                    <a:pt x="16631" y="26784"/>
                    <a:pt x="16595" y="26784"/>
                  </a:cubicBezTo>
                  <a:cubicBezTo>
                    <a:pt x="16522" y="26784"/>
                    <a:pt x="16434" y="26729"/>
                    <a:pt x="16303" y="26729"/>
                  </a:cubicBezTo>
                  <a:cubicBezTo>
                    <a:pt x="16205" y="26729"/>
                    <a:pt x="16205" y="26729"/>
                    <a:pt x="16205" y="26852"/>
                  </a:cubicBezTo>
                  <a:cubicBezTo>
                    <a:pt x="16082" y="26729"/>
                    <a:pt x="15984" y="26729"/>
                    <a:pt x="15885" y="26631"/>
                  </a:cubicBezTo>
                  <a:cubicBezTo>
                    <a:pt x="15842" y="26645"/>
                    <a:pt x="15800" y="26651"/>
                    <a:pt x="15760" y="26651"/>
                  </a:cubicBezTo>
                  <a:cubicBezTo>
                    <a:pt x="15566" y="26651"/>
                    <a:pt x="15405" y="26512"/>
                    <a:pt x="15260" y="26512"/>
                  </a:cubicBezTo>
                  <a:cubicBezTo>
                    <a:pt x="15230" y="26512"/>
                    <a:pt x="15201" y="26518"/>
                    <a:pt x="15172" y="26532"/>
                  </a:cubicBezTo>
                  <a:cubicBezTo>
                    <a:pt x="15074" y="26532"/>
                    <a:pt x="14975" y="26434"/>
                    <a:pt x="14852" y="26434"/>
                  </a:cubicBezTo>
                  <a:cubicBezTo>
                    <a:pt x="14557" y="26434"/>
                    <a:pt x="14361" y="26336"/>
                    <a:pt x="14139" y="26237"/>
                  </a:cubicBezTo>
                  <a:cubicBezTo>
                    <a:pt x="14041" y="26237"/>
                    <a:pt x="13943" y="26237"/>
                    <a:pt x="13844" y="26336"/>
                  </a:cubicBezTo>
                  <a:lnTo>
                    <a:pt x="13844" y="26114"/>
                  </a:lnTo>
                  <a:cubicBezTo>
                    <a:pt x="13746" y="26016"/>
                    <a:pt x="13623" y="26016"/>
                    <a:pt x="13525" y="25918"/>
                  </a:cubicBezTo>
                  <a:lnTo>
                    <a:pt x="13525" y="26114"/>
                  </a:lnTo>
                  <a:lnTo>
                    <a:pt x="13328" y="26114"/>
                  </a:lnTo>
                  <a:cubicBezTo>
                    <a:pt x="13230" y="26016"/>
                    <a:pt x="13008" y="25918"/>
                    <a:pt x="12812" y="25918"/>
                  </a:cubicBezTo>
                  <a:cubicBezTo>
                    <a:pt x="12812" y="25721"/>
                    <a:pt x="12713" y="25721"/>
                    <a:pt x="12615" y="25721"/>
                  </a:cubicBezTo>
                  <a:lnTo>
                    <a:pt x="12615" y="25622"/>
                  </a:lnTo>
                  <a:lnTo>
                    <a:pt x="12713" y="25622"/>
                  </a:lnTo>
                  <a:cubicBezTo>
                    <a:pt x="12812" y="25500"/>
                    <a:pt x="12713" y="25500"/>
                    <a:pt x="12615" y="25500"/>
                  </a:cubicBezTo>
                  <a:cubicBezTo>
                    <a:pt x="12516" y="25401"/>
                    <a:pt x="12394" y="25401"/>
                    <a:pt x="12295" y="25401"/>
                  </a:cubicBezTo>
                  <a:cubicBezTo>
                    <a:pt x="12197" y="25303"/>
                    <a:pt x="12098" y="25303"/>
                    <a:pt x="12000" y="25303"/>
                  </a:cubicBezTo>
                  <a:lnTo>
                    <a:pt x="12098" y="25204"/>
                  </a:lnTo>
                  <a:lnTo>
                    <a:pt x="12098" y="25106"/>
                  </a:lnTo>
                  <a:lnTo>
                    <a:pt x="12000" y="25106"/>
                  </a:lnTo>
                  <a:cubicBezTo>
                    <a:pt x="11902" y="25106"/>
                    <a:pt x="11902" y="25204"/>
                    <a:pt x="11902" y="25204"/>
                  </a:cubicBezTo>
                  <a:lnTo>
                    <a:pt x="11779" y="25204"/>
                  </a:lnTo>
                  <a:cubicBezTo>
                    <a:pt x="11779" y="25204"/>
                    <a:pt x="11779" y="25106"/>
                    <a:pt x="11680" y="25106"/>
                  </a:cubicBezTo>
                  <a:lnTo>
                    <a:pt x="11680" y="25008"/>
                  </a:lnTo>
                  <a:lnTo>
                    <a:pt x="11779" y="24885"/>
                  </a:lnTo>
                  <a:lnTo>
                    <a:pt x="11779" y="24786"/>
                  </a:lnTo>
                  <a:lnTo>
                    <a:pt x="11484" y="24786"/>
                  </a:lnTo>
                  <a:lnTo>
                    <a:pt x="11484" y="24885"/>
                  </a:lnTo>
                  <a:lnTo>
                    <a:pt x="11385" y="24786"/>
                  </a:lnTo>
                  <a:lnTo>
                    <a:pt x="11385" y="24688"/>
                  </a:lnTo>
                  <a:cubicBezTo>
                    <a:pt x="11385" y="24590"/>
                    <a:pt x="11287" y="24491"/>
                    <a:pt x="11164" y="24393"/>
                  </a:cubicBezTo>
                  <a:lnTo>
                    <a:pt x="11066" y="24393"/>
                  </a:lnTo>
                  <a:lnTo>
                    <a:pt x="11066" y="24172"/>
                  </a:lnTo>
                  <a:lnTo>
                    <a:pt x="10771" y="24172"/>
                  </a:lnTo>
                  <a:lnTo>
                    <a:pt x="10771" y="24073"/>
                  </a:lnTo>
                  <a:cubicBezTo>
                    <a:pt x="10451" y="23778"/>
                    <a:pt x="10451" y="23778"/>
                    <a:pt x="10353" y="23778"/>
                  </a:cubicBezTo>
                  <a:cubicBezTo>
                    <a:pt x="10254" y="23655"/>
                    <a:pt x="10254" y="23557"/>
                    <a:pt x="10156" y="23459"/>
                  </a:cubicBezTo>
                  <a:cubicBezTo>
                    <a:pt x="10058" y="23459"/>
                    <a:pt x="10058" y="23360"/>
                    <a:pt x="10058" y="23262"/>
                  </a:cubicBezTo>
                  <a:cubicBezTo>
                    <a:pt x="9935" y="23164"/>
                    <a:pt x="9836" y="23164"/>
                    <a:pt x="9738" y="23041"/>
                  </a:cubicBezTo>
                  <a:cubicBezTo>
                    <a:pt x="9640" y="22942"/>
                    <a:pt x="9541" y="22844"/>
                    <a:pt x="9541" y="22746"/>
                  </a:cubicBezTo>
                  <a:cubicBezTo>
                    <a:pt x="9443" y="22647"/>
                    <a:pt x="9443" y="22549"/>
                    <a:pt x="9320" y="22549"/>
                  </a:cubicBezTo>
                  <a:cubicBezTo>
                    <a:pt x="9222" y="22426"/>
                    <a:pt x="9222" y="22328"/>
                    <a:pt x="9123" y="22229"/>
                  </a:cubicBezTo>
                  <a:cubicBezTo>
                    <a:pt x="9123" y="22131"/>
                    <a:pt x="9025" y="22032"/>
                    <a:pt x="9025" y="21934"/>
                  </a:cubicBezTo>
                  <a:cubicBezTo>
                    <a:pt x="9025" y="21934"/>
                    <a:pt x="8926" y="21934"/>
                    <a:pt x="8926" y="22032"/>
                  </a:cubicBezTo>
                  <a:cubicBezTo>
                    <a:pt x="8828" y="21811"/>
                    <a:pt x="8828" y="21713"/>
                    <a:pt x="8705" y="21614"/>
                  </a:cubicBezTo>
                  <a:cubicBezTo>
                    <a:pt x="8705" y="21614"/>
                    <a:pt x="8705" y="21516"/>
                    <a:pt x="8828" y="21516"/>
                  </a:cubicBezTo>
                  <a:lnTo>
                    <a:pt x="8607" y="21516"/>
                  </a:lnTo>
                  <a:lnTo>
                    <a:pt x="8607" y="21319"/>
                  </a:lnTo>
                  <a:cubicBezTo>
                    <a:pt x="8508" y="21196"/>
                    <a:pt x="8312" y="21000"/>
                    <a:pt x="8312" y="20803"/>
                  </a:cubicBezTo>
                  <a:cubicBezTo>
                    <a:pt x="8213" y="20705"/>
                    <a:pt x="8090" y="20705"/>
                    <a:pt x="7992" y="20582"/>
                  </a:cubicBezTo>
                  <a:cubicBezTo>
                    <a:pt x="8090" y="20483"/>
                    <a:pt x="8090" y="20483"/>
                    <a:pt x="8090" y="20385"/>
                  </a:cubicBezTo>
                  <a:cubicBezTo>
                    <a:pt x="7992" y="20287"/>
                    <a:pt x="7894" y="20287"/>
                    <a:pt x="7894" y="20090"/>
                  </a:cubicBezTo>
                  <a:cubicBezTo>
                    <a:pt x="7795" y="20090"/>
                    <a:pt x="7795" y="19869"/>
                    <a:pt x="7697" y="19770"/>
                  </a:cubicBezTo>
                  <a:cubicBezTo>
                    <a:pt x="7599" y="19672"/>
                    <a:pt x="7599" y="19574"/>
                    <a:pt x="7599" y="19352"/>
                  </a:cubicBezTo>
                  <a:lnTo>
                    <a:pt x="7476" y="19475"/>
                  </a:lnTo>
                  <a:cubicBezTo>
                    <a:pt x="7377" y="19352"/>
                    <a:pt x="7377" y="19352"/>
                    <a:pt x="7377" y="19254"/>
                  </a:cubicBezTo>
                  <a:cubicBezTo>
                    <a:pt x="7377" y="19156"/>
                    <a:pt x="7377" y="19057"/>
                    <a:pt x="7476" y="18959"/>
                  </a:cubicBezTo>
                  <a:cubicBezTo>
                    <a:pt x="7377" y="18860"/>
                    <a:pt x="7377" y="18860"/>
                    <a:pt x="7279" y="18860"/>
                  </a:cubicBezTo>
                  <a:cubicBezTo>
                    <a:pt x="7279" y="18738"/>
                    <a:pt x="7279" y="18738"/>
                    <a:pt x="7377" y="18738"/>
                  </a:cubicBezTo>
                  <a:lnTo>
                    <a:pt x="7181" y="18738"/>
                  </a:lnTo>
                  <a:cubicBezTo>
                    <a:pt x="7082" y="18639"/>
                    <a:pt x="7082" y="18541"/>
                    <a:pt x="6984" y="18442"/>
                  </a:cubicBezTo>
                  <a:cubicBezTo>
                    <a:pt x="6984" y="18344"/>
                    <a:pt x="7082" y="18344"/>
                    <a:pt x="7082" y="18246"/>
                  </a:cubicBezTo>
                  <a:cubicBezTo>
                    <a:pt x="7082" y="18123"/>
                    <a:pt x="6984" y="17926"/>
                    <a:pt x="6984" y="17828"/>
                  </a:cubicBezTo>
                  <a:lnTo>
                    <a:pt x="6763" y="17828"/>
                  </a:lnTo>
                  <a:lnTo>
                    <a:pt x="6763" y="17311"/>
                  </a:lnTo>
                  <a:cubicBezTo>
                    <a:pt x="6664" y="17213"/>
                    <a:pt x="6566" y="17115"/>
                    <a:pt x="6566" y="16893"/>
                  </a:cubicBezTo>
                  <a:cubicBezTo>
                    <a:pt x="6664" y="16795"/>
                    <a:pt x="6468" y="16598"/>
                    <a:pt x="6566" y="16402"/>
                  </a:cubicBezTo>
                  <a:lnTo>
                    <a:pt x="6566" y="16402"/>
                  </a:lnTo>
                  <a:cubicBezTo>
                    <a:pt x="6566" y="16500"/>
                    <a:pt x="6664" y="16500"/>
                    <a:pt x="6664" y="16500"/>
                  </a:cubicBezTo>
                  <a:cubicBezTo>
                    <a:pt x="6664" y="16500"/>
                    <a:pt x="6763" y="16402"/>
                    <a:pt x="6763" y="16279"/>
                  </a:cubicBezTo>
                  <a:cubicBezTo>
                    <a:pt x="6664" y="16279"/>
                    <a:pt x="6566" y="16279"/>
                    <a:pt x="6566" y="16402"/>
                  </a:cubicBezTo>
                  <a:lnTo>
                    <a:pt x="6566" y="16180"/>
                  </a:lnTo>
                  <a:lnTo>
                    <a:pt x="6664" y="16180"/>
                  </a:lnTo>
                  <a:cubicBezTo>
                    <a:pt x="6566" y="16082"/>
                    <a:pt x="6468" y="15984"/>
                    <a:pt x="6468" y="15984"/>
                  </a:cubicBezTo>
                  <a:lnTo>
                    <a:pt x="6468" y="15885"/>
                  </a:lnTo>
                  <a:lnTo>
                    <a:pt x="6468" y="15467"/>
                  </a:lnTo>
                  <a:lnTo>
                    <a:pt x="6566" y="15467"/>
                  </a:lnTo>
                  <a:cubicBezTo>
                    <a:pt x="6566" y="15172"/>
                    <a:pt x="6369" y="15049"/>
                    <a:pt x="6369" y="14852"/>
                  </a:cubicBezTo>
                  <a:cubicBezTo>
                    <a:pt x="6369" y="14754"/>
                    <a:pt x="6468" y="14656"/>
                    <a:pt x="6468" y="14557"/>
                  </a:cubicBezTo>
                  <a:cubicBezTo>
                    <a:pt x="6468" y="14557"/>
                    <a:pt x="6664" y="14557"/>
                    <a:pt x="6664" y="14336"/>
                  </a:cubicBezTo>
                  <a:cubicBezTo>
                    <a:pt x="6566" y="14336"/>
                    <a:pt x="6566" y="14336"/>
                    <a:pt x="6566" y="14434"/>
                  </a:cubicBezTo>
                  <a:cubicBezTo>
                    <a:pt x="6468" y="14336"/>
                    <a:pt x="6566" y="14238"/>
                    <a:pt x="6664" y="14139"/>
                  </a:cubicBezTo>
                  <a:lnTo>
                    <a:pt x="6664" y="14041"/>
                  </a:lnTo>
                  <a:lnTo>
                    <a:pt x="6566" y="14041"/>
                  </a:lnTo>
                  <a:cubicBezTo>
                    <a:pt x="6468" y="13943"/>
                    <a:pt x="6468" y="13721"/>
                    <a:pt x="6468" y="13623"/>
                  </a:cubicBezTo>
                  <a:cubicBezTo>
                    <a:pt x="6468" y="13623"/>
                    <a:pt x="6468" y="13525"/>
                    <a:pt x="6566" y="13525"/>
                  </a:cubicBezTo>
                  <a:cubicBezTo>
                    <a:pt x="6664" y="13426"/>
                    <a:pt x="6566" y="13205"/>
                    <a:pt x="6566" y="13107"/>
                  </a:cubicBezTo>
                  <a:cubicBezTo>
                    <a:pt x="6664" y="12910"/>
                    <a:pt x="6763" y="12812"/>
                    <a:pt x="6861" y="12590"/>
                  </a:cubicBezTo>
                  <a:lnTo>
                    <a:pt x="6861" y="12295"/>
                  </a:lnTo>
                  <a:cubicBezTo>
                    <a:pt x="6861" y="12197"/>
                    <a:pt x="6984" y="12197"/>
                    <a:pt x="6984" y="12098"/>
                  </a:cubicBezTo>
                  <a:cubicBezTo>
                    <a:pt x="6984" y="11976"/>
                    <a:pt x="7082" y="11976"/>
                    <a:pt x="7082" y="11877"/>
                  </a:cubicBezTo>
                  <a:cubicBezTo>
                    <a:pt x="7082" y="11877"/>
                    <a:pt x="7181" y="11779"/>
                    <a:pt x="7181" y="11680"/>
                  </a:cubicBezTo>
                  <a:cubicBezTo>
                    <a:pt x="7181" y="11680"/>
                    <a:pt x="7279" y="11582"/>
                    <a:pt x="7377" y="11582"/>
                  </a:cubicBezTo>
                  <a:lnTo>
                    <a:pt x="7377" y="11262"/>
                  </a:lnTo>
                  <a:cubicBezTo>
                    <a:pt x="7377" y="11164"/>
                    <a:pt x="7377" y="11066"/>
                    <a:pt x="7476" y="10967"/>
                  </a:cubicBezTo>
                  <a:lnTo>
                    <a:pt x="7599" y="10967"/>
                  </a:lnTo>
                  <a:cubicBezTo>
                    <a:pt x="7599" y="10869"/>
                    <a:pt x="7599" y="10746"/>
                    <a:pt x="7697" y="10648"/>
                  </a:cubicBezTo>
                  <a:cubicBezTo>
                    <a:pt x="7697" y="10549"/>
                    <a:pt x="7795" y="10451"/>
                    <a:pt x="7795" y="10353"/>
                  </a:cubicBezTo>
                  <a:cubicBezTo>
                    <a:pt x="7894" y="10033"/>
                    <a:pt x="8213" y="9836"/>
                    <a:pt x="8312" y="9517"/>
                  </a:cubicBezTo>
                  <a:cubicBezTo>
                    <a:pt x="8410" y="9222"/>
                    <a:pt x="8607" y="9025"/>
                    <a:pt x="8705" y="8804"/>
                  </a:cubicBezTo>
                  <a:cubicBezTo>
                    <a:pt x="8828" y="8804"/>
                    <a:pt x="8926" y="8705"/>
                    <a:pt x="8926" y="8607"/>
                  </a:cubicBezTo>
                  <a:cubicBezTo>
                    <a:pt x="8926" y="8508"/>
                    <a:pt x="9025" y="8410"/>
                    <a:pt x="9025" y="8287"/>
                  </a:cubicBezTo>
                  <a:cubicBezTo>
                    <a:pt x="9123" y="8287"/>
                    <a:pt x="9222" y="8287"/>
                    <a:pt x="9222" y="8090"/>
                  </a:cubicBezTo>
                  <a:lnTo>
                    <a:pt x="9320" y="7992"/>
                  </a:lnTo>
                  <a:cubicBezTo>
                    <a:pt x="9443" y="7894"/>
                    <a:pt x="9541" y="7795"/>
                    <a:pt x="9541" y="7672"/>
                  </a:cubicBezTo>
                  <a:cubicBezTo>
                    <a:pt x="9738" y="7377"/>
                    <a:pt x="9935" y="7181"/>
                    <a:pt x="10156" y="6959"/>
                  </a:cubicBezTo>
                  <a:lnTo>
                    <a:pt x="10156" y="6763"/>
                  </a:lnTo>
                  <a:cubicBezTo>
                    <a:pt x="9640" y="7279"/>
                    <a:pt x="9222" y="7894"/>
                    <a:pt x="8705" y="8508"/>
                  </a:cubicBezTo>
                  <a:cubicBezTo>
                    <a:pt x="8705" y="8508"/>
                    <a:pt x="8607" y="8607"/>
                    <a:pt x="8607" y="8705"/>
                  </a:cubicBezTo>
                  <a:cubicBezTo>
                    <a:pt x="8410" y="8902"/>
                    <a:pt x="8213" y="9123"/>
                    <a:pt x="8090" y="9418"/>
                  </a:cubicBezTo>
                  <a:cubicBezTo>
                    <a:pt x="8090" y="9418"/>
                    <a:pt x="8090" y="9517"/>
                    <a:pt x="7992" y="9640"/>
                  </a:cubicBezTo>
                  <a:cubicBezTo>
                    <a:pt x="7795" y="9836"/>
                    <a:pt x="7697" y="10131"/>
                    <a:pt x="7476" y="10451"/>
                  </a:cubicBezTo>
                  <a:cubicBezTo>
                    <a:pt x="7476" y="10549"/>
                    <a:pt x="7377" y="10648"/>
                    <a:pt x="7279" y="10746"/>
                  </a:cubicBezTo>
                  <a:cubicBezTo>
                    <a:pt x="7181" y="11066"/>
                    <a:pt x="6984" y="11361"/>
                    <a:pt x="6861" y="11680"/>
                  </a:cubicBezTo>
                  <a:cubicBezTo>
                    <a:pt x="6861" y="11779"/>
                    <a:pt x="6763" y="11779"/>
                    <a:pt x="6763" y="11877"/>
                  </a:cubicBezTo>
                  <a:cubicBezTo>
                    <a:pt x="6664" y="11976"/>
                    <a:pt x="6664" y="12197"/>
                    <a:pt x="6566" y="12394"/>
                  </a:cubicBezTo>
                  <a:cubicBezTo>
                    <a:pt x="6468" y="12197"/>
                    <a:pt x="6468" y="12098"/>
                    <a:pt x="6566" y="11877"/>
                  </a:cubicBezTo>
                  <a:lnTo>
                    <a:pt x="6468" y="11877"/>
                  </a:lnTo>
                  <a:cubicBezTo>
                    <a:pt x="6566" y="11779"/>
                    <a:pt x="6664" y="11779"/>
                    <a:pt x="6664" y="11680"/>
                  </a:cubicBezTo>
                  <a:cubicBezTo>
                    <a:pt x="6763" y="11484"/>
                    <a:pt x="6763" y="11262"/>
                    <a:pt x="6763" y="11164"/>
                  </a:cubicBezTo>
                  <a:cubicBezTo>
                    <a:pt x="6984" y="11066"/>
                    <a:pt x="6984" y="10967"/>
                    <a:pt x="6984" y="10869"/>
                  </a:cubicBezTo>
                  <a:cubicBezTo>
                    <a:pt x="7082" y="10746"/>
                    <a:pt x="7082" y="10549"/>
                    <a:pt x="7181" y="10451"/>
                  </a:cubicBezTo>
                  <a:cubicBezTo>
                    <a:pt x="7279" y="10353"/>
                    <a:pt x="7279" y="10254"/>
                    <a:pt x="7279" y="10131"/>
                  </a:cubicBezTo>
                  <a:cubicBezTo>
                    <a:pt x="7377" y="10033"/>
                    <a:pt x="7377" y="9935"/>
                    <a:pt x="7476" y="9836"/>
                  </a:cubicBezTo>
                  <a:cubicBezTo>
                    <a:pt x="7599" y="9836"/>
                    <a:pt x="7599" y="9640"/>
                    <a:pt x="7697" y="9640"/>
                  </a:cubicBezTo>
                  <a:cubicBezTo>
                    <a:pt x="7795" y="9517"/>
                    <a:pt x="7795" y="9320"/>
                    <a:pt x="7894" y="9320"/>
                  </a:cubicBezTo>
                  <a:cubicBezTo>
                    <a:pt x="7992" y="9222"/>
                    <a:pt x="7992" y="9025"/>
                    <a:pt x="8090" y="8902"/>
                  </a:cubicBezTo>
                  <a:cubicBezTo>
                    <a:pt x="8213" y="8804"/>
                    <a:pt x="8312" y="8705"/>
                    <a:pt x="8312" y="8607"/>
                  </a:cubicBezTo>
                  <a:cubicBezTo>
                    <a:pt x="8410" y="8508"/>
                    <a:pt x="8508" y="8287"/>
                    <a:pt x="8607" y="8189"/>
                  </a:cubicBezTo>
                  <a:cubicBezTo>
                    <a:pt x="8705" y="7992"/>
                    <a:pt x="8926" y="7795"/>
                    <a:pt x="9123" y="7574"/>
                  </a:cubicBezTo>
                  <a:cubicBezTo>
                    <a:pt x="9123" y="7476"/>
                    <a:pt x="9222" y="7476"/>
                    <a:pt x="9320" y="7476"/>
                  </a:cubicBezTo>
                  <a:cubicBezTo>
                    <a:pt x="9320" y="7181"/>
                    <a:pt x="9541" y="7058"/>
                    <a:pt x="9640" y="6959"/>
                  </a:cubicBezTo>
                  <a:cubicBezTo>
                    <a:pt x="9738" y="6861"/>
                    <a:pt x="9738" y="6664"/>
                    <a:pt x="9935" y="6664"/>
                  </a:cubicBezTo>
                  <a:cubicBezTo>
                    <a:pt x="10058" y="6566"/>
                    <a:pt x="10156" y="6566"/>
                    <a:pt x="10254" y="6443"/>
                  </a:cubicBezTo>
                  <a:cubicBezTo>
                    <a:pt x="10353" y="6345"/>
                    <a:pt x="10353" y="6345"/>
                    <a:pt x="10451" y="6246"/>
                  </a:cubicBezTo>
                  <a:cubicBezTo>
                    <a:pt x="10451" y="6246"/>
                    <a:pt x="10549" y="6246"/>
                    <a:pt x="10549" y="6345"/>
                  </a:cubicBezTo>
                  <a:cubicBezTo>
                    <a:pt x="10672" y="6246"/>
                    <a:pt x="10672" y="6148"/>
                    <a:pt x="10771" y="6148"/>
                  </a:cubicBezTo>
                  <a:lnTo>
                    <a:pt x="10869" y="6148"/>
                  </a:lnTo>
                  <a:cubicBezTo>
                    <a:pt x="11066" y="5951"/>
                    <a:pt x="11287" y="5951"/>
                    <a:pt x="11385" y="5828"/>
                  </a:cubicBezTo>
                  <a:cubicBezTo>
                    <a:pt x="11582" y="5730"/>
                    <a:pt x="11582" y="5632"/>
                    <a:pt x="11582" y="5533"/>
                  </a:cubicBezTo>
                  <a:cubicBezTo>
                    <a:pt x="11680" y="5632"/>
                    <a:pt x="11680" y="5632"/>
                    <a:pt x="11779" y="5730"/>
                  </a:cubicBezTo>
                  <a:cubicBezTo>
                    <a:pt x="11902" y="5632"/>
                    <a:pt x="11902" y="5533"/>
                    <a:pt x="12000" y="5533"/>
                  </a:cubicBezTo>
                  <a:cubicBezTo>
                    <a:pt x="12098" y="5533"/>
                    <a:pt x="12197" y="5533"/>
                    <a:pt x="12197" y="5435"/>
                  </a:cubicBezTo>
                  <a:lnTo>
                    <a:pt x="12197" y="5336"/>
                  </a:lnTo>
                  <a:lnTo>
                    <a:pt x="12098" y="5214"/>
                  </a:lnTo>
                  <a:lnTo>
                    <a:pt x="12295" y="5214"/>
                  </a:lnTo>
                  <a:lnTo>
                    <a:pt x="12394" y="5336"/>
                  </a:lnTo>
                  <a:lnTo>
                    <a:pt x="12516" y="5336"/>
                  </a:lnTo>
                  <a:lnTo>
                    <a:pt x="12615" y="5214"/>
                  </a:lnTo>
                  <a:lnTo>
                    <a:pt x="12812" y="5214"/>
                  </a:lnTo>
                  <a:lnTo>
                    <a:pt x="12910" y="5115"/>
                  </a:lnTo>
                  <a:cubicBezTo>
                    <a:pt x="12812" y="5017"/>
                    <a:pt x="12713" y="5017"/>
                    <a:pt x="12615" y="5017"/>
                  </a:cubicBezTo>
                  <a:lnTo>
                    <a:pt x="12615" y="4820"/>
                  </a:lnTo>
                  <a:cubicBezTo>
                    <a:pt x="12615" y="4722"/>
                    <a:pt x="12615" y="4599"/>
                    <a:pt x="12516" y="4599"/>
                  </a:cubicBezTo>
                  <a:cubicBezTo>
                    <a:pt x="12615" y="4599"/>
                    <a:pt x="12615" y="4599"/>
                    <a:pt x="12713" y="4500"/>
                  </a:cubicBezTo>
                  <a:lnTo>
                    <a:pt x="12713" y="4918"/>
                  </a:lnTo>
                  <a:cubicBezTo>
                    <a:pt x="12812" y="4918"/>
                    <a:pt x="12910" y="4918"/>
                    <a:pt x="13008" y="5115"/>
                  </a:cubicBezTo>
                  <a:lnTo>
                    <a:pt x="13131" y="5017"/>
                  </a:lnTo>
                  <a:cubicBezTo>
                    <a:pt x="13230" y="5115"/>
                    <a:pt x="13328" y="5115"/>
                    <a:pt x="13426" y="5115"/>
                  </a:cubicBezTo>
                  <a:cubicBezTo>
                    <a:pt x="13328" y="5017"/>
                    <a:pt x="13328" y="4918"/>
                    <a:pt x="13328" y="4820"/>
                  </a:cubicBezTo>
                  <a:lnTo>
                    <a:pt x="13328" y="4599"/>
                  </a:lnTo>
                  <a:cubicBezTo>
                    <a:pt x="13426" y="4599"/>
                    <a:pt x="13426" y="4599"/>
                    <a:pt x="13525" y="4722"/>
                  </a:cubicBezTo>
                  <a:cubicBezTo>
                    <a:pt x="13525" y="4599"/>
                    <a:pt x="13623" y="4599"/>
                    <a:pt x="13844" y="4599"/>
                  </a:cubicBezTo>
                  <a:cubicBezTo>
                    <a:pt x="13623" y="4722"/>
                    <a:pt x="13525" y="4820"/>
                    <a:pt x="13525" y="5017"/>
                  </a:cubicBezTo>
                  <a:cubicBezTo>
                    <a:pt x="13746" y="4918"/>
                    <a:pt x="13844" y="4918"/>
                    <a:pt x="13943" y="4918"/>
                  </a:cubicBezTo>
                  <a:lnTo>
                    <a:pt x="13943" y="4820"/>
                  </a:lnTo>
                  <a:cubicBezTo>
                    <a:pt x="14041" y="4820"/>
                    <a:pt x="14041" y="4722"/>
                    <a:pt x="14139" y="4722"/>
                  </a:cubicBezTo>
                  <a:lnTo>
                    <a:pt x="14238" y="4820"/>
                  </a:lnTo>
                  <a:lnTo>
                    <a:pt x="14361" y="4820"/>
                  </a:lnTo>
                  <a:cubicBezTo>
                    <a:pt x="14459" y="4722"/>
                    <a:pt x="14557" y="4722"/>
                    <a:pt x="14656" y="4722"/>
                  </a:cubicBezTo>
                  <a:lnTo>
                    <a:pt x="14656" y="4500"/>
                  </a:lnTo>
                  <a:cubicBezTo>
                    <a:pt x="14715" y="4514"/>
                    <a:pt x="14775" y="4520"/>
                    <a:pt x="14834" y="4520"/>
                  </a:cubicBezTo>
                  <a:cubicBezTo>
                    <a:pt x="15187" y="4520"/>
                    <a:pt x="15527" y="4304"/>
                    <a:pt x="15885" y="4304"/>
                  </a:cubicBezTo>
                  <a:lnTo>
                    <a:pt x="15885" y="3984"/>
                  </a:lnTo>
                  <a:lnTo>
                    <a:pt x="15984" y="3984"/>
                  </a:lnTo>
                  <a:lnTo>
                    <a:pt x="15984" y="4304"/>
                  </a:lnTo>
                  <a:lnTo>
                    <a:pt x="16082" y="4205"/>
                  </a:lnTo>
                  <a:cubicBezTo>
                    <a:pt x="16082" y="4205"/>
                    <a:pt x="16205" y="4304"/>
                    <a:pt x="16205" y="4402"/>
                  </a:cubicBezTo>
                  <a:cubicBezTo>
                    <a:pt x="16205" y="4304"/>
                    <a:pt x="16205" y="4205"/>
                    <a:pt x="16303" y="4107"/>
                  </a:cubicBezTo>
                  <a:cubicBezTo>
                    <a:pt x="16303" y="4107"/>
                    <a:pt x="16402" y="4205"/>
                    <a:pt x="16500" y="4205"/>
                  </a:cubicBezTo>
                  <a:lnTo>
                    <a:pt x="16820" y="4205"/>
                  </a:lnTo>
                  <a:cubicBezTo>
                    <a:pt x="16820" y="4156"/>
                    <a:pt x="16844" y="4156"/>
                    <a:pt x="16881" y="4156"/>
                  </a:cubicBezTo>
                  <a:cubicBezTo>
                    <a:pt x="16918" y="4156"/>
                    <a:pt x="16967" y="4156"/>
                    <a:pt x="17016" y="4107"/>
                  </a:cubicBezTo>
                  <a:lnTo>
                    <a:pt x="17016" y="3984"/>
                  </a:lnTo>
                  <a:cubicBezTo>
                    <a:pt x="17115" y="3984"/>
                    <a:pt x="17213" y="4107"/>
                    <a:pt x="17213" y="4107"/>
                  </a:cubicBezTo>
                  <a:cubicBezTo>
                    <a:pt x="17311" y="3984"/>
                    <a:pt x="17311" y="3984"/>
                    <a:pt x="17311" y="3886"/>
                  </a:cubicBezTo>
                  <a:cubicBezTo>
                    <a:pt x="17422" y="3935"/>
                    <a:pt x="17526" y="3959"/>
                    <a:pt x="17628" y="3959"/>
                  </a:cubicBezTo>
                  <a:cubicBezTo>
                    <a:pt x="17729" y="3959"/>
                    <a:pt x="17828" y="3935"/>
                    <a:pt x="17926" y="3886"/>
                  </a:cubicBezTo>
                  <a:cubicBezTo>
                    <a:pt x="18049" y="3886"/>
                    <a:pt x="18147" y="3984"/>
                    <a:pt x="18246" y="3984"/>
                  </a:cubicBezTo>
                  <a:cubicBezTo>
                    <a:pt x="18295" y="3935"/>
                    <a:pt x="18344" y="3935"/>
                    <a:pt x="18381" y="3935"/>
                  </a:cubicBezTo>
                  <a:cubicBezTo>
                    <a:pt x="18418" y="3935"/>
                    <a:pt x="18442" y="3935"/>
                    <a:pt x="18442" y="3886"/>
                  </a:cubicBezTo>
                  <a:close/>
                  <a:moveTo>
                    <a:pt x="21516" y="26631"/>
                  </a:moveTo>
                  <a:lnTo>
                    <a:pt x="21516" y="26729"/>
                  </a:lnTo>
                  <a:cubicBezTo>
                    <a:pt x="21319" y="26729"/>
                    <a:pt x="21000" y="26852"/>
                    <a:pt x="20803" y="26852"/>
                  </a:cubicBezTo>
                  <a:lnTo>
                    <a:pt x="20705" y="26852"/>
                  </a:lnTo>
                  <a:cubicBezTo>
                    <a:pt x="20803" y="26729"/>
                    <a:pt x="20901" y="26729"/>
                    <a:pt x="21000" y="26729"/>
                  </a:cubicBezTo>
                  <a:cubicBezTo>
                    <a:pt x="21123" y="26729"/>
                    <a:pt x="21123" y="26729"/>
                    <a:pt x="21221" y="26631"/>
                  </a:cubicBezTo>
                  <a:close/>
                  <a:moveTo>
                    <a:pt x="15553" y="26769"/>
                  </a:moveTo>
                  <a:cubicBezTo>
                    <a:pt x="15644" y="26769"/>
                    <a:pt x="15716" y="26823"/>
                    <a:pt x="15885" y="26950"/>
                  </a:cubicBezTo>
                  <a:cubicBezTo>
                    <a:pt x="15590" y="26950"/>
                    <a:pt x="15467" y="26852"/>
                    <a:pt x="15270" y="26852"/>
                  </a:cubicBezTo>
                  <a:cubicBezTo>
                    <a:pt x="15407" y="26799"/>
                    <a:pt x="15485" y="26769"/>
                    <a:pt x="15553" y="26769"/>
                  </a:cubicBezTo>
                  <a:close/>
                  <a:moveTo>
                    <a:pt x="10156" y="27860"/>
                  </a:moveTo>
                  <a:lnTo>
                    <a:pt x="10058" y="27958"/>
                  </a:lnTo>
                  <a:cubicBezTo>
                    <a:pt x="9935" y="27958"/>
                    <a:pt x="9935" y="27958"/>
                    <a:pt x="9738" y="27860"/>
                  </a:cubicBezTo>
                  <a:close/>
                  <a:moveTo>
                    <a:pt x="22746" y="28893"/>
                  </a:moveTo>
                  <a:lnTo>
                    <a:pt x="22746" y="28991"/>
                  </a:lnTo>
                  <a:lnTo>
                    <a:pt x="22549" y="28991"/>
                  </a:lnTo>
                  <a:cubicBezTo>
                    <a:pt x="22450" y="29090"/>
                    <a:pt x="22450" y="29090"/>
                    <a:pt x="22352" y="29188"/>
                  </a:cubicBezTo>
                  <a:cubicBezTo>
                    <a:pt x="22229" y="29188"/>
                    <a:pt x="22229" y="29090"/>
                    <a:pt x="22131" y="29090"/>
                  </a:cubicBezTo>
                  <a:cubicBezTo>
                    <a:pt x="22352" y="28893"/>
                    <a:pt x="22549" y="28991"/>
                    <a:pt x="22746" y="28893"/>
                  </a:cubicBezTo>
                  <a:close/>
                  <a:moveTo>
                    <a:pt x="18344" y="1"/>
                  </a:moveTo>
                  <a:cubicBezTo>
                    <a:pt x="18246" y="99"/>
                    <a:pt x="18246" y="197"/>
                    <a:pt x="18147" y="296"/>
                  </a:cubicBezTo>
                  <a:lnTo>
                    <a:pt x="17926" y="296"/>
                  </a:lnTo>
                  <a:cubicBezTo>
                    <a:pt x="18049" y="197"/>
                    <a:pt x="18049" y="197"/>
                    <a:pt x="18246" y="99"/>
                  </a:cubicBezTo>
                  <a:lnTo>
                    <a:pt x="17311" y="99"/>
                  </a:lnTo>
                  <a:cubicBezTo>
                    <a:pt x="17213" y="197"/>
                    <a:pt x="17115" y="296"/>
                    <a:pt x="17016" y="517"/>
                  </a:cubicBezTo>
                  <a:cubicBezTo>
                    <a:pt x="16918" y="517"/>
                    <a:pt x="16918" y="419"/>
                    <a:pt x="16820" y="419"/>
                  </a:cubicBezTo>
                  <a:cubicBezTo>
                    <a:pt x="16820" y="296"/>
                    <a:pt x="17016" y="296"/>
                    <a:pt x="16918" y="197"/>
                  </a:cubicBezTo>
                  <a:cubicBezTo>
                    <a:pt x="16697" y="197"/>
                    <a:pt x="16500" y="197"/>
                    <a:pt x="16205" y="296"/>
                  </a:cubicBezTo>
                  <a:cubicBezTo>
                    <a:pt x="16205" y="296"/>
                    <a:pt x="16082" y="419"/>
                    <a:pt x="15984" y="517"/>
                  </a:cubicBezTo>
                  <a:cubicBezTo>
                    <a:pt x="15885" y="419"/>
                    <a:pt x="15787" y="419"/>
                    <a:pt x="15787" y="296"/>
                  </a:cubicBezTo>
                  <a:cubicBezTo>
                    <a:pt x="15688" y="419"/>
                    <a:pt x="15590" y="419"/>
                    <a:pt x="15590" y="419"/>
                  </a:cubicBezTo>
                  <a:cubicBezTo>
                    <a:pt x="15590" y="488"/>
                    <a:pt x="15590" y="558"/>
                    <a:pt x="15547" y="558"/>
                  </a:cubicBezTo>
                  <a:cubicBezTo>
                    <a:pt x="15529" y="558"/>
                    <a:pt x="15503" y="546"/>
                    <a:pt x="15467" y="517"/>
                  </a:cubicBezTo>
                  <a:cubicBezTo>
                    <a:pt x="15369" y="566"/>
                    <a:pt x="15270" y="566"/>
                    <a:pt x="15169" y="566"/>
                  </a:cubicBezTo>
                  <a:cubicBezTo>
                    <a:pt x="15068" y="566"/>
                    <a:pt x="14963" y="566"/>
                    <a:pt x="14852" y="615"/>
                  </a:cubicBezTo>
                  <a:cubicBezTo>
                    <a:pt x="14803" y="665"/>
                    <a:pt x="14754" y="665"/>
                    <a:pt x="14693" y="665"/>
                  </a:cubicBezTo>
                  <a:cubicBezTo>
                    <a:pt x="14631" y="665"/>
                    <a:pt x="14557" y="665"/>
                    <a:pt x="14459" y="714"/>
                  </a:cubicBezTo>
                  <a:cubicBezTo>
                    <a:pt x="14361" y="714"/>
                    <a:pt x="14361" y="714"/>
                    <a:pt x="14361" y="1033"/>
                  </a:cubicBezTo>
                  <a:cubicBezTo>
                    <a:pt x="14459" y="910"/>
                    <a:pt x="14557" y="910"/>
                    <a:pt x="14557" y="812"/>
                  </a:cubicBezTo>
                  <a:cubicBezTo>
                    <a:pt x="14557" y="812"/>
                    <a:pt x="14656" y="910"/>
                    <a:pt x="14754" y="910"/>
                  </a:cubicBezTo>
                  <a:cubicBezTo>
                    <a:pt x="14656" y="1132"/>
                    <a:pt x="14459" y="1033"/>
                    <a:pt x="14361" y="1132"/>
                  </a:cubicBezTo>
                  <a:cubicBezTo>
                    <a:pt x="14238" y="1230"/>
                    <a:pt x="14041" y="1230"/>
                    <a:pt x="13844" y="1328"/>
                  </a:cubicBezTo>
                  <a:cubicBezTo>
                    <a:pt x="13525" y="1328"/>
                    <a:pt x="13230" y="1427"/>
                    <a:pt x="12910" y="1525"/>
                  </a:cubicBezTo>
                  <a:cubicBezTo>
                    <a:pt x="12910" y="1566"/>
                    <a:pt x="12899" y="1580"/>
                    <a:pt x="12884" y="1580"/>
                  </a:cubicBezTo>
                  <a:cubicBezTo>
                    <a:pt x="12855" y="1580"/>
                    <a:pt x="12812" y="1525"/>
                    <a:pt x="12812" y="1525"/>
                  </a:cubicBezTo>
                  <a:cubicBezTo>
                    <a:pt x="12910" y="1427"/>
                    <a:pt x="12910" y="1427"/>
                    <a:pt x="13008" y="1427"/>
                  </a:cubicBezTo>
                  <a:cubicBezTo>
                    <a:pt x="12910" y="1328"/>
                    <a:pt x="12910" y="1328"/>
                    <a:pt x="12812" y="1230"/>
                  </a:cubicBezTo>
                  <a:cubicBezTo>
                    <a:pt x="12713" y="1328"/>
                    <a:pt x="12713" y="1427"/>
                    <a:pt x="12615" y="1427"/>
                  </a:cubicBezTo>
                  <a:cubicBezTo>
                    <a:pt x="12516" y="1427"/>
                    <a:pt x="12516" y="1427"/>
                    <a:pt x="12516" y="1328"/>
                  </a:cubicBezTo>
                  <a:cubicBezTo>
                    <a:pt x="12394" y="1427"/>
                    <a:pt x="12394" y="1525"/>
                    <a:pt x="12295" y="1648"/>
                  </a:cubicBezTo>
                  <a:lnTo>
                    <a:pt x="12516" y="1648"/>
                  </a:lnTo>
                  <a:lnTo>
                    <a:pt x="12516" y="1746"/>
                  </a:lnTo>
                  <a:lnTo>
                    <a:pt x="12197" y="1746"/>
                  </a:lnTo>
                  <a:cubicBezTo>
                    <a:pt x="12197" y="1746"/>
                    <a:pt x="12098" y="1746"/>
                    <a:pt x="12098" y="1648"/>
                  </a:cubicBezTo>
                  <a:lnTo>
                    <a:pt x="12098" y="1525"/>
                  </a:lnTo>
                  <a:cubicBezTo>
                    <a:pt x="12000" y="1648"/>
                    <a:pt x="11902" y="1648"/>
                    <a:pt x="11902" y="1746"/>
                  </a:cubicBezTo>
                  <a:lnTo>
                    <a:pt x="11902" y="1845"/>
                  </a:lnTo>
                  <a:lnTo>
                    <a:pt x="11680" y="1845"/>
                  </a:lnTo>
                  <a:cubicBezTo>
                    <a:pt x="11779" y="1845"/>
                    <a:pt x="11779" y="1845"/>
                    <a:pt x="11779" y="1746"/>
                  </a:cubicBezTo>
                  <a:lnTo>
                    <a:pt x="11582" y="1746"/>
                  </a:lnTo>
                  <a:lnTo>
                    <a:pt x="11582" y="1845"/>
                  </a:lnTo>
                  <a:cubicBezTo>
                    <a:pt x="11484" y="1943"/>
                    <a:pt x="11385" y="1943"/>
                    <a:pt x="11287" y="1943"/>
                  </a:cubicBezTo>
                  <a:cubicBezTo>
                    <a:pt x="11164" y="2042"/>
                    <a:pt x="11164" y="2140"/>
                    <a:pt x="11066" y="2140"/>
                  </a:cubicBezTo>
                  <a:cubicBezTo>
                    <a:pt x="10869" y="2263"/>
                    <a:pt x="10549" y="2361"/>
                    <a:pt x="10353" y="2558"/>
                  </a:cubicBezTo>
                  <a:lnTo>
                    <a:pt x="10058" y="2558"/>
                  </a:lnTo>
                  <a:cubicBezTo>
                    <a:pt x="9935" y="2656"/>
                    <a:pt x="9935" y="2755"/>
                    <a:pt x="9836" y="2755"/>
                  </a:cubicBezTo>
                  <a:cubicBezTo>
                    <a:pt x="9677" y="2854"/>
                    <a:pt x="9517" y="3003"/>
                    <a:pt x="9345" y="3003"/>
                  </a:cubicBezTo>
                  <a:cubicBezTo>
                    <a:pt x="9304" y="3003"/>
                    <a:pt x="9263" y="2994"/>
                    <a:pt x="9222" y="2976"/>
                  </a:cubicBezTo>
                  <a:cubicBezTo>
                    <a:pt x="9123" y="3074"/>
                    <a:pt x="9123" y="3173"/>
                    <a:pt x="9025" y="3173"/>
                  </a:cubicBezTo>
                  <a:lnTo>
                    <a:pt x="8828" y="3173"/>
                  </a:lnTo>
                  <a:cubicBezTo>
                    <a:pt x="8705" y="3271"/>
                    <a:pt x="8607" y="3492"/>
                    <a:pt x="8508" y="3492"/>
                  </a:cubicBezTo>
                  <a:cubicBezTo>
                    <a:pt x="8410" y="3591"/>
                    <a:pt x="8213" y="3689"/>
                    <a:pt x="8090" y="3787"/>
                  </a:cubicBezTo>
                  <a:cubicBezTo>
                    <a:pt x="7894" y="3787"/>
                    <a:pt x="7697" y="3886"/>
                    <a:pt x="7599" y="4107"/>
                  </a:cubicBezTo>
                  <a:lnTo>
                    <a:pt x="7377" y="4107"/>
                  </a:lnTo>
                  <a:cubicBezTo>
                    <a:pt x="7377" y="4205"/>
                    <a:pt x="7181" y="4304"/>
                    <a:pt x="7082" y="4304"/>
                  </a:cubicBezTo>
                  <a:cubicBezTo>
                    <a:pt x="6763" y="4500"/>
                    <a:pt x="6468" y="4599"/>
                    <a:pt x="6369" y="4918"/>
                  </a:cubicBezTo>
                  <a:cubicBezTo>
                    <a:pt x="6369" y="4918"/>
                    <a:pt x="6246" y="4918"/>
                    <a:pt x="6246" y="5017"/>
                  </a:cubicBezTo>
                  <a:cubicBezTo>
                    <a:pt x="5951" y="5017"/>
                    <a:pt x="5853" y="5214"/>
                    <a:pt x="5632" y="5435"/>
                  </a:cubicBezTo>
                  <a:cubicBezTo>
                    <a:pt x="5435" y="5632"/>
                    <a:pt x="5238" y="5730"/>
                    <a:pt x="5140" y="5951"/>
                  </a:cubicBezTo>
                  <a:lnTo>
                    <a:pt x="4918" y="6148"/>
                  </a:lnTo>
                  <a:lnTo>
                    <a:pt x="4722" y="6345"/>
                  </a:lnTo>
                  <a:cubicBezTo>
                    <a:pt x="4623" y="6443"/>
                    <a:pt x="4525" y="6443"/>
                    <a:pt x="4402" y="6566"/>
                  </a:cubicBezTo>
                  <a:cubicBezTo>
                    <a:pt x="4304" y="6861"/>
                    <a:pt x="4009" y="7058"/>
                    <a:pt x="3787" y="7377"/>
                  </a:cubicBezTo>
                  <a:cubicBezTo>
                    <a:pt x="3591" y="7672"/>
                    <a:pt x="3394" y="7894"/>
                    <a:pt x="3173" y="8090"/>
                  </a:cubicBezTo>
                  <a:cubicBezTo>
                    <a:pt x="3173" y="8189"/>
                    <a:pt x="3074" y="8189"/>
                    <a:pt x="3074" y="8287"/>
                  </a:cubicBezTo>
                  <a:cubicBezTo>
                    <a:pt x="3074" y="8410"/>
                    <a:pt x="2878" y="8508"/>
                    <a:pt x="2878" y="8705"/>
                  </a:cubicBezTo>
                  <a:cubicBezTo>
                    <a:pt x="2779" y="8804"/>
                    <a:pt x="2681" y="8902"/>
                    <a:pt x="2558" y="9025"/>
                  </a:cubicBezTo>
                  <a:cubicBezTo>
                    <a:pt x="2558" y="9123"/>
                    <a:pt x="2460" y="9222"/>
                    <a:pt x="2460" y="9320"/>
                  </a:cubicBezTo>
                  <a:cubicBezTo>
                    <a:pt x="2263" y="9517"/>
                    <a:pt x="2263" y="9836"/>
                    <a:pt x="2066" y="9935"/>
                  </a:cubicBezTo>
                  <a:cubicBezTo>
                    <a:pt x="2164" y="10131"/>
                    <a:pt x="1943" y="10131"/>
                    <a:pt x="1943" y="10254"/>
                  </a:cubicBezTo>
                  <a:cubicBezTo>
                    <a:pt x="1943" y="10353"/>
                    <a:pt x="1845" y="10451"/>
                    <a:pt x="1845" y="10549"/>
                  </a:cubicBezTo>
                  <a:cubicBezTo>
                    <a:pt x="1746" y="10648"/>
                    <a:pt x="1746" y="10746"/>
                    <a:pt x="1648" y="10869"/>
                  </a:cubicBezTo>
                  <a:cubicBezTo>
                    <a:pt x="1648" y="10967"/>
                    <a:pt x="1550" y="11066"/>
                    <a:pt x="1550" y="11262"/>
                  </a:cubicBezTo>
                  <a:lnTo>
                    <a:pt x="1451" y="11361"/>
                  </a:lnTo>
                  <a:cubicBezTo>
                    <a:pt x="1328" y="11582"/>
                    <a:pt x="1328" y="11680"/>
                    <a:pt x="1230" y="11877"/>
                  </a:cubicBezTo>
                  <a:cubicBezTo>
                    <a:pt x="1132" y="11976"/>
                    <a:pt x="1132" y="12098"/>
                    <a:pt x="1033" y="12197"/>
                  </a:cubicBezTo>
                  <a:lnTo>
                    <a:pt x="1033" y="12492"/>
                  </a:lnTo>
                  <a:cubicBezTo>
                    <a:pt x="837" y="12590"/>
                    <a:pt x="837" y="12713"/>
                    <a:pt x="837" y="12812"/>
                  </a:cubicBezTo>
                  <a:cubicBezTo>
                    <a:pt x="837" y="13008"/>
                    <a:pt x="714" y="13008"/>
                    <a:pt x="714" y="13205"/>
                  </a:cubicBezTo>
                  <a:lnTo>
                    <a:pt x="714" y="13328"/>
                  </a:lnTo>
                  <a:cubicBezTo>
                    <a:pt x="615" y="13328"/>
                    <a:pt x="615" y="13426"/>
                    <a:pt x="517" y="13525"/>
                  </a:cubicBezTo>
                  <a:cubicBezTo>
                    <a:pt x="517" y="13820"/>
                    <a:pt x="419" y="14139"/>
                    <a:pt x="320" y="14336"/>
                  </a:cubicBezTo>
                  <a:cubicBezTo>
                    <a:pt x="222" y="14557"/>
                    <a:pt x="222" y="14656"/>
                    <a:pt x="320" y="14754"/>
                  </a:cubicBezTo>
                  <a:lnTo>
                    <a:pt x="99" y="14754"/>
                  </a:lnTo>
                  <a:cubicBezTo>
                    <a:pt x="222" y="14852"/>
                    <a:pt x="320" y="14852"/>
                    <a:pt x="419" y="14951"/>
                  </a:cubicBezTo>
                  <a:cubicBezTo>
                    <a:pt x="517" y="14951"/>
                    <a:pt x="517" y="14852"/>
                    <a:pt x="615" y="14852"/>
                  </a:cubicBezTo>
                  <a:lnTo>
                    <a:pt x="615" y="14754"/>
                  </a:lnTo>
                  <a:lnTo>
                    <a:pt x="837" y="14557"/>
                  </a:lnTo>
                  <a:cubicBezTo>
                    <a:pt x="714" y="14434"/>
                    <a:pt x="714" y="14434"/>
                    <a:pt x="615" y="14434"/>
                  </a:cubicBezTo>
                  <a:cubicBezTo>
                    <a:pt x="714" y="14336"/>
                    <a:pt x="837" y="14238"/>
                    <a:pt x="935" y="14041"/>
                  </a:cubicBezTo>
                  <a:lnTo>
                    <a:pt x="935" y="14238"/>
                  </a:lnTo>
                  <a:lnTo>
                    <a:pt x="935" y="14434"/>
                  </a:lnTo>
                  <a:cubicBezTo>
                    <a:pt x="935" y="14434"/>
                    <a:pt x="837" y="14434"/>
                    <a:pt x="837" y="14557"/>
                  </a:cubicBezTo>
                  <a:lnTo>
                    <a:pt x="837" y="14951"/>
                  </a:lnTo>
                  <a:cubicBezTo>
                    <a:pt x="837" y="14852"/>
                    <a:pt x="714" y="14852"/>
                    <a:pt x="714" y="14852"/>
                  </a:cubicBezTo>
                  <a:cubicBezTo>
                    <a:pt x="615" y="14852"/>
                    <a:pt x="615" y="14951"/>
                    <a:pt x="615" y="14951"/>
                  </a:cubicBezTo>
                  <a:cubicBezTo>
                    <a:pt x="714" y="14951"/>
                    <a:pt x="935" y="14951"/>
                    <a:pt x="935" y="15049"/>
                  </a:cubicBezTo>
                  <a:cubicBezTo>
                    <a:pt x="935" y="15270"/>
                    <a:pt x="714" y="15467"/>
                    <a:pt x="837" y="15664"/>
                  </a:cubicBezTo>
                  <a:lnTo>
                    <a:pt x="837" y="15885"/>
                  </a:lnTo>
                  <a:lnTo>
                    <a:pt x="837" y="16082"/>
                  </a:lnTo>
                  <a:lnTo>
                    <a:pt x="837" y="16279"/>
                  </a:lnTo>
                  <a:cubicBezTo>
                    <a:pt x="837" y="16402"/>
                    <a:pt x="837" y="16402"/>
                    <a:pt x="935" y="16402"/>
                  </a:cubicBezTo>
                  <a:cubicBezTo>
                    <a:pt x="837" y="16500"/>
                    <a:pt x="714" y="16598"/>
                    <a:pt x="615" y="16697"/>
                  </a:cubicBezTo>
                  <a:cubicBezTo>
                    <a:pt x="714" y="16697"/>
                    <a:pt x="837" y="16598"/>
                    <a:pt x="837" y="16598"/>
                  </a:cubicBezTo>
                  <a:cubicBezTo>
                    <a:pt x="935" y="16598"/>
                    <a:pt x="935" y="16697"/>
                    <a:pt x="935" y="16697"/>
                  </a:cubicBezTo>
                  <a:cubicBezTo>
                    <a:pt x="837" y="16795"/>
                    <a:pt x="935" y="17016"/>
                    <a:pt x="837" y="17115"/>
                  </a:cubicBezTo>
                  <a:cubicBezTo>
                    <a:pt x="837" y="17016"/>
                    <a:pt x="837" y="17016"/>
                    <a:pt x="714" y="16893"/>
                  </a:cubicBezTo>
                  <a:cubicBezTo>
                    <a:pt x="714" y="17016"/>
                    <a:pt x="714" y="17016"/>
                    <a:pt x="615" y="17016"/>
                  </a:cubicBezTo>
                  <a:cubicBezTo>
                    <a:pt x="714" y="17115"/>
                    <a:pt x="837" y="17115"/>
                    <a:pt x="935" y="17213"/>
                  </a:cubicBezTo>
                  <a:lnTo>
                    <a:pt x="935" y="17631"/>
                  </a:lnTo>
                  <a:cubicBezTo>
                    <a:pt x="935" y="17729"/>
                    <a:pt x="1033" y="17828"/>
                    <a:pt x="1033" y="17926"/>
                  </a:cubicBezTo>
                  <a:lnTo>
                    <a:pt x="935" y="18024"/>
                  </a:lnTo>
                  <a:cubicBezTo>
                    <a:pt x="837" y="17828"/>
                    <a:pt x="837" y="17631"/>
                    <a:pt x="837" y="17311"/>
                  </a:cubicBezTo>
                  <a:lnTo>
                    <a:pt x="615" y="17311"/>
                  </a:lnTo>
                  <a:cubicBezTo>
                    <a:pt x="714" y="17631"/>
                    <a:pt x="714" y="17828"/>
                    <a:pt x="714" y="18024"/>
                  </a:cubicBezTo>
                  <a:lnTo>
                    <a:pt x="837" y="18024"/>
                  </a:lnTo>
                  <a:lnTo>
                    <a:pt x="837" y="18123"/>
                  </a:lnTo>
                  <a:cubicBezTo>
                    <a:pt x="935" y="18123"/>
                    <a:pt x="935" y="18123"/>
                    <a:pt x="1033" y="18024"/>
                  </a:cubicBezTo>
                  <a:cubicBezTo>
                    <a:pt x="1033" y="18123"/>
                    <a:pt x="1033" y="18123"/>
                    <a:pt x="1132" y="18123"/>
                  </a:cubicBezTo>
                  <a:cubicBezTo>
                    <a:pt x="1033" y="18123"/>
                    <a:pt x="1033" y="18246"/>
                    <a:pt x="1033" y="18246"/>
                  </a:cubicBezTo>
                  <a:lnTo>
                    <a:pt x="1033" y="18344"/>
                  </a:lnTo>
                  <a:cubicBezTo>
                    <a:pt x="935" y="18344"/>
                    <a:pt x="935" y="18246"/>
                    <a:pt x="837" y="18246"/>
                  </a:cubicBezTo>
                  <a:lnTo>
                    <a:pt x="837" y="18442"/>
                  </a:lnTo>
                  <a:cubicBezTo>
                    <a:pt x="837" y="18541"/>
                    <a:pt x="935" y="18541"/>
                    <a:pt x="935" y="18639"/>
                  </a:cubicBezTo>
                  <a:lnTo>
                    <a:pt x="935" y="18860"/>
                  </a:lnTo>
                  <a:cubicBezTo>
                    <a:pt x="1033" y="18959"/>
                    <a:pt x="1033" y="18959"/>
                    <a:pt x="1132" y="18959"/>
                  </a:cubicBezTo>
                  <a:lnTo>
                    <a:pt x="1132" y="19352"/>
                  </a:lnTo>
                  <a:cubicBezTo>
                    <a:pt x="1132" y="19475"/>
                    <a:pt x="1230" y="19574"/>
                    <a:pt x="1230" y="19672"/>
                  </a:cubicBezTo>
                  <a:cubicBezTo>
                    <a:pt x="1230" y="19770"/>
                    <a:pt x="1230" y="19869"/>
                    <a:pt x="1328" y="19967"/>
                  </a:cubicBezTo>
                  <a:cubicBezTo>
                    <a:pt x="1451" y="20090"/>
                    <a:pt x="1550" y="20188"/>
                    <a:pt x="1550" y="20385"/>
                  </a:cubicBezTo>
                  <a:cubicBezTo>
                    <a:pt x="1648" y="20483"/>
                    <a:pt x="1451" y="20582"/>
                    <a:pt x="1550" y="20705"/>
                  </a:cubicBezTo>
                  <a:cubicBezTo>
                    <a:pt x="1550" y="20705"/>
                    <a:pt x="1648" y="20705"/>
                    <a:pt x="1648" y="20803"/>
                  </a:cubicBezTo>
                  <a:lnTo>
                    <a:pt x="1648" y="21000"/>
                  </a:lnTo>
                  <a:lnTo>
                    <a:pt x="1845" y="21000"/>
                  </a:lnTo>
                  <a:cubicBezTo>
                    <a:pt x="1845" y="21098"/>
                    <a:pt x="1746" y="21098"/>
                    <a:pt x="1648" y="21196"/>
                  </a:cubicBezTo>
                  <a:cubicBezTo>
                    <a:pt x="1648" y="21098"/>
                    <a:pt x="1550" y="21000"/>
                    <a:pt x="1550" y="21000"/>
                  </a:cubicBezTo>
                  <a:lnTo>
                    <a:pt x="1550" y="20901"/>
                  </a:lnTo>
                  <a:cubicBezTo>
                    <a:pt x="1550" y="20803"/>
                    <a:pt x="1451" y="20803"/>
                    <a:pt x="1451" y="20705"/>
                  </a:cubicBezTo>
                  <a:cubicBezTo>
                    <a:pt x="1451" y="20582"/>
                    <a:pt x="1328" y="20582"/>
                    <a:pt x="1328" y="20483"/>
                  </a:cubicBezTo>
                  <a:cubicBezTo>
                    <a:pt x="1230" y="20483"/>
                    <a:pt x="1132" y="20483"/>
                    <a:pt x="1033" y="20385"/>
                  </a:cubicBezTo>
                  <a:lnTo>
                    <a:pt x="1033" y="20582"/>
                  </a:lnTo>
                  <a:cubicBezTo>
                    <a:pt x="1230" y="20803"/>
                    <a:pt x="1648" y="21516"/>
                    <a:pt x="1550" y="21713"/>
                  </a:cubicBezTo>
                  <a:cubicBezTo>
                    <a:pt x="1746" y="21811"/>
                    <a:pt x="1845" y="21934"/>
                    <a:pt x="1845" y="22032"/>
                  </a:cubicBezTo>
                  <a:cubicBezTo>
                    <a:pt x="2066" y="22426"/>
                    <a:pt x="2361" y="22647"/>
                    <a:pt x="2460" y="22942"/>
                  </a:cubicBezTo>
                  <a:lnTo>
                    <a:pt x="2164" y="22942"/>
                  </a:lnTo>
                  <a:lnTo>
                    <a:pt x="2164" y="23041"/>
                  </a:lnTo>
                  <a:cubicBezTo>
                    <a:pt x="2263" y="23041"/>
                    <a:pt x="2361" y="23164"/>
                    <a:pt x="2460" y="23164"/>
                  </a:cubicBezTo>
                  <a:lnTo>
                    <a:pt x="2558" y="23164"/>
                  </a:lnTo>
                  <a:cubicBezTo>
                    <a:pt x="2681" y="23262"/>
                    <a:pt x="2681" y="23262"/>
                    <a:pt x="2779" y="23360"/>
                  </a:cubicBezTo>
                  <a:lnTo>
                    <a:pt x="2558" y="23360"/>
                  </a:lnTo>
                  <a:cubicBezTo>
                    <a:pt x="2779" y="23655"/>
                    <a:pt x="2976" y="23877"/>
                    <a:pt x="3173" y="24073"/>
                  </a:cubicBezTo>
                  <a:lnTo>
                    <a:pt x="3296" y="24073"/>
                  </a:lnTo>
                  <a:cubicBezTo>
                    <a:pt x="3394" y="24172"/>
                    <a:pt x="3394" y="24270"/>
                    <a:pt x="3394" y="24270"/>
                  </a:cubicBezTo>
                  <a:cubicBezTo>
                    <a:pt x="3492" y="24393"/>
                    <a:pt x="3591" y="24491"/>
                    <a:pt x="3689" y="24590"/>
                  </a:cubicBezTo>
                  <a:cubicBezTo>
                    <a:pt x="3689" y="24688"/>
                    <a:pt x="3689" y="24688"/>
                    <a:pt x="3591" y="24688"/>
                  </a:cubicBezTo>
                  <a:cubicBezTo>
                    <a:pt x="3910" y="24885"/>
                    <a:pt x="3910" y="25204"/>
                    <a:pt x="4205" y="25204"/>
                  </a:cubicBezTo>
                  <a:cubicBezTo>
                    <a:pt x="4280" y="25354"/>
                    <a:pt x="4355" y="25446"/>
                    <a:pt x="4440" y="25536"/>
                  </a:cubicBezTo>
                  <a:lnTo>
                    <a:pt x="4440" y="25536"/>
                  </a:lnTo>
                  <a:cubicBezTo>
                    <a:pt x="4491" y="25374"/>
                    <a:pt x="4388" y="25289"/>
                    <a:pt x="4304" y="25204"/>
                  </a:cubicBezTo>
                  <a:cubicBezTo>
                    <a:pt x="4205" y="25106"/>
                    <a:pt x="4107" y="25008"/>
                    <a:pt x="3910" y="24786"/>
                  </a:cubicBezTo>
                  <a:lnTo>
                    <a:pt x="3910" y="24688"/>
                  </a:lnTo>
                  <a:lnTo>
                    <a:pt x="4009" y="24688"/>
                  </a:lnTo>
                  <a:cubicBezTo>
                    <a:pt x="4304" y="24786"/>
                    <a:pt x="4402" y="25106"/>
                    <a:pt x="4623" y="25303"/>
                  </a:cubicBezTo>
                  <a:cubicBezTo>
                    <a:pt x="5017" y="25500"/>
                    <a:pt x="5238" y="25819"/>
                    <a:pt x="5632" y="26016"/>
                  </a:cubicBezTo>
                  <a:cubicBezTo>
                    <a:pt x="5853" y="26237"/>
                    <a:pt x="6050" y="26532"/>
                    <a:pt x="6468" y="26631"/>
                  </a:cubicBezTo>
                  <a:cubicBezTo>
                    <a:pt x="6468" y="26631"/>
                    <a:pt x="6468" y="26729"/>
                    <a:pt x="6566" y="26729"/>
                  </a:cubicBezTo>
                  <a:cubicBezTo>
                    <a:pt x="6763" y="26852"/>
                    <a:pt x="6984" y="27049"/>
                    <a:pt x="7181" y="27147"/>
                  </a:cubicBezTo>
                  <a:lnTo>
                    <a:pt x="7279" y="27245"/>
                  </a:lnTo>
                  <a:lnTo>
                    <a:pt x="7279" y="27147"/>
                  </a:lnTo>
                  <a:lnTo>
                    <a:pt x="7476" y="27344"/>
                  </a:lnTo>
                  <a:cubicBezTo>
                    <a:pt x="7476" y="27245"/>
                    <a:pt x="7476" y="27245"/>
                    <a:pt x="7599" y="27245"/>
                  </a:cubicBezTo>
                  <a:cubicBezTo>
                    <a:pt x="7476" y="27147"/>
                    <a:pt x="7476" y="27147"/>
                    <a:pt x="7476" y="27049"/>
                  </a:cubicBezTo>
                  <a:lnTo>
                    <a:pt x="7377" y="27049"/>
                  </a:lnTo>
                  <a:cubicBezTo>
                    <a:pt x="7082" y="26852"/>
                    <a:pt x="6861" y="26631"/>
                    <a:pt x="6566" y="26532"/>
                  </a:cubicBezTo>
                  <a:cubicBezTo>
                    <a:pt x="6566" y="26434"/>
                    <a:pt x="6369" y="26434"/>
                    <a:pt x="6369" y="26237"/>
                  </a:cubicBezTo>
                  <a:lnTo>
                    <a:pt x="6246" y="26237"/>
                  </a:lnTo>
                  <a:cubicBezTo>
                    <a:pt x="6050" y="26114"/>
                    <a:pt x="5951" y="26016"/>
                    <a:pt x="5853" y="25918"/>
                  </a:cubicBezTo>
                  <a:lnTo>
                    <a:pt x="5853" y="25721"/>
                  </a:lnTo>
                  <a:cubicBezTo>
                    <a:pt x="5951" y="25819"/>
                    <a:pt x="5951" y="25918"/>
                    <a:pt x="6050" y="26016"/>
                  </a:cubicBezTo>
                  <a:cubicBezTo>
                    <a:pt x="6148" y="26016"/>
                    <a:pt x="6148" y="25918"/>
                    <a:pt x="6148" y="25918"/>
                  </a:cubicBezTo>
                  <a:cubicBezTo>
                    <a:pt x="6246" y="26016"/>
                    <a:pt x="6369" y="26114"/>
                    <a:pt x="6468" y="26114"/>
                  </a:cubicBezTo>
                  <a:lnTo>
                    <a:pt x="6664" y="26114"/>
                  </a:lnTo>
                  <a:cubicBezTo>
                    <a:pt x="6664" y="26237"/>
                    <a:pt x="6664" y="26336"/>
                    <a:pt x="6763" y="26434"/>
                  </a:cubicBezTo>
                  <a:cubicBezTo>
                    <a:pt x="6984" y="26434"/>
                    <a:pt x="7082" y="26532"/>
                    <a:pt x="7181" y="26631"/>
                  </a:cubicBezTo>
                  <a:lnTo>
                    <a:pt x="7279" y="26729"/>
                  </a:lnTo>
                  <a:lnTo>
                    <a:pt x="7476" y="26729"/>
                  </a:lnTo>
                  <a:lnTo>
                    <a:pt x="7697" y="26950"/>
                  </a:lnTo>
                  <a:cubicBezTo>
                    <a:pt x="7894" y="26950"/>
                    <a:pt x="8090" y="27049"/>
                    <a:pt x="8312" y="27147"/>
                  </a:cubicBezTo>
                  <a:cubicBezTo>
                    <a:pt x="8312" y="27245"/>
                    <a:pt x="8312" y="27344"/>
                    <a:pt x="8213" y="27467"/>
                  </a:cubicBezTo>
                  <a:cubicBezTo>
                    <a:pt x="8312" y="27344"/>
                    <a:pt x="8410" y="27344"/>
                    <a:pt x="8410" y="27344"/>
                  </a:cubicBezTo>
                  <a:lnTo>
                    <a:pt x="8607" y="27344"/>
                  </a:lnTo>
                  <a:cubicBezTo>
                    <a:pt x="8788" y="27525"/>
                    <a:pt x="8887" y="27689"/>
                    <a:pt x="9078" y="27689"/>
                  </a:cubicBezTo>
                  <a:cubicBezTo>
                    <a:pt x="9121" y="27689"/>
                    <a:pt x="9168" y="27681"/>
                    <a:pt x="9222" y="27663"/>
                  </a:cubicBezTo>
                  <a:cubicBezTo>
                    <a:pt x="9320" y="27860"/>
                    <a:pt x="9541" y="27958"/>
                    <a:pt x="9738" y="27958"/>
                  </a:cubicBezTo>
                  <a:cubicBezTo>
                    <a:pt x="9836" y="28081"/>
                    <a:pt x="10058" y="27958"/>
                    <a:pt x="10156" y="28180"/>
                  </a:cubicBezTo>
                  <a:lnTo>
                    <a:pt x="10353" y="28180"/>
                  </a:lnTo>
                  <a:lnTo>
                    <a:pt x="10353" y="28278"/>
                  </a:lnTo>
                  <a:cubicBezTo>
                    <a:pt x="10672" y="28278"/>
                    <a:pt x="10869" y="28376"/>
                    <a:pt x="11164" y="28475"/>
                  </a:cubicBezTo>
                  <a:lnTo>
                    <a:pt x="11164" y="28573"/>
                  </a:lnTo>
                  <a:lnTo>
                    <a:pt x="11164" y="28696"/>
                  </a:lnTo>
                  <a:cubicBezTo>
                    <a:pt x="11164" y="28696"/>
                    <a:pt x="11287" y="28696"/>
                    <a:pt x="11287" y="28573"/>
                  </a:cubicBezTo>
                  <a:lnTo>
                    <a:pt x="11287" y="28893"/>
                  </a:lnTo>
                  <a:lnTo>
                    <a:pt x="11779" y="28893"/>
                  </a:lnTo>
                  <a:lnTo>
                    <a:pt x="11779" y="29188"/>
                  </a:lnTo>
                  <a:cubicBezTo>
                    <a:pt x="11867" y="29276"/>
                    <a:pt x="11942" y="29351"/>
                    <a:pt x="12014" y="29351"/>
                  </a:cubicBezTo>
                  <a:cubicBezTo>
                    <a:pt x="12042" y="29351"/>
                    <a:pt x="12070" y="29339"/>
                    <a:pt x="12098" y="29311"/>
                  </a:cubicBezTo>
                  <a:cubicBezTo>
                    <a:pt x="12000" y="29311"/>
                    <a:pt x="12000" y="29188"/>
                    <a:pt x="12000" y="29188"/>
                  </a:cubicBezTo>
                  <a:lnTo>
                    <a:pt x="12295" y="29188"/>
                  </a:lnTo>
                  <a:lnTo>
                    <a:pt x="12197" y="29311"/>
                  </a:lnTo>
                  <a:cubicBezTo>
                    <a:pt x="12394" y="29409"/>
                    <a:pt x="12713" y="29311"/>
                    <a:pt x="12910" y="29508"/>
                  </a:cubicBezTo>
                  <a:cubicBezTo>
                    <a:pt x="13008" y="29508"/>
                    <a:pt x="13008" y="29508"/>
                    <a:pt x="13008" y="29409"/>
                  </a:cubicBezTo>
                  <a:cubicBezTo>
                    <a:pt x="13131" y="29508"/>
                    <a:pt x="13131" y="29606"/>
                    <a:pt x="13230" y="29606"/>
                  </a:cubicBezTo>
                  <a:lnTo>
                    <a:pt x="13623" y="29606"/>
                  </a:lnTo>
                  <a:cubicBezTo>
                    <a:pt x="13746" y="29704"/>
                    <a:pt x="13746" y="29704"/>
                    <a:pt x="13844" y="29803"/>
                  </a:cubicBezTo>
                  <a:cubicBezTo>
                    <a:pt x="13844" y="29803"/>
                    <a:pt x="13943" y="29704"/>
                    <a:pt x="13943" y="29606"/>
                  </a:cubicBezTo>
                  <a:cubicBezTo>
                    <a:pt x="14041" y="29704"/>
                    <a:pt x="14041" y="29704"/>
                    <a:pt x="14139" y="29803"/>
                  </a:cubicBezTo>
                  <a:lnTo>
                    <a:pt x="14459" y="29803"/>
                  </a:lnTo>
                  <a:lnTo>
                    <a:pt x="14459" y="29926"/>
                  </a:lnTo>
                  <a:lnTo>
                    <a:pt x="14656" y="29926"/>
                  </a:lnTo>
                  <a:cubicBezTo>
                    <a:pt x="14656" y="29803"/>
                    <a:pt x="14656" y="29803"/>
                    <a:pt x="14557" y="29606"/>
                  </a:cubicBezTo>
                  <a:lnTo>
                    <a:pt x="14557" y="29606"/>
                  </a:lnTo>
                  <a:cubicBezTo>
                    <a:pt x="14656" y="29704"/>
                    <a:pt x="14754" y="29704"/>
                    <a:pt x="14754" y="29803"/>
                  </a:cubicBezTo>
                  <a:lnTo>
                    <a:pt x="14754" y="29926"/>
                  </a:lnTo>
                  <a:lnTo>
                    <a:pt x="14852" y="30024"/>
                  </a:lnTo>
                  <a:cubicBezTo>
                    <a:pt x="14975" y="29926"/>
                    <a:pt x="14852" y="29704"/>
                    <a:pt x="14975" y="29704"/>
                  </a:cubicBezTo>
                  <a:cubicBezTo>
                    <a:pt x="15172" y="29704"/>
                    <a:pt x="15270" y="29704"/>
                    <a:pt x="15369" y="29803"/>
                  </a:cubicBezTo>
                  <a:lnTo>
                    <a:pt x="15369" y="30122"/>
                  </a:lnTo>
                  <a:lnTo>
                    <a:pt x="15688" y="30122"/>
                  </a:lnTo>
                  <a:cubicBezTo>
                    <a:pt x="15590" y="30024"/>
                    <a:pt x="15467" y="29926"/>
                    <a:pt x="15467" y="29926"/>
                  </a:cubicBezTo>
                  <a:cubicBezTo>
                    <a:pt x="15467" y="29926"/>
                    <a:pt x="15467" y="29803"/>
                    <a:pt x="15590" y="29803"/>
                  </a:cubicBezTo>
                  <a:cubicBezTo>
                    <a:pt x="15688" y="29803"/>
                    <a:pt x="15688" y="29803"/>
                    <a:pt x="15787" y="29926"/>
                  </a:cubicBezTo>
                  <a:lnTo>
                    <a:pt x="15787" y="29803"/>
                  </a:lnTo>
                  <a:cubicBezTo>
                    <a:pt x="15885" y="29803"/>
                    <a:pt x="15885" y="29803"/>
                    <a:pt x="15885" y="29926"/>
                  </a:cubicBezTo>
                  <a:cubicBezTo>
                    <a:pt x="15955" y="29838"/>
                    <a:pt x="16026" y="29762"/>
                    <a:pt x="16141" y="29762"/>
                  </a:cubicBezTo>
                  <a:cubicBezTo>
                    <a:pt x="16187" y="29762"/>
                    <a:pt x="16240" y="29774"/>
                    <a:pt x="16303" y="29803"/>
                  </a:cubicBezTo>
                  <a:cubicBezTo>
                    <a:pt x="16303" y="29803"/>
                    <a:pt x="16303" y="29704"/>
                    <a:pt x="16402" y="29606"/>
                  </a:cubicBezTo>
                  <a:lnTo>
                    <a:pt x="16402" y="29803"/>
                  </a:lnTo>
                  <a:cubicBezTo>
                    <a:pt x="16500" y="29926"/>
                    <a:pt x="16598" y="29926"/>
                    <a:pt x="16697" y="30024"/>
                  </a:cubicBezTo>
                  <a:cubicBezTo>
                    <a:pt x="16807" y="29975"/>
                    <a:pt x="16912" y="29975"/>
                    <a:pt x="17001" y="29975"/>
                  </a:cubicBezTo>
                  <a:cubicBezTo>
                    <a:pt x="17090" y="29975"/>
                    <a:pt x="17164" y="29975"/>
                    <a:pt x="17213" y="29926"/>
                  </a:cubicBezTo>
                  <a:lnTo>
                    <a:pt x="17213" y="29803"/>
                  </a:lnTo>
                  <a:lnTo>
                    <a:pt x="17016" y="29803"/>
                  </a:lnTo>
                  <a:cubicBezTo>
                    <a:pt x="16918" y="29803"/>
                    <a:pt x="16918" y="29704"/>
                    <a:pt x="16820" y="29704"/>
                  </a:cubicBezTo>
                  <a:cubicBezTo>
                    <a:pt x="16820" y="29803"/>
                    <a:pt x="16697" y="29803"/>
                    <a:pt x="16697" y="29803"/>
                  </a:cubicBezTo>
                  <a:lnTo>
                    <a:pt x="16598" y="29704"/>
                  </a:lnTo>
                  <a:cubicBezTo>
                    <a:pt x="16755" y="29635"/>
                    <a:pt x="16899" y="29565"/>
                    <a:pt x="17040" y="29565"/>
                  </a:cubicBezTo>
                  <a:cubicBezTo>
                    <a:pt x="17098" y="29565"/>
                    <a:pt x="17155" y="29577"/>
                    <a:pt x="17213" y="29606"/>
                  </a:cubicBezTo>
                  <a:cubicBezTo>
                    <a:pt x="17262" y="29655"/>
                    <a:pt x="17317" y="29655"/>
                    <a:pt x="17373" y="29655"/>
                  </a:cubicBezTo>
                  <a:cubicBezTo>
                    <a:pt x="17428" y="29655"/>
                    <a:pt x="17483" y="29655"/>
                    <a:pt x="17533" y="29704"/>
                  </a:cubicBezTo>
                  <a:cubicBezTo>
                    <a:pt x="17631" y="29606"/>
                    <a:pt x="17729" y="29606"/>
                    <a:pt x="17828" y="29508"/>
                  </a:cubicBezTo>
                  <a:cubicBezTo>
                    <a:pt x="17828" y="29606"/>
                    <a:pt x="17926" y="29606"/>
                    <a:pt x="17926" y="29606"/>
                  </a:cubicBezTo>
                  <a:cubicBezTo>
                    <a:pt x="18049" y="29606"/>
                    <a:pt x="18049" y="29606"/>
                    <a:pt x="18147" y="29704"/>
                  </a:cubicBezTo>
                  <a:cubicBezTo>
                    <a:pt x="18147" y="29606"/>
                    <a:pt x="18049" y="29508"/>
                    <a:pt x="18049" y="29508"/>
                  </a:cubicBezTo>
                  <a:lnTo>
                    <a:pt x="18147" y="29508"/>
                  </a:lnTo>
                  <a:cubicBezTo>
                    <a:pt x="18147" y="29508"/>
                    <a:pt x="18246" y="29508"/>
                    <a:pt x="18246" y="29606"/>
                  </a:cubicBezTo>
                  <a:cubicBezTo>
                    <a:pt x="18246" y="29606"/>
                    <a:pt x="18246" y="29508"/>
                    <a:pt x="18344" y="29508"/>
                  </a:cubicBezTo>
                  <a:cubicBezTo>
                    <a:pt x="18344" y="29606"/>
                    <a:pt x="18344" y="29606"/>
                    <a:pt x="18541" y="29704"/>
                  </a:cubicBezTo>
                  <a:cubicBezTo>
                    <a:pt x="18442" y="29606"/>
                    <a:pt x="18442" y="29508"/>
                    <a:pt x="18442" y="29508"/>
                  </a:cubicBezTo>
                  <a:cubicBezTo>
                    <a:pt x="18541" y="29409"/>
                    <a:pt x="18541" y="29409"/>
                    <a:pt x="18762" y="29409"/>
                  </a:cubicBezTo>
                  <a:cubicBezTo>
                    <a:pt x="18828" y="29409"/>
                    <a:pt x="18893" y="29453"/>
                    <a:pt x="18930" y="29453"/>
                  </a:cubicBezTo>
                  <a:cubicBezTo>
                    <a:pt x="18948" y="29453"/>
                    <a:pt x="18959" y="29442"/>
                    <a:pt x="18959" y="29409"/>
                  </a:cubicBezTo>
                  <a:lnTo>
                    <a:pt x="19475" y="29409"/>
                  </a:lnTo>
                  <a:cubicBezTo>
                    <a:pt x="19524" y="29360"/>
                    <a:pt x="19574" y="29335"/>
                    <a:pt x="19623" y="29335"/>
                  </a:cubicBezTo>
                  <a:cubicBezTo>
                    <a:pt x="19672" y="29335"/>
                    <a:pt x="19721" y="29360"/>
                    <a:pt x="19770" y="29409"/>
                  </a:cubicBezTo>
                  <a:lnTo>
                    <a:pt x="19893" y="29409"/>
                  </a:lnTo>
                  <a:cubicBezTo>
                    <a:pt x="19992" y="29311"/>
                    <a:pt x="20188" y="29311"/>
                    <a:pt x="20287" y="29311"/>
                  </a:cubicBezTo>
                  <a:lnTo>
                    <a:pt x="20705" y="29311"/>
                  </a:lnTo>
                  <a:lnTo>
                    <a:pt x="20705" y="29409"/>
                  </a:lnTo>
                  <a:lnTo>
                    <a:pt x="20606" y="29409"/>
                  </a:lnTo>
                  <a:cubicBezTo>
                    <a:pt x="20606" y="29508"/>
                    <a:pt x="20705" y="29508"/>
                    <a:pt x="20705" y="29508"/>
                  </a:cubicBezTo>
                  <a:cubicBezTo>
                    <a:pt x="20737" y="29475"/>
                    <a:pt x="20770" y="29464"/>
                    <a:pt x="20803" y="29464"/>
                  </a:cubicBezTo>
                  <a:cubicBezTo>
                    <a:pt x="20869" y="29464"/>
                    <a:pt x="20934" y="29508"/>
                    <a:pt x="21000" y="29508"/>
                  </a:cubicBezTo>
                  <a:cubicBezTo>
                    <a:pt x="21000" y="29311"/>
                    <a:pt x="20901" y="29311"/>
                    <a:pt x="20803" y="29311"/>
                  </a:cubicBezTo>
                  <a:cubicBezTo>
                    <a:pt x="20901" y="29311"/>
                    <a:pt x="20901" y="29188"/>
                    <a:pt x="20901" y="29090"/>
                  </a:cubicBezTo>
                  <a:cubicBezTo>
                    <a:pt x="20958" y="29216"/>
                    <a:pt x="21022" y="29270"/>
                    <a:pt x="21104" y="29270"/>
                  </a:cubicBezTo>
                  <a:cubicBezTo>
                    <a:pt x="21165" y="29270"/>
                    <a:pt x="21235" y="29240"/>
                    <a:pt x="21319" y="29188"/>
                  </a:cubicBezTo>
                  <a:cubicBezTo>
                    <a:pt x="21319" y="29090"/>
                    <a:pt x="21418" y="29090"/>
                    <a:pt x="21614" y="29090"/>
                  </a:cubicBezTo>
                  <a:lnTo>
                    <a:pt x="21737" y="29090"/>
                  </a:lnTo>
                  <a:cubicBezTo>
                    <a:pt x="21836" y="29090"/>
                    <a:pt x="21836" y="29090"/>
                    <a:pt x="21836" y="29188"/>
                  </a:cubicBezTo>
                  <a:lnTo>
                    <a:pt x="21614" y="29188"/>
                  </a:lnTo>
                  <a:lnTo>
                    <a:pt x="21614" y="29311"/>
                  </a:lnTo>
                  <a:lnTo>
                    <a:pt x="21123" y="29311"/>
                  </a:lnTo>
                  <a:lnTo>
                    <a:pt x="21123" y="29409"/>
                  </a:lnTo>
                  <a:lnTo>
                    <a:pt x="21737" y="29409"/>
                  </a:lnTo>
                  <a:cubicBezTo>
                    <a:pt x="21787" y="29360"/>
                    <a:pt x="21860" y="29335"/>
                    <a:pt x="21934" y="29335"/>
                  </a:cubicBezTo>
                  <a:cubicBezTo>
                    <a:pt x="22008" y="29335"/>
                    <a:pt x="22082" y="29360"/>
                    <a:pt x="22131" y="29409"/>
                  </a:cubicBezTo>
                  <a:cubicBezTo>
                    <a:pt x="22131" y="29311"/>
                    <a:pt x="22229" y="29311"/>
                    <a:pt x="22229" y="29188"/>
                  </a:cubicBezTo>
                  <a:cubicBezTo>
                    <a:pt x="22324" y="29240"/>
                    <a:pt x="22396" y="29270"/>
                    <a:pt x="22463" y="29270"/>
                  </a:cubicBezTo>
                  <a:cubicBezTo>
                    <a:pt x="22552" y="29270"/>
                    <a:pt x="22633" y="29216"/>
                    <a:pt x="22746" y="29090"/>
                  </a:cubicBezTo>
                  <a:lnTo>
                    <a:pt x="23065" y="29090"/>
                  </a:lnTo>
                  <a:lnTo>
                    <a:pt x="23164" y="28991"/>
                  </a:lnTo>
                  <a:cubicBezTo>
                    <a:pt x="23216" y="29018"/>
                    <a:pt x="23278" y="29030"/>
                    <a:pt x="23347" y="29030"/>
                  </a:cubicBezTo>
                  <a:cubicBezTo>
                    <a:pt x="23537" y="29030"/>
                    <a:pt x="23785" y="28938"/>
                    <a:pt x="24073" y="28794"/>
                  </a:cubicBezTo>
                  <a:cubicBezTo>
                    <a:pt x="24073" y="28696"/>
                    <a:pt x="24073" y="28696"/>
                    <a:pt x="23975" y="28573"/>
                  </a:cubicBezTo>
                  <a:lnTo>
                    <a:pt x="23778" y="28794"/>
                  </a:lnTo>
                  <a:lnTo>
                    <a:pt x="23459" y="28794"/>
                  </a:lnTo>
                  <a:cubicBezTo>
                    <a:pt x="23680" y="28696"/>
                    <a:pt x="23778" y="28573"/>
                    <a:pt x="23975" y="28573"/>
                  </a:cubicBezTo>
                  <a:cubicBezTo>
                    <a:pt x="24073" y="28573"/>
                    <a:pt x="24073" y="28573"/>
                    <a:pt x="24196" y="28475"/>
                  </a:cubicBezTo>
                  <a:lnTo>
                    <a:pt x="24196" y="28696"/>
                  </a:lnTo>
                  <a:lnTo>
                    <a:pt x="24393" y="28696"/>
                  </a:lnTo>
                  <a:lnTo>
                    <a:pt x="24295" y="28573"/>
                  </a:lnTo>
                  <a:cubicBezTo>
                    <a:pt x="24295" y="28573"/>
                    <a:pt x="24295" y="28475"/>
                    <a:pt x="24393" y="28475"/>
                  </a:cubicBezTo>
                  <a:cubicBezTo>
                    <a:pt x="24688" y="28376"/>
                    <a:pt x="24909" y="28278"/>
                    <a:pt x="25204" y="28180"/>
                  </a:cubicBezTo>
                  <a:lnTo>
                    <a:pt x="25204" y="28180"/>
                  </a:lnTo>
                  <a:cubicBezTo>
                    <a:pt x="25204" y="28376"/>
                    <a:pt x="25204" y="28376"/>
                    <a:pt x="25106" y="28376"/>
                  </a:cubicBezTo>
                  <a:cubicBezTo>
                    <a:pt x="25008" y="28376"/>
                    <a:pt x="24909" y="28376"/>
                    <a:pt x="24909" y="28475"/>
                  </a:cubicBezTo>
                  <a:lnTo>
                    <a:pt x="25426" y="28475"/>
                  </a:lnTo>
                  <a:lnTo>
                    <a:pt x="25426" y="28376"/>
                  </a:lnTo>
                  <a:cubicBezTo>
                    <a:pt x="25524" y="28376"/>
                    <a:pt x="25622" y="28278"/>
                    <a:pt x="25622" y="28278"/>
                  </a:cubicBezTo>
                  <a:lnTo>
                    <a:pt x="25819" y="28278"/>
                  </a:lnTo>
                  <a:cubicBezTo>
                    <a:pt x="25918" y="28278"/>
                    <a:pt x="25918" y="28180"/>
                    <a:pt x="26040" y="28081"/>
                  </a:cubicBezTo>
                  <a:lnTo>
                    <a:pt x="25918" y="28081"/>
                  </a:lnTo>
                  <a:cubicBezTo>
                    <a:pt x="25885" y="28114"/>
                    <a:pt x="25852" y="28125"/>
                    <a:pt x="25819" y="28125"/>
                  </a:cubicBezTo>
                  <a:cubicBezTo>
                    <a:pt x="25754" y="28125"/>
                    <a:pt x="25688" y="28081"/>
                    <a:pt x="25622" y="28081"/>
                  </a:cubicBezTo>
                  <a:cubicBezTo>
                    <a:pt x="25819" y="27958"/>
                    <a:pt x="26040" y="27860"/>
                    <a:pt x="26336" y="27860"/>
                  </a:cubicBezTo>
                  <a:lnTo>
                    <a:pt x="26336" y="27762"/>
                  </a:lnTo>
                  <a:lnTo>
                    <a:pt x="26655" y="27762"/>
                  </a:lnTo>
                  <a:cubicBezTo>
                    <a:pt x="26754" y="27467"/>
                    <a:pt x="27049" y="27565"/>
                    <a:pt x="27270" y="27467"/>
                  </a:cubicBezTo>
                  <a:lnTo>
                    <a:pt x="27368" y="27467"/>
                  </a:lnTo>
                  <a:cubicBezTo>
                    <a:pt x="27368" y="27467"/>
                    <a:pt x="27467" y="27344"/>
                    <a:pt x="27467" y="27245"/>
                  </a:cubicBezTo>
                  <a:cubicBezTo>
                    <a:pt x="27565" y="27245"/>
                    <a:pt x="27663" y="27147"/>
                    <a:pt x="27885" y="27147"/>
                  </a:cubicBezTo>
                  <a:cubicBezTo>
                    <a:pt x="27983" y="27049"/>
                    <a:pt x="28081" y="27049"/>
                    <a:pt x="28278" y="26950"/>
                  </a:cubicBezTo>
                  <a:lnTo>
                    <a:pt x="28278" y="27147"/>
                  </a:lnTo>
                  <a:lnTo>
                    <a:pt x="28598" y="27147"/>
                  </a:lnTo>
                  <a:lnTo>
                    <a:pt x="28598" y="27049"/>
                  </a:lnTo>
                  <a:cubicBezTo>
                    <a:pt x="28499" y="26950"/>
                    <a:pt x="28499" y="26950"/>
                    <a:pt x="28376" y="26852"/>
                  </a:cubicBezTo>
                  <a:cubicBezTo>
                    <a:pt x="28598" y="26729"/>
                    <a:pt x="28794" y="26631"/>
                    <a:pt x="28991" y="26532"/>
                  </a:cubicBezTo>
                  <a:lnTo>
                    <a:pt x="29114" y="26532"/>
                  </a:lnTo>
                  <a:cubicBezTo>
                    <a:pt x="29212" y="26434"/>
                    <a:pt x="29311" y="26434"/>
                    <a:pt x="29311" y="26336"/>
                  </a:cubicBezTo>
                  <a:cubicBezTo>
                    <a:pt x="29409" y="26434"/>
                    <a:pt x="29409" y="26532"/>
                    <a:pt x="29508" y="26631"/>
                  </a:cubicBezTo>
                  <a:lnTo>
                    <a:pt x="29311" y="26631"/>
                  </a:lnTo>
                  <a:lnTo>
                    <a:pt x="29212" y="26532"/>
                  </a:lnTo>
                  <a:lnTo>
                    <a:pt x="29114" y="26631"/>
                  </a:lnTo>
                  <a:lnTo>
                    <a:pt x="29114" y="26729"/>
                  </a:lnTo>
                  <a:lnTo>
                    <a:pt x="28893" y="26729"/>
                  </a:lnTo>
                  <a:lnTo>
                    <a:pt x="28893" y="27049"/>
                  </a:lnTo>
                  <a:cubicBezTo>
                    <a:pt x="28991" y="27049"/>
                    <a:pt x="28991" y="27147"/>
                    <a:pt x="29114" y="27245"/>
                  </a:cubicBezTo>
                  <a:cubicBezTo>
                    <a:pt x="29212" y="27245"/>
                    <a:pt x="29311" y="27147"/>
                    <a:pt x="29311" y="27049"/>
                  </a:cubicBezTo>
                  <a:cubicBezTo>
                    <a:pt x="29212" y="26950"/>
                    <a:pt x="29212" y="26852"/>
                    <a:pt x="29311" y="26729"/>
                  </a:cubicBezTo>
                  <a:lnTo>
                    <a:pt x="29311" y="26852"/>
                  </a:lnTo>
                  <a:cubicBezTo>
                    <a:pt x="29409" y="26852"/>
                    <a:pt x="29409" y="26852"/>
                    <a:pt x="29409" y="26729"/>
                  </a:cubicBezTo>
                  <a:cubicBezTo>
                    <a:pt x="29409" y="26852"/>
                    <a:pt x="29508" y="26950"/>
                    <a:pt x="29508" y="26950"/>
                  </a:cubicBezTo>
                  <a:lnTo>
                    <a:pt x="29606" y="26950"/>
                  </a:lnTo>
                  <a:cubicBezTo>
                    <a:pt x="29606" y="26950"/>
                    <a:pt x="29729" y="26852"/>
                    <a:pt x="29729" y="26729"/>
                  </a:cubicBezTo>
                  <a:lnTo>
                    <a:pt x="29729" y="26852"/>
                  </a:lnTo>
                  <a:cubicBezTo>
                    <a:pt x="29926" y="26852"/>
                    <a:pt x="30024" y="26729"/>
                    <a:pt x="30122" y="26532"/>
                  </a:cubicBezTo>
                  <a:cubicBezTo>
                    <a:pt x="30122" y="26532"/>
                    <a:pt x="30221" y="26532"/>
                    <a:pt x="30221" y="26434"/>
                  </a:cubicBezTo>
                  <a:cubicBezTo>
                    <a:pt x="30344" y="26336"/>
                    <a:pt x="30442" y="26336"/>
                    <a:pt x="30344" y="26114"/>
                  </a:cubicBezTo>
                  <a:lnTo>
                    <a:pt x="30540" y="26114"/>
                  </a:lnTo>
                  <a:cubicBezTo>
                    <a:pt x="30737" y="26114"/>
                    <a:pt x="30737" y="25918"/>
                    <a:pt x="30958" y="25819"/>
                  </a:cubicBezTo>
                  <a:cubicBezTo>
                    <a:pt x="30958" y="25721"/>
                    <a:pt x="31057" y="25721"/>
                    <a:pt x="31155" y="25622"/>
                  </a:cubicBezTo>
                  <a:cubicBezTo>
                    <a:pt x="31253" y="25401"/>
                    <a:pt x="31450" y="25303"/>
                    <a:pt x="31450" y="25106"/>
                  </a:cubicBezTo>
                  <a:lnTo>
                    <a:pt x="31573" y="25008"/>
                  </a:lnTo>
                  <a:cubicBezTo>
                    <a:pt x="31671" y="25008"/>
                    <a:pt x="31671" y="24885"/>
                    <a:pt x="31770" y="24786"/>
                  </a:cubicBezTo>
                  <a:cubicBezTo>
                    <a:pt x="31868" y="24786"/>
                    <a:pt x="31966" y="24688"/>
                    <a:pt x="31966" y="24590"/>
                  </a:cubicBezTo>
                  <a:cubicBezTo>
                    <a:pt x="32065" y="24393"/>
                    <a:pt x="32286" y="24270"/>
                    <a:pt x="32384" y="24172"/>
                  </a:cubicBezTo>
                  <a:cubicBezTo>
                    <a:pt x="32384" y="24073"/>
                    <a:pt x="32483" y="24073"/>
                    <a:pt x="32483" y="24073"/>
                  </a:cubicBezTo>
                  <a:lnTo>
                    <a:pt x="32483" y="23877"/>
                  </a:lnTo>
                  <a:cubicBezTo>
                    <a:pt x="32581" y="23778"/>
                    <a:pt x="32680" y="23655"/>
                    <a:pt x="32802" y="23557"/>
                  </a:cubicBezTo>
                  <a:cubicBezTo>
                    <a:pt x="32802" y="23459"/>
                    <a:pt x="32901" y="23360"/>
                    <a:pt x="32901" y="23262"/>
                  </a:cubicBezTo>
                  <a:cubicBezTo>
                    <a:pt x="32999" y="23164"/>
                    <a:pt x="33098" y="23164"/>
                    <a:pt x="33098" y="23041"/>
                  </a:cubicBezTo>
                  <a:cubicBezTo>
                    <a:pt x="33098" y="22844"/>
                    <a:pt x="33294" y="22942"/>
                    <a:pt x="33294" y="22746"/>
                  </a:cubicBezTo>
                  <a:cubicBezTo>
                    <a:pt x="33417" y="22549"/>
                    <a:pt x="33614" y="22229"/>
                    <a:pt x="33811" y="21934"/>
                  </a:cubicBezTo>
                  <a:lnTo>
                    <a:pt x="33712" y="21811"/>
                  </a:lnTo>
                  <a:cubicBezTo>
                    <a:pt x="34032" y="21516"/>
                    <a:pt x="34032" y="21516"/>
                    <a:pt x="34130" y="21098"/>
                  </a:cubicBezTo>
                  <a:cubicBezTo>
                    <a:pt x="34229" y="21000"/>
                    <a:pt x="34229" y="21000"/>
                    <a:pt x="34327" y="20901"/>
                  </a:cubicBezTo>
                  <a:cubicBezTo>
                    <a:pt x="34425" y="20803"/>
                    <a:pt x="34425" y="20705"/>
                    <a:pt x="34524" y="20483"/>
                  </a:cubicBezTo>
                  <a:cubicBezTo>
                    <a:pt x="34524" y="20385"/>
                    <a:pt x="34524" y="20287"/>
                    <a:pt x="34647" y="20287"/>
                  </a:cubicBezTo>
                  <a:lnTo>
                    <a:pt x="34745" y="20188"/>
                  </a:lnTo>
                  <a:cubicBezTo>
                    <a:pt x="34745" y="19967"/>
                    <a:pt x="34843" y="19869"/>
                    <a:pt x="34942" y="19770"/>
                  </a:cubicBezTo>
                  <a:cubicBezTo>
                    <a:pt x="34942" y="19672"/>
                    <a:pt x="34942" y="19475"/>
                    <a:pt x="35040" y="19254"/>
                  </a:cubicBezTo>
                  <a:cubicBezTo>
                    <a:pt x="35040" y="19156"/>
                    <a:pt x="35138" y="19057"/>
                    <a:pt x="35261" y="18959"/>
                  </a:cubicBezTo>
                  <a:lnTo>
                    <a:pt x="35261" y="18639"/>
                  </a:lnTo>
                  <a:cubicBezTo>
                    <a:pt x="35261" y="18541"/>
                    <a:pt x="35360" y="18541"/>
                    <a:pt x="35360" y="18442"/>
                  </a:cubicBezTo>
                  <a:cubicBezTo>
                    <a:pt x="35458" y="18246"/>
                    <a:pt x="35458" y="18024"/>
                    <a:pt x="35556" y="17828"/>
                  </a:cubicBezTo>
                  <a:cubicBezTo>
                    <a:pt x="35655" y="17631"/>
                    <a:pt x="35655" y="17311"/>
                    <a:pt x="35655" y="17115"/>
                  </a:cubicBezTo>
                  <a:cubicBezTo>
                    <a:pt x="35753" y="16893"/>
                    <a:pt x="35876" y="16697"/>
                    <a:pt x="35974" y="16402"/>
                  </a:cubicBezTo>
                  <a:cubicBezTo>
                    <a:pt x="35876" y="16402"/>
                    <a:pt x="35876" y="16402"/>
                    <a:pt x="35876" y="16279"/>
                  </a:cubicBezTo>
                  <a:cubicBezTo>
                    <a:pt x="35876" y="16180"/>
                    <a:pt x="35974" y="16180"/>
                    <a:pt x="35974" y="16082"/>
                  </a:cubicBezTo>
                  <a:cubicBezTo>
                    <a:pt x="35974" y="15984"/>
                    <a:pt x="35876" y="15885"/>
                    <a:pt x="35974" y="15885"/>
                  </a:cubicBezTo>
                  <a:cubicBezTo>
                    <a:pt x="36073" y="15664"/>
                    <a:pt x="35974" y="15566"/>
                    <a:pt x="35974" y="15369"/>
                  </a:cubicBezTo>
                  <a:cubicBezTo>
                    <a:pt x="35974" y="15270"/>
                    <a:pt x="36073" y="15049"/>
                    <a:pt x="36073" y="14951"/>
                  </a:cubicBezTo>
                  <a:cubicBezTo>
                    <a:pt x="36073" y="14852"/>
                    <a:pt x="35974" y="14754"/>
                    <a:pt x="36073" y="14656"/>
                  </a:cubicBezTo>
                  <a:cubicBezTo>
                    <a:pt x="36073" y="14041"/>
                    <a:pt x="36073" y="13721"/>
                    <a:pt x="35974" y="13107"/>
                  </a:cubicBezTo>
                  <a:lnTo>
                    <a:pt x="36073" y="13107"/>
                  </a:lnTo>
                  <a:cubicBezTo>
                    <a:pt x="35974" y="13008"/>
                    <a:pt x="35974" y="13008"/>
                    <a:pt x="35876" y="12910"/>
                  </a:cubicBezTo>
                  <a:cubicBezTo>
                    <a:pt x="35974" y="12910"/>
                    <a:pt x="35974" y="12812"/>
                    <a:pt x="35974" y="12812"/>
                  </a:cubicBezTo>
                  <a:lnTo>
                    <a:pt x="35974" y="12713"/>
                  </a:lnTo>
                  <a:lnTo>
                    <a:pt x="35974" y="12590"/>
                  </a:lnTo>
                  <a:cubicBezTo>
                    <a:pt x="35974" y="12492"/>
                    <a:pt x="35876" y="12394"/>
                    <a:pt x="35876" y="12197"/>
                  </a:cubicBezTo>
                  <a:lnTo>
                    <a:pt x="35974" y="12197"/>
                  </a:lnTo>
                  <a:cubicBezTo>
                    <a:pt x="35876" y="12098"/>
                    <a:pt x="35753" y="12098"/>
                    <a:pt x="35655" y="11976"/>
                  </a:cubicBezTo>
                  <a:lnTo>
                    <a:pt x="35655" y="11582"/>
                  </a:lnTo>
                  <a:cubicBezTo>
                    <a:pt x="35655" y="11361"/>
                    <a:pt x="35556" y="11361"/>
                    <a:pt x="35458" y="11164"/>
                  </a:cubicBezTo>
                  <a:cubicBezTo>
                    <a:pt x="35458" y="11066"/>
                    <a:pt x="35261" y="10869"/>
                    <a:pt x="35261" y="10648"/>
                  </a:cubicBezTo>
                  <a:lnTo>
                    <a:pt x="35261" y="10549"/>
                  </a:lnTo>
                  <a:cubicBezTo>
                    <a:pt x="35138" y="10451"/>
                    <a:pt x="35138" y="10254"/>
                    <a:pt x="35138" y="10131"/>
                  </a:cubicBezTo>
                  <a:lnTo>
                    <a:pt x="34942" y="9935"/>
                  </a:lnTo>
                  <a:lnTo>
                    <a:pt x="34942" y="9738"/>
                  </a:lnTo>
                  <a:cubicBezTo>
                    <a:pt x="34745" y="9418"/>
                    <a:pt x="34647" y="9222"/>
                    <a:pt x="34524" y="9025"/>
                  </a:cubicBezTo>
                  <a:lnTo>
                    <a:pt x="34524" y="8902"/>
                  </a:lnTo>
                  <a:cubicBezTo>
                    <a:pt x="34524" y="8705"/>
                    <a:pt x="34327" y="8607"/>
                    <a:pt x="34229" y="8508"/>
                  </a:cubicBezTo>
                  <a:cubicBezTo>
                    <a:pt x="34229" y="8410"/>
                    <a:pt x="34327" y="8410"/>
                    <a:pt x="34327" y="8410"/>
                  </a:cubicBezTo>
                  <a:cubicBezTo>
                    <a:pt x="34229" y="8189"/>
                    <a:pt x="34229" y="7992"/>
                    <a:pt x="34130" y="7894"/>
                  </a:cubicBezTo>
                  <a:cubicBezTo>
                    <a:pt x="34032" y="7894"/>
                    <a:pt x="33909" y="7795"/>
                    <a:pt x="33909" y="7795"/>
                  </a:cubicBezTo>
                  <a:cubicBezTo>
                    <a:pt x="33909" y="7894"/>
                    <a:pt x="33909" y="7992"/>
                    <a:pt x="33811" y="7992"/>
                  </a:cubicBezTo>
                  <a:cubicBezTo>
                    <a:pt x="33712" y="7894"/>
                    <a:pt x="33614" y="7795"/>
                    <a:pt x="33516" y="7672"/>
                  </a:cubicBezTo>
                  <a:lnTo>
                    <a:pt x="33516" y="7574"/>
                  </a:lnTo>
                  <a:lnTo>
                    <a:pt x="33294" y="7377"/>
                  </a:lnTo>
                  <a:lnTo>
                    <a:pt x="33294" y="7279"/>
                  </a:lnTo>
                  <a:lnTo>
                    <a:pt x="33196" y="7279"/>
                  </a:lnTo>
                  <a:cubicBezTo>
                    <a:pt x="33098" y="7181"/>
                    <a:pt x="32999" y="6959"/>
                    <a:pt x="32901" y="6861"/>
                  </a:cubicBezTo>
                  <a:lnTo>
                    <a:pt x="32901" y="6664"/>
                  </a:lnTo>
                  <a:cubicBezTo>
                    <a:pt x="32802" y="6566"/>
                    <a:pt x="32680" y="6566"/>
                    <a:pt x="32581" y="6443"/>
                  </a:cubicBezTo>
                  <a:cubicBezTo>
                    <a:pt x="32483" y="6345"/>
                    <a:pt x="32483" y="6246"/>
                    <a:pt x="32384" y="6148"/>
                  </a:cubicBezTo>
                  <a:lnTo>
                    <a:pt x="32680" y="6148"/>
                  </a:lnTo>
                  <a:cubicBezTo>
                    <a:pt x="32483" y="5828"/>
                    <a:pt x="32286" y="5533"/>
                    <a:pt x="32065" y="5214"/>
                  </a:cubicBezTo>
                  <a:lnTo>
                    <a:pt x="31868" y="5214"/>
                  </a:lnTo>
                  <a:cubicBezTo>
                    <a:pt x="31770" y="5115"/>
                    <a:pt x="31770" y="5017"/>
                    <a:pt x="31671" y="5017"/>
                  </a:cubicBezTo>
                  <a:cubicBezTo>
                    <a:pt x="31352" y="4722"/>
                    <a:pt x="31057" y="4500"/>
                    <a:pt x="30737" y="4304"/>
                  </a:cubicBezTo>
                  <a:lnTo>
                    <a:pt x="30737" y="4107"/>
                  </a:lnTo>
                  <a:cubicBezTo>
                    <a:pt x="30540" y="3984"/>
                    <a:pt x="30442" y="3984"/>
                    <a:pt x="30344" y="3984"/>
                  </a:cubicBezTo>
                  <a:lnTo>
                    <a:pt x="30344" y="3787"/>
                  </a:lnTo>
                  <a:cubicBezTo>
                    <a:pt x="30221" y="3787"/>
                    <a:pt x="30122" y="3689"/>
                    <a:pt x="30122" y="3689"/>
                  </a:cubicBezTo>
                  <a:cubicBezTo>
                    <a:pt x="30024" y="3591"/>
                    <a:pt x="29926" y="3591"/>
                    <a:pt x="29827" y="3492"/>
                  </a:cubicBezTo>
                  <a:lnTo>
                    <a:pt x="29827" y="3689"/>
                  </a:lnTo>
                  <a:cubicBezTo>
                    <a:pt x="29926" y="3689"/>
                    <a:pt x="30024" y="3787"/>
                    <a:pt x="30122" y="3787"/>
                  </a:cubicBezTo>
                  <a:cubicBezTo>
                    <a:pt x="30122" y="3886"/>
                    <a:pt x="30221" y="3984"/>
                    <a:pt x="30221" y="3984"/>
                  </a:cubicBezTo>
                  <a:cubicBezTo>
                    <a:pt x="30221" y="3984"/>
                    <a:pt x="30221" y="4107"/>
                    <a:pt x="30122" y="4107"/>
                  </a:cubicBezTo>
                  <a:cubicBezTo>
                    <a:pt x="30024" y="3984"/>
                    <a:pt x="29926" y="3886"/>
                    <a:pt x="29827" y="3689"/>
                  </a:cubicBezTo>
                  <a:cubicBezTo>
                    <a:pt x="29729" y="3689"/>
                    <a:pt x="29606" y="3689"/>
                    <a:pt x="29606" y="3591"/>
                  </a:cubicBezTo>
                  <a:cubicBezTo>
                    <a:pt x="29606" y="3591"/>
                    <a:pt x="29606" y="3492"/>
                    <a:pt x="29729" y="3369"/>
                  </a:cubicBezTo>
                  <a:cubicBezTo>
                    <a:pt x="29508" y="3271"/>
                    <a:pt x="29311" y="3173"/>
                    <a:pt x="29114" y="3074"/>
                  </a:cubicBezTo>
                  <a:lnTo>
                    <a:pt x="29114" y="3173"/>
                  </a:lnTo>
                  <a:lnTo>
                    <a:pt x="28893" y="3173"/>
                  </a:lnTo>
                  <a:cubicBezTo>
                    <a:pt x="28893" y="3173"/>
                    <a:pt x="28893" y="3074"/>
                    <a:pt x="28794" y="3074"/>
                  </a:cubicBezTo>
                  <a:lnTo>
                    <a:pt x="28893" y="2976"/>
                  </a:lnTo>
                  <a:cubicBezTo>
                    <a:pt x="28893" y="2878"/>
                    <a:pt x="28794" y="2755"/>
                    <a:pt x="28794" y="2656"/>
                  </a:cubicBezTo>
                  <a:cubicBezTo>
                    <a:pt x="28696" y="2656"/>
                    <a:pt x="28696" y="2755"/>
                    <a:pt x="28598" y="2755"/>
                  </a:cubicBezTo>
                  <a:cubicBezTo>
                    <a:pt x="28598" y="2878"/>
                    <a:pt x="28696" y="2878"/>
                    <a:pt x="28696" y="2976"/>
                  </a:cubicBezTo>
                  <a:lnTo>
                    <a:pt x="28499" y="2976"/>
                  </a:lnTo>
                  <a:cubicBezTo>
                    <a:pt x="28376" y="2755"/>
                    <a:pt x="28180" y="2656"/>
                    <a:pt x="28081" y="2558"/>
                  </a:cubicBezTo>
                  <a:lnTo>
                    <a:pt x="27983" y="2558"/>
                  </a:lnTo>
                  <a:cubicBezTo>
                    <a:pt x="27983" y="2460"/>
                    <a:pt x="27885" y="2460"/>
                    <a:pt x="27885" y="2361"/>
                  </a:cubicBezTo>
                  <a:cubicBezTo>
                    <a:pt x="27762" y="2263"/>
                    <a:pt x="27762" y="2263"/>
                    <a:pt x="27663" y="2140"/>
                  </a:cubicBezTo>
                  <a:lnTo>
                    <a:pt x="27565" y="2263"/>
                  </a:lnTo>
                  <a:cubicBezTo>
                    <a:pt x="27509" y="2291"/>
                    <a:pt x="27461" y="2303"/>
                    <a:pt x="27420" y="2303"/>
                  </a:cubicBezTo>
                  <a:cubicBezTo>
                    <a:pt x="27320" y="2303"/>
                    <a:pt x="27270" y="2228"/>
                    <a:pt x="27270" y="2140"/>
                  </a:cubicBezTo>
                  <a:cubicBezTo>
                    <a:pt x="27270" y="2042"/>
                    <a:pt x="27147" y="1943"/>
                    <a:pt x="27049" y="1845"/>
                  </a:cubicBezTo>
                  <a:cubicBezTo>
                    <a:pt x="27049" y="1845"/>
                    <a:pt x="26950" y="1943"/>
                    <a:pt x="26950" y="2042"/>
                  </a:cubicBezTo>
                  <a:lnTo>
                    <a:pt x="26852" y="2042"/>
                  </a:lnTo>
                  <a:cubicBezTo>
                    <a:pt x="26852" y="1943"/>
                    <a:pt x="26950" y="1943"/>
                    <a:pt x="26950" y="1845"/>
                  </a:cubicBezTo>
                  <a:cubicBezTo>
                    <a:pt x="26852" y="1845"/>
                    <a:pt x="26852" y="1746"/>
                    <a:pt x="26754" y="1746"/>
                  </a:cubicBezTo>
                  <a:lnTo>
                    <a:pt x="26655" y="1845"/>
                  </a:lnTo>
                  <a:cubicBezTo>
                    <a:pt x="26532" y="1746"/>
                    <a:pt x="26434" y="1648"/>
                    <a:pt x="26434" y="1648"/>
                  </a:cubicBezTo>
                  <a:lnTo>
                    <a:pt x="26237" y="1648"/>
                  </a:lnTo>
                  <a:cubicBezTo>
                    <a:pt x="26237" y="1525"/>
                    <a:pt x="26139" y="1525"/>
                    <a:pt x="26139" y="1525"/>
                  </a:cubicBezTo>
                  <a:lnTo>
                    <a:pt x="25918" y="1525"/>
                  </a:lnTo>
                  <a:lnTo>
                    <a:pt x="25819" y="1427"/>
                  </a:lnTo>
                  <a:lnTo>
                    <a:pt x="25721" y="1427"/>
                  </a:lnTo>
                  <a:cubicBezTo>
                    <a:pt x="25721" y="1427"/>
                    <a:pt x="25622" y="1328"/>
                    <a:pt x="25622" y="1230"/>
                  </a:cubicBezTo>
                  <a:cubicBezTo>
                    <a:pt x="25602" y="1251"/>
                    <a:pt x="25581" y="1258"/>
                    <a:pt x="25560" y="1258"/>
                  </a:cubicBezTo>
                  <a:cubicBezTo>
                    <a:pt x="25502" y="1258"/>
                    <a:pt x="25443" y="1202"/>
                    <a:pt x="25378" y="1202"/>
                  </a:cubicBezTo>
                  <a:cubicBezTo>
                    <a:pt x="25354" y="1202"/>
                    <a:pt x="25329" y="1209"/>
                    <a:pt x="25303" y="1230"/>
                  </a:cubicBezTo>
                  <a:cubicBezTo>
                    <a:pt x="25204" y="1132"/>
                    <a:pt x="25008" y="1132"/>
                    <a:pt x="24909" y="1033"/>
                  </a:cubicBezTo>
                  <a:lnTo>
                    <a:pt x="24491" y="1033"/>
                  </a:lnTo>
                  <a:cubicBezTo>
                    <a:pt x="24393" y="910"/>
                    <a:pt x="24196" y="910"/>
                    <a:pt x="24073" y="812"/>
                  </a:cubicBezTo>
                  <a:cubicBezTo>
                    <a:pt x="23975" y="763"/>
                    <a:pt x="23901" y="738"/>
                    <a:pt x="23827" y="738"/>
                  </a:cubicBezTo>
                  <a:cubicBezTo>
                    <a:pt x="23754" y="738"/>
                    <a:pt x="23680" y="763"/>
                    <a:pt x="23582" y="812"/>
                  </a:cubicBezTo>
                  <a:cubicBezTo>
                    <a:pt x="23459" y="714"/>
                    <a:pt x="23360" y="615"/>
                    <a:pt x="23360" y="517"/>
                  </a:cubicBezTo>
                  <a:cubicBezTo>
                    <a:pt x="23262" y="615"/>
                    <a:pt x="23164" y="615"/>
                    <a:pt x="23065" y="615"/>
                  </a:cubicBezTo>
                  <a:cubicBezTo>
                    <a:pt x="22967" y="615"/>
                    <a:pt x="22967" y="517"/>
                    <a:pt x="22844" y="517"/>
                  </a:cubicBezTo>
                  <a:lnTo>
                    <a:pt x="22746" y="517"/>
                  </a:lnTo>
                  <a:lnTo>
                    <a:pt x="22647" y="419"/>
                  </a:lnTo>
                  <a:lnTo>
                    <a:pt x="22450" y="615"/>
                  </a:lnTo>
                  <a:cubicBezTo>
                    <a:pt x="22450" y="517"/>
                    <a:pt x="22352" y="419"/>
                    <a:pt x="22352" y="419"/>
                  </a:cubicBezTo>
                  <a:cubicBezTo>
                    <a:pt x="22205" y="419"/>
                    <a:pt x="22112" y="364"/>
                    <a:pt x="22008" y="364"/>
                  </a:cubicBezTo>
                  <a:cubicBezTo>
                    <a:pt x="21956" y="364"/>
                    <a:pt x="21901" y="378"/>
                    <a:pt x="21836" y="419"/>
                  </a:cubicBezTo>
                  <a:lnTo>
                    <a:pt x="21836" y="296"/>
                  </a:lnTo>
                  <a:lnTo>
                    <a:pt x="21418" y="296"/>
                  </a:lnTo>
                  <a:cubicBezTo>
                    <a:pt x="21319" y="296"/>
                    <a:pt x="21319" y="419"/>
                    <a:pt x="21221" y="419"/>
                  </a:cubicBezTo>
                  <a:lnTo>
                    <a:pt x="21000" y="419"/>
                  </a:lnTo>
                  <a:cubicBezTo>
                    <a:pt x="20803" y="197"/>
                    <a:pt x="20606" y="99"/>
                    <a:pt x="20385" y="99"/>
                  </a:cubicBezTo>
                  <a:lnTo>
                    <a:pt x="20508" y="197"/>
                  </a:lnTo>
                  <a:cubicBezTo>
                    <a:pt x="20508" y="296"/>
                    <a:pt x="20606" y="296"/>
                    <a:pt x="20606" y="296"/>
                  </a:cubicBezTo>
                  <a:lnTo>
                    <a:pt x="20385" y="296"/>
                  </a:lnTo>
                  <a:cubicBezTo>
                    <a:pt x="20287" y="296"/>
                    <a:pt x="20287" y="419"/>
                    <a:pt x="20188" y="419"/>
                  </a:cubicBezTo>
                  <a:lnTo>
                    <a:pt x="20188" y="99"/>
                  </a:lnTo>
                  <a:lnTo>
                    <a:pt x="19893" y="99"/>
                  </a:lnTo>
                  <a:cubicBezTo>
                    <a:pt x="19992" y="197"/>
                    <a:pt x="19992" y="296"/>
                    <a:pt x="19992" y="296"/>
                  </a:cubicBezTo>
                  <a:cubicBezTo>
                    <a:pt x="19992" y="296"/>
                    <a:pt x="19992" y="419"/>
                    <a:pt x="19893" y="419"/>
                  </a:cubicBezTo>
                  <a:cubicBezTo>
                    <a:pt x="19770" y="419"/>
                    <a:pt x="19672" y="419"/>
                    <a:pt x="19574" y="296"/>
                  </a:cubicBezTo>
                  <a:lnTo>
                    <a:pt x="19475" y="197"/>
                  </a:lnTo>
                  <a:lnTo>
                    <a:pt x="19156" y="197"/>
                  </a:lnTo>
                  <a:cubicBezTo>
                    <a:pt x="19156" y="197"/>
                    <a:pt x="19057" y="296"/>
                    <a:pt x="19057" y="419"/>
                  </a:cubicBezTo>
                  <a:cubicBezTo>
                    <a:pt x="18959" y="296"/>
                    <a:pt x="18860" y="296"/>
                    <a:pt x="18762" y="296"/>
                  </a:cubicBezTo>
                  <a:cubicBezTo>
                    <a:pt x="18714" y="322"/>
                    <a:pt x="18676" y="333"/>
                    <a:pt x="18646" y="333"/>
                  </a:cubicBezTo>
                  <a:cubicBezTo>
                    <a:pt x="18536" y="333"/>
                    <a:pt x="18519" y="197"/>
                    <a:pt x="18442" y="197"/>
                  </a:cubicBezTo>
                  <a:cubicBezTo>
                    <a:pt x="18442" y="197"/>
                    <a:pt x="18344" y="99"/>
                    <a:pt x="18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22"/>
            <p:cNvSpPr/>
            <p:nvPr/>
          </p:nvSpPr>
          <p:spPr>
            <a:xfrm>
              <a:off x="7118150" y="5084325"/>
              <a:ext cx="38125" cy="28325"/>
            </a:xfrm>
            <a:custGeom>
              <a:avLst/>
              <a:gdLst/>
              <a:ahLst/>
              <a:cxnLst/>
              <a:rect l="l" t="t" r="r" b="b"/>
              <a:pathLst>
                <a:path w="1525" h="1133" extrusionOk="0">
                  <a:moveTo>
                    <a:pt x="517" y="1"/>
                  </a:moveTo>
                  <a:cubicBezTo>
                    <a:pt x="394" y="99"/>
                    <a:pt x="517" y="198"/>
                    <a:pt x="615" y="198"/>
                  </a:cubicBezTo>
                  <a:cubicBezTo>
                    <a:pt x="517" y="321"/>
                    <a:pt x="394" y="419"/>
                    <a:pt x="394" y="517"/>
                  </a:cubicBezTo>
                  <a:lnTo>
                    <a:pt x="812" y="517"/>
                  </a:lnTo>
                  <a:cubicBezTo>
                    <a:pt x="713" y="616"/>
                    <a:pt x="615" y="616"/>
                    <a:pt x="615" y="714"/>
                  </a:cubicBezTo>
                  <a:lnTo>
                    <a:pt x="517" y="616"/>
                  </a:lnTo>
                  <a:cubicBezTo>
                    <a:pt x="394" y="616"/>
                    <a:pt x="394" y="714"/>
                    <a:pt x="295" y="714"/>
                  </a:cubicBezTo>
                  <a:lnTo>
                    <a:pt x="295" y="616"/>
                  </a:lnTo>
                  <a:cubicBezTo>
                    <a:pt x="295" y="616"/>
                    <a:pt x="197" y="616"/>
                    <a:pt x="99" y="517"/>
                  </a:cubicBezTo>
                  <a:lnTo>
                    <a:pt x="0" y="616"/>
                  </a:lnTo>
                  <a:cubicBezTo>
                    <a:pt x="99" y="616"/>
                    <a:pt x="99" y="714"/>
                    <a:pt x="99" y="812"/>
                  </a:cubicBezTo>
                  <a:cubicBezTo>
                    <a:pt x="99" y="935"/>
                    <a:pt x="0" y="1034"/>
                    <a:pt x="0" y="1132"/>
                  </a:cubicBezTo>
                  <a:lnTo>
                    <a:pt x="99" y="1132"/>
                  </a:lnTo>
                  <a:cubicBezTo>
                    <a:pt x="295" y="935"/>
                    <a:pt x="713" y="935"/>
                    <a:pt x="910" y="616"/>
                  </a:cubicBezTo>
                  <a:cubicBezTo>
                    <a:pt x="910" y="616"/>
                    <a:pt x="1008" y="616"/>
                    <a:pt x="1008" y="714"/>
                  </a:cubicBezTo>
                  <a:lnTo>
                    <a:pt x="1008" y="517"/>
                  </a:lnTo>
                  <a:cubicBezTo>
                    <a:pt x="1073" y="546"/>
                    <a:pt x="1119" y="558"/>
                    <a:pt x="1154" y="558"/>
                  </a:cubicBezTo>
                  <a:cubicBezTo>
                    <a:pt x="1238" y="558"/>
                    <a:pt x="1259" y="489"/>
                    <a:pt x="1328" y="419"/>
                  </a:cubicBezTo>
                  <a:lnTo>
                    <a:pt x="1525" y="419"/>
                  </a:lnTo>
                  <a:lnTo>
                    <a:pt x="1525" y="1"/>
                  </a:lnTo>
                  <a:lnTo>
                    <a:pt x="1008" y="1"/>
                  </a:lnTo>
                  <a:lnTo>
                    <a:pt x="1008" y="198"/>
                  </a:lnTo>
                  <a:lnTo>
                    <a:pt x="910" y="99"/>
                  </a:lnTo>
                  <a:lnTo>
                    <a:pt x="713" y="99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22"/>
            <p:cNvSpPr/>
            <p:nvPr/>
          </p:nvSpPr>
          <p:spPr>
            <a:xfrm>
              <a:off x="7038850" y="5112625"/>
              <a:ext cx="53500" cy="22750"/>
            </a:xfrm>
            <a:custGeom>
              <a:avLst/>
              <a:gdLst/>
              <a:ahLst/>
              <a:cxnLst/>
              <a:rect l="l" t="t" r="r" b="b"/>
              <a:pathLst>
                <a:path w="2140" h="910" extrusionOk="0">
                  <a:moveTo>
                    <a:pt x="1943" y="0"/>
                  </a:moveTo>
                  <a:lnTo>
                    <a:pt x="1722" y="197"/>
                  </a:lnTo>
                  <a:cubicBezTo>
                    <a:pt x="1230" y="295"/>
                    <a:pt x="713" y="418"/>
                    <a:pt x="295" y="615"/>
                  </a:cubicBezTo>
                  <a:lnTo>
                    <a:pt x="295" y="713"/>
                  </a:lnTo>
                  <a:lnTo>
                    <a:pt x="197" y="713"/>
                  </a:lnTo>
                  <a:cubicBezTo>
                    <a:pt x="99" y="812"/>
                    <a:pt x="99" y="812"/>
                    <a:pt x="0" y="910"/>
                  </a:cubicBezTo>
                  <a:lnTo>
                    <a:pt x="197" y="910"/>
                  </a:lnTo>
                  <a:cubicBezTo>
                    <a:pt x="295" y="910"/>
                    <a:pt x="394" y="910"/>
                    <a:pt x="394" y="812"/>
                  </a:cubicBezTo>
                  <a:cubicBezTo>
                    <a:pt x="492" y="812"/>
                    <a:pt x="492" y="910"/>
                    <a:pt x="492" y="910"/>
                  </a:cubicBezTo>
                  <a:cubicBezTo>
                    <a:pt x="615" y="713"/>
                    <a:pt x="713" y="812"/>
                    <a:pt x="812" y="713"/>
                  </a:cubicBezTo>
                  <a:cubicBezTo>
                    <a:pt x="910" y="615"/>
                    <a:pt x="1008" y="615"/>
                    <a:pt x="1107" y="516"/>
                  </a:cubicBezTo>
                  <a:lnTo>
                    <a:pt x="1426" y="516"/>
                  </a:lnTo>
                  <a:lnTo>
                    <a:pt x="1426" y="713"/>
                  </a:lnTo>
                  <a:lnTo>
                    <a:pt x="1107" y="713"/>
                  </a:lnTo>
                  <a:cubicBezTo>
                    <a:pt x="1230" y="713"/>
                    <a:pt x="1230" y="812"/>
                    <a:pt x="1230" y="812"/>
                  </a:cubicBezTo>
                  <a:lnTo>
                    <a:pt x="1426" y="812"/>
                  </a:lnTo>
                  <a:cubicBezTo>
                    <a:pt x="1584" y="812"/>
                    <a:pt x="1678" y="686"/>
                    <a:pt x="1823" y="686"/>
                  </a:cubicBezTo>
                  <a:cubicBezTo>
                    <a:pt x="1859" y="686"/>
                    <a:pt x="1899" y="693"/>
                    <a:pt x="1943" y="713"/>
                  </a:cubicBezTo>
                  <a:cubicBezTo>
                    <a:pt x="1943" y="615"/>
                    <a:pt x="1943" y="516"/>
                    <a:pt x="2041" y="516"/>
                  </a:cubicBezTo>
                  <a:cubicBezTo>
                    <a:pt x="1943" y="418"/>
                    <a:pt x="1722" y="418"/>
                    <a:pt x="1844" y="295"/>
                  </a:cubicBezTo>
                  <a:lnTo>
                    <a:pt x="2140" y="295"/>
                  </a:lnTo>
                  <a:lnTo>
                    <a:pt x="2140" y="98"/>
                  </a:lnTo>
                  <a:cubicBezTo>
                    <a:pt x="2041" y="98"/>
                    <a:pt x="2041" y="98"/>
                    <a:pt x="19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22"/>
            <p:cNvSpPr/>
            <p:nvPr/>
          </p:nvSpPr>
          <p:spPr>
            <a:xfrm>
              <a:off x="6431500" y="4806625"/>
              <a:ext cx="15375" cy="36775"/>
            </a:xfrm>
            <a:custGeom>
              <a:avLst/>
              <a:gdLst/>
              <a:ahLst/>
              <a:cxnLst/>
              <a:rect l="l" t="t" r="r" b="b"/>
              <a:pathLst>
                <a:path w="615" h="1471" extrusionOk="0">
                  <a:moveTo>
                    <a:pt x="203" y="0"/>
                  </a:moveTo>
                  <a:cubicBezTo>
                    <a:pt x="167" y="0"/>
                    <a:pt x="131" y="11"/>
                    <a:pt x="99" y="44"/>
                  </a:cubicBezTo>
                  <a:cubicBezTo>
                    <a:pt x="197" y="241"/>
                    <a:pt x="320" y="364"/>
                    <a:pt x="418" y="462"/>
                  </a:cubicBezTo>
                  <a:cubicBezTo>
                    <a:pt x="418" y="659"/>
                    <a:pt x="197" y="659"/>
                    <a:pt x="99" y="757"/>
                  </a:cubicBezTo>
                  <a:cubicBezTo>
                    <a:pt x="197" y="757"/>
                    <a:pt x="197" y="855"/>
                    <a:pt x="197" y="855"/>
                  </a:cubicBezTo>
                  <a:cubicBezTo>
                    <a:pt x="0" y="978"/>
                    <a:pt x="197" y="1175"/>
                    <a:pt x="99" y="1372"/>
                  </a:cubicBezTo>
                  <a:cubicBezTo>
                    <a:pt x="197" y="1372"/>
                    <a:pt x="320" y="1372"/>
                    <a:pt x="418" y="1470"/>
                  </a:cubicBezTo>
                  <a:lnTo>
                    <a:pt x="517" y="1372"/>
                  </a:lnTo>
                  <a:lnTo>
                    <a:pt x="517" y="1175"/>
                  </a:lnTo>
                  <a:cubicBezTo>
                    <a:pt x="615" y="1077"/>
                    <a:pt x="418" y="1077"/>
                    <a:pt x="517" y="978"/>
                  </a:cubicBezTo>
                  <a:lnTo>
                    <a:pt x="517" y="757"/>
                  </a:lnTo>
                  <a:lnTo>
                    <a:pt x="615" y="757"/>
                  </a:lnTo>
                  <a:cubicBezTo>
                    <a:pt x="615" y="659"/>
                    <a:pt x="517" y="659"/>
                    <a:pt x="418" y="659"/>
                  </a:cubicBezTo>
                  <a:cubicBezTo>
                    <a:pt x="517" y="560"/>
                    <a:pt x="517" y="462"/>
                    <a:pt x="615" y="241"/>
                  </a:cubicBezTo>
                  <a:cubicBezTo>
                    <a:pt x="517" y="241"/>
                    <a:pt x="517" y="44"/>
                    <a:pt x="418" y="44"/>
                  </a:cubicBezTo>
                  <a:cubicBezTo>
                    <a:pt x="353" y="44"/>
                    <a:pt x="276" y="0"/>
                    <a:pt x="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22"/>
            <p:cNvSpPr/>
            <p:nvPr/>
          </p:nvSpPr>
          <p:spPr>
            <a:xfrm>
              <a:off x="6962000" y="5140900"/>
              <a:ext cx="30775" cy="17850"/>
            </a:xfrm>
            <a:custGeom>
              <a:avLst/>
              <a:gdLst/>
              <a:ahLst/>
              <a:cxnLst/>
              <a:rect l="l" t="t" r="r" b="b"/>
              <a:pathLst>
                <a:path w="1231" h="714" extrusionOk="0">
                  <a:moveTo>
                    <a:pt x="1009" y="0"/>
                  </a:moveTo>
                  <a:cubicBezTo>
                    <a:pt x="1009" y="99"/>
                    <a:pt x="714" y="99"/>
                    <a:pt x="714" y="295"/>
                  </a:cubicBezTo>
                  <a:cubicBezTo>
                    <a:pt x="714" y="197"/>
                    <a:pt x="615" y="197"/>
                    <a:pt x="615" y="197"/>
                  </a:cubicBezTo>
                  <a:lnTo>
                    <a:pt x="492" y="295"/>
                  </a:lnTo>
                  <a:cubicBezTo>
                    <a:pt x="452" y="254"/>
                    <a:pt x="394" y="231"/>
                    <a:pt x="327" y="231"/>
                  </a:cubicBezTo>
                  <a:cubicBezTo>
                    <a:pt x="231" y="231"/>
                    <a:pt x="116" y="278"/>
                    <a:pt x="1" y="394"/>
                  </a:cubicBezTo>
                  <a:lnTo>
                    <a:pt x="394" y="394"/>
                  </a:lnTo>
                  <a:cubicBezTo>
                    <a:pt x="296" y="517"/>
                    <a:pt x="296" y="615"/>
                    <a:pt x="296" y="713"/>
                  </a:cubicBezTo>
                  <a:cubicBezTo>
                    <a:pt x="394" y="713"/>
                    <a:pt x="492" y="713"/>
                    <a:pt x="492" y="615"/>
                  </a:cubicBezTo>
                  <a:lnTo>
                    <a:pt x="492" y="394"/>
                  </a:lnTo>
                  <a:cubicBezTo>
                    <a:pt x="615" y="295"/>
                    <a:pt x="714" y="295"/>
                    <a:pt x="812" y="295"/>
                  </a:cubicBezTo>
                  <a:cubicBezTo>
                    <a:pt x="812" y="517"/>
                    <a:pt x="910" y="615"/>
                    <a:pt x="910" y="713"/>
                  </a:cubicBezTo>
                  <a:cubicBezTo>
                    <a:pt x="1009" y="615"/>
                    <a:pt x="1107" y="615"/>
                    <a:pt x="1107" y="615"/>
                  </a:cubicBezTo>
                  <a:cubicBezTo>
                    <a:pt x="1107" y="517"/>
                    <a:pt x="1230" y="517"/>
                    <a:pt x="1230" y="394"/>
                  </a:cubicBezTo>
                  <a:cubicBezTo>
                    <a:pt x="1107" y="394"/>
                    <a:pt x="1107" y="295"/>
                    <a:pt x="1009" y="295"/>
                  </a:cubicBezTo>
                  <a:cubicBezTo>
                    <a:pt x="1009" y="295"/>
                    <a:pt x="1107" y="197"/>
                    <a:pt x="1230" y="197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22"/>
            <p:cNvSpPr/>
            <p:nvPr/>
          </p:nvSpPr>
          <p:spPr>
            <a:xfrm>
              <a:off x="7256450" y="4566725"/>
              <a:ext cx="22775" cy="28325"/>
            </a:xfrm>
            <a:custGeom>
              <a:avLst/>
              <a:gdLst/>
              <a:ahLst/>
              <a:cxnLst/>
              <a:rect l="l" t="t" r="r" b="b"/>
              <a:pathLst>
                <a:path w="911" h="1133" extrusionOk="0">
                  <a:moveTo>
                    <a:pt x="99" y="1"/>
                  </a:moveTo>
                  <a:cubicBezTo>
                    <a:pt x="99" y="124"/>
                    <a:pt x="1" y="124"/>
                    <a:pt x="1" y="222"/>
                  </a:cubicBezTo>
                  <a:cubicBezTo>
                    <a:pt x="99" y="321"/>
                    <a:pt x="99" y="517"/>
                    <a:pt x="296" y="517"/>
                  </a:cubicBezTo>
                  <a:cubicBezTo>
                    <a:pt x="394" y="616"/>
                    <a:pt x="394" y="739"/>
                    <a:pt x="394" y="837"/>
                  </a:cubicBezTo>
                  <a:lnTo>
                    <a:pt x="517" y="837"/>
                  </a:lnTo>
                  <a:cubicBezTo>
                    <a:pt x="616" y="837"/>
                    <a:pt x="616" y="935"/>
                    <a:pt x="616" y="935"/>
                  </a:cubicBezTo>
                  <a:cubicBezTo>
                    <a:pt x="616" y="1034"/>
                    <a:pt x="714" y="1034"/>
                    <a:pt x="714" y="1132"/>
                  </a:cubicBezTo>
                  <a:lnTo>
                    <a:pt x="911" y="1132"/>
                  </a:lnTo>
                  <a:cubicBezTo>
                    <a:pt x="812" y="935"/>
                    <a:pt x="812" y="616"/>
                    <a:pt x="517" y="517"/>
                  </a:cubicBezTo>
                  <a:lnTo>
                    <a:pt x="517" y="419"/>
                  </a:lnTo>
                  <a:cubicBezTo>
                    <a:pt x="296" y="321"/>
                    <a:pt x="198" y="124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22"/>
            <p:cNvSpPr/>
            <p:nvPr/>
          </p:nvSpPr>
          <p:spPr>
            <a:xfrm>
              <a:off x="6433950" y="4846425"/>
              <a:ext cx="15400" cy="27700"/>
            </a:xfrm>
            <a:custGeom>
              <a:avLst/>
              <a:gdLst/>
              <a:ahLst/>
              <a:cxnLst/>
              <a:rect l="l" t="t" r="r" b="b"/>
              <a:pathLst>
                <a:path w="616" h="1108" extrusionOk="0">
                  <a:moveTo>
                    <a:pt x="1" y="1"/>
                  </a:moveTo>
                  <a:lnTo>
                    <a:pt x="99" y="99"/>
                  </a:lnTo>
                  <a:cubicBezTo>
                    <a:pt x="99" y="198"/>
                    <a:pt x="1" y="198"/>
                    <a:pt x="1" y="296"/>
                  </a:cubicBezTo>
                  <a:lnTo>
                    <a:pt x="419" y="296"/>
                  </a:lnTo>
                  <a:lnTo>
                    <a:pt x="419" y="394"/>
                  </a:lnTo>
                  <a:lnTo>
                    <a:pt x="1" y="394"/>
                  </a:lnTo>
                  <a:cubicBezTo>
                    <a:pt x="99" y="493"/>
                    <a:pt x="99" y="493"/>
                    <a:pt x="99" y="616"/>
                  </a:cubicBezTo>
                  <a:lnTo>
                    <a:pt x="99" y="714"/>
                  </a:lnTo>
                  <a:cubicBezTo>
                    <a:pt x="222" y="714"/>
                    <a:pt x="222" y="714"/>
                    <a:pt x="320" y="616"/>
                  </a:cubicBezTo>
                  <a:cubicBezTo>
                    <a:pt x="320" y="812"/>
                    <a:pt x="517" y="812"/>
                    <a:pt x="517" y="1009"/>
                  </a:cubicBezTo>
                  <a:cubicBezTo>
                    <a:pt x="517" y="1009"/>
                    <a:pt x="615" y="1009"/>
                    <a:pt x="615" y="1108"/>
                  </a:cubicBezTo>
                  <a:cubicBezTo>
                    <a:pt x="615" y="714"/>
                    <a:pt x="517" y="493"/>
                    <a:pt x="419" y="198"/>
                  </a:cubicBezTo>
                  <a:lnTo>
                    <a:pt x="320" y="198"/>
                  </a:lnTo>
                  <a:cubicBezTo>
                    <a:pt x="222" y="198"/>
                    <a:pt x="222" y="99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22"/>
            <p:cNvSpPr/>
            <p:nvPr/>
          </p:nvSpPr>
          <p:spPr>
            <a:xfrm>
              <a:off x="6633750" y="5092325"/>
              <a:ext cx="30750" cy="17850"/>
            </a:xfrm>
            <a:custGeom>
              <a:avLst/>
              <a:gdLst/>
              <a:ahLst/>
              <a:cxnLst/>
              <a:rect l="l" t="t" r="r" b="b"/>
              <a:pathLst>
                <a:path w="1230" h="714" extrusionOk="0">
                  <a:moveTo>
                    <a:pt x="98" y="1"/>
                  </a:moveTo>
                  <a:cubicBezTo>
                    <a:pt x="0" y="1"/>
                    <a:pt x="0" y="1"/>
                    <a:pt x="0" y="99"/>
                  </a:cubicBezTo>
                  <a:cubicBezTo>
                    <a:pt x="98" y="99"/>
                    <a:pt x="98" y="197"/>
                    <a:pt x="221" y="296"/>
                  </a:cubicBezTo>
                  <a:lnTo>
                    <a:pt x="418" y="296"/>
                  </a:lnTo>
                  <a:lnTo>
                    <a:pt x="418" y="394"/>
                  </a:lnTo>
                  <a:cubicBezTo>
                    <a:pt x="516" y="394"/>
                    <a:pt x="615" y="394"/>
                    <a:pt x="713" y="492"/>
                  </a:cubicBezTo>
                  <a:lnTo>
                    <a:pt x="713" y="615"/>
                  </a:lnTo>
                  <a:lnTo>
                    <a:pt x="1131" y="615"/>
                  </a:lnTo>
                  <a:cubicBezTo>
                    <a:pt x="1131" y="714"/>
                    <a:pt x="1230" y="714"/>
                    <a:pt x="1230" y="714"/>
                  </a:cubicBezTo>
                  <a:cubicBezTo>
                    <a:pt x="1230" y="492"/>
                    <a:pt x="934" y="492"/>
                    <a:pt x="836" y="296"/>
                  </a:cubicBezTo>
                  <a:cubicBezTo>
                    <a:pt x="615" y="296"/>
                    <a:pt x="320" y="99"/>
                    <a:pt x="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22"/>
            <p:cNvSpPr/>
            <p:nvPr/>
          </p:nvSpPr>
          <p:spPr>
            <a:xfrm>
              <a:off x="6995200" y="5138425"/>
              <a:ext cx="22775" cy="15400"/>
            </a:xfrm>
            <a:custGeom>
              <a:avLst/>
              <a:gdLst/>
              <a:ahLst/>
              <a:cxnLst/>
              <a:rect l="l" t="t" r="r" b="b"/>
              <a:pathLst>
                <a:path w="911" h="616" extrusionOk="0">
                  <a:moveTo>
                    <a:pt x="714" y="1"/>
                  </a:moveTo>
                  <a:cubicBezTo>
                    <a:pt x="517" y="1"/>
                    <a:pt x="197" y="1"/>
                    <a:pt x="0" y="99"/>
                  </a:cubicBezTo>
                  <a:cubicBezTo>
                    <a:pt x="0" y="198"/>
                    <a:pt x="99" y="198"/>
                    <a:pt x="99" y="296"/>
                  </a:cubicBezTo>
                  <a:cubicBezTo>
                    <a:pt x="296" y="198"/>
                    <a:pt x="517" y="198"/>
                    <a:pt x="714" y="198"/>
                  </a:cubicBezTo>
                  <a:lnTo>
                    <a:pt x="714" y="1"/>
                  </a:lnTo>
                  <a:close/>
                  <a:moveTo>
                    <a:pt x="714" y="198"/>
                  </a:moveTo>
                  <a:cubicBezTo>
                    <a:pt x="615" y="394"/>
                    <a:pt x="394" y="394"/>
                    <a:pt x="394" y="616"/>
                  </a:cubicBezTo>
                  <a:lnTo>
                    <a:pt x="812" y="616"/>
                  </a:lnTo>
                  <a:cubicBezTo>
                    <a:pt x="812" y="493"/>
                    <a:pt x="812" y="493"/>
                    <a:pt x="910" y="394"/>
                  </a:cubicBezTo>
                  <a:cubicBezTo>
                    <a:pt x="812" y="394"/>
                    <a:pt x="812" y="296"/>
                    <a:pt x="714" y="1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22"/>
            <p:cNvSpPr/>
            <p:nvPr/>
          </p:nvSpPr>
          <p:spPr>
            <a:xfrm>
              <a:off x="6703200" y="5120000"/>
              <a:ext cx="17850" cy="18450"/>
            </a:xfrm>
            <a:custGeom>
              <a:avLst/>
              <a:gdLst/>
              <a:ahLst/>
              <a:cxnLst/>
              <a:rect l="l" t="t" r="r" b="b"/>
              <a:pathLst>
                <a:path w="714" h="738" extrusionOk="0">
                  <a:moveTo>
                    <a:pt x="394" y="0"/>
                  </a:moveTo>
                  <a:cubicBezTo>
                    <a:pt x="296" y="123"/>
                    <a:pt x="197" y="123"/>
                    <a:pt x="197" y="123"/>
                  </a:cubicBezTo>
                  <a:lnTo>
                    <a:pt x="197" y="320"/>
                  </a:lnTo>
                  <a:cubicBezTo>
                    <a:pt x="99" y="320"/>
                    <a:pt x="1" y="320"/>
                    <a:pt x="99" y="418"/>
                  </a:cubicBezTo>
                  <a:lnTo>
                    <a:pt x="197" y="418"/>
                  </a:lnTo>
                  <a:cubicBezTo>
                    <a:pt x="296" y="517"/>
                    <a:pt x="517" y="615"/>
                    <a:pt x="615" y="738"/>
                  </a:cubicBezTo>
                  <a:cubicBezTo>
                    <a:pt x="714" y="615"/>
                    <a:pt x="714" y="517"/>
                    <a:pt x="714" y="517"/>
                  </a:cubicBezTo>
                  <a:cubicBezTo>
                    <a:pt x="615" y="418"/>
                    <a:pt x="615" y="418"/>
                    <a:pt x="517" y="320"/>
                  </a:cubicBezTo>
                  <a:lnTo>
                    <a:pt x="517" y="0"/>
                  </a:lnTo>
                  <a:cubicBezTo>
                    <a:pt x="517" y="123"/>
                    <a:pt x="394" y="123"/>
                    <a:pt x="394" y="123"/>
                  </a:cubicBezTo>
                  <a:lnTo>
                    <a:pt x="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22"/>
            <p:cNvSpPr/>
            <p:nvPr/>
          </p:nvSpPr>
          <p:spPr>
            <a:xfrm>
              <a:off x="6679850" y="5113975"/>
              <a:ext cx="20925" cy="14025"/>
            </a:xfrm>
            <a:custGeom>
              <a:avLst/>
              <a:gdLst/>
              <a:ahLst/>
              <a:cxnLst/>
              <a:rect l="l" t="t" r="r" b="b"/>
              <a:pathLst>
                <a:path w="837" h="561" extrusionOk="0">
                  <a:moveTo>
                    <a:pt x="320" y="1"/>
                  </a:moveTo>
                  <a:cubicBezTo>
                    <a:pt x="287" y="1"/>
                    <a:pt x="254" y="12"/>
                    <a:pt x="222" y="44"/>
                  </a:cubicBezTo>
                  <a:cubicBezTo>
                    <a:pt x="222" y="143"/>
                    <a:pt x="222" y="241"/>
                    <a:pt x="0" y="241"/>
                  </a:cubicBezTo>
                  <a:lnTo>
                    <a:pt x="0" y="462"/>
                  </a:lnTo>
                  <a:lnTo>
                    <a:pt x="222" y="462"/>
                  </a:lnTo>
                  <a:cubicBezTo>
                    <a:pt x="320" y="462"/>
                    <a:pt x="320" y="561"/>
                    <a:pt x="418" y="561"/>
                  </a:cubicBezTo>
                  <a:lnTo>
                    <a:pt x="418" y="364"/>
                  </a:lnTo>
                  <a:lnTo>
                    <a:pt x="320" y="241"/>
                  </a:lnTo>
                  <a:cubicBezTo>
                    <a:pt x="418" y="241"/>
                    <a:pt x="517" y="241"/>
                    <a:pt x="836" y="143"/>
                  </a:cubicBezTo>
                  <a:cubicBezTo>
                    <a:pt x="713" y="143"/>
                    <a:pt x="615" y="44"/>
                    <a:pt x="517" y="44"/>
                  </a:cubicBezTo>
                  <a:cubicBezTo>
                    <a:pt x="451" y="44"/>
                    <a:pt x="385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22"/>
            <p:cNvSpPr/>
            <p:nvPr/>
          </p:nvSpPr>
          <p:spPr>
            <a:xfrm>
              <a:off x="6454850" y="4928800"/>
              <a:ext cx="15400" cy="25250"/>
            </a:xfrm>
            <a:custGeom>
              <a:avLst/>
              <a:gdLst/>
              <a:ahLst/>
              <a:cxnLst/>
              <a:rect l="l" t="t" r="r" b="b"/>
              <a:pathLst>
                <a:path w="616" h="1010" extrusionOk="0">
                  <a:moveTo>
                    <a:pt x="111" y="1"/>
                  </a:moveTo>
                  <a:cubicBezTo>
                    <a:pt x="74" y="1"/>
                    <a:pt x="50" y="26"/>
                    <a:pt x="1" y="75"/>
                  </a:cubicBezTo>
                  <a:cubicBezTo>
                    <a:pt x="99" y="173"/>
                    <a:pt x="99" y="271"/>
                    <a:pt x="197" y="394"/>
                  </a:cubicBezTo>
                  <a:cubicBezTo>
                    <a:pt x="197" y="493"/>
                    <a:pt x="197" y="493"/>
                    <a:pt x="296" y="493"/>
                  </a:cubicBezTo>
                  <a:lnTo>
                    <a:pt x="296" y="689"/>
                  </a:lnTo>
                  <a:cubicBezTo>
                    <a:pt x="296" y="788"/>
                    <a:pt x="394" y="788"/>
                    <a:pt x="492" y="886"/>
                  </a:cubicBezTo>
                  <a:lnTo>
                    <a:pt x="492" y="1009"/>
                  </a:lnTo>
                  <a:lnTo>
                    <a:pt x="615" y="1009"/>
                  </a:lnTo>
                  <a:lnTo>
                    <a:pt x="615" y="689"/>
                  </a:lnTo>
                  <a:cubicBezTo>
                    <a:pt x="492" y="493"/>
                    <a:pt x="296" y="394"/>
                    <a:pt x="197" y="173"/>
                  </a:cubicBezTo>
                  <a:lnTo>
                    <a:pt x="296" y="75"/>
                  </a:lnTo>
                  <a:cubicBezTo>
                    <a:pt x="197" y="26"/>
                    <a:pt x="148" y="1"/>
                    <a:pt x="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22"/>
            <p:cNvSpPr/>
            <p:nvPr/>
          </p:nvSpPr>
          <p:spPr>
            <a:xfrm>
              <a:off x="6949100" y="5148275"/>
              <a:ext cx="15375" cy="12925"/>
            </a:xfrm>
            <a:custGeom>
              <a:avLst/>
              <a:gdLst/>
              <a:ahLst/>
              <a:cxnLst/>
              <a:rect l="l" t="t" r="r" b="b"/>
              <a:pathLst>
                <a:path w="615" h="517" extrusionOk="0">
                  <a:moveTo>
                    <a:pt x="99" y="0"/>
                  </a:moveTo>
                  <a:lnTo>
                    <a:pt x="0" y="99"/>
                  </a:lnTo>
                  <a:cubicBezTo>
                    <a:pt x="52" y="216"/>
                    <a:pt x="132" y="243"/>
                    <a:pt x="210" y="243"/>
                  </a:cubicBezTo>
                  <a:cubicBezTo>
                    <a:pt x="279" y="243"/>
                    <a:pt x="347" y="222"/>
                    <a:pt x="394" y="222"/>
                  </a:cubicBezTo>
                  <a:cubicBezTo>
                    <a:pt x="517" y="222"/>
                    <a:pt x="517" y="222"/>
                    <a:pt x="517" y="99"/>
                  </a:cubicBezTo>
                  <a:cubicBezTo>
                    <a:pt x="517" y="99"/>
                    <a:pt x="517" y="0"/>
                    <a:pt x="394" y="0"/>
                  </a:cubicBezTo>
                  <a:cubicBezTo>
                    <a:pt x="361" y="33"/>
                    <a:pt x="328" y="44"/>
                    <a:pt x="295" y="44"/>
                  </a:cubicBezTo>
                  <a:cubicBezTo>
                    <a:pt x="230" y="44"/>
                    <a:pt x="164" y="0"/>
                    <a:pt x="99" y="0"/>
                  </a:cubicBezTo>
                  <a:close/>
                  <a:moveTo>
                    <a:pt x="394" y="222"/>
                  </a:moveTo>
                  <a:lnTo>
                    <a:pt x="394" y="320"/>
                  </a:lnTo>
                  <a:cubicBezTo>
                    <a:pt x="295" y="320"/>
                    <a:pt x="197" y="418"/>
                    <a:pt x="0" y="418"/>
                  </a:cubicBezTo>
                  <a:cubicBezTo>
                    <a:pt x="99" y="418"/>
                    <a:pt x="295" y="517"/>
                    <a:pt x="295" y="517"/>
                  </a:cubicBezTo>
                  <a:cubicBezTo>
                    <a:pt x="394" y="517"/>
                    <a:pt x="517" y="418"/>
                    <a:pt x="615" y="418"/>
                  </a:cubicBezTo>
                  <a:cubicBezTo>
                    <a:pt x="615" y="320"/>
                    <a:pt x="517" y="320"/>
                    <a:pt x="394" y="2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2"/>
            <p:cNvSpPr/>
            <p:nvPr/>
          </p:nvSpPr>
          <p:spPr>
            <a:xfrm>
              <a:off x="6767125" y="4425975"/>
              <a:ext cx="22775" cy="10975"/>
            </a:xfrm>
            <a:custGeom>
              <a:avLst/>
              <a:gdLst/>
              <a:ahLst/>
              <a:cxnLst/>
              <a:rect l="l" t="t" r="r" b="b"/>
              <a:pathLst>
                <a:path w="911" h="439" extrusionOk="0">
                  <a:moveTo>
                    <a:pt x="714" y="0"/>
                  </a:moveTo>
                  <a:cubicBezTo>
                    <a:pt x="517" y="98"/>
                    <a:pt x="198" y="221"/>
                    <a:pt x="1" y="221"/>
                  </a:cubicBezTo>
                  <a:lnTo>
                    <a:pt x="1" y="418"/>
                  </a:lnTo>
                  <a:cubicBezTo>
                    <a:pt x="30" y="432"/>
                    <a:pt x="56" y="438"/>
                    <a:pt x="82" y="438"/>
                  </a:cubicBezTo>
                  <a:cubicBezTo>
                    <a:pt x="204" y="438"/>
                    <a:pt x="293" y="299"/>
                    <a:pt x="427" y="299"/>
                  </a:cubicBezTo>
                  <a:cubicBezTo>
                    <a:pt x="455" y="299"/>
                    <a:pt x="485" y="305"/>
                    <a:pt x="517" y="320"/>
                  </a:cubicBezTo>
                  <a:cubicBezTo>
                    <a:pt x="616" y="320"/>
                    <a:pt x="812" y="221"/>
                    <a:pt x="911" y="98"/>
                  </a:cubicBezTo>
                  <a:cubicBezTo>
                    <a:pt x="812" y="98"/>
                    <a:pt x="812" y="0"/>
                    <a:pt x="7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2"/>
            <p:cNvSpPr/>
            <p:nvPr/>
          </p:nvSpPr>
          <p:spPr>
            <a:xfrm>
              <a:off x="7092325" y="5107700"/>
              <a:ext cx="15400" cy="12325"/>
            </a:xfrm>
            <a:custGeom>
              <a:avLst/>
              <a:gdLst/>
              <a:ahLst/>
              <a:cxnLst/>
              <a:rect l="l" t="t" r="r" b="b"/>
              <a:pathLst>
                <a:path w="616" h="493" extrusionOk="0">
                  <a:moveTo>
                    <a:pt x="99" y="0"/>
                  </a:moveTo>
                  <a:cubicBezTo>
                    <a:pt x="99" y="99"/>
                    <a:pt x="1" y="197"/>
                    <a:pt x="1" y="295"/>
                  </a:cubicBezTo>
                  <a:lnTo>
                    <a:pt x="320" y="295"/>
                  </a:lnTo>
                  <a:cubicBezTo>
                    <a:pt x="320" y="394"/>
                    <a:pt x="419" y="492"/>
                    <a:pt x="419" y="492"/>
                  </a:cubicBezTo>
                  <a:lnTo>
                    <a:pt x="615" y="492"/>
                  </a:lnTo>
                  <a:lnTo>
                    <a:pt x="615" y="394"/>
                  </a:lnTo>
                  <a:cubicBezTo>
                    <a:pt x="419" y="394"/>
                    <a:pt x="615" y="197"/>
                    <a:pt x="517" y="197"/>
                  </a:cubicBezTo>
                  <a:cubicBezTo>
                    <a:pt x="419" y="99"/>
                    <a:pt x="197" y="99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22"/>
            <p:cNvSpPr/>
            <p:nvPr/>
          </p:nvSpPr>
          <p:spPr>
            <a:xfrm>
              <a:off x="6444400" y="4877175"/>
              <a:ext cx="10475" cy="17225"/>
            </a:xfrm>
            <a:custGeom>
              <a:avLst/>
              <a:gdLst/>
              <a:ahLst/>
              <a:cxnLst/>
              <a:rect l="l" t="t" r="r" b="b"/>
              <a:pathLst>
                <a:path w="419" h="689" extrusionOk="0">
                  <a:moveTo>
                    <a:pt x="99" y="0"/>
                  </a:moveTo>
                  <a:lnTo>
                    <a:pt x="1" y="99"/>
                  </a:lnTo>
                  <a:cubicBezTo>
                    <a:pt x="99" y="197"/>
                    <a:pt x="99" y="197"/>
                    <a:pt x="197" y="296"/>
                  </a:cubicBezTo>
                  <a:cubicBezTo>
                    <a:pt x="296" y="394"/>
                    <a:pt x="296" y="492"/>
                    <a:pt x="197" y="615"/>
                  </a:cubicBezTo>
                  <a:cubicBezTo>
                    <a:pt x="247" y="664"/>
                    <a:pt x="271" y="689"/>
                    <a:pt x="299" y="689"/>
                  </a:cubicBezTo>
                  <a:cubicBezTo>
                    <a:pt x="326" y="689"/>
                    <a:pt x="357" y="664"/>
                    <a:pt x="419" y="615"/>
                  </a:cubicBezTo>
                  <a:lnTo>
                    <a:pt x="419" y="197"/>
                  </a:lnTo>
                  <a:cubicBezTo>
                    <a:pt x="296" y="197"/>
                    <a:pt x="296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22"/>
            <p:cNvSpPr/>
            <p:nvPr/>
          </p:nvSpPr>
          <p:spPr>
            <a:xfrm>
              <a:off x="6451775" y="4897450"/>
              <a:ext cx="10475" cy="15400"/>
            </a:xfrm>
            <a:custGeom>
              <a:avLst/>
              <a:gdLst/>
              <a:ahLst/>
              <a:cxnLst/>
              <a:rect l="l" t="t" r="r" b="b"/>
              <a:pathLst>
                <a:path w="419" h="616" extrusionOk="0">
                  <a:moveTo>
                    <a:pt x="124" y="1"/>
                  </a:moveTo>
                  <a:cubicBezTo>
                    <a:pt x="1" y="198"/>
                    <a:pt x="124" y="296"/>
                    <a:pt x="222" y="517"/>
                  </a:cubicBezTo>
                  <a:cubicBezTo>
                    <a:pt x="222" y="616"/>
                    <a:pt x="222" y="616"/>
                    <a:pt x="320" y="616"/>
                  </a:cubicBezTo>
                  <a:cubicBezTo>
                    <a:pt x="419" y="616"/>
                    <a:pt x="419" y="616"/>
                    <a:pt x="419" y="517"/>
                  </a:cubicBezTo>
                  <a:cubicBezTo>
                    <a:pt x="320" y="419"/>
                    <a:pt x="320" y="296"/>
                    <a:pt x="222" y="99"/>
                  </a:cubicBezTo>
                  <a:cubicBezTo>
                    <a:pt x="320" y="99"/>
                    <a:pt x="320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22"/>
            <p:cNvSpPr/>
            <p:nvPr/>
          </p:nvSpPr>
          <p:spPr>
            <a:xfrm>
              <a:off x="6828600" y="5153800"/>
              <a:ext cx="17850" cy="7400"/>
            </a:xfrm>
            <a:custGeom>
              <a:avLst/>
              <a:gdLst/>
              <a:ahLst/>
              <a:cxnLst/>
              <a:rect l="l" t="t" r="r" b="b"/>
              <a:pathLst>
                <a:path w="714" h="296" extrusionOk="0">
                  <a:moveTo>
                    <a:pt x="517" y="1"/>
                  </a:moveTo>
                  <a:cubicBezTo>
                    <a:pt x="419" y="99"/>
                    <a:pt x="419" y="99"/>
                    <a:pt x="296" y="197"/>
                  </a:cubicBezTo>
                  <a:cubicBezTo>
                    <a:pt x="226" y="128"/>
                    <a:pt x="157" y="58"/>
                    <a:pt x="87" y="58"/>
                  </a:cubicBezTo>
                  <a:cubicBezTo>
                    <a:pt x="58" y="58"/>
                    <a:pt x="30" y="70"/>
                    <a:pt x="1" y="99"/>
                  </a:cubicBezTo>
                  <a:lnTo>
                    <a:pt x="1" y="197"/>
                  </a:lnTo>
                  <a:lnTo>
                    <a:pt x="99" y="296"/>
                  </a:lnTo>
                  <a:lnTo>
                    <a:pt x="714" y="296"/>
                  </a:lnTo>
                  <a:cubicBezTo>
                    <a:pt x="616" y="197"/>
                    <a:pt x="616" y="99"/>
                    <a:pt x="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22"/>
            <p:cNvSpPr/>
            <p:nvPr/>
          </p:nvSpPr>
          <p:spPr>
            <a:xfrm>
              <a:off x="6882100" y="5150725"/>
              <a:ext cx="15375" cy="10475"/>
            </a:xfrm>
            <a:custGeom>
              <a:avLst/>
              <a:gdLst/>
              <a:ahLst/>
              <a:cxnLst/>
              <a:rect l="l" t="t" r="r" b="b"/>
              <a:pathLst>
                <a:path w="615" h="419" extrusionOk="0">
                  <a:moveTo>
                    <a:pt x="516" y="1"/>
                  </a:moveTo>
                  <a:cubicBezTo>
                    <a:pt x="467" y="62"/>
                    <a:pt x="393" y="62"/>
                    <a:pt x="304" y="62"/>
                  </a:cubicBezTo>
                  <a:cubicBezTo>
                    <a:pt x="215" y="62"/>
                    <a:pt x="111" y="62"/>
                    <a:pt x="0" y="124"/>
                  </a:cubicBezTo>
                  <a:lnTo>
                    <a:pt x="0" y="222"/>
                  </a:lnTo>
                  <a:cubicBezTo>
                    <a:pt x="123" y="320"/>
                    <a:pt x="221" y="320"/>
                    <a:pt x="320" y="419"/>
                  </a:cubicBezTo>
                  <a:lnTo>
                    <a:pt x="320" y="124"/>
                  </a:lnTo>
                  <a:cubicBezTo>
                    <a:pt x="418" y="222"/>
                    <a:pt x="418" y="320"/>
                    <a:pt x="516" y="419"/>
                  </a:cubicBezTo>
                  <a:cubicBezTo>
                    <a:pt x="615" y="222"/>
                    <a:pt x="615" y="222"/>
                    <a:pt x="5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22"/>
            <p:cNvSpPr/>
            <p:nvPr/>
          </p:nvSpPr>
          <p:spPr>
            <a:xfrm>
              <a:off x="6436400" y="4866725"/>
              <a:ext cx="8025" cy="20300"/>
            </a:xfrm>
            <a:custGeom>
              <a:avLst/>
              <a:gdLst/>
              <a:ahLst/>
              <a:cxnLst/>
              <a:rect l="l" t="t" r="r" b="b"/>
              <a:pathLst>
                <a:path w="321" h="812" extrusionOk="0">
                  <a:moveTo>
                    <a:pt x="124" y="0"/>
                  </a:moveTo>
                  <a:cubicBezTo>
                    <a:pt x="124" y="99"/>
                    <a:pt x="1" y="99"/>
                    <a:pt x="1" y="197"/>
                  </a:cubicBezTo>
                  <a:cubicBezTo>
                    <a:pt x="1" y="296"/>
                    <a:pt x="124" y="418"/>
                    <a:pt x="124" y="517"/>
                  </a:cubicBezTo>
                  <a:cubicBezTo>
                    <a:pt x="124" y="615"/>
                    <a:pt x="124" y="615"/>
                    <a:pt x="1" y="714"/>
                  </a:cubicBezTo>
                  <a:cubicBezTo>
                    <a:pt x="124" y="714"/>
                    <a:pt x="222" y="812"/>
                    <a:pt x="222" y="812"/>
                  </a:cubicBezTo>
                  <a:cubicBezTo>
                    <a:pt x="321" y="812"/>
                    <a:pt x="321" y="714"/>
                    <a:pt x="321" y="714"/>
                  </a:cubicBezTo>
                  <a:cubicBezTo>
                    <a:pt x="321" y="615"/>
                    <a:pt x="222" y="517"/>
                    <a:pt x="222" y="418"/>
                  </a:cubicBezTo>
                  <a:lnTo>
                    <a:pt x="321" y="296"/>
                  </a:lnTo>
                  <a:cubicBezTo>
                    <a:pt x="222" y="296"/>
                    <a:pt x="222" y="197"/>
                    <a:pt x="124" y="197"/>
                  </a:cubicBezTo>
                  <a:cubicBezTo>
                    <a:pt x="222" y="197"/>
                    <a:pt x="222" y="197"/>
                    <a:pt x="222" y="99"/>
                  </a:cubicBezTo>
                  <a:cubicBezTo>
                    <a:pt x="222" y="99"/>
                    <a:pt x="124" y="99"/>
                    <a:pt x="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22"/>
            <p:cNvSpPr/>
            <p:nvPr/>
          </p:nvSpPr>
          <p:spPr>
            <a:xfrm>
              <a:off x="7107700" y="5104625"/>
              <a:ext cx="8000" cy="15400"/>
            </a:xfrm>
            <a:custGeom>
              <a:avLst/>
              <a:gdLst/>
              <a:ahLst/>
              <a:cxnLst/>
              <a:rect l="l" t="t" r="r" b="b"/>
              <a:pathLst>
                <a:path w="320" h="616" extrusionOk="0">
                  <a:moveTo>
                    <a:pt x="99" y="0"/>
                  </a:moveTo>
                  <a:cubicBezTo>
                    <a:pt x="0" y="0"/>
                    <a:pt x="0" y="123"/>
                    <a:pt x="0" y="123"/>
                  </a:cubicBezTo>
                  <a:cubicBezTo>
                    <a:pt x="0" y="222"/>
                    <a:pt x="99" y="222"/>
                    <a:pt x="99" y="222"/>
                  </a:cubicBezTo>
                  <a:cubicBezTo>
                    <a:pt x="99" y="320"/>
                    <a:pt x="0" y="418"/>
                    <a:pt x="0" y="517"/>
                  </a:cubicBezTo>
                  <a:cubicBezTo>
                    <a:pt x="0" y="517"/>
                    <a:pt x="0" y="615"/>
                    <a:pt x="99" y="615"/>
                  </a:cubicBezTo>
                  <a:cubicBezTo>
                    <a:pt x="99" y="517"/>
                    <a:pt x="197" y="517"/>
                    <a:pt x="320" y="418"/>
                  </a:cubicBezTo>
                  <a:cubicBezTo>
                    <a:pt x="320" y="320"/>
                    <a:pt x="197" y="222"/>
                    <a:pt x="197" y="222"/>
                  </a:cubicBezTo>
                  <a:lnTo>
                    <a:pt x="197" y="12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22"/>
            <p:cNvSpPr/>
            <p:nvPr/>
          </p:nvSpPr>
          <p:spPr>
            <a:xfrm>
              <a:off x="6670000" y="5110150"/>
              <a:ext cx="7400" cy="9875"/>
            </a:xfrm>
            <a:custGeom>
              <a:avLst/>
              <a:gdLst/>
              <a:ahLst/>
              <a:cxnLst/>
              <a:rect l="l" t="t" r="r" b="b"/>
              <a:pathLst>
                <a:path w="296" h="395" extrusionOk="0">
                  <a:moveTo>
                    <a:pt x="99" y="1"/>
                  </a:moveTo>
                  <a:cubicBezTo>
                    <a:pt x="1" y="99"/>
                    <a:pt x="1" y="296"/>
                    <a:pt x="1" y="394"/>
                  </a:cubicBezTo>
                  <a:lnTo>
                    <a:pt x="198" y="394"/>
                  </a:lnTo>
                  <a:cubicBezTo>
                    <a:pt x="198" y="296"/>
                    <a:pt x="198" y="99"/>
                    <a:pt x="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22"/>
            <p:cNvSpPr/>
            <p:nvPr/>
          </p:nvSpPr>
          <p:spPr>
            <a:xfrm>
              <a:off x="6923275" y="5140900"/>
              <a:ext cx="12925" cy="7400"/>
            </a:xfrm>
            <a:custGeom>
              <a:avLst/>
              <a:gdLst/>
              <a:ahLst/>
              <a:cxnLst/>
              <a:rect l="l" t="t" r="r" b="b"/>
              <a:pathLst>
                <a:path w="517" h="296" extrusionOk="0">
                  <a:moveTo>
                    <a:pt x="99" y="0"/>
                  </a:moveTo>
                  <a:cubicBezTo>
                    <a:pt x="1" y="0"/>
                    <a:pt x="1" y="99"/>
                    <a:pt x="1" y="99"/>
                  </a:cubicBezTo>
                  <a:lnTo>
                    <a:pt x="1" y="295"/>
                  </a:lnTo>
                  <a:lnTo>
                    <a:pt x="99" y="197"/>
                  </a:lnTo>
                  <a:cubicBezTo>
                    <a:pt x="99" y="197"/>
                    <a:pt x="197" y="197"/>
                    <a:pt x="197" y="295"/>
                  </a:cubicBezTo>
                  <a:cubicBezTo>
                    <a:pt x="197" y="197"/>
                    <a:pt x="197" y="197"/>
                    <a:pt x="320" y="197"/>
                  </a:cubicBezTo>
                  <a:lnTo>
                    <a:pt x="419" y="295"/>
                  </a:lnTo>
                  <a:cubicBezTo>
                    <a:pt x="419" y="197"/>
                    <a:pt x="419" y="197"/>
                    <a:pt x="517" y="99"/>
                  </a:cubicBezTo>
                  <a:cubicBezTo>
                    <a:pt x="468" y="49"/>
                    <a:pt x="419" y="25"/>
                    <a:pt x="366" y="25"/>
                  </a:cubicBezTo>
                  <a:cubicBezTo>
                    <a:pt x="314" y="25"/>
                    <a:pt x="259" y="49"/>
                    <a:pt x="197" y="99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22"/>
            <p:cNvSpPr/>
            <p:nvPr/>
          </p:nvSpPr>
          <p:spPr>
            <a:xfrm>
              <a:off x="6936175" y="5148875"/>
              <a:ext cx="12950" cy="7400"/>
            </a:xfrm>
            <a:custGeom>
              <a:avLst/>
              <a:gdLst/>
              <a:ahLst/>
              <a:cxnLst/>
              <a:rect l="l" t="t" r="r" b="b"/>
              <a:pathLst>
                <a:path w="518" h="296" extrusionOk="0">
                  <a:moveTo>
                    <a:pt x="213" y="1"/>
                  </a:moveTo>
                  <a:cubicBezTo>
                    <a:pt x="148" y="1"/>
                    <a:pt x="99" y="25"/>
                    <a:pt x="1" y="75"/>
                  </a:cubicBezTo>
                  <a:lnTo>
                    <a:pt x="1" y="198"/>
                  </a:lnTo>
                  <a:cubicBezTo>
                    <a:pt x="99" y="198"/>
                    <a:pt x="99" y="296"/>
                    <a:pt x="198" y="296"/>
                  </a:cubicBezTo>
                  <a:cubicBezTo>
                    <a:pt x="296" y="198"/>
                    <a:pt x="419" y="198"/>
                    <a:pt x="517" y="75"/>
                  </a:cubicBezTo>
                  <a:cubicBezTo>
                    <a:pt x="357" y="25"/>
                    <a:pt x="278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22"/>
            <p:cNvSpPr/>
            <p:nvPr/>
          </p:nvSpPr>
          <p:spPr>
            <a:xfrm>
              <a:off x="6654650" y="5110150"/>
              <a:ext cx="12300" cy="7400"/>
            </a:xfrm>
            <a:custGeom>
              <a:avLst/>
              <a:gdLst/>
              <a:ahLst/>
              <a:cxnLst/>
              <a:rect l="l" t="t" r="r" b="b"/>
              <a:pathLst>
                <a:path w="492" h="296" extrusionOk="0">
                  <a:moveTo>
                    <a:pt x="197" y="1"/>
                  </a:moveTo>
                  <a:lnTo>
                    <a:pt x="0" y="197"/>
                  </a:lnTo>
                  <a:cubicBezTo>
                    <a:pt x="197" y="197"/>
                    <a:pt x="295" y="296"/>
                    <a:pt x="492" y="296"/>
                  </a:cubicBezTo>
                  <a:lnTo>
                    <a:pt x="492" y="197"/>
                  </a:lnTo>
                  <a:cubicBezTo>
                    <a:pt x="394" y="99"/>
                    <a:pt x="295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2"/>
            <p:cNvSpPr/>
            <p:nvPr/>
          </p:nvSpPr>
          <p:spPr>
            <a:xfrm>
              <a:off x="6864250" y="5150500"/>
              <a:ext cx="15400" cy="5775"/>
            </a:xfrm>
            <a:custGeom>
              <a:avLst/>
              <a:gdLst/>
              <a:ahLst/>
              <a:cxnLst/>
              <a:rect l="l" t="t" r="r" b="b"/>
              <a:pathLst>
                <a:path w="616" h="231" extrusionOk="0">
                  <a:moveTo>
                    <a:pt x="358" y="1"/>
                  </a:moveTo>
                  <a:cubicBezTo>
                    <a:pt x="307" y="1"/>
                    <a:pt x="265" y="37"/>
                    <a:pt x="222" y="133"/>
                  </a:cubicBezTo>
                  <a:cubicBezTo>
                    <a:pt x="99" y="133"/>
                    <a:pt x="99" y="10"/>
                    <a:pt x="1" y="10"/>
                  </a:cubicBezTo>
                  <a:cubicBezTo>
                    <a:pt x="99" y="133"/>
                    <a:pt x="99" y="231"/>
                    <a:pt x="222" y="231"/>
                  </a:cubicBezTo>
                  <a:cubicBezTo>
                    <a:pt x="321" y="231"/>
                    <a:pt x="419" y="133"/>
                    <a:pt x="616" y="133"/>
                  </a:cubicBezTo>
                  <a:cubicBezTo>
                    <a:pt x="504" y="63"/>
                    <a:pt x="424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22"/>
            <p:cNvSpPr/>
            <p:nvPr/>
          </p:nvSpPr>
          <p:spPr>
            <a:xfrm>
              <a:off x="6615900" y="5092325"/>
              <a:ext cx="15400" cy="9875"/>
            </a:xfrm>
            <a:custGeom>
              <a:avLst/>
              <a:gdLst/>
              <a:ahLst/>
              <a:cxnLst/>
              <a:rect l="l" t="t" r="r" b="b"/>
              <a:pathLst>
                <a:path w="616" h="395" extrusionOk="0">
                  <a:moveTo>
                    <a:pt x="1" y="1"/>
                  </a:moveTo>
                  <a:cubicBezTo>
                    <a:pt x="198" y="296"/>
                    <a:pt x="419" y="394"/>
                    <a:pt x="616" y="394"/>
                  </a:cubicBezTo>
                  <a:cubicBezTo>
                    <a:pt x="419" y="197"/>
                    <a:pt x="321" y="99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22"/>
            <p:cNvSpPr/>
            <p:nvPr/>
          </p:nvSpPr>
          <p:spPr>
            <a:xfrm>
              <a:off x="7025925" y="5139875"/>
              <a:ext cx="9875" cy="8425"/>
            </a:xfrm>
            <a:custGeom>
              <a:avLst/>
              <a:gdLst/>
              <a:ahLst/>
              <a:cxnLst/>
              <a:rect l="l" t="t" r="r" b="b"/>
              <a:pathLst>
                <a:path w="395" h="337" extrusionOk="0">
                  <a:moveTo>
                    <a:pt x="186" y="0"/>
                  </a:moveTo>
                  <a:cubicBezTo>
                    <a:pt x="157" y="0"/>
                    <a:pt x="128" y="12"/>
                    <a:pt x="99" y="41"/>
                  </a:cubicBezTo>
                  <a:cubicBezTo>
                    <a:pt x="99" y="140"/>
                    <a:pt x="1" y="238"/>
                    <a:pt x="198" y="336"/>
                  </a:cubicBezTo>
                  <a:cubicBezTo>
                    <a:pt x="296" y="336"/>
                    <a:pt x="296" y="238"/>
                    <a:pt x="394" y="140"/>
                  </a:cubicBezTo>
                  <a:cubicBezTo>
                    <a:pt x="325" y="70"/>
                    <a:pt x="255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22"/>
            <p:cNvSpPr/>
            <p:nvPr/>
          </p:nvSpPr>
          <p:spPr>
            <a:xfrm>
              <a:off x="6574725" y="5066500"/>
              <a:ext cx="10475" cy="12950"/>
            </a:xfrm>
            <a:custGeom>
              <a:avLst/>
              <a:gdLst/>
              <a:ahLst/>
              <a:cxnLst/>
              <a:rect l="l" t="t" r="r" b="b"/>
              <a:pathLst>
                <a:path w="419" h="518" extrusionOk="0">
                  <a:moveTo>
                    <a:pt x="1" y="1"/>
                  </a:moveTo>
                  <a:cubicBezTo>
                    <a:pt x="1" y="198"/>
                    <a:pt x="1" y="198"/>
                    <a:pt x="222" y="198"/>
                  </a:cubicBezTo>
                  <a:cubicBezTo>
                    <a:pt x="320" y="296"/>
                    <a:pt x="320" y="419"/>
                    <a:pt x="419" y="517"/>
                  </a:cubicBezTo>
                  <a:cubicBezTo>
                    <a:pt x="320" y="198"/>
                    <a:pt x="320" y="19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22"/>
            <p:cNvSpPr/>
            <p:nvPr/>
          </p:nvSpPr>
          <p:spPr>
            <a:xfrm>
              <a:off x="6480050" y="4968025"/>
              <a:ext cx="8025" cy="8750"/>
            </a:xfrm>
            <a:custGeom>
              <a:avLst/>
              <a:gdLst/>
              <a:ahLst/>
              <a:cxnLst/>
              <a:rect l="l" t="t" r="r" b="b"/>
              <a:pathLst>
                <a:path w="321" h="350" extrusionOk="0">
                  <a:moveTo>
                    <a:pt x="96" y="0"/>
                  </a:moveTo>
                  <a:cubicBezTo>
                    <a:pt x="88" y="0"/>
                    <a:pt x="66" y="55"/>
                    <a:pt x="1" y="55"/>
                  </a:cubicBezTo>
                  <a:lnTo>
                    <a:pt x="1" y="153"/>
                  </a:lnTo>
                  <a:lnTo>
                    <a:pt x="222" y="350"/>
                  </a:lnTo>
                  <a:lnTo>
                    <a:pt x="320" y="350"/>
                  </a:lnTo>
                  <a:lnTo>
                    <a:pt x="320" y="153"/>
                  </a:lnTo>
                  <a:cubicBezTo>
                    <a:pt x="222" y="153"/>
                    <a:pt x="222" y="55"/>
                    <a:pt x="99" y="55"/>
                  </a:cubicBezTo>
                  <a:cubicBezTo>
                    <a:pt x="99" y="14"/>
                    <a:pt x="99" y="0"/>
                    <a:pt x="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22"/>
            <p:cNvSpPr/>
            <p:nvPr/>
          </p:nvSpPr>
          <p:spPr>
            <a:xfrm>
              <a:off x="6697675" y="5120000"/>
              <a:ext cx="8000" cy="5550"/>
            </a:xfrm>
            <a:custGeom>
              <a:avLst/>
              <a:gdLst/>
              <a:ahLst/>
              <a:cxnLst/>
              <a:rect l="l" t="t" r="r" b="b"/>
              <a:pathLst>
                <a:path w="320" h="222" extrusionOk="0">
                  <a:moveTo>
                    <a:pt x="0" y="0"/>
                  </a:moveTo>
                  <a:lnTo>
                    <a:pt x="0" y="123"/>
                  </a:lnTo>
                  <a:lnTo>
                    <a:pt x="0" y="221"/>
                  </a:lnTo>
                  <a:lnTo>
                    <a:pt x="222" y="221"/>
                  </a:lnTo>
                  <a:cubicBezTo>
                    <a:pt x="320" y="221"/>
                    <a:pt x="320" y="123"/>
                    <a:pt x="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22"/>
            <p:cNvSpPr/>
            <p:nvPr/>
          </p:nvSpPr>
          <p:spPr>
            <a:xfrm>
              <a:off x="6444400" y="4897450"/>
              <a:ext cx="7400" cy="10475"/>
            </a:xfrm>
            <a:custGeom>
              <a:avLst/>
              <a:gdLst/>
              <a:ahLst/>
              <a:cxnLst/>
              <a:rect l="l" t="t" r="r" b="b"/>
              <a:pathLst>
                <a:path w="296" h="419" extrusionOk="0">
                  <a:moveTo>
                    <a:pt x="99" y="1"/>
                  </a:moveTo>
                  <a:cubicBezTo>
                    <a:pt x="99" y="1"/>
                    <a:pt x="99" y="99"/>
                    <a:pt x="1" y="99"/>
                  </a:cubicBezTo>
                  <a:lnTo>
                    <a:pt x="1" y="296"/>
                  </a:lnTo>
                  <a:cubicBezTo>
                    <a:pt x="99" y="419"/>
                    <a:pt x="197" y="419"/>
                    <a:pt x="197" y="419"/>
                  </a:cubicBezTo>
                  <a:cubicBezTo>
                    <a:pt x="296" y="296"/>
                    <a:pt x="197" y="99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22"/>
            <p:cNvSpPr/>
            <p:nvPr/>
          </p:nvSpPr>
          <p:spPr>
            <a:xfrm>
              <a:off x="7248475" y="4559350"/>
              <a:ext cx="10475" cy="7400"/>
            </a:xfrm>
            <a:custGeom>
              <a:avLst/>
              <a:gdLst/>
              <a:ahLst/>
              <a:cxnLst/>
              <a:rect l="l" t="t" r="r" b="b"/>
              <a:pathLst>
                <a:path w="419" h="296" extrusionOk="0">
                  <a:moveTo>
                    <a:pt x="0" y="1"/>
                  </a:moveTo>
                  <a:cubicBezTo>
                    <a:pt x="0" y="198"/>
                    <a:pt x="99" y="198"/>
                    <a:pt x="221" y="296"/>
                  </a:cubicBezTo>
                  <a:lnTo>
                    <a:pt x="418" y="296"/>
                  </a:lnTo>
                  <a:cubicBezTo>
                    <a:pt x="320" y="198"/>
                    <a:pt x="320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22"/>
            <p:cNvSpPr/>
            <p:nvPr/>
          </p:nvSpPr>
          <p:spPr>
            <a:xfrm>
              <a:off x="6859350" y="5158725"/>
              <a:ext cx="10475" cy="4325"/>
            </a:xfrm>
            <a:custGeom>
              <a:avLst/>
              <a:gdLst/>
              <a:ahLst/>
              <a:cxnLst/>
              <a:rect l="l" t="t" r="r" b="b"/>
              <a:pathLst>
                <a:path w="419" h="173" extrusionOk="0">
                  <a:moveTo>
                    <a:pt x="99" y="0"/>
                  </a:moveTo>
                  <a:cubicBezTo>
                    <a:pt x="0" y="0"/>
                    <a:pt x="0" y="0"/>
                    <a:pt x="0" y="99"/>
                  </a:cubicBezTo>
                  <a:cubicBezTo>
                    <a:pt x="99" y="148"/>
                    <a:pt x="148" y="172"/>
                    <a:pt x="200" y="172"/>
                  </a:cubicBezTo>
                  <a:cubicBezTo>
                    <a:pt x="252" y="172"/>
                    <a:pt x="308" y="148"/>
                    <a:pt x="418" y="99"/>
                  </a:cubicBezTo>
                  <a:cubicBezTo>
                    <a:pt x="295" y="0"/>
                    <a:pt x="197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22"/>
            <p:cNvSpPr/>
            <p:nvPr/>
          </p:nvSpPr>
          <p:spPr>
            <a:xfrm>
              <a:off x="6933725" y="5158725"/>
              <a:ext cx="9850" cy="2475"/>
            </a:xfrm>
            <a:custGeom>
              <a:avLst/>
              <a:gdLst/>
              <a:ahLst/>
              <a:cxnLst/>
              <a:rect l="l" t="t" r="r" b="b"/>
              <a:pathLst>
                <a:path w="394" h="99" extrusionOk="0">
                  <a:moveTo>
                    <a:pt x="1" y="0"/>
                  </a:moveTo>
                  <a:lnTo>
                    <a:pt x="99" y="99"/>
                  </a:lnTo>
                  <a:lnTo>
                    <a:pt x="394" y="9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22"/>
            <p:cNvSpPr/>
            <p:nvPr/>
          </p:nvSpPr>
          <p:spPr>
            <a:xfrm>
              <a:off x="6920825" y="4405675"/>
              <a:ext cx="7400" cy="7400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295" y="1"/>
                  </a:moveTo>
                  <a:cubicBezTo>
                    <a:pt x="197" y="99"/>
                    <a:pt x="0" y="1"/>
                    <a:pt x="0" y="197"/>
                  </a:cubicBezTo>
                  <a:lnTo>
                    <a:pt x="99" y="296"/>
                  </a:lnTo>
                  <a:cubicBezTo>
                    <a:pt x="197" y="296"/>
                    <a:pt x="295" y="197"/>
                    <a:pt x="295" y="99"/>
                  </a:cubicBez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22"/>
            <p:cNvSpPr/>
            <p:nvPr/>
          </p:nvSpPr>
          <p:spPr>
            <a:xfrm>
              <a:off x="7092325" y="5117525"/>
              <a:ext cx="8025" cy="8025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97" y="1"/>
                  </a:moveTo>
                  <a:cubicBezTo>
                    <a:pt x="99" y="99"/>
                    <a:pt x="99" y="99"/>
                    <a:pt x="1" y="99"/>
                  </a:cubicBezTo>
                  <a:cubicBezTo>
                    <a:pt x="99" y="222"/>
                    <a:pt x="197" y="222"/>
                    <a:pt x="197" y="320"/>
                  </a:cubicBezTo>
                  <a:lnTo>
                    <a:pt x="320" y="222"/>
                  </a:lnTo>
                  <a:cubicBezTo>
                    <a:pt x="320" y="99"/>
                    <a:pt x="197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22"/>
            <p:cNvSpPr/>
            <p:nvPr/>
          </p:nvSpPr>
          <p:spPr>
            <a:xfrm>
              <a:off x="7017950" y="5143350"/>
              <a:ext cx="8000" cy="7400"/>
            </a:xfrm>
            <a:custGeom>
              <a:avLst/>
              <a:gdLst/>
              <a:ahLst/>
              <a:cxnLst/>
              <a:rect l="l" t="t" r="r" b="b"/>
              <a:pathLst>
                <a:path w="320" h="296" extrusionOk="0">
                  <a:moveTo>
                    <a:pt x="99" y="1"/>
                  </a:moveTo>
                  <a:cubicBezTo>
                    <a:pt x="99" y="99"/>
                    <a:pt x="99" y="99"/>
                    <a:pt x="0" y="197"/>
                  </a:cubicBezTo>
                  <a:lnTo>
                    <a:pt x="99" y="296"/>
                  </a:lnTo>
                  <a:cubicBezTo>
                    <a:pt x="222" y="296"/>
                    <a:pt x="320" y="197"/>
                    <a:pt x="320" y="197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22"/>
            <p:cNvSpPr/>
            <p:nvPr/>
          </p:nvSpPr>
          <p:spPr>
            <a:xfrm>
              <a:off x="7046225" y="5117525"/>
              <a:ext cx="12925" cy="5575"/>
            </a:xfrm>
            <a:custGeom>
              <a:avLst/>
              <a:gdLst/>
              <a:ahLst/>
              <a:cxnLst/>
              <a:rect l="l" t="t" r="r" b="b"/>
              <a:pathLst>
                <a:path w="517" h="223" extrusionOk="0">
                  <a:moveTo>
                    <a:pt x="517" y="1"/>
                  </a:moveTo>
                  <a:cubicBezTo>
                    <a:pt x="320" y="1"/>
                    <a:pt x="197" y="1"/>
                    <a:pt x="0" y="99"/>
                  </a:cubicBezTo>
                  <a:cubicBezTo>
                    <a:pt x="99" y="99"/>
                    <a:pt x="197" y="99"/>
                    <a:pt x="320" y="222"/>
                  </a:cubicBezTo>
                  <a:cubicBezTo>
                    <a:pt x="320" y="99"/>
                    <a:pt x="418" y="99"/>
                    <a:pt x="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22"/>
            <p:cNvSpPr/>
            <p:nvPr/>
          </p:nvSpPr>
          <p:spPr>
            <a:xfrm>
              <a:off x="6451775" y="4917750"/>
              <a:ext cx="5550" cy="5550"/>
            </a:xfrm>
            <a:custGeom>
              <a:avLst/>
              <a:gdLst/>
              <a:ahLst/>
              <a:cxnLst/>
              <a:rect l="l" t="t" r="r" b="b"/>
              <a:pathLst>
                <a:path w="222" h="222" extrusionOk="0">
                  <a:moveTo>
                    <a:pt x="124" y="0"/>
                  </a:moveTo>
                  <a:cubicBezTo>
                    <a:pt x="124" y="0"/>
                    <a:pt x="1" y="0"/>
                    <a:pt x="1" y="99"/>
                  </a:cubicBezTo>
                  <a:lnTo>
                    <a:pt x="1" y="222"/>
                  </a:lnTo>
                  <a:lnTo>
                    <a:pt x="222" y="222"/>
                  </a:lnTo>
                  <a:cubicBezTo>
                    <a:pt x="222" y="99"/>
                    <a:pt x="124" y="0"/>
                    <a:pt x="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22"/>
            <p:cNvSpPr/>
            <p:nvPr/>
          </p:nvSpPr>
          <p:spPr>
            <a:xfrm>
              <a:off x="6848900" y="5156250"/>
              <a:ext cx="8000" cy="7400"/>
            </a:xfrm>
            <a:custGeom>
              <a:avLst/>
              <a:gdLst/>
              <a:ahLst/>
              <a:cxnLst/>
              <a:rect l="l" t="t" r="r" b="b"/>
              <a:pathLst>
                <a:path w="320" h="296" extrusionOk="0">
                  <a:moveTo>
                    <a:pt x="320" y="1"/>
                  </a:moveTo>
                  <a:cubicBezTo>
                    <a:pt x="222" y="99"/>
                    <a:pt x="99" y="99"/>
                    <a:pt x="0" y="198"/>
                  </a:cubicBezTo>
                  <a:cubicBezTo>
                    <a:pt x="99" y="198"/>
                    <a:pt x="222" y="296"/>
                    <a:pt x="320" y="296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22"/>
            <p:cNvSpPr/>
            <p:nvPr/>
          </p:nvSpPr>
          <p:spPr>
            <a:xfrm>
              <a:off x="6603000" y="5083325"/>
              <a:ext cx="5550" cy="9025"/>
            </a:xfrm>
            <a:custGeom>
              <a:avLst/>
              <a:gdLst/>
              <a:ahLst/>
              <a:cxnLst/>
              <a:rect l="l" t="t" r="r" b="b"/>
              <a:pathLst>
                <a:path w="222" h="361" extrusionOk="0">
                  <a:moveTo>
                    <a:pt x="67" y="0"/>
                  </a:moveTo>
                  <a:cubicBezTo>
                    <a:pt x="50" y="0"/>
                    <a:pt x="29" y="12"/>
                    <a:pt x="1" y="41"/>
                  </a:cubicBezTo>
                  <a:lnTo>
                    <a:pt x="1" y="361"/>
                  </a:lnTo>
                  <a:cubicBezTo>
                    <a:pt x="99" y="238"/>
                    <a:pt x="99" y="238"/>
                    <a:pt x="222" y="139"/>
                  </a:cubicBezTo>
                  <a:cubicBezTo>
                    <a:pt x="135" y="70"/>
                    <a:pt x="110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2"/>
            <p:cNvSpPr/>
            <p:nvPr/>
          </p:nvSpPr>
          <p:spPr>
            <a:xfrm>
              <a:off x="6608525" y="5089250"/>
              <a:ext cx="7400" cy="5550"/>
            </a:xfrm>
            <a:custGeom>
              <a:avLst/>
              <a:gdLst/>
              <a:ahLst/>
              <a:cxnLst/>
              <a:rect l="l" t="t" r="r" b="b"/>
              <a:pathLst>
                <a:path w="296" h="222" extrusionOk="0">
                  <a:moveTo>
                    <a:pt x="1" y="1"/>
                  </a:moveTo>
                  <a:cubicBezTo>
                    <a:pt x="99" y="124"/>
                    <a:pt x="198" y="124"/>
                    <a:pt x="198" y="222"/>
                  </a:cubicBezTo>
                  <a:lnTo>
                    <a:pt x="296" y="22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2"/>
            <p:cNvSpPr/>
            <p:nvPr/>
          </p:nvSpPr>
          <p:spPr>
            <a:xfrm>
              <a:off x="7051150" y="5135350"/>
              <a:ext cx="10475" cy="5575"/>
            </a:xfrm>
            <a:custGeom>
              <a:avLst/>
              <a:gdLst/>
              <a:ahLst/>
              <a:cxnLst/>
              <a:rect l="l" t="t" r="r" b="b"/>
              <a:pathLst>
                <a:path w="419" h="223" extrusionOk="0">
                  <a:moveTo>
                    <a:pt x="0" y="1"/>
                  </a:moveTo>
                  <a:cubicBezTo>
                    <a:pt x="0" y="124"/>
                    <a:pt x="123" y="222"/>
                    <a:pt x="221" y="222"/>
                  </a:cubicBezTo>
                  <a:cubicBezTo>
                    <a:pt x="221" y="222"/>
                    <a:pt x="320" y="124"/>
                    <a:pt x="418" y="124"/>
                  </a:cubicBezTo>
                  <a:cubicBezTo>
                    <a:pt x="221" y="1"/>
                    <a:pt x="123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2"/>
            <p:cNvSpPr/>
            <p:nvPr/>
          </p:nvSpPr>
          <p:spPr>
            <a:xfrm>
              <a:off x="7092325" y="5102175"/>
              <a:ext cx="10475" cy="5550"/>
            </a:xfrm>
            <a:custGeom>
              <a:avLst/>
              <a:gdLst/>
              <a:ahLst/>
              <a:cxnLst/>
              <a:rect l="l" t="t" r="r" b="b"/>
              <a:pathLst>
                <a:path w="419" h="222" extrusionOk="0">
                  <a:moveTo>
                    <a:pt x="419" y="0"/>
                  </a:moveTo>
                  <a:cubicBezTo>
                    <a:pt x="197" y="0"/>
                    <a:pt x="99" y="0"/>
                    <a:pt x="1" y="98"/>
                  </a:cubicBezTo>
                  <a:lnTo>
                    <a:pt x="1" y="221"/>
                  </a:lnTo>
                  <a:cubicBezTo>
                    <a:pt x="50" y="160"/>
                    <a:pt x="99" y="129"/>
                    <a:pt x="163" y="129"/>
                  </a:cubicBezTo>
                  <a:cubicBezTo>
                    <a:pt x="228" y="129"/>
                    <a:pt x="308" y="160"/>
                    <a:pt x="419" y="221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2"/>
            <p:cNvSpPr/>
            <p:nvPr/>
          </p:nvSpPr>
          <p:spPr>
            <a:xfrm>
              <a:off x="6633750" y="5099700"/>
              <a:ext cx="5550" cy="4950"/>
            </a:xfrm>
            <a:custGeom>
              <a:avLst/>
              <a:gdLst/>
              <a:ahLst/>
              <a:cxnLst/>
              <a:rect l="l" t="t" r="r" b="b"/>
              <a:pathLst>
                <a:path w="222" h="198" extrusionOk="0">
                  <a:moveTo>
                    <a:pt x="0" y="1"/>
                  </a:moveTo>
                  <a:lnTo>
                    <a:pt x="0" y="197"/>
                  </a:lnTo>
                  <a:cubicBezTo>
                    <a:pt x="98" y="197"/>
                    <a:pt x="221" y="99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2"/>
            <p:cNvSpPr/>
            <p:nvPr/>
          </p:nvSpPr>
          <p:spPr>
            <a:xfrm>
              <a:off x="6962000" y="4408125"/>
              <a:ext cx="4950" cy="8025"/>
            </a:xfrm>
            <a:custGeom>
              <a:avLst/>
              <a:gdLst/>
              <a:ahLst/>
              <a:cxnLst/>
              <a:rect l="l" t="t" r="r" b="b"/>
              <a:pathLst>
                <a:path w="198" h="321" extrusionOk="0">
                  <a:moveTo>
                    <a:pt x="1" y="1"/>
                  </a:moveTo>
                  <a:lnTo>
                    <a:pt x="1" y="321"/>
                  </a:lnTo>
                  <a:cubicBezTo>
                    <a:pt x="99" y="198"/>
                    <a:pt x="99" y="198"/>
                    <a:pt x="99" y="99"/>
                  </a:cubicBezTo>
                  <a:cubicBezTo>
                    <a:pt x="197" y="99"/>
                    <a:pt x="197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2"/>
            <p:cNvSpPr/>
            <p:nvPr/>
          </p:nvSpPr>
          <p:spPr>
            <a:xfrm>
              <a:off x="7025925" y="5132900"/>
              <a:ext cx="4950" cy="5550"/>
            </a:xfrm>
            <a:custGeom>
              <a:avLst/>
              <a:gdLst/>
              <a:ahLst/>
              <a:cxnLst/>
              <a:rect l="l" t="t" r="r" b="b"/>
              <a:pathLst>
                <a:path w="198" h="222" extrusionOk="0">
                  <a:moveTo>
                    <a:pt x="99" y="1"/>
                  </a:moveTo>
                  <a:cubicBezTo>
                    <a:pt x="99" y="1"/>
                    <a:pt x="1" y="99"/>
                    <a:pt x="1" y="222"/>
                  </a:cubicBezTo>
                  <a:lnTo>
                    <a:pt x="198" y="22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2"/>
            <p:cNvSpPr/>
            <p:nvPr/>
          </p:nvSpPr>
          <p:spPr>
            <a:xfrm>
              <a:off x="6925725" y="5148275"/>
              <a:ext cx="8025" cy="8000"/>
            </a:xfrm>
            <a:custGeom>
              <a:avLst/>
              <a:gdLst/>
              <a:ahLst/>
              <a:cxnLst/>
              <a:rect l="l" t="t" r="r" b="b"/>
              <a:pathLst>
                <a:path w="321" h="320" extrusionOk="0">
                  <a:moveTo>
                    <a:pt x="222" y="0"/>
                  </a:moveTo>
                  <a:cubicBezTo>
                    <a:pt x="222" y="99"/>
                    <a:pt x="99" y="99"/>
                    <a:pt x="1" y="222"/>
                  </a:cubicBezTo>
                  <a:cubicBezTo>
                    <a:pt x="99" y="222"/>
                    <a:pt x="99" y="320"/>
                    <a:pt x="222" y="320"/>
                  </a:cubicBezTo>
                  <a:cubicBezTo>
                    <a:pt x="321" y="222"/>
                    <a:pt x="321" y="99"/>
                    <a:pt x="2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22"/>
            <p:cNvSpPr/>
            <p:nvPr/>
          </p:nvSpPr>
          <p:spPr>
            <a:xfrm>
              <a:off x="6910375" y="5148275"/>
              <a:ext cx="5550" cy="10475"/>
            </a:xfrm>
            <a:custGeom>
              <a:avLst/>
              <a:gdLst/>
              <a:ahLst/>
              <a:cxnLst/>
              <a:rect l="l" t="t" r="r" b="b"/>
              <a:pathLst>
                <a:path w="222" h="419" extrusionOk="0">
                  <a:moveTo>
                    <a:pt x="99" y="0"/>
                  </a:moveTo>
                  <a:cubicBezTo>
                    <a:pt x="0" y="99"/>
                    <a:pt x="0" y="222"/>
                    <a:pt x="0" y="320"/>
                  </a:cubicBezTo>
                  <a:cubicBezTo>
                    <a:pt x="0" y="320"/>
                    <a:pt x="99" y="320"/>
                    <a:pt x="221" y="418"/>
                  </a:cubicBezTo>
                  <a:cubicBezTo>
                    <a:pt x="221" y="320"/>
                    <a:pt x="99" y="222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22"/>
            <p:cNvSpPr/>
            <p:nvPr/>
          </p:nvSpPr>
          <p:spPr>
            <a:xfrm>
              <a:off x="6564900" y="5058525"/>
              <a:ext cx="4925" cy="5550"/>
            </a:xfrm>
            <a:custGeom>
              <a:avLst/>
              <a:gdLst/>
              <a:ahLst/>
              <a:cxnLst/>
              <a:rect l="l" t="t" r="r" b="b"/>
              <a:pathLst>
                <a:path w="197" h="222" extrusionOk="0">
                  <a:moveTo>
                    <a:pt x="0" y="0"/>
                  </a:moveTo>
                  <a:cubicBezTo>
                    <a:pt x="0" y="222"/>
                    <a:pt x="98" y="222"/>
                    <a:pt x="197" y="222"/>
                  </a:cubicBezTo>
                  <a:cubicBezTo>
                    <a:pt x="197" y="123"/>
                    <a:pt x="9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2"/>
            <p:cNvSpPr/>
            <p:nvPr/>
          </p:nvSpPr>
          <p:spPr>
            <a:xfrm>
              <a:off x="6677375" y="5112625"/>
              <a:ext cx="4950" cy="4925"/>
            </a:xfrm>
            <a:custGeom>
              <a:avLst/>
              <a:gdLst/>
              <a:ahLst/>
              <a:cxnLst/>
              <a:rect l="l" t="t" r="r" b="b"/>
              <a:pathLst>
                <a:path w="198" h="197" extrusionOk="0">
                  <a:moveTo>
                    <a:pt x="198" y="0"/>
                  </a:moveTo>
                  <a:cubicBezTo>
                    <a:pt x="99" y="0"/>
                    <a:pt x="1" y="98"/>
                    <a:pt x="1" y="197"/>
                  </a:cubicBezTo>
                  <a:cubicBezTo>
                    <a:pt x="99" y="197"/>
                    <a:pt x="198" y="98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22"/>
            <p:cNvSpPr/>
            <p:nvPr/>
          </p:nvSpPr>
          <p:spPr>
            <a:xfrm>
              <a:off x="7017950" y="5136125"/>
              <a:ext cx="8000" cy="7250"/>
            </a:xfrm>
            <a:custGeom>
              <a:avLst/>
              <a:gdLst/>
              <a:ahLst/>
              <a:cxnLst/>
              <a:rect l="l" t="t" r="r" b="b"/>
              <a:pathLst>
                <a:path w="320" h="290" extrusionOk="0">
                  <a:moveTo>
                    <a:pt x="77" y="1"/>
                  </a:moveTo>
                  <a:cubicBezTo>
                    <a:pt x="25" y="1"/>
                    <a:pt x="0" y="31"/>
                    <a:pt x="0" y="93"/>
                  </a:cubicBezTo>
                  <a:cubicBezTo>
                    <a:pt x="0" y="191"/>
                    <a:pt x="0" y="191"/>
                    <a:pt x="99" y="290"/>
                  </a:cubicBezTo>
                  <a:cubicBezTo>
                    <a:pt x="99" y="191"/>
                    <a:pt x="222" y="93"/>
                    <a:pt x="320" y="93"/>
                  </a:cubicBezTo>
                  <a:cubicBezTo>
                    <a:pt x="209" y="31"/>
                    <a:pt x="129" y="1"/>
                    <a:pt x="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22"/>
            <p:cNvSpPr/>
            <p:nvPr/>
          </p:nvSpPr>
          <p:spPr>
            <a:xfrm>
              <a:off x="6897450" y="5140900"/>
              <a:ext cx="5575" cy="7400"/>
            </a:xfrm>
            <a:custGeom>
              <a:avLst/>
              <a:gdLst/>
              <a:ahLst/>
              <a:cxnLst/>
              <a:rect l="l" t="t" r="r" b="b"/>
              <a:pathLst>
                <a:path w="223" h="296" extrusionOk="0">
                  <a:moveTo>
                    <a:pt x="124" y="0"/>
                  </a:moveTo>
                  <a:cubicBezTo>
                    <a:pt x="1" y="99"/>
                    <a:pt x="1" y="197"/>
                    <a:pt x="1" y="295"/>
                  </a:cubicBezTo>
                  <a:cubicBezTo>
                    <a:pt x="124" y="295"/>
                    <a:pt x="124" y="295"/>
                    <a:pt x="222" y="197"/>
                  </a:cubicBezTo>
                  <a:cubicBezTo>
                    <a:pt x="222" y="197"/>
                    <a:pt x="222" y="99"/>
                    <a:pt x="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22"/>
            <p:cNvSpPr/>
            <p:nvPr/>
          </p:nvSpPr>
          <p:spPr>
            <a:xfrm>
              <a:off x="6905450" y="5143350"/>
              <a:ext cx="7400" cy="4100"/>
            </a:xfrm>
            <a:custGeom>
              <a:avLst/>
              <a:gdLst/>
              <a:ahLst/>
              <a:cxnLst/>
              <a:rect l="l" t="t" r="r" b="b"/>
              <a:pathLst>
                <a:path w="296" h="164" extrusionOk="0">
                  <a:moveTo>
                    <a:pt x="0" y="1"/>
                  </a:moveTo>
                  <a:lnTo>
                    <a:pt x="0" y="99"/>
                  </a:lnTo>
                  <a:cubicBezTo>
                    <a:pt x="82" y="140"/>
                    <a:pt x="130" y="163"/>
                    <a:pt x="165" y="163"/>
                  </a:cubicBezTo>
                  <a:cubicBezTo>
                    <a:pt x="214" y="163"/>
                    <a:pt x="238" y="116"/>
                    <a:pt x="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22"/>
            <p:cNvSpPr/>
            <p:nvPr/>
          </p:nvSpPr>
          <p:spPr>
            <a:xfrm>
              <a:off x="6900525" y="5150725"/>
              <a:ext cx="7400" cy="5550"/>
            </a:xfrm>
            <a:custGeom>
              <a:avLst/>
              <a:gdLst/>
              <a:ahLst/>
              <a:cxnLst/>
              <a:rect l="l" t="t" r="r" b="b"/>
              <a:pathLst>
                <a:path w="296" h="222" extrusionOk="0">
                  <a:moveTo>
                    <a:pt x="1" y="1"/>
                  </a:moveTo>
                  <a:lnTo>
                    <a:pt x="1" y="222"/>
                  </a:lnTo>
                  <a:cubicBezTo>
                    <a:pt x="99" y="222"/>
                    <a:pt x="197" y="222"/>
                    <a:pt x="296" y="124"/>
                  </a:cubicBezTo>
                  <a:cubicBezTo>
                    <a:pt x="197" y="1"/>
                    <a:pt x="99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22"/>
            <p:cNvSpPr/>
            <p:nvPr/>
          </p:nvSpPr>
          <p:spPr>
            <a:xfrm>
              <a:off x="6874725" y="5156250"/>
              <a:ext cx="4925" cy="7400"/>
            </a:xfrm>
            <a:custGeom>
              <a:avLst/>
              <a:gdLst/>
              <a:ahLst/>
              <a:cxnLst/>
              <a:rect l="l" t="t" r="r" b="b"/>
              <a:pathLst>
                <a:path w="197" h="296" extrusionOk="0">
                  <a:moveTo>
                    <a:pt x="98" y="1"/>
                  </a:moveTo>
                  <a:cubicBezTo>
                    <a:pt x="98" y="99"/>
                    <a:pt x="0" y="198"/>
                    <a:pt x="0" y="296"/>
                  </a:cubicBezTo>
                  <a:lnTo>
                    <a:pt x="197" y="296"/>
                  </a:lnTo>
                  <a:cubicBezTo>
                    <a:pt x="197" y="198"/>
                    <a:pt x="197" y="99"/>
                    <a:pt x="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22"/>
            <p:cNvSpPr/>
            <p:nvPr/>
          </p:nvSpPr>
          <p:spPr>
            <a:xfrm>
              <a:off x="6925725" y="5158725"/>
              <a:ext cx="5575" cy="4925"/>
            </a:xfrm>
            <a:custGeom>
              <a:avLst/>
              <a:gdLst/>
              <a:ahLst/>
              <a:cxnLst/>
              <a:rect l="l" t="t" r="r" b="b"/>
              <a:pathLst>
                <a:path w="223" h="197" extrusionOk="0">
                  <a:moveTo>
                    <a:pt x="99" y="0"/>
                  </a:moveTo>
                  <a:lnTo>
                    <a:pt x="1" y="99"/>
                  </a:lnTo>
                  <a:lnTo>
                    <a:pt x="1" y="197"/>
                  </a:lnTo>
                  <a:cubicBezTo>
                    <a:pt x="99" y="197"/>
                    <a:pt x="99" y="197"/>
                    <a:pt x="222" y="99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22"/>
            <p:cNvSpPr/>
            <p:nvPr/>
          </p:nvSpPr>
          <p:spPr>
            <a:xfrm>
              <a:off x="6477600" y="4961400"/>
              <a:ext cx="2475" cy="8000"/>
            </a:xfrm>
            <a:custGeom>
              <a:avLst/>
              <a:gdLst/>
              <a:ahLst/>
              <a:cxnLst/>
              <a:rect l="l" t="t" r="r" b="b"/>
              <a:pathLst>
                <a:path w="99" h="320" extrusionOk="0">
                  <a:moveTo>
                    <a:pt x="99" y="0"/>
                  </a:moveTo>
                  <a:lnTo>
                    <a:pt x="0" y="99"/>
                  </a:lnTo>
                  <a:cubicBezTo>
                    <a:pt x="0" y="99"/>
                    <a:pt x="0" y="197"/>
                    <a:pt x="99" y="32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22"/>
            <p:cNvSpPr/>
            <p:nvPr/>
          </p:nvSpPr>
          <p:spPr>
            <a:xfrm>
              <a:off x="6626375" y="5086800"/>
              <a:ext cx="7400" cy="5550"/>
            </a:xfrm>
            <a:custGeom>
              <a:avLst/>
              <a:gdLst/>
              <a:ahLst/>
              <a:cxnLst/>
              <a:rect l="l" t="t" r="r" b="b"/>
              <a:pathLst>
                <a:path w="296" h="222" extrusionOk="0">
                  <a:moveTo>
                    <a:pt x="0" y="0"/>
                  </a:moveTo>
                  <a:cubicBezTo>
                    <a:pt x="0" y="222"/>
                    <a:pt x="98" y="222"/>
                    <a:pt x="197" y="222"/>
                  </a:cubicBezTo>
                  <a:cubicBezTo>
                    <a:pt x="295" y="0"/>
                    <a:pt x="98" y="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22"/>
            <p:cNvSpPr/>
            <p:nvPr/>
          </p:nvSpPr>
          <p:spPr>
            <a:xfrm>
              <a:off x="6433950" y="4817550"/>
              <a:ext cx="5550" cy="3100"/>
            </a:xfrm>
            <a:custGeom>
              <a:avLst/>
              <a:gdLst/>
              <a:ahLst/>
              <a:cxnLst/>
              <a:rect l="l" t="t" r="r" b="b"/>
              <a:pathLst>
                <a:path w="222" h="124" extrusionOk="0">
                  <a:moveTo>
                    <a:pt x="65" y="0"/>
                  </a:moveTo>
                  <a:cubicBezTo>
                    <a:pt x="25" y="0"/>
                    <a:pt x="1" y="25"/>
                    <a:pt x="1" y="123"/>
                  </a:cubicBezTo>
                  <a:lnTo>
                    <a:pt x="222" y="123"/>
                  </a:lnTo>
                  <a:lnTo>
                    <a:pt x="222" y="25"/>
                  </a:lnTo>
                  <a:cubicBezTo>
                    <a:pt x="160" y="25"/>
                    <a:pt x="105" y="0"/>
                    <a:pt x="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22"/>
            <p:cNvSpPr/>
            <p:nvPr/>
          </p:nvSpPr>
          <p:spPr>
            <a:xfrm>
              <a:off x="7084950" y="5104625"/>
              <a:ext cx="4950" cy="5550"/>
            </a:xfrm>
            <a:custGeom>
              <a:avLst/>
              <a:gdLst/>
              <a:ahLst/>
              <a:cxnLst/>
              <a:rect l="l" t="t" r="r" b="b"/>
              <a:pathLst>
                <a:path w="198" h="222" extrusionOk="0">
                  <a:moveTo>
                    <a:pt x="0" y="0"/>
                  </a:moveTo>
                  <a:lnTo>
                    <a:pt x="0" y="123"/>
                  </a:lnTo>
                  <a:cubicBezTo>
                    <a:pt x="0" y="222"/>
                    <a:pt x="0" y="222"/>
                    <a:pt x="99" y="222"/>
                  </a:cubicBezTo>
                  <a:cubicBezTo>
                    <a:pt x="99" y="222"/>
                    <a:pt x="99" y="123"/>
                    <a:pt x="197" y="123"/>
                  </a:cubicBezTo>
                  <a:cubicBezTo>
                    <a:pt x="99" y="123"/>
                    <a:pt x="99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22"/>
            <p:cNvSpPr/>
            <p:nvPr/>
          </p:nvSpPr>
          <p:spPr>
            <a:xfrm>
              <a:off x="6646650" y="5104625"/>
              <a:ext cx="8025" cy="8025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97" y="0"/>
                  </a:moveTo>
                  <a:cubicBezTo>
                    <a:pt x="99" y="123"/>
                    <a:pt x="99" y="123"/>
                    <a:pt x="0" y="222"/>
                  </a:cubicBezTo>
                  <a:cubicBezTo>
                    <a:pt x="99" y="222"/>
                    <a:pt x="197" y="320"/>
                    <a:pt x="320" y="320"/>
                  </a:cubicBezTo>
                  <a:lnTo>
                    <a:pt x="320" y="222"/>
                  </a:lnTo>
                  <a:cubicBezTo>
                    <a:pt x="320" y="222"/>
                    <a:pt x="197" y="123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22"/>
            <p:cNvSpPr/>
            <p:nvPr/>
          </p:nvSpPr>
          <p:spPr>
            <a:xfrm>
              <a:off x="6695200" y="5125525"/>
              <a:ext cx="2500" cy="4950"/>
            </a:xfrm>
            <a:custGeom>
              <a:avLst/>
              <a:gdLst/>
              <a:ahLst/>
              <a:cxnLst/>
              <a:rect l="l" t="t" r="r" b="b"/>
              <a:pathLst>
                <a:path w="100" h="198" extrusionOk="0">
                  <a:moveTo>
                    <a:pt x="1" y="0"/>
                  </a:moveTo>
                  <a:lnTo>
                    <a:pt x="1" y="197"/>
                  </a:lnTo>
                  <a:lnTo>
                    <a:pt x="99" y="19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22"/>
            <p:cNvSpPr/>
            <p:nvPr/>
          </p:nvSpPr>
          <p:spPr>
            <a:xfrm>
              <a:off x="6897450" y="4405675"/>
              <a:ext cx="5575" cy="4950"/>
            </a:xfrm>
            <a:custGeom>
              <a:avLst/>
              <a:gdLst/>
              <a:ahLst/>
              <a:cxnLst/>
              <a:rect l="l" t="t" r="r" b="b"/>
              <a:pathLst>
                <a:path w="223" h="198" extrusionOk="0">
                  <a:moveTo>
                    <a:pt x="222" y="1"/>
                  </a:moveTo>
                  <a:lnTo>
                    <a:pt x="1" y="197"/>
                  </a:lnTo>
                  <a:lnTo>
                    <a:pt x="222" y="197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22"/>
            <p:cNvSpPr/>
            <p:nvPr/>
          </p:nvSpPr>
          <p:spPr>
            <a:xfrm>
              <a:off x="6915900" y="5150725"/>
              <a:ext cx="9850" cy="5550"/>
            </a:xfrm>
            <a:custGeom>
              <a:avLst/>
              <a:gdLst/>
              <a:ahLst/>
              <a:cxnLst/>
              <a:rect l="l" t="t" r="r" b="b"/>
              <a:pathLst>
                <a:path w="394" h="222" extrusionOk="0">
                  <a:moveTo>
                    <a:pt x="99" y="1"/>
                  </a:moveTo>
                  <a:cubicBezTo>
                    <a:pt x="99" y="124"/>
                    <a:pt x="99" y="124"/>
                    <a:pt x="0" y="222"/>
                  </a:cubicBezTo>
                  <a:cubicBezTo>
                    <a:pt x="99" y="222"/>
                    <a:pt x="99" y="124"/>
                    <a:pt x="197" y="124"/>
                  </a:cubicBezTo>
                  <a:lnTo>
                    <a:pt x="394" y="124"/>
                  </a:lnTo>
                  <a:cubicBezTo>
                    <a:pt x="296" y="124"/>
                    <a:pt x="197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22"/>
            <p:cNvSpPr/>
            <p:nvPr/>
          </p:nvSpPr>
          <p:spPr>
            <a:xfrm>
              <a:off x="6513250" y="4825525"/>
              <a:ext cx="12925" cy="48600"/>
            </a:xfrm>
            <a:custGeom>
              <a:avLst/>
              <a:gdLst/>
              <a:ahLst/>
              <a:cxnLst/>
              <a:rect l="l" t="t" r="r" b="b"/>
              <a:pathLst>
                <a:path w="517" h="1944" extrusionOk="0">
                  <a:moveTo>
                    <a:pt x="124" y="1"/>
                  </a:moveTo>
                  <a:cubicBezTo>
                    <a:pt x="1" y="99"/>
                    <a:pt x="1" y="321"/>
                    <a:pt x="1" y="419"/>
                  </a:cubicBezTo>
                  <a:lnTo>
                    <a:pt x="124" y="419"/>
                  </a:lnTo>
                  <a:cubicBezTo>
                    <a:pt x="124" y="449"/>
                    <a:pt x="124" y="482"/>
                    <a:pt x="124" y="517"/>
                  </a:cubicBezTo>
                  <a:lnTo>
                    <a:pt x="320" y="517"/>
                  </a:lnTo>
                  <a:cubicBezTo>
                    <a:pt x="320" y="419"/>
                    <a:pt x="222" y="419"/>
                    <a:pt x="222" y="321"/>
                  </a:cubicBezTo>
                  <a:lnTo>
                    <a:pt x="222" y="1"/>
                  </a:lnTo>
                  <a:close/>
                  <a:moveTo>
                    <a:pt x="124" y="517"/>
                  </a:moveTo>
                  <a:cubicBezTo>
                    <a:pt x="124" y="517"/>
                    <a:pt x="124" y="518"/>
                    <a:pt x="124" y="518"/>
                  </a:cubicBezTo>
                  <a:lnTo>
                    <a:pt x="124" y="518"/>
                  </a:lnTo>
                  <a:cubicBezTo>
                    <a:pt x="124" y="518"/>
                    <a:pt x="124" y="517"/>
                    <a:pt x="124" y="517"/>
                  </a:cubicBezTo>
                  <a:close/>
                  <a:moveTo>
                    <a:pt x="124" y="518"/>
                  </a:moveTo>
                  <a:cubicBezTo>
                    <a:pt x="126" y="711"/>
                    <a:pt x="139" y="966"/>
                    <a:pt x="222" y="1132"/>
                  </a:cubicBezTo>
                  <a:cubicBezTo>
                    <a:pt x="222" y="1230"/>
                    <a:pt x="320" y="1452"/>
                    <a:pt x="222" y="1648"/>
                  </a:cubicBezTo>
                  <a:cubicBezTo>
                    <a:pt x="320" y="1648"/>
                    <a:pt x="320" y="1648"/>
                    <a:pt x="320" y="1747"/>
                  </a:cubicBezTo>
                  <a:cubicBezTo>
                    <a:pt x="419" y="1648"/>
                    <a:pt x="419" y="1550"/>
                    <a:pt x="419" y="1452"/>
                  </a:cubicBezTo>
                  <a:cubicBezTo>
                    <a:pt x="419" y="1230"/>
                    <a:pt x="320" y="1132"/>
                    <a:pt x="222" y="935"/>
                  </a:cubicBezTo>
                  <a:cubicBezTo>
                    <a:pt x="320" y="935"/>
                    <a:pt x="320" y="837"/>
                    <a:pt x="320" y="837"/>
                  </a:cubicBezTo>
                  <a:cubicBezTo>
                    <a:pt x="222" y="714"/>
                    <a:pt x="222" y="616"/>
                    <a:pt x="124" y="518"/>
                  </a:cubicBezTo>
                  <a:close/>
                  <a:moveTo>
                    <a:pt x="320" y="1747"/>
                  </a:moveTo>
                  <a:cubicBezTo>
                    <a:pt x="320" y="1845"/>
                    <a:pt x="320" y="1944"/>
                    <a:pt x="419" y="1944"/>
                  </a:cubicBezTo>
                  <a:lnTo>
                    <a:pt x="517" y="1845"/>
                  </a:lnTo>
                  <a:cubicBezTo>
                    <a:pt x="517" y="1845"/>
                    <a:pt x="419" y="1747"/>
                    <a:pt x="320" y="17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22"/>
            <p:cNvSpPr/>
            <p:nvPr/>
          </p:nvSpPr>
          <p:spPr>
            <a:xfrm>
              <a:off x="6646650" y="4679850"/>
              <a:ext cx="15400" cy="30750"/>
            </a:xfrm>
            <a:custGeom>
              <a:avLst/>
              <a:gdLst/>
              <a:ahLst/>
              <a:cxnLst/>
              <a:rect l="l" t="t" r="r" b="b"/>
              <a:pathLst>
                <a:path w="616" h="1230" extrusionOk="0">
                  <a:moveTo>
                    <a:pt x="615" y="0"/>
                  </a:moveTo>
                  <a:lnTo>
                    <a:pt x="615" y="0"/>
                  </a:lnTo>
                  <a:cubicBezTo>
                    <a:pt x="418" y="197"/>
                    <a:pt x="320" y="394"/>
                    <a:pt x="197" y="615"/>
                  </a:cubicBezTo>
                  <a:lnTo>
                    <a:pt x="197" y="910"/>
                  </a:lnTo>
                  <a:cubicBezTo>
                    <a:pt x="99" y="1009"/>
                    <a:pt x="0" y="1009"/>
                    <a:pt x="0" y="1230"/>
                  </a:cubicBezTo>
                  <a:lnTo>
                    <a:pt x="99" y="1230"/>
                  </a:lnTo>
                  <a:cubicBezTo>
                    <a:pt x="197" y="1230"/>
                    <a:pt x="197" y="1230"/>
                    <a:pt x="197" y="1131"/>
                  </a:cubicBezTo>
                  <a:cubicBezTo>
                    <a:pt x="197" y="1009"/>
                    <a:pt x="320" y="1009"/>
                    <a:pt x="320" y="910"/>
                  </a:cubicBezTo>
                  <a:cubicBezTo>
                    <a:pt x="320" y="615"/>
                    <a:pt x="615" y="295"/>
                    <a:pt x="6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22"/>
            <p:cNvSpPr/>
            <p:nvPr/>
          </p:nvSpPr>
          <p:spPr>
            <a:xfrm>
              <a:off x="7094775" y="4946025"/>
              <a:ext cx="8025" cy="8025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99" y="0"/>
                  </a:moveTo>
                  <a:cubicBezTo>
                    <a:pt x="1" y="0"/>
                    <a:pt x="99" y="99"/>
                    <a:pt x="99" y="197"/>
                  </a:cubicBezTo>
                  <a:cubicBezTo>
                    <a:pt x="99" y="320"/>
                    <a:pt x="99" y="320"/>
                    <a:pt x="222" y="320"/>
                  </a:cubicBezTo>
                  <a:lnTo>
                    <a:pt x="222" y="99"/>
                  </a:lnTo>
                  <a:lnTo>
                    <a:pt x="321" y="99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22"/>
            <p:cNvSpPr/>
            <p:nvPr/>
          </p:nvSpPr>
          <p:spPr>
            <a:xfrm>
              <a:off x="6869800" y="5011400"/>
              <a:ext cx="86700" cy="10125"/>
            </a:xfrm>
            <a:custGeom>
              <a:avLst/>
              <a:gdLst/>
              <a:ahLst/>
              <a:cxnLst/>
              <a:rect l="l" t="t" r="r" b="b"/>
              <a:pathLst>
                <a:path w="3468" h="405" extrusionOk="0">
                  <a:moveTo>
                    <a:pt x="3318" y="1"/>
                  </a:moveTo>
                  <a:cubicBezTo>
                    <a:pt x="3204" y="1"/>
                    <a:pt x="3109" y="76"/>
                    <a:pt x="2951" y="164"/>
                  </a:cubicBezTo>
                  <a:cubicBezTo>
                    <a:pt x="2853" y="164"/>
                    <a:pt x="2853" y="164"/>
                    <a:pt x="2853" y="41"/>
                  </a:cubicBezTo>
                  <a:cubicBezTo>
                    <a:pt x="2801" y="158"/>
                    <a:pt x="2748" y="186"/>
                    <a:pt x="2682" y="186"/>
                  </a:cubicBezTo>
                  <a:cubicBezTo>
                    <a:pt x="2623" y="186"/>
                    <a:pt x="2552" y="164"/>
                    <a:pt x="2459" y="164"/>
                  </a:cubicBezTo>
                  <a:lnTo>
                    <a:pt x="2238" y="164"/>
                  </a:lnTo>
                  <a:cubicBezTo>
                    <a:pt x="2205" y="197"/>
                    <a:pt x="2172" y="208"/>
                    <a:pt x="2140" y="208"/>
                  </a:cubicBezTo>
                  <a:cubicBezTo>
                    <a:pt x="2074" y="208"/>
                    <a:pt x="2008" y="164"/>
                    <a:pt x="1943" y="164"/>
                  </a:cubicBezTo>
                  <a:cubicBezTo>
                    <a:pt x="1844" y="262"/>
                    <a:pt x="1623" y="262"/>
                    <a:pt x="1525" y="262"/>
                  </a:cubicBezTo>
                  <a:cubicBezTo>
                    <a:pt x="1328" y="262"/>
                    <a:pt x="1230" y="164"/>
                    <a:pt x="1008" y="164"/>
                  </a:cubicBezTo>
                  <a:cubicBezTo>
                    <a:pt x="943" y="164"/>
                    <a:pt x="877" y="208"/>
                    <a:pt x="812" y="208"/>
                  </a:cubicBezTo>
                  <a:cubicBezTo>
                    <a:pt x="779" y="208"/>
                    <a:pt x="746" y="197"/>
                    <a:pt x="713" y="164"/>
                  </a:cubicBezTo>
                  <a:cubicBezTo>
                    <a:pt x="648" y="164"/>
                    <a:pt x="571" y="208"/>
                    <a:pt x="498" y="208"/>
                  </a:cubicBezTo>
                  <a:cubicBezTo>
                    <a:pt x="462" y="208"/>
                    <a:pt x="427" y="197"/>
                    <a:pt x="394" y="164"/>
                  </a:cubicBezTo>
                  <a:cubicBezTo>
                    <a:pt x="295" y="164"/>
                    <a:pt x="295" y="164"/>
                    <a:pt x="197" y="262"/>
                  </a:cubicBezTo>
                  <a:cubicBezTo>
                    <a:pt x="197" y="164"/>
                    <a:pt x="99" y="41"/>
                    <a:pt x="99" y="41"/>
                  </a:cubicBezTo>
                  <a:cubicBezTo>
                    <a:pt x="99" y="41"/>
                    <a:pt x="0" y="164"/>
                    <a:pt x="0" y="262"/>
                  </a:cubicBezTo>
                  <a:cubicBezTo>
                    <a:pt x="0" y="262"/>
                    <a:pt x="99" y="262"/>
                    <a:pt x="99" y="361"/>
                  </a:cubicBezTo>
                  <a:cubicBezTo>
                    <a:pt x="165" y="338"/>
                    <a:pt x="229" y="331"/>
                    <a:pt x="290" y="331"/>
                  </a:cubicBezTo>
                  <a:cubicBezTo>
                    <a:pt x="398" y="331"/>
                    <a:pt x="501" y="354"/>
                    <a:pt x="606" y="354"/>
                  </a:cubicBezTo>
                  <a:cubicBezTo>
                    <a:pt x="702" y="354"/>
                    <a:pt x="801" y="335"/>
                    <a:pt x="910" y="262"/>
                  </a:cubicBezTo>
                  <a:cubicBezTo>
                    <a:pt x="910" y="361"/>
                    <a:pt x="1008" y="361"/>
                    <a:pt x="1008" y="361"/>
                  </a:cubicBezTo>
                  <a:lnTo>
                    <a:pt x="1623" y="361"/>
                  </a:lnTo>
                  <a:cubicBezTo>
                    <a:pt x="1689" y="361"/>
                    <a:pt x="1765" y="404"/>
                    <a:pt x="1838" y="404"/>
                  </a:cubicBezTo>
                  <a:cubicBezTo>
                    <a:pt x="1875" y="404"/>
                    <a:pt x="1910" y="393"/>
                    <a:pt x="1943" y="361"/>
                  </a:cubicBezTo>
                  <a:cubicBezTo>
                    <a:pt x="1964" y="340"/>
                    <a:pt x="1984" y="332"/>
                    <a:pt x="2004" y="332"/>
                  </a:cubicBezTo>
                  <a:cubicBezTo>
                    <a:pt x="2059" y="332"/>
                    <a:pt x="2106" y="389"/>
                    <a:pt x="2127" y="389"/>
                  </a:cubicBezTo>
                  <a:cubicBezTo>
                    <a:pt x="2135" y="389"/>
                    <a:pt x="2140" y="381"/>
                    <a:pt x="2140" y="361"/>
                  </a:cubicBezTo>
                  <a:cubicBezTo>
                    <a:pt x="2140" y="328"/>
                    <a:pt x="2150" y="317"/>
                    <a:pt x="2169" y="317"/>
                  </a:cubicBezTo>
                  <a:cubicBezTo>
                    <a:pt x="2205" y="317"/>
                    <a:pt x="2271" y="361"/>
                    <a:pt x="2336" y="361"/>
                  </a:cubicBezTo>
                  <a:cubicBezTo>
                    <a:pt x="2336" y="312"/>
                    <a:pt x="2392" y="312"/>
                    <a:pt x="2459" y="312"/>
                  </a:cubicBezTo>
                  <a:cubicBezTo>
                    <a:pt x="2527" y="312"/>
                    <a:pt x="2607" y="312"/>
                    <a:pt x="2656" y="262"/>
                  </a:cubicBezTo>
                  <a:lnTo>
                    <a:pt x="3172" y="262"/>
                  </a:lnTo>
                  <a:lnTo>
                    <a:pt x="3271" y="164"/>
                  </a:lnTo>
                  <a:cubicBezTo>
                    <a:pt x="3271" y="164"/>
                    <a:pt x="3271" y="262"/>
                    <a:pt x="3369" y="262"/>
                  </a:cubicBezTo>
                  <a:cubicBezTo>
                    <a:pt x="3467" y="164"/>
                    <a:pt x="3467" y="164"/>
                    <a:pt x="3467" y="41"/>
                  </a:cubicBezTo>
                  <a:cubicBezTo>
                    <a:pt x="3411" y="13"/>
                    <a:pt x="3363" y="1"/>
                    <a:pt x="33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22"/>
            <p:cNvSpPr/>
            <p:nvPr/>
          </p:nvSpPr>
          <p:spPr>
            <a:xfrm>
              <a:off x="6626375" y="4741325"/>
              <a:ext cx="12925" cy="59025"/>
            </a:xfrm>
            <a:custGeom>
              <a:avLst/>
              <a:gdLst/>
              <a:ahLst/>
              <a:cxnLst/>
              <a:rect l="l" t="t" r="r" b="b"/>
              <a:pathLst>
                <a:path w="517" h="2361" extrusionOk="0">
                  <a:moveTo>
                    <a:pt x="516" y="0"/>
                  </a:moveTo>
                  <a:lnTo>
                    <a:pt x="516" y="0"/>
                  </a:lnTo>
                  <a:cubicBezTo>
                    <a:pt x="393" y="99"/>
                    <a:pt x="295" y="99"/>
                    <a:pt x="295" y="197"/>
                  </a:cubicBezTo>
                  <a:lnTo>
                    <a:pt x="295" y="295"/>
                  </a:lnTo>
                  <a:lnTo>
                    <a:pt x="295" y="394"/>
                  </a:lnTo>
                  <a:cubicBezTo>
                    <a:pt x="295" y="517"/>
                    <a:pt x="197" y="615"/>
                    <a:pt x="197" y="713"/>
                  </a:cubicBezTo>
                  <a:lnTo>
                    <a:pt x="197" y="1131"/>
                  </a:lnTo>
                  <a:cubicBezTo>
                    <a:pt x="98" y="1525"/>
                    <a:pt x="0" y="1943"/>
                    <a:pt x="98" y="2361"/>
                  </a:cubicBezTo>
                  <a:lnTo>
                    <a:pt x="197" y="2361"/>
                  </a:lnTo>
                  <a:lnTo>
                    <a:pt x="197" y="2140"/>
                  </a:lnTo>
                  <a:lnTo>
                    <a:pt x="295" y="2140"/>
                  </a:lnTo>
                  <a:lnTo>
                    <a:pt x="295" y="1844"/>
                  </a:lnTo>
                  <a:cubicBezTo>
                    <a:pt x="197" y="1623"/>
                    <a:pt x="393" y="1623"/>
                    <a:pt x="295" y="1525"/>
                  </a:cubicBezTo>
                  <a:cubicBezTo>
                    <a:pt x="393" y="1328"/>
                    <a:pt x="393" y="1131"/>
                    <a:pt x="393" y="910"/>
                  </a:cubicBezTo>
                  <a:lnTo>
                    <a:pt x="393" y="713"/>
                  </a:lnTo>
                  <a:cubicBezTo>
                    <a:pt x="393" y="517"/>
                    <a:pt x="516" y="295"/>
                    <a:pt x="5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22"/>
            <p:cNvSpPr/>
            <p:nvPr/>
          </p:nvSpPr>
          <p:spPr>
            <a:xfrm>
              <a:off x="7151350" y="4794800"/>
              <a:ext cx="12925" cy="46125"/>
            </a:xfrm>
            <a:custGeom>
              <a:avLst/>
              <a:gdLst/>
              <a:ahLst/>
              <a:cxnLst/>
              <a:rect l="l" t="t" r="r" b="b"/>
              <a:pathLst>
                <a:path w="517" h="1845" extrusionOk="0">
                  <a:moveTo>
                    <a:pt x="197" y="1"/>
                  </a:moveTo>
                  <a:cubicBezTo>
                    <a:pt x="197" y="222"/>
                    <a:pt x="295" y="419"/>
                    <a:pt x="197" y="615"/>
                  </a:cubicBezTo>
                  <a:lnTo>
                    <a:pt x="197" y="837"/>
                  </a:lnTo>
                  <a:cubicBezTo>
                    <a:pt x="98" y="837"/>
                    <a:pt x="98" y="935"/>
                    <a:pt x="98" y="935"/>
                  </a:cubicBezTo>
                  <a:cubicBezTo>
                    <a:pt x="0" y="1033"/>
                    <a:pt x="0" y="1230"/>
                    <a:pt x="0" y="1451"/>
                  </a:cubicBezTo>
                  <a:lnTo>
                    <a:pt x="0" y="1648"/>
                  </a:lnTo>
                  <a:lnTo>
                    <a:pt x="0" y="1845"/>
                  </a:lnTo>
                  <a:cubicBezTo>
                    <a:pt x="98" y="1845"/>
                    <a:pt x="98" y="1845"/>
                    <a:pt x="197" y="1746"/>
                  </a:cubicBezTo>
                  <a:lnTo>
                    <a:pt x="197" y="1451"/>
                  </a:lnTo>
                  <a:cubicBezTo>
                    <a:pt x="197" y="1328"/>
                    <a:pt x="197" y="1132"/>
                    <a:pt x="295" y="1132"/>
                  </a:cubicBezTo>
                  <a:cubicBezTo>
                    <a:pt x="418" y="1033"/>
                    <a:pt x="418" y="935"/>
                    <a:pt x="418" y="935"/>
                  </a:cubicBezTo>
                  <a:lnTo>
                    <a:pt x="516" y="935"/>
                  </a:lnTo>
                  <a:cubicBezTo>
                    <a:pt x="418" y="935"/>
                    <a:pt x="418" y="837"/>
                    <a:pt x="418" y="837"/>
                  </a:cubicBezTo>
                  <a:cubicBezTo>
                    <a:pt x="197" y="615"/>
                    <a:pt x="516" y="419"/>
                    <a:pt x="295" y="320"/>
                  </a:cubicBezTo>
                  <a:cubicBezTo>
                    <a:pt x="418" y="222"/>
                    <a:pt x="418" y="222"/>
                    <a:pt x="418" y="99"/>
                  </a:cubicBezTo>
                  <a:cubicBezTo>
                    <a:pt x="418" y="99"/>
                    <a:pt x="295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22"/>
            <p:cNvSpPr/>
            <p:nvPr/>
          </p:nvSpPr>
          <p:spPr>
            <a:xfrm>
              <a:off x="6670000" y="4607925"/>
              <a:ext cx="30775" cy="46125"/>
            </a:xfrm>
            <a:custGeom>
              <a:avLst/>
              <a:gdLst/>
              <a:ahLst/>
              <a:cxnLst/>
              <a:rect l="l" t="t" r="r" b="b"/>
              <a:pathLst>
                <a:path w="1231" h="1845" extrusionOk="0">
                  <a:moveTo>
                    <a:pt x="1107" y="0"/>
                  </a:moveTo>
                  <a:cubicBezTo>
                    <a:pt x="812" y="320"/>
                    <a:pt x="714" y="615"/>
                    <a:pt x="394" y="935"/>
                  </a:cubicBezTo>
                  <a:lnTo>
                    <a:pt x="394" y="1033"/>
                  </a:lnTo>
                  <a:cubicBezTo>
                    <a:pt x="99" y="1328"/>
                    <a:pt x="99" y="1328"/>
                    <a:pt x="99" y="1648"/>
                  </a:cubicBezTo>
                  <a:cubicBezTo>
                    <a:pt x="1" y="1648"/>
                    <a:pt x="1" y="1648"/>
                    <a:pt x="1" y="1746"/>
                  </a:cubicBezTo>
                  <a:lnTo>
                    <a:pt x="1" y="1845"/>
                  </a:lnTo>
                  <a:cubicBezTo>
                    <a:pt x="1" y="1845"/>
                    <a:pt x="99" y="1845"/>
                    <a:pt x="99" y="1746"/>
                  </a:cubicBezTo>
                  <a:cubicBezTo>
                    <a:pt x="198" y="1550"/>
                    <a:pt x="394" y="1328"/>
                    <a:pt x="493" y="1132"/>
                  </a:cubicBezTo>
                  <a:cubicBezTo>
                    <a:pt x="616" y="935"/>
                    <a:pt x="714" y="812"/>
                    <a:pt x="812" y="615"/>
                  </a:cubicBezTo>
                  <a:cubicBezTo>
                    <a:pt x="911" y="418"/>
                    <a:pt x="1107" y="197"/>
                    <a:pt x="1230" y="99"/>
                  </a:cubicBezTo>
                  <a:cubicBezTo>
                    <a:pt x="1230" y="0"/>
                    <a:pt x="1107" y="0"/>
                    <a:pt x="1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22"/>
            <p:cNvSpPr/>
            <p:nvPr/>
          </p:nvSpPr>
          <p:spPr>
            <a:xfrm>
              <a:off x="7120600" y="4666925"/>
              <a:ext cx="20325" cy="48600"/>
            </a:xfrm>
            <a:custGeom>
              <a:avLst/>
              <a:gdLst/>
              <a:ahLst/>
              <a:cxnLst/>
              <a:rect l="l" t="t" r="r" b="b"/>
              <a:pathLst>
                <a:path w="813" h="1944" extrusionOk="0">
                  <a:moveTo>
                    <a:pt x="99" y="1"/>
                  </a:moveTo>
                  <a:cubicBezTo>
                    <a:pt x="1" y="296"/>
                    <a:pt x="99" y="517"/>
                    <a:pt x="99" y="616"/>
                  </a:cubicBezTo>
                  <a:cubicBezTo>
                    <a:pt x="197" y="812"/>
                    <a:pt x="296" y="1034"/>
                    <a:pt x="296" y="1230"/>
                  </a:cubicBezTo>
                  <a:lnTo>
                    <a:pt x="419" y="1230"/>
                  </a:lnTo>
                  <a:lnTo>
                    <a:pt x="419" y="1427"/>
                  </a:lnTo>
                  <a:cubicBezTo>
                    <a:pt x="517" y="1648"/>
                    <a:pt x="615" y="1648"/>
                    <a:pt x="615" y="1747"/>
                  </a:cubicBezTo>
                  <a:lnTo>
                    <a:pt x="615" y="1944"/>
                  </a:lnTo>
                  <a:lnTo>
                    <a:pt x="812" y="1944"/>
                  </a:lnTo>
                  <a:cubicBezTo>
                    <a:pt x="615" y="1230"/>
                    <a:pt x="197" y="714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22"/>
            <p:cNvSpPr/>
            <p:nvPr/>
          </p:nvSpPr>
          <p:spPr>
            <a:xfrm>
              <a:off x="6641725" y="4671850"/>
              <a:ext cx="15400" cy="30775"/>
            </a:xfrm>
            <a:custGeom>
              <a:avLst/>
              <a:gdLst/>
              <a:ahLst/>
              <a:cxnLst/>
              <a:rect l="l" t="t" r="r" b="b"/>
              <a:pathLst>
                <a:path w="616" h="1231" extrusionOk="0">
                  <a:moveTo>
                    <a:pt x="517" y="1"/>
                  </a:moveTo>
                  <a:cubicBezTo>
                    <a:pt x="296" y="419"/>
                    <a:pt x="197" y="837"/>
                    <a:pt x="1" y="1230"/>
                  </a:cubicBezTo>
                  <a:cubicBezTo>
                    <a:pt x="197" y="1230"/>
                    <a:pt x="296" y="1033"/>
                    <a:pt x="296" y="935"/>
                  </a:cubicBezTo>
                  <a:cubicBezTo>
                    <a:pt x="394" y="837"/>
                    <a:pt x="394" y="615"/>
                    <a:pt x="394" y="517"/>
                  </a:cubicBezTo>
                  <a:cubicBezTo>
                    <a:pt x="517" y="320"/>
                    <a:pt x="615" y="222"/>
                    <a:pt x="6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22"/>
            <p:cNvSpPr/>
            <p:nvPr/>
          </p:nvSpPr>
          <p:spPr>
            <a:xfrm>
              <a:off x="7146425" y="4784975"/>
              <a:ext cx="7400" cy="22750"/>
            </a:xfrm>
            <a:custGeom>
              <a:avLst/>
              <a:gdLst/>
              <a:ahLst/>
              <a:cxnLst/>
              <a:rect l="l" t="t" r="r" b="b"/>
              <a:pathLst>
                <a:path w="296" h="910" extrusionOk="0">
                  <a:moveTo>
                    <a:pt x="0" y="0"/>
                  </a:moveTo>
                  <a:lnTo>
                    <a:pt x="0" y="98"/>
                  </a:lnTo>
                  <a:cubicBezTo>
                    <a:pt x="99" y="197"/>
                    <a:pt x="99" y="295"/>
                    <a:pt x="99" y="295"/>
                  </a:cubicBezTo>
                  <a:cubicBezTo>
                    <a:pt x="99" y="295"/>
                    <a:pt x="99" y="394"/>
                    <a:pt x="0" y="394"/>
                  </a:cubicBezTo>
                  <a:cubicBezTo>
                    <a:pt x="99" y="492"/>
                    <a:pt x="99" y="615"/>
                    <a:pt x="197" y="713"/>
                  </a:cubicBezTo>
                  <a:cubicBezTo>
                    <a:pt x="99" y="812"/>
                    <a:pt x="99" y="812"/>
                    <a:pt x="99" y="910"/>
                  </a:cubicBezTo>
                  <a:lnTo>
                    <a:pt x="197" y="910"/>
                  </a:lnTo>
                  <a:cubicBezTo>
                    <a:pt x="197" y="812"/>
                    <a:pt x="295" y="615"/>
                    <a:pt x="197" y="492"/>
                  </a:cubicBezTo>
                  <a:cubicBezTo>
                    <a:pt x="197" y="394"/>
                    <a:pt x="295" y="295"/>
                    <a:pt x="295" y="197"/>
                  </a:cubicBezTo>
                  <a:cubicBezTo>
                    <a:pt x="197" y="98"/>
                    <a:pt x="99" y="9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22"/>
            <p:cNvSpPr/>
            <p:nvPr/>
          </p:nvSpPr>
          <p:spPr>
            <a:xfrm>
              <a:off x="6848900" y="5009950"/>
              <a:ext cx="17850" cy="8725"/>
            </a:xfrm>
            <a:custGeom>
              <a:avLst/>
              <a:gdLst/>
              <a:ahLst/>
              <a:cxnLst/>
              <a:rect l="l" t="t" r="r" b="b"/>
              <a:pathLst>
                <a:path w="714" h="349" extrusionOk="0">
                  <a:moveTo>
                    <a:pt x="418" y="1"/>
                  </a:moveTo>
                  <a:cubicBezTo>
                    <a:pt x="320" y="1"/>
                    <a:pt x="320" y="99"/>
                    <a:pt x="320" y="99"/>
                  </a:cubicBezTo>
                  <a:cubicBezTo>
                    <a:pt x="222" y="99"/>
                    <a:pt x="99" y="99"/>
                    <a:pt x="0" y="222"/>
                  </a:cubicBezTo>
                  <a:cubicBezTo>
                    <a:pt x="0" y="222"/>
                    <a:pt x="99" y="222"/>
                    <a:pt x="99" y="320"/>
                  </a:cubicBezTo>
                  <a:lnTo>
                    <a:pt x="222" y="222"/>
                  </a:lnTo>
                  <a:cubicBezTo>
                    <a:pt x="320" y="320"/>
                    <a:pt x="418" y="320"/>
                    <a:pt x="418" y="320"/>
                  </a:cubicBezTo>
                  <a:cubicBezTo>
                    <a:pt x="439" y="341"/>
                    <a:pt x="460" y="349"/>
                    <a:pt x="481" y="349"/>
                  </a:cubicBezTo>
                  <a:cubicBezTo>
                    <a:pt x="537" y="349"/>
                    <a:pt x="594" y="292"/>
                    <a:pt x="651" y="292"/>
                  </a:cubicBezTo>
                  <a:cubicBezTo>
                    <a:pt x="672" y="292"/>
                    <a:pt x="693" y="300"/>
                    <a:pt x="713" y="320"/>
                  </a:cubicBezTo>
                  <a:cubicBezTo>
                    <a:pt x="615" y="222"/>
                    <a:pt x="517" y="222"/>
                    <a:pt x="517" y="99"/>
                  </a:cubicBezTo>
                  <a:cubicBezTo>
                    <a:pt x="418" y="99"/>
                    <a:pt x="418" y="1"/>
                    <a:pt x="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2"/>
            <p:cNvSpPr/>
            <p:nvPr/>
          </p:nvSpPr>
          <p:spPr>
            <a:xfrm>
              <a:off x="6649100" y="4889475"/>
              <a:ext cx="15400" cy="18450"/>
            </a:xfrm>
            <a:custGeom>
              <a:avLst/>
              <a:gdLst/>
              <a:ahLst/>
              <a:cxnLst/>
              <a:rect l="l" t="t" r="r" b="b"/>
              <a:pathLst>
                <a:path w="616" h="738" extrusionOk="0">
                  <a:moveTo>
                    <a:pt x="1" y="0"/>
                  </a:moveTo>
                  <a:lnTo>
                    <a:pt x="1" y="0"/>
                  </a:lnTo>
                  <a:cubicBezTo>
                    <a:pt x="222" y="222"/>
                    <a:pt x="320" y="418"/>
                    <a:pt x="320" y="615"/>
                  </a:cubicBezTo>
                  <a:lnTo>
                    <a:pt x="419" y="615"/>
                  </a:lnTo>
                  <a:cubicBezTo>
                    <a:pt x="517" y="615"/>
                    <a:pt x="517" y="615"/>
                    <a:pt x="517" y="738"/>
                  </a:cubicBezTo>
                  <a:cubicBezTo>
                    <a:pt x="517" y="615"/>
                    <a:pt x="616" y="615"/>
                    <a:pt x="616" y="615"/>
                  </a:cubicBezTo>
                  <a:cubicBezTo>
                    <a:pt x="419" y="418"/>
                    <a:pt x="419" y="123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22"/>
            <p:cNvSpPr/>
            <p:nvPr/>
          </p:nvSpPr>
          <p:spPr>
            <a:xfrm>
              <a:off x="6628825" y="4728400"/>
              <a:ext cx="17850" cy="12950"/>
            </a:xfrm>
            <a:custGeom>
              <a:avLst/>
              <a:gdLst/>
              <a:ahLst/>
              <a:cxnLst/>
              <a:rect l="l" t="t" r="r" b="b"/>
              <a:pathLst>
                <a:path w="714" h="518" extrusionOk="0">
                  <a:moveTo>
                    <a:pt x="615" y="1"/>
                  </a:moveTo>
                  <a:cubicBezTo>
                    <a:pt x="517" y="1"/>
                    <a:pt x="517" y="99"/>
                    <a:pt x="517" y="99"/>
                  </a:cubicBezTo>
                  <a:cubicBezTo>
                    <a:pt x="517" y="198"/>
                    <a:pt x="517" y="198"/>
                    <a:pt x="615" y="296"/>
                  </a:cubicBezTo>
                  <a:cubicBezTo>
                    <a:pt x="615" y="198"/>
                    <a:pt x="615" y="198"/>
                    <a:pt x="713" y="99"/>
                  </a:cubicBezTo>
                  <a:cubicBezTo>
                    <a:pt x="615" y="99"/>
                    <a:pt x="615" y="1"/>
                    <a:pt x="615" y="1"/>
                  </a:cubicBezTo>
                  <a:close/>
                  <a:moveTo>
                    <a:pt x="295" y="99"/>
                  </a:moveTo>
                  <a:lnTo>
                    <a:pt x="295" y="419"/>
                  </a:lnTo>
                  <a:lnTo>
                    <a:pt x="0" y="419"/>
                  </a:lnTo>
                  <a:cubicBezTo>
                    <a:pt x="197" y="419"/>
                    <a:pt x="295" y="419"/>
                    <a:pt x="418" y="517"/>
                  </a:cubicBezTo>
                  <a:cubicBezTo>
                    <a:pt x="418" y="419"/>
                    <a:pt x="418" y="296"/>
                    <a:pt x="517" y="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22"/>
            <p:cNvSpPr/>
            <p:nvPr/>
          </p:nvSpPr>
          <p:spPr>
            <a:xfrm>
              <a:off x="7051150" y="4963850"/>
              <a:ext cx="18450" cy="10475"/>
            </a:xfrm>
            <a:custGeom>
              <a:avLst/>
              <a:gdLst/>
              <a:ahLst/>
              <a:cxnLst/>
              <a:rect l="l" t="t" r="r" b="b"/>
              <a:pathLst>
                <a:path w="738" h="419" extrusionOk="0">
                  <a:moveTo>
                    <a:pt x="738" y="1"/>
                  </a:moveTo>
                  <a:cubicBezTo>
                    <a:pt x="418" y="1"/>
                    <a:pt x="320" y="222"/>
                    <a:pt x="0" y="222"/>
                  </a:cubicBezTo>
                  <a:cubicBezTo>
                    <a:pt x="123" y="320"/>
                    <a:pt x="123" y="320"/>
                    <a:pt x="123" y="419"/>
                  </a:cubicBezTo>
                  <a:cubicBezTo>
                    <a:pt x="320" y="222"/>
                    <a:pt x="516" y="99"/>
                    <a:pt x="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22"/>
            <p:cNvSpPr/>
            <p:nvPr/>
          </p:nvSpPr>
          <p:spPr>
            <a:xfrm>
              <a:off x="6659550" y="4907900"/>
              <a:ext cx="7400" cy="7400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296" y="1"/>
                  </a:moveTo>
                  <a:cubicBezTo>
                    <a:pt x="99" y="1"/>
                    <a:pt x="99" y="1"/>
                    <a:pt x="1" y="198"/>
                  </a:cubicBezTo>
                  <a:cubicBezTo>
                    <a:pt x="99" y="296"/>
                    <a:pt x="99" y="296"/>
                    <a:pt x="296" y="296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22"/>
            <p:cNvSpPr/>
            <p:nvPr/>
          </p:nvSpPr>
          <p:spPr>
            <a:xfrm>
              <a:off x="6697675" y="4597475"/>
              <a:ext cx="8000" cy="10475"/>
            </a:xfrm>
            <a:custGeom>
              <a:avLst/>
              <a:gdLst/>
              <a:ahLst/>
              <a:cxnLst/>
              <a:rect l="l" t="t" r="r" b="b"/>
              <a:pathLst>
                <a:path w="320" h="419" extrusionOk="0">
                  <a:moveTo>
                    <a:pt x="320" y="0"/>
                  </a:moveTo>
                  <a:cubicBezTo>
                    <a:pt x="222" y="0"/>
                    <a:pt x="222" y="0"/>
                    <a:pt x="222" y="123"/>
                  </a:cubicBezTo>
                  <a:lnTo>
                    <a:pt x="222" y="222"/>
                  </a:lnTo>
                  <a:cubicBezTo>
                    <a:pt x="222" y="222"/>
                    <a:pt x="123" y="320"/>
                    <a:pt x="0" y="320"/>
                  </a:cubicBezTo>
                  <a:lnTo>
                    <a:pt x="0" y="418"/>
                  </a:lnTo>
                  <a:lnTo>
                    <a:pt x="222" y="418"/>
                  </a:lnTo>
                  <a:cubicBezTo>
                    <a:pt x="320" y="222"/>
                    <a:pt x="320" y="123"/>
                    <a:pt x="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22"/>
            <p:cNvSpPr/>
            <p:nvPr/>
          </p:nvSpPr>
          <p:spPr>
            <a:xfrm>
              <a:off x="6636200" y="4720425"/>
              <a:ext cx="8025" cy="8000"/>
            </a:xfrm>
            <a:custGeom>
              <a:avLst/>
              <a:gdLst/>
              <a:ahLst/>
              <a:cxnLst/>
              <a:rect l="l" t="t" r="r" b="b"/>
              <a:pathLst>
                <a:path w="321" h="320" extrusionOk="0">
                  <a:moveTo>
                    <a:pt x="0" y="0"/>
                  </a:moveTo>
                  <a:lnTo>
                    <a:pt x="0" y="222"/>
                  </a:lnTo>
                  <a:cubicBezTo>
                    <a:pt x="123" y="320"/>
                    <a:pt x="123" y="320"/>
                    <a:pt x="222" y="320"/>
                  </a:cubicBezTo>
                  <a:cubicBezTo>
                    <a:pt x="222" y="320"/>
                    <a:pt x="252" y="289"/>
                    <a:pt x="279" y="279"/>
                  </a:cubicBezTo>
                  <a:lnTo>
                    <a:pt x="279" y="279"/>
                  </a:lnTo>
                  <a:lnTo>
                    <a:pt x="320" y="320"/>
                  </a:lnTo>
                  <a:cubicBezTo>
                    <a:pt x="320" y="287"/>
                    <a:pt x="309" y="276"/>
                    <a:pt x="295" y="276"/>
                  </a:cubicBezTo>
                  <a:cubicBezTo>
                    <a:pt x="290" y="276"/>
                    <a:pt x="285" y="277"/>
                    <a:pt x="279" y="279"/>
                  </a:cubicBezTo>
                  <a:lnTo>
                    <a:pt x="279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22"/>
            <p:cNvSpPr/>
            <p:nvPr/>
          </p:nvSpPr>
          <p:spPr>
            <a:xfrm>
              <a:off x="7140900" y="4874100"/>
              <a:ext cx="5550" cy="8025"/>
            </a:xfrm>
            <a:custGeom>
              <a:avLst/>
              <a:gdLst/>
              <a:ahLst/>
              <a:cxnLst/>
              <a:rect l="l" t="t" r="r" b="b"/>
              <a:pathLst>
                <a:path w="222" h="321" extrusionOk="0">
                  <a:moveTo>
                    <a:pt x="0" y="1"/>
                  </a:moveTo>
                  <a:lnTo>
                    <a:pt x="0" y="320"/>
                  </a:lnTo>
                  <a:lnTo>
                    <a:pt x="98" y="320"/>
                  </a:lnTo>
                  <a:lnTo>
                    <a:pt x="98" y="123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22"/>
            <p:cNvSpPr/>
            <p:nvPr/>
          </p:nvSpPr>
          <p:spPr>
            <a:xfrm>
              <a:off x="6641725" y="4877175"/>
              <a:ext cx="9875" cy="9850"/>
            </a:xfrm>
            <a:custGeom>
              <a:avLst/>
              <a:gdLst/>
              <a:ahLst/>
              <a:cxnLst/>
              <a:rect l="l" t="t" r="r" b="b"/>
              <a:pathLst>
                <a:path w="395" h="394" extrusionOk="0">
                  <a:moveTo>
                    <a:pt x="1" y="0"/>
                  </a:moveTo>
                  <a:cubicBezTo>
                    <a:pt x="197" y="197"/>
                    <a:pt x="99" y="394"/>
                    <a:pt x="394" y="394"/>
                  </a:cubicBezTo>
                  <a:cubicBezTo>
                    <a:pt x="296" y="296"/>
                    <a:pt x="296" y="197"/>
                    <a:pt x="197" y="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22"/>
            <p:cNvSpPr/>
            <p:nvPr/>
          </p:nvSpPr>
          <p:spPr>
            <a:xfrm>
              <a:off x="6595625" y="4774525"/>
              <a:ext cx="4950" cy="7400"/>
            </a:xfrm>
            <a:custGeom>
              <a:avLst/>
              <a:gdLst/>
              <a:ahLst/>
              <a:cxnLst/>
              <a:rect l="l" t="t" r="r" b="b"/>
              <a:pathLst>
                <a:path w="198" h="296" extrusionOk="0">
                  <a:moveTo>
                    <a:pt x="1" y="0"/>
                  </a:moveTo>
                  <a:cubicBezTo>
                    <a:pt x="99" y="98"/>
                    <a:pt x="1" y="295"/>
                    <a:pt x="197" y="295"/>
                  </a:cubicBezTo>
                  <a:lnTo>
                    <a:pt x="1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22"/>
            <p:cNvSpPr/>
            <p:nvPr/>
          </p:nvSpPr>
          <p:spPr>
            <a:xfrm>
              <a:off x="7135975" y="4717950"/>
              <a:ext cx="4950" cy="8025"/>
            </a:xfrm>
            <a:custGeom>
              <a:avLst/>
              <a:gdLst/>
              <a:ahLst/>
              <a:cxnLst/>
              <a:rect l="l" t="t" r="r" b="b"/>
              <a:pathLst>
                <a:path w="198" h="321" extrusionOk="0">
                  <a:moveTo>
                    <a:pt x="99" y="1"/>
                  </a:moveTo>
                  <a:cubicBezTo>
                    <a:pt x="99" y="1"/>
                    <a:pt x="0" y="99"/>
                    <a:pt x="0" y="222"/>
                  </a:cubicBezTo>
                  <a:cubicBezTo>
                    <a:pt x="0" y="222"/>
                    <a:pt x="99" y="222"/>
                    <a:pt x="99" y="321"/>
                  </a:cubicBezTo>
                  <a:cubicBezTo>
                    <a:pt x="197" y="321"/>
                    <a:pt x="197" y="222"/>
                    <a:pt x="197" y="222"/>
                  </a:cubicBezTo>
                  <a:cubicBezTo>
                    <a:pt x="197" y="99"/>
                    <a:pt x="197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22"/>
            <p:cNvSpPr/>
            <p:nvPr/>
          </p:nvSpPr>
          <p:spPr>
            <a:xfrm>
              <a:off x="6679850" y="4805250"/>
              <a:ext cx="5550" cy="10475"/>
            </a:xfrm>
            <a:custGeom>
              <a:avLst/>
              <a:gdLst/>
              <a:ahLst/>
              <a:cxnLst/>
              <a:rect l="l" t="t" r="r" b="b"/>
              <a:pathLst>
                <a:path w="222" h="419" extrusionOk="0">
                  <a:moveTo>
                    <a:pt x="99" y="1"/>
                  </a:moveTo>
                  <a:lnTo>
                    <a:pt x="99" y="1"/>
                  </a:lnTo>
                  <a:cubicBezTo>
                    <a:pt x="0" y="197"/>
                    <a:pt x="99" y="296"/>
                    <a:pt x="222" y="419"/>
                  </a:cubicBezTo>
                  <a:cubicBezTo>
                    <a:pt x="222" y="296"/>
                    <a:pt x="99" y="197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22"/>
            <p:cNvSpPr/>
            <p:nvPr/>
          </p:nvSpPr>
          <p:spPr>
            <a:xfrm>
              <a:off x="6951550" y="4971850"/>
              <a:ext cx="12925" cy="3100"/>
            </a:xfrm>
            <a:custGeom>
              <a:avLst/>
              <a:gdLst/>
              <a:ahLst/>
              <a:cxnLst/>
              <a:rect l="l" t="t" r="r" b="b"/>
              <a:pathLst>
                <a:path w="517" h="124" extrusionOk="0">
                  <a:moveTo>
                    <a:pt x="197" y="0"/>
                  </a:moveTo>
                  <a:cubicBezTo>
                    <a:pt x="99" y="99"/>
                    <a:pt x="1" y="99"/>
                    <a:pt x="1" y="99"/>
                  </a:cubicBezTo>
                  <a:cubicBezTo>
                    <a:pt x="50" y="99"/>
                    <a:pt x="124" y="123"/>
                    <a:pt x="213" y="123"/>
                  </a:cubicBezTo>
                  <a:cubicBezTo>
                    <a:pt x="302" y="123"/>
                    <a:pt x="406" y="99"/>
                    <a:pt x="5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22"/>
            <p:cNvSpPr/>
            <p:nvPr/>
          </p:nvSpPr>
          <p:spPr>
            <a:xfrm>
              <a:off x="7035775" y="4976750"/>
              <a:ext cx="10475" cy="4950"/>
            </a:xfrm>
            <a:custGeom>
              <a:avLst/>
              <a:gdLst/>
              <a:ahLst/>
              <a:cxnLst/>
              <a:rect l="l" t="t" r="r" b="b"/>
              <a:pathLst>
                <a:path w="419" h="198" extrusionOk="0">
                  <a:moveTo>
                    <a:pt x="418" y="1"/>
                  </a:moveTo>
                  <a:cubicBezTo>
                    <a:pt x="320" y="1"/>
                    <a:pt x="222" y="99"/>
                    <a:pt x="0" y="198"/>
                  </a:cubicBezTo>
                  <a:cubicBezTo>
                    <a:pt x="320" y="198"/>
                    <a:pt x="320" y="198"/>
                    <a:pt x="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22"/>
            <p:cNvSpPr/>
            <p:nvPr/>
          </p:nvSpPr>
          <p:spPr>
            <a:xfrm>
              <a:off x="6995200" y="4548900"/>
              <a:ext cx="9850" cy="8025"/>
            </a:xfrm>
            <a:custGeom>
              <a:avLst/>
              <a:gdLst/>
              <a:ahLst/>
              <a:cxnLst/>
              <a:rect l="l" t="t" r="r" b="b"/>
              <a:pathLst>
                <a:path w="394" h="321" extrusionOk="0">
                  <a:moveTo>
                    <a:pt x="197" y="1"/>
                  </a:moveTo>
                  <a:cubicBezTo>
                    <a:pt x="197" y="1"/>
                    <a:pt x="99" y="1"/>
                    <a:pt x="0" y="99"/>
                  </a:cubicBezTo>
                  <a:cubicBezTo>
                    <a:pt x="197" y="222"/>
                    <a:pt x="197" y="321"/>
                    <a:pt x="394" y="321"/>
                  </a:cubicBezTo>
                  <a:cubicBezTo>
                    <a:pt x="296" y="222"/>
                    <a:pt x="296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22"/>
            <p:cNvSpPr/>
            <p:nvPr/>
          </p:nvSpPr>
          <p:spPr>
            <a:xfrm>
              <a:off x="7094775" y="4920200"/>
              <a:ext cx="8025" cy="5550"/>
            </a:xfrm>
            <a:custGeom>
              <a:avLst/>
              <a:gdLst/>
              <a:ahLst/>
              <a:cxnLst/>
              <a:rect l="l" t="t" r="r" b="b"/>
              <a:pathLst>
                <a:path w="321" h="222" extrusionOk="0">
                  <a:moveTo>
                    <a:pt x="1" y="1"/>
                  </a:moveTo>
                  <a:lnTo>
                    <a:pt x="1" y="222"/>
                  </a:lnTo>
                  <a:cubicBezTo>
                    <a:pt x="99" y="124"/>
                    <a:pt x="222" y="124"/>
                    <a:pt x="321" y="124"/>
                  </a:cubicBezTo>
                  <a:lnTo>
                    <a:pt x="3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22"/>
            <p:cNvSpPr/>
            <p:nvPr/>
          </p:nvSpPr>
          <p:spPr>
            <a:xfrm>
              <a:off x="6692750" y="4564275"/>
              <a:ext cx="8025" cy="4550"/>
            </a:xfrm>
            <a:custGeom>
              <a:avLst/>
              <a:gdLst/>
              <a:ahLst/>
              <a:cxnLst/>
              <a:rect l="l" t="t" r="r" b="b"/>
              <a:pathLst>
                <a:path w="321" h="182" extrusionOk="0">
                  <a:moveTo>
                    <a:pt x="1" y="1"/>
                  </a:moveTo>
                  <a:lnTo>
                    <a:pt x="1" y="99"/>
                  </a:lnTo>
                  <a:cubicBezTo>
                    <a:pt x="43" y="151"/>
                    <a:pt x="85" y="182"/>
                    <a:pt x="129" y="182"/>
                  </a:cubicBezTo>
                  <a:cubicBezTo>
                    <a:pt x="187" y="182"/>
                    <a:pt x="250" y="127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22"/>
            <p:cNvSpPr/>
            <p:nvPr/>
          </p:nvSpPr>
          <p:spPr>
            <a:xfrm>
              <a:off x="6964475" y="4547900"/>
              <a:ext cx="9850" cy="3500"/>
            </a:xfrm>
            <a:custGeom>
              <a:avLst/>
              <a:gdLst/>
              <a:ahLst/>
              <a:cxnLst/>
              <a:rect l="l" t="t" r="r" b="b"/>
              <a:pathLst>
                <a:path w="394" h="140" extrusionOk="0">
                  <a:moveTo>
                    <a:pt x="150" y="0"/>
                  </a:moveTo>
                  <a:cubicBezTo>
                    <a:pt x="107" y="0"/>
                    <a:pt x="58" y="12"/>
                    <a:pt x="0" y="41"/>
                  </a:cubicBezTo>
                  <a:cubicBezTo>
                    <a:pt x="98" y="41"/>
                    <a:pt x="295" y="139"/>
                    <a:pt x="393" y="139"/>
                  </a:cubicBezTo>
                  <a:cubicBezTo>
                    <a:pt x="324" y="70"/>
                    <a:pt x="254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22"/>
            <p:cNvSpPr/>
            <p:nvPr/>
          </p:nvSpPr>
          <p:spPr>
            <a:xfrm>
              <a:off x="6764675" y="4536000"/>
              <a:ext cx="7400" cy="5550"/>
            </a:xfrm>
            <a:custGeom>
              <a:avLst/>
              <a:gdLst/>
              <a:ahLst/>
              <a:cxnLst/>
              <a:rect l="l" t="t" r="r" b="b"/>
              <a:pathLst>
                <a:path w="296" h="222" extrusionOk="0">
                  <a:moveTo>
                    <a:pt x="197" y="1"/>
                  </a:moveTo>
                  <a:cubicBezTo>
                    <a:pt x="99" y="123"/>
                    <a:pt x="1" y="123"/>
                    <a:pt x="1" y="222"/>
                  </a:cubicBezTo>
                  <a:cubicBezTo>
                    <a:pt x="99" y="222"/>
                    <a:pt x="197" y="222"/>
                    <a:pt x="296" y="123"/>
                  </a:cubicBezTo>
                  <a:cubicBezTo>
                    <a:pt x="197" y="123"/>
                    <a:pt x="197" y="123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22"/>
            <p:cNvSpPr/>
            <p:nvPr/>
          </p:nvSpPr>
          <p:spPr>
            <a:xfrm>
              <a:off x="7023475" y="4986125"/>
              <a:ext cx="7400" cy="2200"/>
            </a:xfrm>
            <a:custGeom>
              <a:avLst/>
              <a:gdLst/>
              <a:ahLst/>
              <a:cxnLst/>
              <a:rect l="l" t="t" r="r" b="b"/>
              <a:pathLst>
                <a:path w="296" h="88" extrusionOk="0">
                  <a:moveTo>
                    <a:pt x="197" y="0"/>
                  </a:moveTo>
                  <a:cubicBezTo>
                    <a:pt x="132" y="0"/>
                    <a:pt x="66" y="44"/>
                    <a:pt x="1" y="44"/>
                  </a:cubicBezTo>
                  <a:cubicBezTo>
                    <a:pt x="33" y="77"/>
                    <a:pt x="66" y="88"/>
                    <a:pt x="99" y="88"/>
                  </a:cubicBezTo>
                  <a:cubicBezTo>
                    <a:pt x="164" y="88"/>
                    <a:pt x="230" y="44"/>
                    <a:pt x="296" y="44"/>
                  </a:cubicBezTo>
                  <a:cubicBezTo>
                    <a:pt x="263" y="11"/>
                    <a:pt x="230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22"/>
            <p:cNvSpPr/>
            <p:nvPr/>
          </p:nvSpPr>
          <p:spPr>
            <a:xfrm>
              <a:off x="6977375" y="4958925"/>
              <a:ext cx="7400" cy="4950"/>
            </a:xfrm>
            <a:custGeom>
              <a:avLst/>
              <a:gdLst/>
              <a:ahLst/>
              <a:cxnLst/>
              <a:rect l="l" t="t" r="r" b="b"/>
              <a:pathLst>
                <a:path w="296" h="198" extrusionOk="0">
                  <a:moveTo>
                    <a:pt x="197" y="1"/>
                  </a:moveTo>
                  <a:cubicBezTo>
                    <a:pt x="128" y="70"/>
                    <a:pt x="107" y="140"/>
                    <a:pt x="66" y="140"/>
                  </a:cubicBezTo>
                  <a:cubicBezTo>
                    <a:pt x="50" y="140"/>
                    <a:pt x="29" y="128"/>
                    <a:pt x="0" y="99"/>
                  </a:cubicBezTo>
                  <a:lnTo>
                    <a:pt x="0" y="99"/>
                  </a:lnTo>
                  <a:cubicBezTo>
                    <a:pt x="0" y="198"/>
                    <a:pt x="99" y="198"/>
                    <a:pt x="197" y="198"/>
                  </a:cubicBezTo>
                  <a:cubicBezTo>
                    <a:pt x="197" y="198"/>
                    <a:pt x="295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22"/>
            <p:cNvSpPr/>
            <p:nvPr/>
          </p:nvSpPr>
          <p:spPr>
            <a:xfrm>
              <a:off x="7110150" y="4933125"/>
              <a:ext cx="5550" cy="8000"/>
            </a:xfrm>
            <a:custGeom>
              <a:avLst/>
              <a:gdLst/>
              <a:ahLst/>
              <a:cxnLst/>
              <a:rect l="l" t="t" r="r" b="b"/>
              <a:pathLst>
                <a:path w="222" h="320" extrusionOk="0">
                  <a:moveTo>
                    <a:pt x="222" y="0"/>
                  </a:moveTo>
                  <a:cubicBezTo>
                    <a:pt x="99" y="0"/>
                    <a:pt x="99" y="0"/>
                    <a:pt x="1" y="98"/>
                  </a:cubicBezTo>
                  <a:cubicBezTo>
                    <a:pt x="1" y="98"/>
                    <a:pt x="99" y="221"/>
                    <a:pt x="99" y="320"/>
                  </a:cubicBezTo>
                  <a:cubicBezTo>
                    <a:pt x="222" y="221"/>
                    <a:pt x="222" y="98"/>
                    <a:pt x="2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22"/>
            <p:cNvSpPr/>
            <p:nvPr/>
          </p:nvSpPr>
          <p:spPr>
            <a:xfrm>
              <a:off x="6764675" y="4928200"/>
              <a:ext cx="4950" cy="2475"/>
            </a:xfrm>
            <a:custGeom>
              <a:avLst/>
              <a:gdLst/>
              <a:ahLst/>
              <a:cxnLst/>
              <a:rect l="l" t="t" r="r" b="b"/>
              <a:pathLst>
                <a:path w="198" h="99" extrusionOk="0">
                  <a:moveTo>
                    <a:pt x="1" y="0"/>
                  </a:moveTo>
                  <a:lnTo>
                    <a:pt x="1" y="99"/>
                  </a:lnTo>
                  <a:lnTo>
                    <a:pt x="197" y="99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22"/>
            <p:cNvSpPr/>
            <p:nvPr/>
          </p:nvSpPr>
          <p:spPr>
            <a:xfrm>
              <a:off x="6631275" y="4861800"/>
              <a:ext cx="2500" cy="4950"/>
            </a:xfrm>
            <a:custGeom>
              <a:avLst/>
              <a:gdLst/>
              <a:ahLst/>
              <a:cxnLst/>
              <a:rect l="l" t="t" r="r" b="b"/>
              <a:pathLst>
                <a:path w="100" h="198" extrusionOk="0">
                  <a:moveTo>
                    <a:pt x="1" y="1"/>
                  </a:moveTo>
                  <a:lnTo>
                    <a:pt x="1" y="197"/>
                  </a:lnTo>
                  <a:lnTo>
                    <a:pt x="99" y="197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22"/>
            <p:cNvSpPr/>
            <p:nvPr/>
          </p:nvSpPr>
          <p:spPr>
            <a:xfrm>
              <a:off x="7140900" y="4846425"/>
              <a:ext cx="5550" cy="4950"/>
            </a:xfrm>
            <a:custGeom>
              <a:avLst/>
              <a:gdLst/>
              <a:ahLst/>
              <a:cxnLst/>
              <a:rect l="l" t="t" r="r" b="b"/>
              <a:pathLst>
                <a:path w="222" h="198" extrusionOk="0">
                  <a:moveTo>
                    <a:pt x="0" y="1"/>
                  </a:moveTo>
                  <a:lnTo>
                    <a:pt x="0" y="198"/>
                  </a:lnTo>
                  <a:lnTo>
                    <a:pt x="98" y="198"/>
                  </a:lnTo>
                  <a:cubicBezTo>
                    <a:pt x="98" y="99"/>
                    <a:pt x="22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22"/>
            <p:cNvSpPr/>
            <p:nvPr/>
          </p:nvSpPr>
          <p:spPr>
            <a:xfrm>
              <a:off x="6600550" y="4825525"/>
              <a:ext cx="2475" cy="8025"/>
            </a:xfrm>
            <a:custGeom>
              <a:avLst/>
              <a:gdLst/>
              <a:ahLst/>
              <a:cxnLst/>
              <a:rect l="l" t="t" r="r" b="b"/>
              <a:pathLst>
                <a:path w="99" h="321" extrusionOk="0">
                  <a:moveTo>
                    <a:pt x="99" y="1"/>
                  </a:moveTo>
                  <a:cubicBezTo>
                    <a:pt x="0" y="1"/>
                    <a:pt x="0" y="99"/>
                    <a:pt x="0" y="222"/>
                  </a:cubicBezTo>
                  <a:cubicBezTo>
                    <a:pt x="0" y="222"/>
                    <a:pt x="99" y="222"/>
                    <a:pt x="99" y="321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22"/>
            <p:cNvSpPr/>
            <p:nvPr/>
          </p:nvSpPr>
          <p:spPr>
            <a:xfrm>
              <a:off x="7143350" y="4720425"/>
              <a:ext cx="5550" cy="8000"/>
            </a:xfrm>
            <a:custGeom>
              <a:avLst/>
              <a:gdLst/>
              <a:ahLst/>
              <a:cxnLst/>
              <a:rect l="l" t="t" r="r" b="b"/>
              <a:pathLst>
                <a:path w="222" h="320" extrusionOk="0">
                  <a:moveTo>
                    <a:pt x="123" y="0"/>
                  </a:moveTo>
                  <a:cubicBezTo>
                    <a:pt x="123" y="0"/>
                    <a:pt x="123" y="123"/>
                    <a:pt x="0" y="123"/>
                  </a:cubicBezTo>
                  <a:cubicBezTo>
                    <a:pt x="123" y="123"/>
                    <a:pt x="123" y="222"/>
                    <a:pt x="123" y="320"/>
                  </a:cubicBezTo>
                  <a:cubicBezTo>
                    <a:pt x="123" y="222"/>
                    <a:pt x="222" y="222"/>
                    <a:pt x="222" y="222"/>
                  </a:cubicBezTo>
                  <a:cubicBezTo>
                    <a:pt x="222" y="222"/>
                    <a:pt x="222" y="123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22"/>
            <p:cNvSpPr/>
            <p:nvPr/>
          </p:nvSpPr>
          <p:spPr>
            <a:xfrm>
              <a:off x="7081875" y="4541525"/>
              <a:ext cx="25850" cy="12950"/>
            </a:xfrm>
            <a:custGeom>
              <a:avLst/>
              <a:gdLst/>
              <a:ahLst/>
              <a:cxnLst/>
              <a:rect l="l" t="t" r="r" b="b"/>
              <a:pathLst>
                <a:path w="1034" h="518" extrusionOk="0">
                  <a:moveTo>
                    <a:pt x="1" y="1"/>
                  </a:moveTo>
                  <a:cubicBezTo>
                    <a:pt x="181" y="161"/>
                    <a:pt x="280" y="322"/>
                    <a:pt x="471" y="322"/>
                  </a:cubicBezTo>
                  <a:cubicBezTo>
                    <a:pt x="514" y="322"/>
                    <a:pt x="561" y="314"/>
                    <a:pt x="615" y="296"/>
                  </a:cubicBezTo>
                  <a:cubicBezTo>
                    <a:pt x="738" y="394"/>
                    <a:pt x="738" y="517"/>
                    <a:pt x="837" y="517"/>
                  </a:cubicBezTo>
                  <a:lnTo>
                    <a:pt x="1033" y="517"/>
                  </a:lnTo>
                  <a:cubicBezTo>
                    <a:pt x="1033" y="394"/>
                    <a:pt x="935" y="296"/>
                    <a:pt x="935" y="198"/>
                  </a:cubicBezTo>
                  <a:lnTo>
                    <a:pt x="738" y="198"/>
                  </a:lnTo>
                  <a:cubicBezTo>
                    <a:pt x="517" y="198"/>
                    <a:pt x="419" y="99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22"/>
            <p:cNvSpPr/>
            <p:nvPr/>
          </p:nvSpPr>
          <p:spPr>
            <a:xfrm>
              <a:off x="7115675" y="4563250"/>
              <a:ext cx="22775" cy="16425"/>
            </a:xfrm>
            <a:custGeom>
              <a:avLst/>
              <a:gdLst/>
              <a:ahLst/>
              <a:cxnLst/>
              <a:rect l="l" t="t" r="r" b="b"/>
              <a:pathLst>
                <a:path w="911" h="657" extrusionOk="0">
                  <a:moveTo>
                    <a:pt x="210" y="1"/>
                  </a:moveTo>
                  <a:cubicBezTo>
                    <a:pt x="140" y="1"/>
                    <a:pt x="70" y="70"/>
                    <a:pt x="1" y="140"/>
                  </a:cubicBezTo>
                  <a:cubicBezTo>
                    <a:pt x="35" y="123"/>
                    <a:pt x="67" y="115"/>
                    <a:pt x="96" y="115"/>
                  </a:cubicBezTo>
                  <a:cubicBezTo>
                    <a:pt x="232" y="115"/>
                    <a:pt x="313" y="280"/>
                    <a:pt x="394" y="361"/>
                  </a:cubicBezTo>
                  <a:cubicBezTo>
                    <a:pt x="493" y="361"/>
                    <a:pt x="616" y="558"/>
                    <a:pt x="714" y="656"/>
                  </a:cubicBezTo>
                  <a:lnTo>
                    <a:pt x="911" y="656"/>
                  </a:lnTo>
                  <a:lnTo>
                    <a:pt x="911" y="558"/>
                  </a:lnTo>
                  <a:cubicBezTo>
                    <a:pt x="812" y="460"/>
                    <a:pt x="812" y="460"/>
                    <a:pt x="714" y="460"/>
                  </a:cubicBezTo>
                  <a:lnTo>
                    <a:pt x="812" y="361"/>
                  </a:lnTo>
                  <a:cubicBezTo>
                    <a:pt x="714" y="263"/>
                    <a:pt x="616" y="263"/>
                    <a:pt x="493" y="263"/>
                  </a:cubicBezTo>
                  <a:lnTo>
                    <a:pt x="493" y="140"/>
                  </a:lnTo>
                  <a:cubicBezTo>
                    <a:pt x="394" y="42"/>
                    <a:pt x="296" y="42"/>
                    <a:pt x="296" y="42"/>
                  </a:cubicBezTo>
                  <a:cubicBezTo>
                    <a:pt x="267" y="13"/>
                    <a:pt x="238" y="1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22"/>
            <p:cNvSpPr/>
            <p:nvPr/>
          </p:nvSpPr>
          <p:spPr>
            <a:xfrm>
              <a:off x="7127975" y="4631275"/>
              <a:ext cx="23400" cy="25225"/>
            </a:xfrm>
            <a:custGeom>
              <a:avLst/>
              <a:gdLst/>
              <a:ahLst/>
              <a:cxnLst/>
              <a:rect l="l" t="t" r="r" b="b"/>
              <a:pathLst>
                <a:path w="936" h="1009" extrusionOk="0">
                  <a:moveTo>
                    <a:pt x="1" y="1"/>
                  </a:moveTo>
                  <a:cubicBezTo>
                    <a:pt x="124" y="99"/>
                    <a:pt x="222" y="198"/>
                    <a:pt x="320" y="296"/>
                  </a:cubicBezTo>
                  <a:cubicBezTo>
                    <a:pt x="222" y="493"/>
                    <a:pt x="615" y="616"/>
                    <a:pt x="517" y="911"/>
                  </a:cubicBezTo>
                  <a:cubicBezTo>
                    <a:pt x="738" y="911"/>
                    <a:pt x="837" y="1009"/>
                    <a:pt x="935" y="1009"/>
                  </a:cubicBezTo>
                  <a:cubicBezTo>
                    <a:pt x="837" y="911"/>
                    <a:pt x="837" y="911"/>
                    <a:pt x="738" y="911"/>
                  </a:cubicBezTo>
                  <a:cubicBezTo>
                    <a:pt x="517" y="493"/>
                    <a:pt x="320" y="198"/>
                    <a:pt x="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22"/>
            <p:cNvSpPr/>
            <p:nvPr/>
          </p:nvSpPr>
          <p:spPr>
            <a:xfrm>
              <a:off x="7158725" y="4597475"/>
              <a:ext cx="15375" cy="15400"/>
            </a:xfrm>
            <a:custGeom>
              <a:avLst/>
              <a:gdLst/>
              <a:ahLst/>
              <a:cxnLst/>
              <a:rect l="l" t="t" r="r" b="b"/>
              <a:pathLst>
                <a:path w="615" h="616" extrusionOk="0">
                  <a:moveTo>
                    <a:pt x="0" y="0"/>
                  </a:moveTo>
                  <a:lnTo>
                    <a:pt x="0" y="222"/>
                  </a:lnTo>
                  <a:cubicBezTo>
                    <a:pt x="123" y="222"/>
                    <a:pt x="123" y="222"/>
                    <a:pt x="221" y="320"/>
                  </a:cubicBezTo>
                  <a:lnTo>
                    <a:pt x="221" y="418"/>
                  </a:lnTo>
                  <a:cubicBezTo>
                    <a:pt x="320" y="517"/>
                    <a:pt x="418" y="517"/>
                    <a:pt x="517" y="615"/>
                  </a:cubicBezTo>
                  <a:cubicBezTo>
                    <a:pt x="517" y="517"/>
                    <a:pt x="615" y="517"/>
                    <a:pt x="615" y="418"/>
                  </a:cubicBezTo>
                  <a:cubicBezTo>
                    <a:pt x="517" y="418"/>
                    <a:pt x="517" y="418"/>
                    <a:pt x="418" y="320"/>
                  </a:cubicBezTo>
                  <a:cubicBezTo>
                    <a:pt x="517" y="222"/>
                    <a:pt x="320" y="123"/>
                    <a:pt x="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22"/>
            <p:cNvSpPr/>
            <p:nvPr/>
          </p:nvSpPr>
          <p:spPr>
            <a:xfrm>
              <a:off x="7179625" y="4620825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197" y="1"/>
                  </a:moveTo>
                  <a:cubicBezTo>
                    <a:pt x="99" y="99"/>
                    <a:pt x="99" y="99"/>
                    <a:pt x="0" y="198"/>
                  </a:cubicBezTo>
                  <a:cubicBezTo>
                    <a:pt x="197" y="296"/>
                    <a:pt x="295" y="419"/>
                    <a:pt x="517" y="517"/>
                  </a:cubicBezTo>
                  <a:lnTo>
                    <a:pt x="517" y="296"/>
                  </a:lnTo>
                  <a:cubicBezTo>
                    <a:pt x="394" y="198"/>
                    <a:pt x="295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22"/>
            <p:cNvSpPr/>
            <p:nvPr/>
          </p:nvSpPr>
          <p:spPr>
            <a:xfrm>
              <a:off x="7061600" y="4528625"/>
              <a:ext cx="12925" cy="4950"/>
            </a:xfrm>
            <a:custGeom>
              <a:avLst/>
              <a:gdLst/>
              <a:ahLst/>
              <a:cxnLst/>
              <a:rect l="l" t="t" r="r" b="b"/>
              <a:pathLst>
                <a:path w="517" h="198" extrusionOk="0">
                  <a:moveTo>
                    <a:pt x="98" y="0"/>
                  </a:moveTo>
                  <a:cubicBezTo>
                    <a:pt x="98" y="99"/>
                    <a:pt x="98" y="99"/>
                    <a:pt x="0" y="197"/>
                  </a:cubicBezTo>
                  <a:lnTo>
                    <a:pt x="516" y="197"/>
                  </a:lnTo>
                  <a:cubicBezTo>
                    <a:pt x="418" y="99"/>
                    <a:pt x="418" y="99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22"/>
            <p:cNvSpPr/>
            <p:nvPr/>
          </p:nvSpPr>
          <p:spPr>
            <a:xfrm>
              <a:off x="7105225" y="4554450"/>
              <a:ext cx="12950" cy="7400"/>
            </a:xfrm>
            <a:custGeom>
              <a:avLst/>
              <a:gdLst/>
              <a:ahLst/>
              <a:cxnLst/>
              <a:rect l="l" t="t" r="r" b="b"/>
              <a:pathLst>
                <a:path w="518" h="296" extrusionOk="0">
                  <a:moveTo>
                    <a:pt x="198" y="0"/>
                  </a:moveTo>
                  <a:cubicBezTo>
                    <a:pt x="99" y="99"/>
                    <a:pt x="99" y="99"/>
                    <a:pt x="1" y="197"/>
                  </a:cubicBezTo>
                  <a:cubicBezTo>
                    <a:pt x="99" y="197"/>
                    <a:pt x="99" y="295"/>
                    <a:pt x="198" y="295"/>
                  </a:cubicBezTo>
                  <a:cubicBezTo>
                    <a:pt x="296" y="295"/>
                    <a:pt x="296" y="295"/>
                    <a:pt x="517" y="197"/>
                  </a:cubicBezTo>
                  <a:cubicBezTo>
                    <a:pt x="296" y="99"/>
                    <a:pt x="198" y="99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22"/>
            <p:cNvSpPr/>
            <p:nvPr/>
          </p:nvSpPr>
          <p:spPr>
            <a:xfrm>
              <a:off x="7148875" y="4590100"/>
              <a:ext cx="9875" cy="10475"/>
            </a:xfrm>
            <a:custGeom>
              <a:avLst/>
              <a:gdLst/>
              <a:ahLst/>
              <a:cxnLst/>
              <a:rect l="l" t="t" r="r" b="b"/>
              <a:pathLst>
                <a:path w="395" h="419" extrusionOk="0">
                  <a:moveTo>
                    <a:pt x="1" y="0"/>
                  </a:moveTo>
                  <a:lnTo>
                    <a:pt x="1" y="99"/>
                  </a:lnTo>
                  <a:cubicBezTo>
                    <a:pt x="99" y="99"/>
                    <a:pt x="99" y="99"/>
                    <a:pt x="197" y="197"/>
                  </a:cubicBezTo>
                  <a:cubicBezTo>
                    <a:pt x="197" y="197"/>
                    <a:pt x="197" y="295"/>
                    <a:pt x="296" y="418"/>
                  </a:cubicBezTo>
                  <a:cubicBezTo>
                    <a:pt x="296" y="295"/>
                    <a:pt x="296" y="295"/>
                    <a:pt x="394" y="295"/>
                  </a:cubicBezTo>
                  <a:cubicBezTo>
                    <a:pt x="296" y="197"/>
                    <a:pt x="197" y="99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22"/>
            <p:cNvSpPr/>
            <p:nvPr/>
          </p:nvSpPr>
          <p:spPr>
            <a:xfrm>
              <a:off x="7140900" y="4583125"/>
              <a:ext cx="8000" cy="5225"/>
            </a:xfrm>
            <a:custGeom>
              <a:avLst/>
              <a:gdLst/>
              <a:ahLst/>
              <a:cxnLst/>
              <a:rect l="l" t="t" r="r" b="b"/>
              <a:pathLst>
                <a:path w="320" h="209" extrusionOk="0">
                  <a:moveTo>
                    <a:pt x="136" y="0"/>
                  </a:moveTo>
                  <a:cubicBezTo>
                    <a:pt x="89" y="0"/>
                    <a:pt x="42" y="30"/>
                    <a:pt x="0" y="83"/>
                  </a:cubicBezTo>
                  <a:cubicBezTo>
                    <a:pt x="79" y="83"/>
                    <a:pt x="95" y="209"/>
                    <a:pt x="211" y="209"/>
                  </a:cubicBezTo>
                  <a:cubicBezTo>
                    <a:pt x="240" y="209"/>
                    <a:pt x="275" y="201"/>
                    <a:pt x="320" y="181"/>
                  </a:cubicBezTo>
                  <a:cubicBezTo>
                    <a:pt x="263" y="54"/>
                    <a:pt x="199" y="0"/>
                    <a:pt x="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22"/>
            <p:cNvSpPr/>
            <p:nvPr/>
          </p:nvSpPr>
          <p:spPr>
            <a:xfrm>
              <a:off x="7197450" y="4895000"/>
              <a:ext cx="7400" cy="12925"/>
            </a:xfrm>
            <a:custGeom>
              <a:avLst/>
              <a:gdLst/>
              <a:ahLst/>
              <a:cxnLst/>
              <a:rect l="l" t="t" r="r" b="b"/>
              <a:pathLst>
                <a:path w="296" h="517" extrusionOk="0">
                  <a:moveTo>
                    <a:pt x="197" y="1"/>
                  </a:moveTo>
                  <a:cubicBezTo>
                    <a:pt x="197" y="197"/>
                    <a:pt x="197" y="296"/>
                    <a:pt x="99" y="394"/>
                  </a:cubicBezTo>
                  <a:cubicBezTo>
                    <a:pt x="0" y="517"/>
                    <a:pt x="99" y="517"/>
                    <a:pt x="99" y="517"/>
                  </a:cubicBezTo>
                  <a:cubicBezTo>
                    <a:pt x="197" y="394"/>
                    <a:pt x="295" y="197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22"/>
            <p:cNvSpPr/>
            <p:nvPr/>
          </p:nvSpPr>
          <p:spPr>
            <a:xfrm>
              <a:off x="7204825" y="4769600"/>
              <a:ext cx="5550" cy="12325"/>
            </a:xfrm>
            <a:custGeom>
              <a:avLst/>
              <a:gdLst/>
              <a:ahLst/>
              <a:cxnLst/>
              <a:rect l="l" t="t" r="r" b="b"/>
              <a:pathLst>
                <a:path w="222" h="493" extrusionOk="0">
                  <a:moveTo>
                    <a:pt x="123" y="0"/>
                  </a:moveTo>
                  <a:cubicBezTo>
                    <a:pt x="0" y="197"/>
                    <a:pt x="222" y="295"/>
                    <a:pt x="222" y="492"/>
                  </a:cubicBezTo>
                  <a:lnTo>
                    <a:pt x="222" y="99"/>
                  </a:lnTo>
                  <a:cubicBezTo>
                    <a:pt x="222" y="99"/>
                    <a:pt x="222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22"/>
            <p:cNvSpPr/>
            <p:nvPr/>
          </p:nvSpPr>
          <p:spPr>
            <a:xfrm>
              <a:off x="6936175" y="4505275"/>
              <a:ext cx="10475" cy="3075"/>
            </a:xfrm>
            <a:custGeom>
              <a:avLst/>
              <a:gdLst/>
              <a:ahLst/>
              <a:cxnLst/>
              <a:rect l="l" t="t" r="r" b="b"/>
              <a:pathLst>
                <a:path w="419" h="123" extrusionOk="0">
                  <a:moveTo>
                    <a:pt x="296" y="0"/>
                  </a:moveTo>
                  <a:cubicBezTo>
                    <a:pt x="198" y="0"/>
                    <a:pt x="99" y="123"/>
                    <a:pt x="1" y="123"/>
                  </a:cubicBezTo>
                  <a:lnTo>
                    <a:pt x="419" y="12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22"/>
            <p:cNvSpPr/>
            <p:nvPr/>
          </p:nvSpPr>
          <p:spPr>
            <a:xfrm>
              <a:off x="7210350" y="4856275"/>
              <a:ext cx="4950" cy="12925"/>
            </a:xfrm>
            <a:custGeom>
              <a:avLst/>
              <a:gdLst/>
              <a:ahLst/>
              <a:cxnLst/>
              <a:rect l="l" t="t" r="r" b="b"/>
              <a:pathLst>
                <a:path w="198" h="517" extrusionOk="0">
                  <a:moveTo>
                    <a:pt x="197" y="0"/>
                  </a:moveTo>
                  <a:cubicBezTo>
                    <a:pt x="99" y="0"/>
                    <a:pt x="99" y="0"/>
                    <a:pt x="1" y="99"/>
                  </a:cubicBezTo>
                  <a:cubicBezTo>
                    <a:pt x="1" y="222"/>
                    <a:pt x="1" y="320"/>
                    <a:pt x="99" y="517"/>
                  </a:cubicBezTo>
                  <a:cubicBezTo>
                    <a:pt x="99" y="320"/>
                    <a:pt x="99" y="99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22"/>
            <p:cNvSpPr/>
            <p:nvPr/>
          </p:nvSpPr>
          <p:spPr>
            <a:xfrm>
              <a:off x="7056675" y="4526175"/>
              <a:ext cx="7400" cy="4925"/>
            </a:xfrm>
            <a:custGeom>
              <a:avLst/>
              <a:gdLst/>
              <a:ahLst/>
              <a:cxnLst/>
              <a:rect l="l" t="t" r="r" b="b"/>
              <a:pathLst>
                <a:path w="296" h="197" extrusionOk="0">
                  <a:moveTo>
                    <a:pt x="0" y="0"/>
                  </a:moveTo>
                  <a:lnTo>
                    <a:pt x="0" y="197"/>
                  </a:lnTo>
                  <a:cubicBezTo>
                    <a:pt x="99" y="98"/>
                    <a:pt x="197" y="98"/>
                    <a:pt x="295" y="98"/>
                  </a:cubicBezTo>
                  <a:cubicBezTo>
                    <a:pt x="197" y="0"/>
                    <a:pt x="99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22"/>
            <p:cNvSpPr/>
            <p:nvPr/>
          </p:nvSpPr>
          <p:spPr>
            <a:xfrm>
              <a:off x="7192525" y="4917750"/>
              <a:ext cx="2475" cy="8000"/>
            </a:xfrm>
            <a:custGeom>
              <a:avLst/>
              <a:gdLst/>
              <a:ahLst/>
              <a:cxnLst/>
              <a:rect l="l" t="t" r="r" b="b"/>
              <a:pathLst>
                <a:path w="99" h="320" extrusionOk="0">
                  <a:moveTo>
                    <a:pt x="1" y="0"/>
                  </a:moveTo>
                  <a:lnTo>
                    <a:pt x="1" y="320"/>
                  </a:lnTo>
                  <a:lnTo>
                    <a:pt x="99" y="32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22"/>
            <p:cNvSpPr/>
            <p:nvPr/>
          </p:nvSpPr>
          <p:spPr>
            <a:xfrm>
              <a:off x="7194975" y="4910375"/>
              <a:ext cx="4950" cy="4925"/>
            </a:xfrm>
            <a:custGeom>
              <a:avLst/>
              <a:gdLst/>
              <a:ahLst/>
              <a:cxnLst/>
              <a:rect l="l" t="t" r="r" b="b"/>
              <a:pathLst>
                <a:path w="198" h="197" extrusionOk="0">
                  <a:moveTo>
                    <a:pt x="198" y="0"/>
                  </a:moveTo>
                  <a:cubicBezTo>
                    <a:pt x="99" y="0"/>
                    <a:pt x="99" y="99"/>
                    <a:pt x="1" y="99"/>
                  </a:cubicBezTo>
                  <a:lnTo>
                    <a:pt x="1" y="197"/>
                  </a:lnTo>
                  <a:cubicBezTo>
                    <a:pt x="99" y="197"/>
                    <a:pt x="198" y="99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22"/>
            <p:cNvSpPr/>
            <p:nvPr/>
          </p:nvSpPr>
          <p:spPr>
            <a:xfrm>
              <a:off x="7143350" y="4656475"/>
              <a:ext cx="8025" cy="8025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23" y="1"/>
                  </a:moveTo>
                  <a:lnTo>
                    <a:pt x="123" y="1"/>
                  </a:lnTo>
                  <a:cubicBezTo>
                    <a:pt x="0" y="99"/>
                    <a:pt x="123" y="222"/>
                    <a:pt x="222" y="321"/>
                  </a:cubicBezTo>
                  <a:cubicBezTo>
                    <a:pt x="320" y="222"/>
                    <a:pt x="222" y="99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22"/>
            <p:cNvSpPr/>
            <p:nvPr/>
          </p:nvSpPr>
          <p:spPr>
            <a:xfrm>
              <a:off x="7166700" y="4679850"/>
              <a:ext cx="4950" cy="7400"/>
            </a:xfrm>
            <a:custGeom>
              <a:avLst/>
              <a:gdLst/>
              <a:ahLst/>
              <a:cxnLst/>
              <a:rect l="l" t="t" r="r" b="b"/>
              <a:pathLst>
                <a:path w="198" h="296" extrusionOk="0">
                  <a:moveTo>
                    <a:pt x="1" y="0"/>
                  </a:moveTo>
                  <a:lnTo>
                    <a:pt x="1" y="0"/>
                  </a:lnTo>
                  <a:cubicBezTo>
                    <a:pt x="99" y="197"/>
                    <a:pt x="99" y="295"/>
                    <a:pt x="198" y="295"/>
                  </a:cubicBezTo>
                  <a:cubicBezTo>
                    <a:pt x="198" y="197"/>
                    <a:pt x="198" y="197"/>
                    <a:pt x="99" y="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22"/>
            <p:cNvSpPr/>
            <p:nvPr/>
          </p:nvSpPr>
          <p:spPr>
            <a:xfrm>
              <a:off x="6562425" y="4662025"/>
              <a:ext cx="12325" cy="25225"/>
            </a:xfrm>
            <a:custGeom>
              <a:avLst/>
              <a:gdLst/>
              <a:ahLst/>
              <a:cxnLst/>
              <a:rect l="l" t="t" r="r" b="b"/>
              <a:pathLst>
                <a:path w="493" h="1009" extrusionOk="0">
                  <a:moveTo>
                    <a:pt x="493" y="0"/>
                  </a:moveTo>
                  <a:lnTo>
                    <a:pt x="394" y="99"/>
                  </a:lnTo>
                  <a:cubicBezTo>
                    <a:pt x="394" y="295"/>
                    <a:pt x="197" y="394"/>
                    <a:pt x="99" y="615"/>
                  </a:cubicBezTo>
                  <a:cubicBezTo>
                    <a:pt x="99" y="713"/>
                    <a:pt x="1" y="812"/>
                    <a:pt x="1" y="910"/>
                  </a:cubicBezTo>
                  <a:lnTo>
                    <a:pt x="1" y="1008"/>
                  </a:lnTo>
                  <a:lnTo>
                    <a:pt x="99" y="1008"/>
                  </a:lnTo>
                  <a:cubicBezTo>
                    <a:pt x="99" y="910"/>
                    <a:pt x="197" y="812"/>
                    <a:pt x="296" y="492"/>
                  </a:cubicBezTo>
                  <a:cubicBezTo>
                    <a:pt x="394" y="394"/>
                    <a:pt x="493" y="295"/>
                    <a:pt x="4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22"/>
            <p:cNvSpPr/>
            <p:nvPr/>
          </p:nvSpPr>
          <p:spPr>
            <a:xfrm>
              <a:off x="6526150" y="4833525"/>
              <a:ext cx="8025" cy="22775"/>
            </a:xfrm>
            <a:custGeom>
              <a:avLst/>
              <a:gdLst/>
              <a:ahLst/>
              <a:cxnLst/>
              <a:rect l="l" t="t" r="r" b="b"/>
              <a:pathLst>
                <a:path w="321" h="911" extrusionOk="0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cubicBezTo>
                    <a:pt x="1" y="296"/>
                    <a:pt x="99" y="394"/>
                    <a:pt x="99" y="517"/>
                  </a:cubicBezTo>
                  <a:cubicBezTo>
                    <a:pt x="99" y="714"/>
                    <a:pt x="222" y="812"/>
                    <a:pt x="222" y="910"/>
                  </a:cubicBezTo>
                  <a:lnTo>
                    <a:pt x="321" y="910"/>
                  </a:lnTo>
                  <a:lnTo>
                    <a:pt x="321" y="615"/>
                  </a:lnTo>
                  <a:cubicBezTo>
                    <a:pt x="321" y="394"/>
                    <a:pt x="222" y="197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22"/>
            <p:cNvSpPr/>
            <p:nvPr/>
          </p:nvSpPr>
          <p:spPr>
            <a:xfrm>
              <a:off x="6521250" y="4800325"/>
              <a:ext cx="7400" cy="15400"/>
            </a:xfrm>
            <a:custGeom>
              <a:avLst/>
              <a:gdLst/>
              <a:ahLst/>
              <a:cxnLst/>
              <a:rect l="l" t="t" r="r" b="b"/>
              <a:pathLst>
                <a:path w="296" h="616" extrusionOk="0">
                  <a:moveTo>
                    <a:pt x="197" y="1"/>
                  </a:moveTo>
                  <a:cubicBezTo>
                    <a:pt x="99" y="99"/>
                    <a:pt x="99" y="99"/>
                    <a:pt x="0" y="99"/>
                  </a:cubicBezTo>
                  <a:cubicBezTo>
                    <a:pt x="0" y="198"/>
                    <a:pt x="99" y="296"/>
                    <a:pt x="99" y="394"/>
                  </a:cubicBezTo>
                  <a:lnTo>
                    <a:pt x="99" y="616"/>
                  </a:lnTo>
                  <a:lnTo>
                    <a:pt x="295" y="616"/>
                  </a:lnTo>
                  <a:cubicBezTo>
                    <a:pt x="295" y="493"/>
                    <a:pt x="197" y="394"/>
                    <a:pt x="197" y="296"/>
                  </a:cubicBezTo>
                  <a:lnTo>
                    <a:pt x="295" y="296"/>
                  </a:lnTo>
                  <a:lnTo>
                    <a:pt x="197" y="198"/>
                  </a:lnTo>
                  <a:lnTo>
                    <a:pt x="295" y="99"/>
                  </a:lnTo>
                  <a:cubicBezTo>
                    <a:pt x="197" y="99"/>
                    <a:pt x="197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22"/>
            <p:cNvSpPr/>
            <p:nvPr/>
          </p:nvSpPr>
          <p:spPr>
            <a:xfrm>
              <a:off x="6554450" y="4687225"/>
              <a:ext cx="10475" cy="17850"/>
            </a:xfrm>
            <a:custGeom>
              <a:avLst/>
              <a:gdLst/>
              <a:ahLst/>
              <a:cxnLst/>
              <a:rect l="l" t="t" r="r" b="b"/>
              <a:pathLst>
                <a:path w="419" h="714" extrusionOk="0">
                  <a:moveTo>
                    <a:pt x="197" y="0"/>
                  </a:moveTo>
                  <a:lnTo>
                    <a:pt x="197" y="222"/>
                  </a:lnTo>
                  <a:cubicBezTo>
                    <a:pt x="197" y="222"/>
                    <a:pt x="197" y="99"/>
                    <a:pt x="98" y="99"/>
                  </a:cubicBezTo>
                  <a:lnTo>
                    <a:pt x="98" y="418"/>
                  </a:lnTo>
                  <a:lnTo>
                    <a:pt x="0" y="418"/>
                  </a:lnTo>
                  <a:cubicBezTo>
                    <a:pt x="0" y="517"/>
                    <a:pt x="0" y="615"/>
                    <a:pt x="197" y="714"/>
                  </a:cubicBezTo>
                  <a:lnTo>
                    <a:pt x="197" y="320"/>
                  </a:lnTo>
                  <a:cubicBezTo>
                    <a:pt x="197" y="222"/>
                    <a:pt x="320" y="222"/>
                    <a:pt x="418" y="222"/>
                  </a:cubicBezTo>
                  <a:cubicBezTo>
                    <a:pt x="320" y="99"/>
                    <a:pt x="320" y="99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22"/>
            <p:cNvSpPr/>
            <p:nvPr/>
          </p:nvSpPr>
          <p:spPr>
            <a:xfrm>
              <a:off x="6521250" y="4772050"/>
              <a:ext cx="7400" cy="15400"/>
            </a:xfrm>
            <a:custGeom>
              <a:avLst/>
              <a:gdLst/>
              <a:ahLst/>
              <a:cxnLst/>
              <a:rect l="l" t="t" r="r" b="b"/>
              <a:pathLst>
                <a:path w="296" h="616" extrusionOk="0">
                  <a:moveTo>
                    <a:pt x="197" y="1"/>
                  </a:moveTo>
                  <a:cubicBezTo>
                    <a:pt x="197" y="1"/>
                    <a:pt x="99" y="1"/>
                    <a:pt x="99" y="99"/>
                  </a:cubicBezTo>
                  <a:cubicBezTo>
                    <a:pt x="99" y="197"/>
                    <a:pt x="99" y="394"/>
                    <a:pt x="0" y="615"/>
                  </a:cubicBezTo>
                  <a:cubicBezTo>
                    <a:pt x="99" y="517"/>
                    <a:pt x="197" y="517"/>
                    <a:pt x="295" y="517"/>
                  </a:cubicBezTo>
                  <a:cubicBezTo>
                    <a:pt x="295" y="394"/>
                    <a:pt x="197" y="296"/>
                    <a:pt x="197" y="296"/>
                  </a:cubicBezTo>
                  <a:lnTo>
                    <a:pt x="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22"/>
            <p:cNvSpPr/>
            <p:nvPr/>
          </p:nvSpPr>
          <p:spPr>
            <a:xfrm>
              <a:off x="6536600" y="4743775"/>
              <a:ext cx="10475" cy="10475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1" y="1"/>
                  </a:moveTo>
                  <a:lnTo>
                    <a:pt x="1" y="296"/>
                  </a:lnTo>
                  <a:lnTo>
                    <a:pt x="198" y="296"/>
                  </a:lnTo>
                  <a:cubicBezTo>
                    <a:pt x="198" y="296"/>
                    <a:pt x="296" y="296"/>
                    <a:pt x="296" y="419"/>
                  </a:cubicBezTo>
                  <a:lnTo>
                    <a:pt x="419" y="296"/>
                  </a:lnTo>
                  <a:cubicBezTo>
                    <a:pt x="296" y="197"/>
                    <a:pt x="296" y="99"/>
                    <a:pt x="1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22"/>
            <p:cNvSpPr/>
            <p:nvPr/>
          </p:nvSpPr>
          <p:spPr>
            <a:xfrm>
              <a:off x="6547075" y="4713050"/>
              <a:ext cx="7400" cy="10475"/>
            </a:xfrm>
            <a:custGeom>
              <a:avLst/>
              <a:gdLst/>
              <a:ahLst/>
              <a:cxnLst/>
              <a:rect l="l" t="t" r="r" b="b"/>
              <a:pathLst>
                <a:path w="296" h="419" extrusionOk="0">
                  <a:moveTo>
                    <a:pt x="295" y="0"/>
                  </a:moveTo>
                  <a:cubicBezTo>
                    <a:pt x="197" y="0"/>
                    <a:pt x="98" y="99"/>
                    <a:pt x="0" y="99"/>
                  </a:cubicBezTo>
                  <a:cubicBezTo>
                    <a:pt x="0" y="197"/>
                    <a:pt x="0" y="295"/>
                    <a:pt x="197" y="418"/>
                  </a:cubicBezTo>
                  <a:lnTo>
                    <a:pt x="197" y="197"/>
                  </a:lnTo>
                  <a:cubicBezTo>
                    <a:pt x="197" y="99"/>
                    <a:pt x="295" y="99"/>
                    <a:pt x="2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22"/>
            <p:cNvSpPr/>
            <p:nvPr/>
          </p:nvSpPr>
          <p:spPr>
            <a:xfrm>
              <a:off x="6523700" y="4823075"/>
              <a:ext cx="4950" cy="8025"/>
            </a:xfrm>
            <a:custGeom>
              <a:avLst/>
              <a:gdLst/>
              <a:ahLst/>
              <a:cxnLst/>
              <a:rect l="l" t="t" r="r" b="b"/>
              <a:pathLst>
                <a:path w="198" h="321" extrusionOk="0">
                  <a:moveTo>
                    <a:pt x="1" y="1"/>
                  </a:moveTo>
                  <a:cubicBezTo>
                    <a:pt x="1" y="99"/>
                    <a:pt x="1" y="197"/>
                    <a:pt x="99" y="320"/>
                  </a:cubicBezTo>
                  <a:lnTo>
                    <a:pt x="197" y="197"/>
                  </a:lnTo>
                  <a:cubicBezTo>
                    <a:pt x="197" y="99"/>
                    <a:pt x="197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22"/>
            <p:cNvSpPr/>
            <p:nvPr/>
          </p:nvSpPr>
          <p:spPr>
            <a:xfrm>
              <a:off x="6549525" y="4907900"/>
              <a:ext cx="7400" cy="7400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99" y="1"/>
                  </a:moveTo>
                  <a:lnTo>
                    <a:pt x="0" y="99"/>
                  </a:lnTo>
                  <a:lnTo>
                    <a:pt x="197" y="296"/>
                  </a:lnTo>
                  <a:cubicBezTo>
                    <a:pt x="295" y="296"/>
                    <a:pt x="295" y="198"/>
                    <a:pt x="295" y="198"/>
                  </a:cubicBezTo>
                  <a:cubicBezTo>
                    <a:pt x="197" y="99"/>
                    <a:pt x="197" y="99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22"/>
            <p:cNvSpPr/>
            <p:nvPr/>
          </p:nvSpPr>
          <p:spPr>
            <a:xfrm>
              <a:off x="6544000" y="4889475"/>
              <a:ext cx="5550" cy="10475"/>
            </a:xfrm>
            <a:custGeom>
              <a:avLst/>
              <a:gdLst/>
              <a:ahLst/>
              <a:cxnLst/>
              <a:rect l="l" t="t" r="r" b="b"/>
              <a:pathLst>
                <a:path w="222" h="419" extrusionOk="0">
                  <a:moveTo>
                    <a:pt x="0" y="0"/>
                  </a:moveTo>
                  <a:lnTo>
                    <a:pt x="0" y="0"/>
                  </a:lnTo>
                  <a:cubicBezTo>
                    <a:pt x="123" y="222"/>
                    <a:pt x="123" y="320"/>
                    <a:pt x="123" y="418"/>
                  </a:cubicBezTo>
                  <a:lnTo>
                    <a:pt x="221" y="418"/>
                  </a:lnTo>
                  <a:lnTo>
                    <a:pt x="221" y="320"/>
                  </a:lnTo>
                  <a:cubicBezTo>
                    <a:pt x="221" y="222"/>
                    <a:pt x="123" y="22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22"/>
            <p:cNvSpPr/>
            <p:nvPr/>
          </p:nvSpPr>
          <p:spPr>
            <a:xfrm>
              <a:off x="6536600" y="4756675"/>
              <a:ext cx="2500" cy="9875"/>
            </a:xfrm>
            <a:custGeom>
              <a:avLst/>
              <a:gdLst/>
              <a:ahLst/>
              <a:cxnLst/>
              <a:rect l="l" t="t" r="r" b="b"/>
              <a:pathLst>
                <a:path w="100" h="395" extrusionOk="0">
                  <a:moveTo>
                    <a:pt x="1" y="1"/>
                  </a:moveTo>
                  <a:lnTo>
                    <a:pt x="1" y="198"/>
                  </a:lnTo>
                  <a:lnTo>
                    <a:pt x="1" y="394"/>
                  </a:lnTo>
                  <a:cubicBezTo>
                    <a:pt x="99" y="198"/>
                    <a:pt x="99" y="99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22"/>
            <p:cNvSpPr/>
            <p:nvPr/>
          </p:nvSpPr>
          <p:spPr>
            <a:xfrm>
              <a:off x="6554450" y="4917750"/>
              <a:ext cx="4925" cy="5550"/>
            </a:xfrm>
            <a:custGeom>
              <a:avLst/>
              <a:gdLst/>
              <a:ahLst/>
              <a:cxnLst/>
              <a:rect l="l" t="t" r="r" b="b"/>
              <a:pathLst>
                <a:path w="197" h="222" extrusionOk="0">
                  <a:moveTo>
                    <a:pt x="0" y="0"/>
                  </a:moveTo>
                  <a:lnTo>
                    <a:pt x="0" y="222"/>
                  </a:lnTo>
                  <a:lnTo>
                    <a:pt x="197" y="222"/>
                  </a:lnTo>
                  <a:cubicBezTo>
                    <a:pt x="98" y="99"/>
                    <a:pt x="98" y="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1" name="Google Shape;3541;p22"/>
          <p:cNvGrpSpPr/>
          <p:nvPr/>
        </p:nvGrpSpPr>
        <p:grpSpPr>
          <a:xfrm rot="-267980">
            <a:off x="231094" y="2287697"/>
            <a:ext cx="254860" cy="280364"/>
            <a:chOff x="6431500" y="4405675"/>
            <a:chExt cx="904275" cy="757975"/>
          </a:xfrm>
        </p:grpSpPr>
        <p:sp>
          <p:nvSpPr>
            <p:cNvPr id="3542" name="Google Shape;3542;p22"/>
            <p:cNvSpPr/>
            <p:nvPr/>
          </p:nvSpPr>
          <p:spPr>
            <a:xfrm>
              <a:off x="6907900" y="5158725"/>
              <a:ext cx="8025" cy="4925"/>
            </a:xfrm>
            <a:custGeom>
              <a:avLst/>
              <a:gdLst/>
              <a:ahLst/>
              <a:cxnLst/>
              <a:rect l="l" t="t" r="r" b="b"/>
              <a:pathLst>
                <a:path w="321" h="197" extrusionOk="0">
                  <a:moveTo>
                    <a:pt x="1" y="0"/>
                  </a:moveTo>
                  <a:cubicBezTo>
                    <a:pt x="1" y="99"/>
                    <a:pt x="1" y="197"/>
                    <a:pt x="99" y="197"/>
                  </a:cubicBezTo>
                  <a:lnTo>
                    <a:pt x="320" y="197"/>
                  </a:lnTo>
                  <a:cubicBezTo>
                    <a:pt x="320" y="197"/>
                    <a:pt x="320" y="99"/>
                    <a:pt x="198" y="99"/>
                  </a:cubicBezTo>
                  <a:cubicBezTo>
                    <a:pt x="148" y="49"/>
                    <a:pt x="124" y="49"/>
                    <a:pt x="99" y="49"/>
                  </a:cubicBezTo>
                  <a:cubicBezTo>
                    <a:pt x="75" y="49"/>
                    <a:pt x="50" y="4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22"/>
            <p:cNvSpPr/>
            <p:nvPr/>
          </p:nvSpPr>
          <p:spPr>
            <a:xfrm>
              <a:off x="6897450" y="5160475"/>
              <a:ext cx="8025" cy="3175"/>
            </a:xfrm>
            <a:custGeom>
              <a:avLst/>
              <a:gdLst/>
              <a:ahLst/>
              <a:cxnLst/>
              <a:rect l="l" t="t" r="r" b="b"/>
              <a:pathLst>
                <a:path w="321" h="127" extrusionOk="0">
                  <a:moveTo>
                    <a:pt x="76" y="0"/>
                  </a:moveTo>
                  <a:cubicBezTo>
                    <a:pt x="52" y="0"/>
                    <a:pt x="27" y="8"/>
                    <a:pt x="1" y="29"/>
                  </a:cubicBezTo>
                  <a:cubicBezTo>
                    <a:pt x="1" y="127"/>
                    <a:pt x="1" y="127"/>
                    <a:pt x="124" y="127"/>
                  </a:cubicBezTo>
                  <a:lnTo>
                    <a:pt x="222" y="127"/>
                  </a:lnTo>
                  <a:lnTo>
                    <a:pt x="320" y="29"/>
                  </a:lnTo>
                  <a:lnTo>
                    <a:pt x="320" y="29"/>
                  </a:lnTo>
                  <a:cubicBezTo>
                    <a:pt x="300" y="49"/>
                    <a:pt x="279" y="57"/>
                    <a:pt x="258" y="57"/>
                  </a:cubicBezTo>
                  <a:cubicBezTo>
                    <a:pt x="200" y="57"/>
                    <a:pt x="141" y="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22"/>
            <p:cNvSpPr/>
            <p:nvPr/>
          </p:nvSpPr>
          <p:spPr>
            <a:xfrm>
              <a:off x="6433950" y="4405675"/>
              <a:ext cx="901825" cy="753075"/>
            </a:xfrm>
            <a:custGeom>
              <a:avLst/>
              <a:gdLst/>
              <a:ahLst/>
              <a:cxnLst/>
              <a:rect l="l" t="t" r="r" b="b"/>
              <a:pathLst>
                <a:path w="36073" h="30123" extrusionOk="0">
                  <a:moveTo>
                    <a:pt x="17434" y="517"/>
                  </a:moveTo>
                  <a:cubicBezTo>
                    <a:pt x="17434" y="615"/>
                    <a:pt x="17533" y="615"/>
                    <a:pt x="17631" y="615"/>
                  </a:cubicBezTo>
                  <a:cubicBezTo>
                    <a:pt x="17631" y="714"/>
                    <a:pt x="17533" y="714"/>
                    <a:pt x="17533" y="714"/>
                  </a:cubicBezTo>
                  <a:cubicBezTo>
                    <a:pt x="17115" y="812"/>
                    <a:pt x="16598" y="812"/>
                    <a:pt x="16205" y="910"/>
                  </a:cubicBezTo>
                  <a:lnTo>
                    <a:pt x="16303" y="812"/>
                  </a:lnTo>
                  <a:cubicBezTo>
                    <a:pt x="16500" y="812"/>
                    <a:pt x="16697" y="812"/>
                    <a:pt x="16918" y="714"/>
                  </a:cubicBezTo>
                  <a:cubicBezTo>
                    <a:pt x="17016" y="714"/>
                    <a:pt x="17016" y="615"/>
                    <a:pt x="17016" y="615"/>
                  </a:cubicBezTo>
                  <a:cubicBezTo>
                    <a:pt x="17016" y="615"/>
                    <a:pt x="17115" y="615"/>
                    <a:pt x="17115" y="714"/>
                  </a:cubicBezTo>
                  <a:cubicBezTo>
                    <a:pt x="17213" y="615"/>
                    <a:pt x="17311" y="615"/>
                    <a:pt x="17434" y="517"/>
                  </a:cubicBezTo>
                  <a:close/>
                  <a:moveTo>
                    <a:pt x="15369" y="714"/>
                  </a:moveTo>
                  <a:lnTo>
                    <a:pt x="15369" y="910"/>
                  </a:lnTo>
                  <a:cubicBezTo>
                    <a:pt x="15369" y="910"/>
                    <a:pt x="15369" y="1033"/>
                    <a:pt x="15467" y="1033"/>
                  </a:cubicBezTo>
                  <a:lnTo>
                    <a:pt x="15270" y="1033"/>
                  </a:lnTo>
                  <a:cubicBezTo>
                    <a:pt x="15270" y="1033"/>
                    <a:pt x="15172" y="1033"/>
                    <a:pt x="15074" y="910"/>
                  </a:cubicBezTo>
                  <a:cubicBezTo>
                    <a:pt x="14975" y="910"/>
                    <a:pt x="14975" y="910"/>
                    <a:pt x="14852" y="1033"/>
                  </a:cubicBezTo>
                  <a:cubicBezTo>
                    <a:pt x="14852" y="910"/>
                    <a:pt x="14975" y="812"/>
                    <a:pt x="14975" y="812"/>
                  </a:cubicBezTo>
                  <a:cubicBezTo>
                    <a:pt x="15074" y="714"/>
                    <a:pt x="15270" y="714"/>
                    <a:pt x="15369" y="714"/>
                  </a:cubicBezTo>
                  <a:close/>
                  <a:moveTo>
                    <a:pt x="16500" y="296"/>
                  </a:moveTo>
                  <a:lnTo>
                    <a:pt x="16500" y="517"/>
                  </a:lnTo>
                  <a:cubicBezTo>
                    <a:pt x="16402" y="615"/>
                    <a:pt x="16082" y="517"/>
                    <a:pt x="15984" y="714"/>
                  </a:cubicBezTo>
                  <a:cubicBezTo>
                    <a:pt x="15984" y="812"/>
                    <a:pt x="16082" y="812"/>
                    <a:pt x="16082" y="910"/>
                  </a:cubicBezTo>
                  <a:cubicBezTo>
                    <a:pt x="16082" y="1033"/>
                    <a:pt x="15984" y="1033"/>
                    <a:pt x="15787" y="1033"/>
                  </a:cubicBezTo>
                  <a:cubicBezTo>
                    <a:pt x="15787" y="910"/>
                    <a:pt x="15885" y="812"/>
                    <a:pt x="15885" y="714"/>
                  </a:cubicBezTo>
                  <a:cubicBezTo>
                    <a:pt x="15787" y="714"/>
                    <a:pt x="15787" y="714"/>
                    <a:pt x="15787" y="615"/>
                  </a:cubicBezTo>
                  <a:cubicBezTo>
                    <a:pt x="15885" y="517"/>
                    <a:pt x="16082" y="517"/>
                    <a:pt x="16303" y="517"/>
                  </a:cubicBezTo>
                  <a:lnTo>
                    <a:pt x="16303" y="419"/>
                  </a:lnTo>
                  <a:cubicBezTo>
                    <a:pt x="16402" y="419"/>
                    <a:pt x="16402" y="419"/>
                    <a:pt x="16500" y="296"/>
                  </a:cubicBezTo>
                  <a:close/>
                  <a:moveTo>
                    <a:pt x="12197" y="1525"/>
                  </a:moveTo>
                  <a:cubicBezTo>
                    <a:pt x="12197" y="1525"/>
                    <a:pt x="12098" y="1525"/>
                    <a:pt x="12098" y="1648"/>
                  </a:cubicBezTo>
                  <a:lnTo>
                    <a:pt x="12295" y="1648"/>
                  </a:lnTo>
                  <a:lnTo>
                    <a:pt x="12197" y="1525"/>
                  </a:lnTo>
                  <a:close/>
                  <a:moveTo>
                    <a:pt x="17926" y="1328"/>
                  </a:moveTo>
                  <a:cubicBezTo>
                    <a:pt x="17828" y="1427"/>
                    <a:pt x="17729" y="1525"/>
                    <a:pt x="17533" y="1525"/>
                  </a:cubicBezTo>
                  <a:cubicBezTo>
                    <a:pt x="17434" y="1525"/>
                    <a:pt x="17311" y="1525"/>
                    <a:pt x="17213" y="1648"/>
                  </a:cubicBezTo>
                  <a:cubicBezTo>
                    <a:pt x="17147" y="1648"/>
                    <a:pt x="17082" y="1593"/>
                    <a:pt x="17016" y="1593"/>
                  </a:cubicBezTo>
                  <a:cubicBezTo>
                    <a:pt x="16983" y="1593"/>
                    <a:pt x="16951" y="1607"/>
                    <a:pt x="16918" y="1648"/>
                  </a:cubicBezTo>
                  <a:lnTo>
                    <a:pt x="16820" y="1648"/>
                  </a:lnTo>
                  <a:cubicBezTo>
                    <a:pt x="16697" y="1648"/>
                    <a:pt x="16598" y="1648"/>
                    <a:pt x="16402" y="1746"/>
                  </a:cubicBezTo>
                  <a:lnTo>
                    <a:pt x="16082" y="1746"/>
                  </a:lnTo>
                  <a:cubicBezTo>
                    <a:pt x="15984" y="1845"/>
                    <a:pt x="15787" y="1845"/>
                    <a:pt x="15688" y="1845"/>
                  </a:cubicBezTo>
                  <a:cubicBezTo>
                    <a:pt x="15590" y="1943"/>
                    <a:pt x="15369" y="1943"/>
                    <a:pt x="15172" y="1943"/>
                  </a:cubicBezTo>
                  <a:lnTo>
                    <a:pt x="15172" y="1845"/>
                  </a:lnTo>
                  <a:lnTo>
                    <a:pt x="15369" y="1845"/>
                  </a:lnTo>
                  <a:lnTo>
                    <a:pt x="15369" y="1525"/>
                  </a:lnTo>
                  <a:cubicBezTo>
                    <a:pt x="15467" y="1648"/>
                    <a:pt x="15467" y="1746"/>
                    <a:pt x="15590" y="1845"/>
                  </a:cubicBezTo>
                  <a:cubicBezTo>
                    <a:pt x="15590" y="1746"/>
                    <a:pt x="15688" y="1746"/>
                    <a:pt x="15688" y="1648"/>
                  </a:cubicBezTo>
                  <a:lnTo>
                    <a:pt x="15787" y="1648"/>
                  </a:lnTo>
                  <a:cubicBezTo>
                    <a:pt x="15840" y="1666"/>
                    <a:pt x="15895" y="1673"/>
                    <a:pt x="15950" y="1673"/>
                  </a:cubicBezTo>
                  <a:cubicBezTo>
                    <a:pt x="16197" y="1673"/>
                    <a:pt x="16455" y="1525"/>
                    <a:pt x="16697" y="1525"/>
                  </a:cubicBezTo>
                  <a:cubicBezTo>
                    <a:pt x="16820" y="1427"/>
                    <a:pt x="16918" y="1427"/>
                    <a:pt x="17016" y="1427"/>
                  </a:cubicBezTo>
                  <a:lnTo>
                    <a:pt x="17311" y="1427"/>
                  </a:lnTo>
                  <a:cubicBezTo>
                    <a:pt x="17311" y="1394"/>
                    <a:pt x="17325" y="1383"/>
                    <a:pt x="17347" y="1383"/>
                  </a:cubicBezTo>
                  <a:cubicBezTo>
                    <a:pt x="17391" y="1383"/>
                    <a:pt x="17467" y="1427"/>
                    <a:pt x="17533" y="1427"/>
                  </a:cubicBezTo>
                  <a:cubicBezTo>
                    <a:pt x="17631" y="1427"/>
                    <a:pt x="17828" y="1427"/>
                    <a:pt x="17926" y="1328"/>
                  </a:cubicBezTo>
                  <a:close/>
                  <a:moveTo>
                    <a:pt x="18442" y="2878"/>
                  </a:moveTo>
                  <a:lnTo>
                    <a:pt x="18344" y="2976"/>
                  </a:lnTo>
                  <a:lnTo>
                    <a:pt x="18344" y="3074"/>
                  </a:lnTo>
                  <a:cubicBezTo>
                    <a:pt x="18344" y="2976"/>
                    <a:pt x="18246" y="2976"/>
                    <a:pt x="18246" y="2976"/>
                  </a:cubicBezTo>
                  <a:cubicBezTo>
                    <a:pt x="18147" y="2976"/>
                    <a:pt x="18147" y="2976"/>
                    <a:pt x="18049" y="3074"/>
                  </a:cubicBezTo>
                  <a:cubicBezTo>
                    <a:pt x="18049" y="2976"/>
                    <a:pt x="18147" y="2976"/>
                    <a:pt x="18147" y="2878"/>
                  </a:cubicBezTo>
                  <a:close/>
                  <a:moveTo>
                    <a:pt x="19278" y="2755"/>
                  </a:moveTo>
                  <a:cubicBezTo>
                    <a:pt x="19770" y="2878"/>
                    <a:pt x="20188" y="2976"/>
                    <a:pt x="20705" y="3074"/>
                  </a:cubicBezTo>
                  <a:lnTo>
                    <a:pt x="20705" y="3173"/>
                  </a:lnTo>
                  <a:cubicBezTo>
                    <a:pt x="20545" y="3074"/>
                    <a:pt x="20391" y="3050"/>
                    <a:pt x="20253" y="3050"/>
                  </a:cubicBezTo>
                  <a:cubicBezTo>
                    <a:pt x="20115" y="3050"/>
                    <a:pt x="19992" y="3074"/>
                    <a:pt x="19893" y="3074"/>
                  </a:cubicBezTo>
                  <a:cubicBezTo>
                    <a:pt x="19672" y="3074"/>
                    <a:pt x="19475" y="3074"/>
                    <a:pt x="19278" y="2976"/>
                  </a:cubicBezTo>
                  <a:cubicBezTo>
                    <a:pt x="19234" y="2956"/>
                    <a:pt x="19195" y="2948"/>
                    <a:pt x="19159" y="2948"/>
                  </a:cubicBezTo>
                  <a:cubicBezTo>
                    <a:pt x="19014" y="2948"/>
                    <a:pt x="18919" y="3074"/>
                    <a:pt x="18762" y="3074"/>
                  </a:cubicBezTo>
                  <a:cubicBezTo>
                    <a:pt x="18762" y="2976"/>
                    <a:pt x="18664" y="2976"/>
                    <a:pt x="18442" y="2878"/>
                  </a:cubicBezTo>
                  <a:lnTo>
                    <a:pt x="18959" y="2878"/>
                  </a:lnTo>
                  <a:cubicBezTo>
                    <a:pt x="18983" y="2847"/>
                    <a:pt x="19008" y="2838"/>
                    <a:pt x="19033" y="2838"/>
                  </a:cubicBezTo>
                  <a:cubicBezTo>
                    <a:pt x="19070" y="2838"/>
                    <a:pt x="19109" y="2858"/>
                    <a:pt x="19149" y="2858"/>
                  </a:cubicBezTo>
                  <a:cubicBezTo>
                    <a:pt x="19190" y="2858"/>
                    <a:pt x="19232" y="2838"/>
                    <a:pt x="19278" y="2755"/>
                  </a:cubicBezTo>
                  <a:close/>
                  <a:moveTo>
                    <a:pt x="19475" y="714"/>
                  </a:moveTo>
                  <a:lnTo>
                    <a:pt x="19475" y="714"/>
                  </a:lnTo>
                  <a:cubicBezTo>
                    <a:pt x="19574" y="812"/>
                    <a:pt x="19672" y="812"/>
                    <a:pt x="19770" y="812"/>
                  </a:cubicBezTo>
                  <a:cubicBezTo>
                    <a:pt x="19841" y="812"/>
                    <a:pt x="19903" y="748"/>
                    <a:pt x="19980" y="748"/>
                  </a:cubicBezTo>
                  <a:cubicBezTo>
                    <a:pt x="20038" y="748"/>
                    <a:pt x="20104" y="784"/>
                    <a:pt x="20188" y="910"/>
                  </a:cubicBezTo>
                  <a:cubicBezTo>
                    <a:pt x="20304" y="795"/>
                    <a:pt x="20393" y="747"/>
                    <a:pt x="20468" y="747"/>
                  </a:cubicBezTo>
                  <a:cubicBezTo>
                    <a:pt x="20521" y="747"/>
                    <a:pt x="20566" y="771"/>
                    <a:pt x="20606" y="812"/>
                  </a:cubicBezTo>
                  <a:lnTo>
                    <a:pt x="21123" y="812"/>
                  </a:lnTo>
                  <a:cubicBezTo>
                    <a:pt x="21319" y="812"/>
                    <a:pt x="21614" y="910"/>
                    <a:pt x="21836" y="910"/>
                  </a:cubicBezTo>
                  <a:cubicBezTo>
                    <a:pt x="21836" y="951"/>
                    <a:pt x="21847" y="965"/>
                    <a:pt x="21865" y="965"/>
                  </a:cubicBezTo>
                  <a:cubicBezTo>
                    <a:pt x="21901" y="965"/>
                    <a:pt x="21967" y="910"/>
                    <a:pt x="22032" y="910"/>
                  </a:cubicBezTo>
                  <a:lnTo>
                    <a:pt x="22229" y="910"/>
                  </a:lnTo>
                  <a:cubicBezTo>
                    <a:pt x="22352" y="910"/>
                    <a:pt x="22352" y="1033"/>
                    <a:pt x="22352" y="1132"/>
                  </a:cubicBezTo>
                  <a:lnTo>
                    <a:pt x="22647" y="1132"/>
                  </a:lnTo>
                  <a:cubicBezTo>
                    <a:pt x="22647" y="1069"/>
                    <a:pt x="22655" y="1050"/>
                    <a:pt x="22666" y="1050"/>
                  </a:cubicBezTo>
                  <a:cubicBezTo>
                    <a:pt x="22685" y="1050"/>
                    <a:pt x="22712" y="1101"/>
                    <a:pt x="22729" y="1101"/>
                  </a:cubicBezTo>
                  <a:cubicBezTo>
                    <a:pt x="22739" y="1101"/>
                    <a:pt x="22746" y="1084"/>
                    <a:pt x="22746" y="1033"/>
                  </a:cubicBezTo>
                  <a:cubicBezTo>
                    <a:pt x="22967" y="1033"/>
                    <a:pt x="23065" y="1033"/>
                    <a:pt x="23262" y="1230"/>
                  </a:cubicBezTo>
                  <a:lnTo>
                    <a:pt x="23360" y="1132"/>
                  </a:lnTo>
                  <a:cubicBezTo>
                    <a:pt x="23360" y="1230"/>
                    <a:pt x="23360" y="1230"/>
                    <a:pt x="23459" y="1230"/>
                  </a:cubicBezTo>
                  <a:cubicBezTo>
                    <a:pt x="23541" y="1230"/>
                    <a:pt x="23612" y="1186"/>
                    <a:pt x="23679" y="1186"/>
                  </a:cubicBezTo>
                  <a:cubicBezTo>
                    <a:pt x="23713" y="1186"/>
                    <a:pt x="23745" y="1197"/>
                    <a:pt x="23778" y="1230"/>
                  </a:cubicBezTo>
                  <a:cubicBezTo>
                    <a:pt x="23877" y="1328"/>
                    <a:pt x="24073" y="1328"/>
                    <a:pt x="24295" y="1427"/>
                  </a:cubicBezTo>
                  <a:lnTo>
                    <a:pt x="24491" y="1427"/>
                  </a:lnTo>
                  <a:cubicBezTo>
                    <a:pt x="24590" y="1525"/>
                    <a:pt x="24688" y="1525"/>
                    <a:pt x="24811" y="1525"/>
                  </a:cubicBezTo>
                  <a:cubicBezTo>
                    <a:pt x="24811" y="1648"/>
                    <a:pt x="24909" y="1648"/>
                    <a:pt x="25008" y="1746"/>
                  </a:cubicBezTo>
                  <a:lnTo>
                    <a:pt x="25303" y="1746"/>
                  </a:lnTo>
                  <a:lnTo>
                    <a:pt x="25303" y="1845"/>
                  </a:lnTo>
                  <a:cubicBezTo>
                    <a:pt x="25622" y="1845"/>
                    <a:pt x="25622" y="1845"/>
                    <a:pt x="25721" y="2042"/>
                  </a:cubicBezTo>
                  <a:lnTo>
                    <a:pt x="26139" y="2042"/>
                  </a:lnTo>
                  <a:cubicBezTo>
                    <a:pt x="26237" y="2140"/>
                    <a:pt x="26237" y="2263"/>
                    <a:pt x="26336" y="2361"/>
                  </a:cubicBezTo>
                  <a:cubicBezTo>
                    <a:pt x="26754" y="2361"/>
                    <a:pt x="26950" y="2656"/>
                    <a:pt x="27270" y="2656"/>
                  </a:cubicBezTo>
                  <a:cubicBezTo>
                    <a:pt x="27368" y="2878"/>
                    <a:pt x="27565" y="2976"/>
                    <a:pt x="27762" y="3074"/>
                  </a:cubicBezTo>
                  <a:cubicBezTo>
                    <a:pt x="27885" y="3074"/>
                    <a:pt x="27885" y="3173"/>
                    <a:pt x="28081" y="3271"/>
                  </a:cubicBezTo>
                  <a:lnTo>
                    <a:pt x="27885" y="3271"/>
                  </a:lnTo>
                  <a:cubicBezTo>
                    <a:pt x="27762" y="3173"/>
                    <a:pt x="27565" y="3074"/>
                    <a:pt x="27467" y="2976"/>
                  </a:cubicBezTo>
                  <a:cubicBezTo>
                    <a:pt x="27467" y="3074"/>
                    <a:pt x="27368" y="3074"/>
                    <a:pt x="27368" y="3074"/>
                  </a:cubicBezTo>
                  <a:lnTo>
                    <a:pt x="27368" y="2976"/>
                  </a:lnTo>
                  <a:lnTo>
                    <a:pt x="27049" y="2976"/>
                  </a:lnTo>
                  <a:cubicBezTo>
                    <a:pt x="27049" y="2878"/>
                    <a:pt x="27049" y="2755"/>
                    <a:pt x="26950" y="2755"/>
                  </a:cubicBezTo>
                  <a:lnTo>
                    <a:pt x="26754" y="2755"/>
                  </a:lnTo>
                  <a:cubicBezTo>
                    <a:pt x="26754" y="2656"/>
                    <a:pt x="26655" y="2656"/>
                    <a:pt x="26655" y="2558"/>
                  </a:cubicBezTo>
                  <a:lnTo>
                    <a:pt x="26434" y="2558"/>
                  </a:lnTo>
                  <a:cubicBezTo>
                    <a:pt x="26336" y="2558"/>
                    <a:pt x="26336" y="2460"/>
                    <a:pt x="26237" y="2460"/>
                  </a:cubicBezTo>
                  <a:cubicBezTo>
                    <a:pt x="25819" y="2361"/>
                    <a:pt x="25524" y="2042"/>
                    <a:pt x="25008" y="2042"/>
                  </a:cubicBezTo>
                  <a:cubicBezTo>
                    <a:pt x="25008" y="1943"/>
                    <a:pt x="24909" y="1845"/>
                    <a:pt x="24811" y="1746"/>
                  </a:cubicBezTo>
                  <a:cubicBezTo>
                    <a:pt x="24700" y="1796"/>
                    <a:pt x="24571" y="1820"/>
                    <a:pt x="24430" y="1820"/>
                  </a:cubicBezTo>
                  <a:cubicBezTo>
                    <a:pt x="24289" y="1820"/>
                    <a:pt x="24135" y="1796"/>
                    <a:pt x="23975" y="1746"/>
                  </a:cubicBezTo>
                  <a:cubicBezTo>
                    <a:pt x="24073" y="1648"/>
                    <a:pt x="24073" y="1648"/>
                    <a:pt x="24073" y="1525"/>
                  </a:cubicBezTo>
                  <a:cubicBezTo>
                    <a:pt x="24055" y="1507"/>
                    <a:pt x="24041" y="1500"/>
                    <a:pt x="24028" y="1500"/>
                  </a:cubicBezTo>
                  <a:cubicBezTo>
                    <a:pt x="23972" y="1500"/>
                    <a:pt x="23957" y="1648"/>
                    <a:pt x="23877" y="1648"/>
                  </a:cubicBezTo>
                  <a:cubicBezTo>
                    <a:pt x="23778" y="1525"/>
                    <a:pt x="23582" y="1427"/>
                    <a:pt x="23459" y="1328"/>
                  </a:cubicBezTo>
                  <a:cubicBezTo>
                    <a:pt x="23459" y="1427"/>
                    <a:pt x="23360" y="1427"/>
                    <a:pt x="23360" y="1525"/>
                  </a:cubicBezTo>
                  <a:cubicBezTo>
                    <a:pt x="23262" y="1427"/>
                    <a:pt x="23262" y="1427"/>
                    <a:pt x="23164" y="1328"/>
                  </a:cubicBezTo>
                  <a:cubicBezTo>
                    <a:pt x="23114" y="1378"/>
                    <a:pt x="23065" y="1402"/>
                    <a:pt x="23028" y="1402"/>
                  </a:cubicBezTo>
                  <a:cubicBezTo>
                    <a:pt x="22991" y="1402"/>
                    <a:pt x="22967" y="1378"/>
                    <a:pt x="22967" y="1328"/>
                  </a:cubicBezTo>
                  <a:cubicBezTo>
                    <a:pt x="22926" y="1361"/>
                    <a:pt x="22888" y="1372"/>
                    <a:pt x="22851" y="1372"/>
                  </a:cubicBezTo>
                  <a:cubicBezTo>
                    <a:pt x="22778" y="1372"/>
                    <a:pt x="22713" y="1328"/>
                    <a:pt x="22647" y="1328"/>
                  </a:cubicBezTo>
                  <a:cubicBezTo>
                    <a:pt x="22549" y="1328"/>
                    <a:pt x="22549" y="1328"/>
                    <a:pt x="22352" y="1230"/>
                  </a:cubicBezTo>
                  <a:cubicBezTo>
                    <a:pt x="22352" y="1230"/>
                    <a:pt x="22352" y="1328"/>
                    <a:pt x="22229" y="1328"/>
                  </a:cubicBezTo>
                  <a:lnTo>
                    <a:pt x="22131" y="1230"/>
                  </a:lnTo>
                  <a:cubicBezTo>
                    <a:pt x="21934" y="1132"/>
                    <a:pt x="21836" y="1132"/>
                    <a:pt x="21614" y="1132"/>
                  </a:cubicBezTo>
                  <a:cubicBezTo>
                    <a:pt x="21418" y="1132"/>
                    <a:pt x="21221" y="1033"/>
                    <a:pt x="20901" y="1033"/>
                  </a:cubicBezTo>
                  <a:cubicBezTo>
                    <a:pt x="20866" y="1051"/>
                    <a:pt x="20830" y="1059"/>
                    <a:pt x="20793" y="1059"/>
                  </a:cubicBezTo>
                  <a:cubicBezTo>
                    <a:pt x="20629" y="1059"/>
                    <a:pt x="20450" y="910"/>
                    <a:pt x="20188" y="910"/>
                  </a:cubicBezTo>
                  <a:lnTo>
                    <a:pt x="19574" y="910"/>
                  </a:lnTo>
                  <a:cubicBezTo>
                    <a:pt x="19574" y="812"/>
                    <a:pt x="19574" y="812"/>
                    <a:pt x="19475" y="714"/>
                  </a:cubicBezTo>
                  <a:close/>
                  <a:moveTo>
                    <a:pt x="9222" y="3369"/>
                  </a:moveTo>
                  <a:cubicBezTo>
                    <a:pt x="9222" y="3591"/>
                    <a:pt x="9123" y="3591"/>
                    <a:pt x="9123" y="3689"/>
                  </a:cubicBezTo>
                  <a:cubicBezTo>
                    <a:pt x="9025" y="3689"/>
                    <a:pt x="9025" y="3689"/>
                    <a:pt x="9025" y="3591"/>
                  </a:cubicBezTo>
                  <a:lnTo>
                    <a:pt x="9222" y="3369"/>
                  </a:lnTo>
                  <a:close/>
                  <a:moveTo>
                    <a:pt x="17926" y="3492"/>
                  </a:moveTo>
                  <a:lnTo>
                    <a:pt x="17926" y="3591"/>
                  </a:lnTo>
                  <a:cubicBezTo>
                    <a:pt x="17729" y="3689"/>
                    <a:pt x="17631" y="3689"/>
                    <a:pt x="17434" y="3787"/>
                  </a:cubicBezTo>
                  <a:cubicBezTo>
                    <a:pt x="17434" y="3689"/>
                    <a:pt x="17533" y="3689"/>
                    <a:pt x="17533" y="3689"/>
                  </a:cubicBezTo>
                  <a:cubicBezTo>
                    <a:pt x="17434" y="3689"/>
                    <a:pt x="17434" y="3591"/>
                    <a:pt x="17434" y="3591"/>
                  </a:cubicBezTo>
                  <a:cubicBezTo>
                    <a:pt x="17434" y="3591"/>
                    <a:pt x="17533" y="3591"/>
                    <a:pt x="17533" y="3492"/>
                  </a:cubicBezTo>
                  <a:cubicBezTo>
                    <a:pt x="17565" y="3525"/>
                    <a:pt x="17587" y="3536"/>
                    <a:pt x="17606" y="3536"/>
                  </a:cubicBezTo>
                  <a:cubicBezTo>
                    <a:pt x="17642" y="3536"/>
                    <a:pt x="17664" y="3492"/>
                    <a:pt x="17729" y="3492"/>
                  </a:cubicBezTo>
                  <a:close/>
                  <a:moveTo>
                    <a:pt x="22352" y="2976"/>
                  </a:moveTo>
                  <a:cubicBezTo>
                    <a:pt x="22450" y="3074"/>
                    <a:pt x="22450" y="3173"/>
                    <a:pt x="22450" y="3173"/>
                  </a:cubicBezTo>
                  <a:lnTo>
                    <a:pt x="23262" y="3173"/>
                  </a:lnTo>
                  <a:cubicBezTo>
                    <a:pt x="23360" y="3271"/>
                    <a:pt x="23459" y="3271"/>
                    <a:pt x="23582" y="3369"/>
                  </a:cubicBezTo>
                  <a:cubicBezTo>
                    <a:pt x="23877" y="3492"/>
                    <a:pt x="24196" y="3492"/>
                    <a:pt x="24393" y="3689"/>
                  </a:cubicBezTo>
                  <a:cubicBezTo>
                    <a:pt x="24491" y="3689"/>
                    <a:pt x="24491" y="3689"/>
                    <a:pt x="24590" y="3787"/>
                  </a:cubicBezTo>
                  <a:cubicBezTo>
                    <a:pt x="24393" y="3787"/>
                    <a:pt x="24196" y="3689"/>
                    <a:pt x="23975" y="3689"/>
                  </a:cubicBezTo>
                  <a:lnTo>
                    <a:pt x="23975" y="3591"/>
                  </a:lnTo>
                  <a:cubicBezTo>
                    <a:pt x="23680" y="3591"/>
                    <a:pt x="23459" y="3492"/>
                    <a:pt x="23164" y="3369"/>
                  </a:cubicBezTo>
                  <a:cubicBezTo>
                    <a:pt x="23164" y="3369"/>
                    <a:pt x="23065" y="3369"/>
                    <a:pt x="23065" y="3492"/>
                  </a:cubicBezTo>
                  <a:cubicBezTo>
                    <a:pt x="22844" y="3173"/>
                    <a:pt x="22549" y="3173"/>
                    <a:pt x="22229" y="3173"/>
                  </a:cubicBezTo>
                  <a:cubicBezTo>
                    <a:pt x="22352" y="3173"/>
                    <a:pt x="22352" y="3074"/>
                    <a:pt x="22352" y="2976"/>
                  </a:cubicBezTo>
                  <a:close/>
                  <a:moveTo>
                    <a:pt x="22520" y="3645"/>
                  </a:moveTo>
                  <a:cubicBezTo>
                    <a:pt x="22538" y="3645"/>
                    <a:pt x="22549" y="3656"/>
                    <a:pt x="22549" y="3689"/>
                  </a:cubicBezTo>
                  <a:cubicBezTo>
                    <a:pt x="22647" y="3689"/>
                    <a:pt x="22647" y="3689"/>
                    <a:pt x="22746" y="3787"/>
                  </a:cubicBezTo>
                  <a:cubicBezTo>
                    <a:pt x="22706" y="3807"/>
                    <a:pt x="22671" y="3815"/>
                    <a:pt x="22639" y="3815"/>
                  </a:cubicBezTo>
                  <a:cubicBezTo>
                    <a:pt x="22509" y="3815"/>
                    <a:pt x="22431" y="3689"/>
                    <a:pt x="22352" y="3689"/>
                  </a:cubicBezTo>
                  <a:cubicBezTo>
                    <a:pt x="22418" y="3689"/>
                    <a:pt x="22483" y="3645"/>
                    <a:pt x="22520" y="3645"/>
                  </a:cubicBezTo>
                  <a:close/>
                  <a:moveTo>
                    <a:pt x="9935" y="3689"/>
                  </a:moveTo>
                  <a:cubicBezTo>
                    <a:pt x="9935" y="3787"/>
                    <a:pt x="10058" y="3787"/>
                    <a:pt x="10058" y="3886"/>
                  </a:cubicBezTo>
                  <a:lnTo>
                    <a:pt x="9738" y="3886"/>
                  </a:lnTo>
                  <a:cubicBezTo>
                    <a:pt x="9836" y="3787"/>
                    <a:pt x="9836" y="3787"/>
                    <a:pt x="9935" y="3689"/>
                  </a:cubicBezTo>
                  <a:close/>
                  <a:moveTo>
                    <a:pt x="16697" y="3689"/>
                  </a:moveTo>
                  <a:lnTo>
                    <a:pt x="16820" y="3787"/>
                  </a:lnTo>
                  <a:cubicBezTo>
                    <a:pt x="16820" y="3886"/>
                    <a:pt x="16820" y="3886"/>
                    <a:pt x="16697" y="3886"/>
                  </a:cubicBezTo>
                  <a:lnTo>
                    <a:pt x="16598" y="3787"/>
                  </a:lnTo>
                  <a:cubicBezTo>
                    <a:pt x="16500" y="3787"/>
                    <a:pt x="16402" y="3787"/>
                    <a:pt x="16303" y="3886"/>
                  </a:cubicBezTo>
                  <a:lnTo>
                    <a:pt x="16303" y="3689"/>
                  </a:lnTo>
                  <a:cubicBezTo>
                    <a:pt x="16369" y="3689"/>
                    <a:pt x="16478" y="3733"/>
                    <a:pt x="16573" y="3733"/>
                  </a:cubicBezTo>
                  <a:cubicBezTo>
                    <a:pt x="16620" y="3733"/>
                    <a:pt x="16664" y="3722"/>
                    <a:pt x="16697" y="3689"/>
                  </a:cubicBezTo>
                  <a:close/>
                  <a:moveTo>
                    <a:pt x="23877" y="3886"/>
                  </a:moveTo>
                  <a:cubicBezTo>
                    <a:pt x="23877" y="4107"/>
                    <a:pt x="23877" y="4107"/>
                    <a:pt x="23778" y="4205"/>
                  </a:cubicBezTo>
                  <a:cubicBezTo>
                    <a:pt x="23680" y="4107"/>
                    <a:pt x="23680" y="3984"/>
                    <a:pt x="23582" y="3886"/>
                  </a:cubicBezTo>
                  <a:lnTo>
                    <a:pt x="23582" y="3886"/>
                  </a:lnTo>
                  <a:cubicBezTo>
                    <a:pt x="23583" y="3887"/>
                    <a:pt x="23681" y="3984"/>
                    <a:pt x="23778" y="3984"/>
                  </a:cubicBezTo>
                  <a:cubicBezTo>
                    <a:pt x="23778" y="3984"/>
                    <a:pt x="23778" y="3886"/>
                    <a:pt x="23877" y="3886"/>
                  </a:cubicBezTo>
                  <a:close/>
                  <a:moveTo>
                    <a:pt x="24196" y="4205"/>
                  </a:moveTo>
                  <a:cubicBezTo>
                    <a:pt x="24196" y="4304"/>
                    <a:pt x="24295" y="4304"/>
                    <a:pt x="24393" y="4402"/>
                  </a:cubicBezTo>
                  <a:lnTo>
                    <a:pt x="24196" y="4402"/>
                  </a:lnTo>
                  <a:lnTo>
                    <a:pt x="24196" y="4205"/>
                  </a:lnTo>
                  <a:close/>
                  <a:moveTo>
                    <a:pt x="8705" y="3787"/>
                  </a:moveTo>
                  <a:cubicBezTo>
                    <a:pt x="8607" y="3984"/>
                    <a:pt x="8508" y="4107"/>
                    <a:pt x="8312" y="4107"/>
                  </a:cubicBezTo>
                  <a:cubicBezTo>
                    <a:pt x="8213" y="4205"/>
                    <a:pt x="8090" y="4304"/>
                    <a:pt x="7894" y="4500"/>
                  </a:cubicBezTo>
                  <a:cubicBezTo>
                    <a:pt x="7894" y="4402"/>
                    <a:pt x="7894" y="4304"/>
                    <a:pt x="7992" y="4304"/>
                  </a:cubicBezTo>
                  <a:cubicBezTo>
                    <a:pt x="7992" y="4205"/>
                    <a:pt x="8090" y="4205"/>
                    <a:pt x="8213" y="4107"/>
                  </a:cubicBezTo>
                  <a:cubicBezTo>
                    <a:pt x="8312" y="3984"/>
                    <a:pt x="8508" y="3886"/>
                    <a:pt x="8705" y="3787"/>
                  </a:cubicBezTo>
                  <a:close/>
                  <a:moveTo>
                    <a:pt x="9222" y="4205"/>
                  </a:moveTo>
                  <a:cubicBezTo>
                    <a:pt x="9123" y="4304"/>
                    <a:pt x="9123" y="4304"/>
                    <a:pt x="9025" y="4304"/>
                  </a:cubicBezTo>
                  <a:lnTo>
                    <a:pt x="9025" y="4500"/>
                  </a:lnTo>
                  <a:cubicBezTo>
                    <a:pt x="9025" y="4402"/>
                    <a:pt x="9025" y="4304"/>
                    <a:pt x="8926" y="4205"/>
                  </a:cubicBezTo>
                  <a:close/>
                  <a:moveTo>
                    <a:pt x="25523" y="4337"/>
                  </a:moveTo>
                  <a:cubicBezTo>
                    <a:pt x="25606" y="4337"/>
                    <a:pt x="25663" y="4385"/>
                    <a:pt x="25721" y="4500"/>
                  </a:cubicBezTo>
                  <a:cubicBezTo>
                    <a:pt x="25622" y="4500"/>
                    <a:pt x="25524" y="4402"/>
                    <a:pt x="25303" y="4402"/>
                  </a:cubicBezTo>
                  <a:cubicBezTo>
                    <a:pt x="25394" y="4361"/>
                    <a:pt x="25465" y="4337"/>
                    <a:pt x="25523" y="4337"/>
                  </a:cubicBezTo>
                  <a:close/>
                  <a:moveTo>
                    <a:pt x="17115" y="3271"/>
                  </a:moveTo>
                  <a:cubicBezTo>
                    <a:pt x="17016" y="3369"/>
                    <a:pt x="17016" y="3492"/>
                    <a:pt x="17016" y="3591"/>
                  </a:cubicBezTo>
                  <a:cubicBezTo>
                    <a:pt x="17016" y="3492"/>
                    <a:pt x="17016" y="3369"/>
                    <a:pt x="16918" y="3369"/>
                  </a:cubicBezTo>
                  <a:cubicBezTo>
                    <a:pt x="16820" y="3369"/>
                    <a:pt x="16697" y="3492"/>
                    <a:pt x="16598" y="3591"/>
                  </a:cubicBezTo>
                  <a:cubicBezTo>
                    <a:pt x="16598" y="3492"/>
                    <a:pt x="16500" y="3492"/>
                    <a:pt x="16402" y="3492"/>
                  </a:cubicBezTo>
                  <a:cubicBezTo>
                    <a:pt x="16205" y="3492"/>
                    <a:pt x="16082" y="3591"/>
                    <a:pt x="15885" y="3787"/>
                  </a:cubicBezTo>
                  <a:lnTo>
                    <a:pt x="15885" y="3689"/>
                  </a:lnTo>
                  <a:cubicBezTo>
                    <a:pt x="15787" y="3689"/>
                    <a:pt x="15787" y="3787"/>
                    <a:pt x="15787" y="3787"/>
                  </a:cubicBezTo>
                  <a:cubicBezTo>
                    <a:pt x="15738" y="3738"/>
                    <a:pt x="15688" y="3714"/>
                    <a:pt x="15636" y="3714"/>
                  </a:cubicBezTo>
                  <a:cubicBezTo>
                    <a:pt x="15584" y="3714"/>
                    <a:pt x="15529" y="3738"/>
                    <a:pt x="15467" y="3787"/>
                  </a:cubicBezTo>
                  <a:cubicBezTo>
                    <a:pt x="15369" y="3787"/>
                    <a:pt x="15270" y="3787"/>
                    <a:pt x="15172" y="3689"/>
                  </a:cubicBezTo>
                  <a:lnTo>
                    <a:pt x="15172" y="3689"/>
                  </a:lnTo>
                  <a:cubicBezTo>
                    <a:pt x="15172" y="3787"/>
                    <a:pt x="15172" y="3886"/>
                    <a:pt x="15270" y="3886"/>
                  </a:cubicBezTo>
                  <a:lnTo>
                    <a:pt x="15074" y="3886"/>
                  </a:lnTo>
                  <a:cubicBezTo>
                    <a:pt x="14852" y="3886"/>
                    <a:pt x="14656" y="3984"/>
                    <a:pt x="14557" y="4107"/>
                  </a:cubicBezTo>
                  <a:cubicBezTo>
                    <a:pt x="14592" y="4212"/>
                    <a:pt x="14640" y="4242"/>
                    <a:pt x="14696" y="4242"/>
                  </a:cubicBezTo>
                  <a:cubicBezTo>
                    <a:pt x="14774" y="4242"/>
                    <a:pt x="14869" y="4184"/>
                    <a:pt x="14973" y="4184"/>
                  </a:cubicBezTo>
                  <a:cubicBezTo>
                    <a:pt x="15006" y="4184"/>
                    <a:pt x="15039" y="4190"/>
                    <a:pt x="15074" y="4205"/>
                  </a:cubicBezTo>
                  <a:cubicBezTo>
                    <a:pt x="14852" y="4205"/>
                    <a:pt x="14754" y="4304"/>
                    <a:pt x="14656" y="4402"/>
                  </a:cubicBezTo>
                  <a:lnTo>
                    <a:pt x="14557" y="4402"/>
                  </a:lnTo>
                  <a:lnTo>
                    <a:pt x="14557" y="4304"/>
                  </a:lnTo>
                  <a:cubicBezTo>
                    <a:pt x="14459" y="4402"/>
                    <a:pt x="14459" y="4402"/>
                    <a:pt x="14361" y="4402"/>
                  </a:cubicBezTo>
                  <a:cubicBezTo>
                    <a:pt x="14361" y="4304"/>
                    <a:pt x="14557" y="4205"/>
                    <a:pt x="14459" y="4107"/>
                  </a:cubicBezTo>
                  <a:lnTo>
                    <a:pt x="14459" y="4107"/>
                  </a:lnTo>
                  <a:cubicBezTo>
                    <a:pt x="14238" y="4205"/>
                    <a:pt x="14041" y="4205"/>
                    <a:pt x="13943" y="4304"/>
                  </a:cubicBezTo>
                  <a:cubicBezTo>
                    <a:pt x="14041" y="4402"/>
                    <a:pt x="14139" y="4402"/>
                    <a:pt x="14139" y="4402"/>
                  </a:cubicBezTo>
                  <a:cubicBezTo>
                    <a:pt x="14139" y="4500"/>
                    <a:pt x="14041" y="4500"/>
                    <a:pt x="13943" y="4599"/>
                  </a:cubicBezTo>
                  <a:lnTo>
                    <a:pt x="13943" y="4304"/>
                  </a:lnTo>
                  <a:lnTo>
                    <a:pt x="13746" y="4304"/>
                  </a:lnTo>
                  <a:cubicBezTo>
                    <a:pt x="13623" y="4304"/>
                    <a:pt x="13426" y="4402"/>
                    <a:pt x="13328" y="4402"/>
                  </a:cubicBezTo>
                  <a:cubicBezTo>
                    <a:pt x="13328" y="4304"/>
                    <a:pt x="13426" y="4304"/>
                    <a:pt x="13525" y="4205"/>
                  </a:cubicBezTo>
                  <a:cubicBezTo>
                    <a:pt x="13623" y="4205"/>
                    <a:pt x="13746" y="4304"/>
                    <a:pt x="13844" y="4304"/>
                  </a:cubicBezTo>
                  <a:cubicBezTo>
                    <a:pt x="13746" y="4107"/>
                    <a:pt x="13844" y="4107"/>
                    <a:pt x="13943" y="4107"/>
                  </a:cubicBezTo>
                  <a:cubicBezTo>
                    <a:pt x="14139" y="4107"/>
                    <a:pt x="14238" y="3984"/>
                    <a:pt x="14459" y="3886"/>
                  </a:cubicBezTo>
                  <a:cubicBezTo>
                    <a:pt x="14508" y="3837"/>
                    <a:pt x="14557" y="3837"/>
                    <a:pt x="14607" y="3837"/>
                  </a:cubicBezTo>
                  <a:cubicBezTo>
                    <a:pt x="14656" y="3837"/>
                    <a:pt x="14705" y="3837"/>
                    <a:pt x="14754" y="3787"/>
                  </a:cubicBezTo>
                  <a:cubicBezTo>
                    <a:pt x="14852" y="3689"/>
                    <a:pt x="15074" y="3689"/>
                    <a:pt x="15172" y="3689"/>
                  </a:cubicBezTo>
                  <a:cubicBezTo>
                    <a:pt x="15270" y="3591"/>
                    <a:pt x="15467" y="3591"/>
                    <a:pt x="15590" y="3492"/>
                  </a:cubicBezTo>
                  <a:lnTo>
                    <a:pt x="15885" y="3492"/>
                  </a:lnTo>
                  <a:cubicBezTo>
                    <a:pt x="15984" y="3369"/>
                    <a:pt x="16205" y="3369"/>
                    <a:pt x="16402" y="3369"/>
                  </a:cubicBezTo>
                  <a:lnTo>
                    <a:pt x="16598" y="3369"/>
                  </a:lnTo>
                  <a:cubicBezTo>
                    <a:pt x="16500" y="3369"/>
                    <a:pt x="16500" y="3369"/>
                    <a:pt x="16500" y="3271"/>
                  </a:cubicBezTo>
                  <a:close/>
                  <a:moveTo>
                    <a:pt x="18246" y="4205"/>
                  </a:moveTo>
                  <a:lnTo>
                    <a:pt x="18246" y="4304"/>
                  </a:lnTo>
                  <a:lnTo>
                    <a:pt x="17926" y="4304"/>
                  </a:lnTo>
                  <a:cubicBezTo>
                    <a:pt x="17828" y="4304"/>
                    <a:pt x="17729" y="4402"/>
                    <a:pt x="17533" y="4402"/>
                  </a:cubicBezTo>
                  <a:lnTo>
                    <a:pt x="17533" y="4599"/>
                  </a:lnTo>
                  <a:cubicBezTo>
                    <a:pt x="17434" y="4500"/>
                    <a:pt x="17434" y="4500"/>
                    <a:pt x="17311" y="4500"/>
                  </a:cubicBezTo>
                  <a:cubicBezTo>
                    <a:pt x="17434" y="4304"/>
                    <a:pt x="17631" y="4304"/>
                    <a:pt x="17729" y="4304"/>
                  </a:cubicBezTo>
                  <a:cubicBezTo>
                    <a:pt x="17828" y="4255"/>
                    <a:pt x="17932" y="4255"/>
                    <a:pt x="18024" y="4255"/>
                  </a:cubicBezTo>
                  <a:cubicBezTo>
                    <a:pt x="18117" y="4255"/>
                    <a:pt x="18197" y="4255"/>
                    <a:pt x="18246" y="4205"/>
                  </a:cubicBezTo>
                  <a:close/>
                  <a:moveTo>
                    <a:pt x="16697" y="4599"/>
                  </a:moveTo>
                  <a:cubicBezTo>
                    <a:pt x="16598" y="4722"/>
                    <a:pt x="16598" y="4722"/>
                    <a:pt x="16402" y="4722"/>
                  </a:cubicBezTo>
                  <a:cubicBezTo>
                    <a:pt x="16500" y="4599"/>
                    <a:pt x="16500" y="4599"/>
                    <a:pt x="16697" y="4599"/>
                  </a:cubicBezTo>
                  <a:close/>
                  <a:moveTo>
                    <a:pt x="7795" y="4402"/>
                  </a:moveTo>
                  <a:lnTo>
                    <a:pt x="7795" y="4402"/>
                  </a:lnTo>
                  <a:cubicBezTo>
                    <a:pt x="7697" y="4599"/>
                    <a:pt x="7697" y="4599"/>
                    <a:pt x="7599" y="4722"/>
                  </a:cubicBezTo>
                  <a:cubicBezTo>
                    <a:pt x="7476" y="4722"/>
                    <a:pt x="7476" y="4820"/>
                    <a:pt x="7377" y="4820"/>
                  </a:cubicBezTo>
                  <a:cubicBezTo>
                    <a:pt x="7279" y="4918"/>
                    <a:pt x="7181" y="4918"/>
                    <a:pt x="7082" y="5017"/>
                  </a:cubicBezTo>
                  <a:cubicBezTo>
                    <a:pt x="7082" y="4820"/>
                    <a:pt x="7377" y="4820"/>
                    <a:pt x="7377" y="4599"/>
                  </a:cubicBezTo>
                  <a:lnTo>
                    <a:pt x="7599" y="4599"/>
                  </a:lnTo>
                  <a:cubicBezTo>
                    <a:pt x="7599" y="4500"/>
                    <a:pt x="7697" y="4500"/>
                    <a:pt x="7795" y="4402"/>
                  </a:cubicBezTo>
                  <a:close/>
                  <a:moveTo>
                    <a:pt x="29875" y="4162"/>
                  </a:moveTo>
                  <a:cubicBezTo>
                    <a:pt x="29947" y="4162"/>
                    <a:pt x="29991" y="4205"/>
                    <a:pt x="30122" y="4205"/>
                  </a:cubicBezTo>
                  <a:lnTo>
                    <a:pt x="30122" y="4304"/>
                  </a:lnTo>
                  <a:cubicBezTo>
                    <a:pt x="30344" y="4500"/>
                    <a:pt x="30639" y="4722"/>
                    <a:pt x="30835" y="4918"/>
                  </a:cubicBezTo>
                  <a:lnTo>
                    <a:pt x="30835" y="5017"/>
                  </a:lnTo>
                  <a:cubicBezTo>
                    <a:pt x="30798" y="5036"/>
                    <a:pt x="30767" y="5044"/>
                    <a:pt x="30743" y="5044"/>
                  </a:cubicBezTo>
                  <a:cubicBezTo>
                    <a:pt x="30639" y="5044"/>
                    <a:pt x="30639" y="4900"/>
                    <a:pt x="30639" y="4820"/>
                  </a:cubicBezTo>
                  <a:lnTo>
                    <a:pt x="30442" y="4820"/>
                  </a:lnTo>
                  <a:cubicBezTo>
                    <a:pt x="30344" y="4722"/>
                    <a:pt x="30122" y="4599"/>
                    <a:pt x="30024" y="4304"/>
                  </a:cubicBezTo>
                  <a:cubicBezTo>
                    <a:pt x="29926" y="4304"/>
                    <a:pt x="29827" y="4205"/>
                    <a:pt x="29729" y="4205"/>
                  </a:cubicBezTo>
                  <a:cubicBezTo>
                    <a:pt x="29794" y="4173"/>
                    <a:pt x="29838" y="4162"/>
                    <a:pt x="29875" y="4162"/>
                  </a:cubicBezTo>
                  <a:close/>
                  <a:moveTo>
                    <a:pt x="31352" y="5017"/>
                  </a:moveTo>
                  <a:cubicBezTo>
                    <a:pt x="31450" y="5017"/>
                    <a:pt x="31450" y="5115"/>
                    <a:pt x="31450" y="5115"/>
                  </a:cubicBezTo>
                  <a:cubicBezTo>
                    <a:pt x="31450" y="5214"/>
                    <a:pt x="31450" y="5214"/>
                    <a:pt x="31352" y="5214"/>
                  </a:cubicBezTo>
                  <a:lnTo>
                    <a:pt x="31253" y="5115"/>
                  </a:lnTo>
                  <a:cubicBezTo>
                    <a:pt x="31253" y="5017"/>
                    <a:pt x="31352" y="5017"/>
                    <a:pt x="31352" y="5017"/>
                  </a:cubicBezTo>
                  <a:close/>
                  <a:moveTo>
                    <a:pt x="17434" y="5435"/>
                  </a:moveTo>
                  <a:cubicBezTo>
                    <a:pt x="17533" y="5435"/>
                    <a:pt x="17533" y="5435"/>
                    <a:pt x="17533" y="5533"/>
                  </a:cubicBezTo>
                  <a:cubicBezTo>
                    <a:pt x="17434" y="5533"/>
                    <a:pt x="17434" y="5533"/>
                    <a:pt x="17311" y="5632"/>
                  </a:cubicBezTo>
                  <a:cubicBezTo>
                    <a:pt x="17311" y="5533"/>
                    <a:pt x="17213" y="5533"/>
                    <a:pt x="17213" y="5533"/>
                  </a:cubicBezTo>
                  <a:cubicBezTo>
                    <a:pt x="17311" y="5435"/>
                    <a:pt x="17311" y="5435"/>
                    <a:pt x="17434" y="5435"/>
                  </a:cubicBezTo>
                  <a:close/>
                  <a:moveTo>
                    <a:pt x="26139" y="4599"/>
                  </a:moveTo>
                  <a:cubicBezTo>
                    <a:pt x="26336" y="4722"/>
                    <a:pt x="26532" y="4918"/>
                    <a:pt x="26852" y="4918"/>
                  </a:cubicBezTo>
                  <a:cubicBezTo>
                    <a:pt x="27147" y="5214"/>
                    <a:pt x="27565" y="5336"/>
                    <a:pt x="27885" y="5533"/>
                  </a:cubicBezTo>
                  <a:lnTo>
                    <a:pt x="27762" y="5632"/>
                  </a:lnTo>
                  <a:cubicBezTo>
                    <a:pt x="27663" y="5632"/>
                    <a:pt x="27565" y="5435"/>
                    <a:pt x="27368" y="5435"/>
                  </a:cubicBezTo>
                  <a:cubicBezTo>
                    <a:pt x="27270" y="5435"/>
                    <a:pt x="27147" y="5336"/>
                    <a:pt x="27049" y="5214"/>
                  </a:cubicBezTo>
                  <a:cubicBezTo>
                    <a:pt x="26754" y="5115"/>
                    <a:pt x="26532" y="4918"/>
                    <a:pt x="26237" y="4820"/>
                  </a:cubicBezTo>
                  <a:cubicBezTo>
                    <a:pt x="26139" y="4820"/>
                    <a:pt x="26040" y="4722"/>
                    <a:pt x="25918" y="4722"/>
                  </a:cubicBezTo>
                  <a:cubicBezTo>
                    <a:pt x="26040" y="4599"/>
                    <a:pt x="26040" y="4599"/>
                    <a:pt x="26139" y="4599"/>
                  </a:cubicBezTo>
                  <a:close/>
                  <a:moveTo>
                    <a:pt x="31868" y="5336"/>
                  </a:moveTo>
                  <a:cubicBezTo>
                    <a:pt x="31966" y="5435"/>
                    <a:pt x="31966" y="5533"/>
                    <a:pt x="31966" y="5632"/>
                  </a:cubicBezTo>
                  <a:lnTo>
                    <a:pt x="31770" y="5632"/>
                  </a:lnTo>
                  <a:cubicBezTo>
                    <a:pt x="31770" y="5533"/>
                    <a:pt x="31868" y="5435"/>
                    <a:pt x="31868" y="5336"/>
                  </a:cubicBezTo>
                  <a:close/>
                  <a:moveTo>
                    <a:pt x="16824" y="5591"/>
                  </a:moveTo>
                  <a:cubicBezTo>
                    <a:pt x="16858" y="5591"/>
                    <a:pt x="16889" y="5603"/>
                    <a:pt x="16918" y="5632"/>
                  </a:cubicBezTo>
                  <a:cubicBezTo>
                    <a:pt x="16848" y="5701"/>
                    <a:pt x="16767" y="5771"/>
                    <a:pt x="16655" y="5771"/>
                  </a:cubicBezTo>
                  <a:cubicBezTo>
                    <a:pt x="16609" y="5771"/>
                    <a:pt x="16558" y="5759"/>
                    <a:pt x="16500" y="5730"/>
                  </a:cubicBezTo>
                  <a:cubicBezTo>
                    <a:pt x="16639" y="5660"/>
                    <a:pt x="16741" y="5591"/>
                    <a:pt x="16824" y="5591"/>
                  </a:cubicBezTo>
                  <a:close/>
                  <a:moveTo>
                    <a:pt x="31966" y="5632"/>
                  </a:moveTo>
                  <a:cubicBezTo>
                    <a:pt x="32188" y="5730"/>
                    <a:pt x="32188" y="5828"/>
                    <a:pt x="32384" y="5951"/>
                  </a:cubicBezTo>
                  <a:lnTo>
                    <a:pt x="32188" y="5951"/>
                  </a:lnTo>
                  <a:cubicBezTo>
                    <a:pt x="32065" y="5828"/>
                    <a:pt x="32065" y="5730"/>
                    <a:pt x="31966" y="5632"/>
                  </a:cubicBezTo>
                  <a:close/>
                  <a:moveTo>
                    <a:pt x="15984" y="5951"/>
                  </a:moveTo>
                  <a:cubicBezTo>
                    <a:pt x="15885" y="6050"/>
                    <a:pt x="15885" y="6050"/>
                    <a:pt x="15590" y="6050"/>
                  </a:cubicBezTo>
                  <a:lnTo>
                    <a:pt x="15590" y="5951"/>
                  </a:lnTo>
                  <a:close/>
                  <a:moveTo>
                    <a:pt x="6984" y="4918"/>
                  </a:moveTo>
                  <a:lnTo>
                    <a:pt x="6984" y="5017"/>
                  </a:lnTo>
                  <a:cubicBezTo>
                    <a:pt x="6861" y="5017"/>
                    <a:pt x="6763" y="5017"/>
                    <a:pt x="6763" y="5214"/>
                  </a:cubicBezTo>
                  <a:cubicBezTo>
                    <a:pt x="6566" y="5336"/>
                    <a:pt x="6468" y="5336"/>
                    <a:pt x="6246" y="5435"/>
                  </a:cubicBezTo>
                  <a:cubicBezTo>
                    <a:pt x="6369" y="5632"/>
                    <a:pt x="6050" y="5632"/>
                    <a:pt x="6050" y="5828"/>
                  </a:cubicBezTo>
                  <a:cubicBezTo>
                    <a:pt x="5853" y="5828"/>
                    <a:pt x="5754" y="6050"/>
                    <a:pt x="5533" y="6148"/>
                  </a:cubicBezTo>
                  <a:lnTo>
                    <a:pt x="5533" y="5951"/>
                  </a:lnTo>
                  <a:cubicBezTo>
                    <a:pt x="5632" y="5828"/>
                    <a:pt x="5754" y="5730"/>
                    <a:pt x="5853" y="5730"/>
                  </a:cubicBezTo>
                  <a:cubicBezTo>
                    <a:pt x="5951" y="5632"/>
                    <a:pt x="6050" y="5533"/>
                    <a:pt x="6148" y="5435"/>
                  </a:cubicBezTo>
                  <a:lnTo>
                    <a:pt x="6246" y="5435"/>
                  </a:lnTo>
                  <a:cubicBezTo>
                    <a:pt x="6246" y="5214"/>
                    <a:pt x="6566" y="5336"/>
                    <a:pt x="6566" y="5115"/>
                  </a:cubicBezTo>
                  <a:cubicBezTo>
                    <a:pt x="6664" y="5115"/>
                    <a:pt x="6763" y="5017"/>
                    <a:pt x="6763" y="4918"/>
                  </a:cubicBezTo>
                  <a:close/>
                  <a:moveTo>
                    <a:pt x="29311" y="4722"/>
                  </a:moveTo>
                  <a:cubicBezTo>
                    <a:pt x="29409" y="4820"/>
                    <a:pt x="29508" y="4820"/>
                    <a:pt x="29606" y="4918"/>
                  </a:cubicBezTo>
                  <a:cubicBezTo>
                    <a:pt x="29729" y="5017"/>
                    <a:pt x="29827" y="5017"/>
                    <a:pt x="29926" y="5214"/>
                  </a:cubicBezTo>
                  <a:lnTo>
                    <a:pt x="30024" y="5214"/>
                  </a:lnTo>
                  <a:cubicBezTo>
                    <a:pt x="30122" y="5435"/>
                    <a:pt x="30221" y="5435"/>
                    <a:pt x="30344" y="5533"/>
                  </a:cubicBezTo>
                  <a:cubicBezTo>
                    <a:pt x="30442" y="5632"/>
                    <a:pt x="30540" y="5828"/>
                    <a:pt x="30639" y="5828"/>
                  </a:cubicBezTo>
                  <a:cubicBezTo>
                    <a:pt x="30835" y="5951"/>
                    <a:pt x="30835" y="6148"/>
                    <a:pt x="30958" y="6246"/>
                  </a:cubicBezTo>
                  <a:cubicBezTo>
                    <a:pt x="30835" y="6246"/>
                    <a:pt x="30835" y="6148"/>
                    <a:pt x="30737" y="6148"/>
                  </a:cubicBezTo>
                  <a:lnTo>
                    <a:pt x="30737" y="6050"/>
                  </a:lnTo>
                  <a:cubicBezTo>
                    <a:pt x="30442" y="5828"/>
                    <a:pt x="30221" y="5632"/>
                    <a:pt x="29926" y="5435"/>
                  </a:cubicBezTo>
                  <a:lnTo>
                    <a:pt x="29926" y="5214"/>
                  </a:lnTo>
                  <a:cubicBezTo>
                    <a:pt x="29827" y="5115"/>
                    <a:pt x="29729" y="5115"/>
                    <a:pt x="29606" y="5115"/>
                  </a:cubicBezTo>
                  <a:cubicBezTo>
                    <a:pt x="29508" y="5017"/>
                    <a:pt x="29409" y="4918"/>
                    <a:pt x="29212" y="4820"/>
                  </a:cubicBezTo>
                  <a:cubicBezTo>
                    <a:pt x="29212" y="4820"/>
                    <a:pt x="29212" y="4722"/>
                    <a:pt x="29311" y="4722"/>
                  </a:cubicBezTo>
                  <a:close/>
                  <a:moveTo>
                    <a:pt x="5435" y="6050"/>
                  </a:moveTo>
                  <a:lnTo>
                    <a:pt x="5435" y="6345"/>
                  </a:lnTo>
                  <a:cubicBezTo>
                    <a:pt x="5336" y="6443"/>
                    <a:pt x="5238" y="6566"/>
                    <a:pt x="5238" y="6566"/>
                  </a:cubicBezTo>
                  <a:cubicBezTo>
                    <a:pt x="5140" y="6566"/>
                    <a:pt x="5017" y="6566"/>
                    <a:pt x="4918" y="6443"/>
                  </a:cubicBezTo>
                  <a:cubicBezTo>
                    <a:pt x="5017" y="6443"/>
                    <a:pt x="5140" y="6443"/>
                    <a:pt x="5238" y="6246"/>
                  </a:cubicBezTo>
                  <a:cubicBezTo>
                    <a:pt x="5238" y="6246"/>
                    <a:pt x="5336" y="6148"/>
                    <a:pt x="5435" y="6050"/>
                  </a:cubicBezTo>
                  <a:close/>
                  <a:moveTo>
                    <a:pt x="31155" y="6443"/>
                  </a:moveTo>
                  <a:cubicBezTo>
                    <a:pt x="31352" y="6566"/>
                    <a:pt x="31352" y="6566"/>
                    <a:pt x="31352" y="6763"/>
                  </a:cubicBezTo>
                  <a:cubicBezTo>
                    <a:pt x="31352" y="6664"/>
                    <a:pt x="31253" y="6566"/>
                    <a:pt x="31155" y="6443"/>
                  </a:cubicBezTo>
                  <a:close/>
                  <a:moveTo>
                    <a:pt x="7795" y="6861"/>
                  </a:moveTo>
                  <a:cubicBezTo>
                    <a:pt x="7795" y="6939"/>
                    <a:pt x="7734" y="7016"/>
                    <a:pt x="7599" y="7046"/>
                  </a:cubicBezTo>
                  <a:lnTo>
                    <a:pt x="7599" y="7046"/>
                  </a:lnTo>
                  <a:cubicBezTo>
                    <a:pt x="7607" y="6951"/>
                    <a:pt x="7701" y="6861"/>
                    <a:pt x="7795" y="6861"/>
                  </a:cubicBezTo>
                  <a:close/>
                  <a:moveTo>
                    <a:pt x="29212" y="7058"/>
                  </a:moveTo>
                  <a:cubicBezTo>
                    <a:pt x="29311" y="7058"/>
                    <a:pt x="29409" y="7058"/>
                    <a:pt x="29508" y="7181"/>
                  </a:cubicBezTo>
                  <a:cubicBezTo>
                    <a:pt x="29508" y="7279"/>
                    <a:pt x="29409" y="7279"/>
                    <a:pt x="29409" y="7377"/>
                  </a:cubicBezTo>
                  <a:lnTo>
                    <a:pt x="29311" y="7377"/>
                  </a:lnTo>
                  <a:lnTo>
                    <a:pt x="29311" y="7181"/>
                  </a:lnTo>
                  <a:cubicBezTo>
                    <a:pt x="29212" y="7181"/>
                    <a:pt x="29212" y="7181"/>
                    <a:pt x="29212" y="7279"/>
                  </a:cubicBezTo>
                  <a:lnTo>
                    <a:pt x="29212" y="7058"/>
                  </a:lnTo>
                  <a:close/>
                  <a:moveTo>
                    <a:pt x="4820" y="6566"/>
                  </a:moveTo>
                  <a:lnTo>
                    <a:pt x="4820" y="6959"/>
                  </a:lnTo>
                  <a:lnTo>
                    <a:pt x="4820" y="7181"/>
                  </a:lnTo>
                  <a:cubicBezTo>
                    <a:pt x="4722" y="7279"/>
                    <a:pt x="4623" y="7279"/>
                    <a:pt x="4525" y="7279"/>
                  </a:cubicBezTo>
                  <a:cubicBezTo>
                    <a:pt x="4525" y="7377"/>
                    <a:pt x="4623" y="7377"/>
                    <a:pt x="4623" y="7377"/>
                  </a:cubicBezTo>
                  <a:cubicBezTo>
                    <a:pt x="4402" y="7574"/>
                    <a:pt x="4304" y="7795"/>
                    <a:pt x="4205" y="7894"/>
                  </a:cubicBezTo>
                  <a:lnTo>
                    <a:pt x="4009" y="7894"/>
                  </a:lnTo>
                  <a:lnTo>
                    <a:pt x="4009" y="7795"/>
                  </a:lnTo>
                  <a:lnTo>
                    <a:pt x="4107" y="7795"/>
                  </a:lnTo>
                  <a:cubicBezTo>
                    <a:pt x="4304" y="7574"/>
                    <a:pt x="4402" y="7377"/>
                    <a:pt x="4402" y="7181"/>
                  </a:cubicBezTo>
                  <a:cubicBezTo>
                    <a:pt x="4525" y="7058"/>
                    <a:pt x="4623" y="6959"/>
                    <a:pt x="4623" y="6959"/>
                  </a:cubicBezTo>
                  <a:cubicBezTo>
                    <a:pt x="4722" y="6861"/>
                    <a:pt x="4722" y="6763"/>
                    <a:pt x="4820" y="6566"/>
                  </a:cubicBezTo>
                  <a:close/>
                  <a:moveTo>
                    <a:pt x="15369" y="5730"/>
                  </a:moveTo>
                  <a:lnTo>
                    <a:pt x="15369" y="5828"/>
                  </a:lnTo>
                  <a:cubicBezTo>
                    <a:pt x="15270" y="5951"/>
                    <a:pt x="15172" y="6050"/>
                    <a:pt x="14975" y="6050"/>
                  </a:cubicBezTo>
                  <a:cubicBezTo>
                    <a:pt x="14754" y="6246"/>
                    <a:pt x="14557" y="6345"/>
                    <a:pt x="14238" y="6443"/>
                  </a:cubicBezTo>
                  <a:cubicBezTo>
                    <a:pt x="14139" y="6566"/>
                    <a:pt x="14041" y="6664"/>
                    <a:pt x="13943" y="6664"/>
                  </a:cubicBezTo>
                  <a:cubicBezTo>
                    <a:pt x="13844" y="6664"/>
                    <a:pt x="13746" y="6861"/>
                    <a:pt x="13623" y="6861"/>
                  </a:cubicBezTo>
                  <a:cubicBezTo>
                    <a:pt x="13525" y="6959"/>
                    <a:pt x="13525" y="7058"/>
                    <a:pt x="13426" y="7181"/>
                  </a:cubicBezTo>
                  <a:lnTo>
                    <a:pt x="13328" y="7058"/>
                  </a:lnTo>
                  <a:cubicBezTo>
                    <a:pt x="13328" y="7181"/>
                    <a:pt x="13230" y="7181"/>
                    <a:pt x="13230" y="7279"/>
                  </a:cubicBezTo>
                  <a:lnTo>
                    <a:pt x="13008" y="7279"/>
                  </a:lnTo>
                  <a:cubicBezTo>
                    <a:pt x="13008" y="7377"/>
                    <a:pt x="13131" y="7377"/>
                    <a:pt x="13008" y="7476"/>
                  </a:cubicBezTo>
                  <a:cubicBezTo>
                    <a:pt x="13008" y="7476"/>
                    <a:pt x="13008" y="7574"/>
                    <a:pt x="12910" y="7574"/>
                  </a:cubicBezTo>
                  <a:cubicBezTo>
                    <a:pt x="12910" y="7574"/>
                    <a:pt x="12812" y="7574"/>
                    <a:pt x="12812" y="7476"/>
                  </a:cubicBezTo>
                  <a:cubicBezTo>
                    <a:pt x="12812" y="7574"/>
                    <a:pt x="12713" y="7574"/>
                    <a:pt x="12713" y="7574"/>
                  </a:cubicBezTo>
                  <a:cubicBezTo>
                    <a:pt x="12713" y="7672"/>
                    <a:pt x="12713" y="7672"/>
                    <a:pt x="12812" y="7795"/>
                  </a:cubicBezTo>
                  <a:cubicBezTo>
                    <a:pt x="12713" y="7795"/>
                    <a:pt x="12713" y="7795"/>
                    <a:pt x="12615" y="7672"/>
                  </a:cubicBezTo>
                  <a:cubicBezTo>
                    <a:pt x="12516" y="7795"/>
                    <a:pt x="12516" y="7894"/>
                    <a:pt x="12394" y="7992"/>
                  </a:cubicBezTo>
                  <a:cubicBezTo>
                    <a:pt x="12394" y="7894"/>
                    <a:pt x="12295" y="7795"/>
                    <a:pt x="12394" y="7795"/>
                  </a:cubicBezTo>
                  <a:cubicBezTo>
                    <a:pt x="12394" y="7795"/>
                    <a:pt x="12516" y="7672"/>
                    <a:pt x="12615" y="7574"/>
                  </a:cubicBezTo>
                  <a:cubicBezTo>
                    <a:pt x="12713" y="7574"/>
                    <a:pt x="12713" y="7476"/>
                    <a:pt x="12812" y="7377"/>
                  </a:cubicBezTo>
                  <a:cubicBezTo>
                    <a:pt x="12812" y="7377"/>
                    <a:pt x="12910" y="7279"/>
                    <a:pt x="13008" y="7279"/>
                  </a:cubicBezTo>
                  <a:cubicBezTo>
                    <a:pt x="13230" y="6959"/>
                    <a:pt x="13525" y="6763"/>
                    <a:pt x="13844" y="6566"/>
                  </a:cubicBezTo>
                  <a:cubicBezTo>
                    <a:pt x="13943" y="6443"/>
                    <a:pt x="14139" y="6443"/>
                    <a:pt x="14238" y="6345"/>
                  </a:cubicBezTo>
                  <a:lnTo>
                    <a:pt x="14361" y="6345"/>
                  </a:lnTo>
                  <a:cubicBezTo>
                    <a:pt x="14361" y="6246"/>
                    <a:pt x="14361" y="6246"/>
                    <a:pt x="14459" y="6148"/>
                  </a:cubicBezTo>
                  <a:lnTo>
                    <a:pt x="14557" y="6148"/>
                  </a:lnTo>
                  <a:lnTo>
                    <a:pt x="14656" y="6050"/>
                  </a:lnTo>
                  <a:lnTo>
                    <a:pt x="14754" y="6148"/>
                  </a:lnTo>
                  <a:lnTo>
                    <a:pt x="14754" y="5951"/>
                  </a:lnTo>
                  <a:cubicBezTo>
                    <a:pt x="14852" y="5951"/>
                    <a:pt x="14975" y="6050"/>
                    <a:pt x="14975" y="6050"/>
                  </a:cubicBezTo>
                  <a:cubicBezTo>
                    <a:pt x="15074" y="5951"/>
                    <a:pt x="15172" y="5828"/>
                    <a:pt x="15172" y="5730"/>
                  </a:cubicBezTo>
                  <a:lnTo>
                    <a:pt x="15270" y="5828"/>
                  </a:lnTo>
                  <a:cubicBezTo>
                    <a:pt x="15270" y="5828"/>
                    <a:pt x="15270" y="5730"/>
                    <a:pt x="15369" y="5730"/>
                  </a:cubicBezTo>
                  <a:close/>
                  <a:moveTo>
                    <a:pt x="3787" y="7992"/>
                  </a:moveTo>
                  <a:cubicBezTo>
                    <a:pt x="3787" y="7992"/>
                    <a:pt x="3910" y="8090"/>
                    <a:pt x="4009" y="8090"/>
                  </a:cubicBezTo>
                  <a:cubicBezTo>
                    <a:pt x="3787" y="8189"/>
                    <a:pt x="3787" y="8189"/>
                    <a:pt x="3689" y="8287"/>
                  </a:cubicBezTo>
                  <a:cubicBezTo>
                    <a:pt x="3689" y="8189"/>
                    <a:pt x="3787" y="8090"/>
                    <a:pt x="3787" y="7992"/>
                  </a:cubicBezTo>
                  <a:close/>
                  <a:moveTo>
                    <a:pt x="11164" y="8287"/>
                  </a:moveTo>
                  <a:cubicBezTo>
                    <a:pt x="11287" y="8287"/>
                    <a:pt x="11287" y="8410"/>
                    <a:pt x="11287" y="8410"/>
                  </a:cubicBezTo>
                  <a:cubicBezTo>
                    <a:pt x="11287" y="8508"/>
                    <a:pt x="11164" y="8508"/>
                    <a:pt x="11164" y="8607"/>
                  </a:cubicBezTo>
                  <a:cubicBezTo>
                    <a:pt x="11066" y="8508"/>
                    <a:pt x="11164" y="8410"/>
                    <a:pt x="11164" y="8287"/>
                  </a:cubicBezTo>
                  <a:close/>
                  <a:moveTo>
                    <a:pt x="31155" y="9222"/>
                  </a:moveTo>
                  <a:cubicBezTo>
                    <a:pt x="31155" y="9320"/>
                    <a:pt x="31253" y="9320"/>
                    <a:pt x="31253" y="9320"/>
                  </a:cubicBezTo>
                  <a:cubicBezTo>
                    <a:pt x="31253" y="9418"/>
                    <a:pt x="31253" y="9517"/>
                    <a:pt x="31155" y="9640"/>
                  </a:cubicBezTo>
                  <a:cubicBezTo>
                    <a:pt x="31155" y="9517"/>
                    <a:pt x="31057" y="9320"/>
                    <a:pt x="31057" y="9222"/>
                  </a:cubicBezTo>
                  <a:close/>
                  <a:moveTo>
                    <a:pt x="31671" y="9517"/>
                  </a:moveTo>
                  <a:lnTo>
                    <a:pt x="31450" y="9738"/>
                  </a:lnTo>
                  <a:cubicBezTo>
                    <a:pt x="31573" y="9836"/>
                    <a:pt x="31671" y="9935"/>
                    <a:pt x="31770" y="10033"/>
                  </a:cubicBezTo>
                  <a:lnTo>
                    <a:pt x="31573" y="10033"/>
                  </a:lnTo>
                  <a:cubicBezTo>
                    <a:pt x="31352" y="9836"/>
                    <a:pt x="31352" y="9836"/>
                    <a:pt x="31253" y="9517"/>
                  </a:cubicBezTo>
                  <a:close/>
                  <a:moveTo>
                    <a:pt x="7535" y="7117"/>
                  </a:moveTo>
                  <a:lnTo>
                    <a:pt x="7599" y="7181"/>
                  </a:lnTo>
                  <a:cubicBezTo>
                    <a:pt x="7279" y="7377"/>
                    <a:pt x="7181" y="7672"/>
                    <a:pt x="6861" y="7795"/>
                  </a:cubicBezTo>
                  <a:lnTo>
                    <a:pt x="6861" y="8090"/>
                  </a:lnTo>
                  <a:cubicBezTo>
                    <a:pt x="6822" y="8071"/>
                    <a:pt x="6794" y="8063"/>
                    <a:pt x="6774" y="8063"/>
                  </a:cubicBezTo>
                  <a:cubicBezTo>
                    <a:pt x="6692" y="8063"/>
                    <a:pt x="6723" y="8189"/>
                    <a:pt x="6566" y="8189"/>
                  </a:cubicBezTo>
                  <a:lnTo>
                    <a:pt x="6369" y="8410"/>
                  </a:lnTo>
                  <a:lnTo>
                    <a:pt x="6468" y="8508"/>
                  </a:lnTo>
                  <a:cubicBezTo>
                    <a:pt x="6369" y="8607"/>
                    <a:pt x="6246" y="8607"/>
                    <a:pt x="6148" y="8705"/>
                  </a:cubicBezTo>
                  <a:cubicBezTo>
                    <a:pt x="6050" y="8902"/>
                    <a:pt x="5951" y="9025"/>
                    <a:pt x="5853" y="9123"/>
                  </a:cubicBezTo>
                  <a:cubicBezTo>
                    <a:pt x="5754" y="9222"/>
                    <a:pt x="5632" y="9320"/>
                    <a:pt x="5435" y="9320"/>
                  </a:cubicBezTo>
                  <a:cubicBezTo>
                    <a:pt x="5336" y="9418"/>
                    <a:pt x="5336" y="9640"/>
                    <a:pt x="5238" y="9738"/>
                  </a:cubicBezTo>
                  <a:cubicBezTo>
                    <a:pt x="5140" y="9836"/>
                    <a:pt x="5017" y="9935"/>
                    <a:pt x="4820" y="10131"/>
                  </a:cubicBezTo>
                  <a:lnTo>
                    <a:pt x="4820" y="9935"/>
                  </a:lnTo>
                  <a:cubicBezTo>
                    <a:pt x="4918" y="9935"/>
                    <a:pt x="5017" y="9836"/>
                    <a:pt x="5017" y="9738"/>
                  </a:cubicBezTo>
                  <a:cubicBezTo>
                    <a:pt x="5140" y="9517"/>
                    <a:pt x="5238" y="9222"/>
                    <a:pt x="5533" y="9222"/>
                  </a:cubicBezTo>
                  <a:cubicBezTo>
                    <a:pt x="5533" y="8902"/>
                    <a:pt x="5754" y="8705"/>
                    <a:pt x="6050" y="8508"/>
                  </a:cubicBezTo>
                  <a:cubicBezTo>
                    <a:pt x="6148" y="8410"/>
                    <a:pt x="6246" y="8189"/>
                    <a:pt x="6369" y="7992"/>
                  </a:cubicBezTo>
                  <a:lnTo>
                    <a:pt x="6468" y="7992"/>
                  </a:lnTo>
                  <a:cubicBezTo>
                    <a:pt x="6468" y="7992"/>
                    <a:pt x="6468" y="7894"/>
                    <a:pt x="6566" y="7894"/>
                  </a:cubicBezTo>
                  <a:lnTo>
                    <a:pt x="6763" y="7894"/>
                  </a:lnTo>
                  <a:cubicBezTo>
                    <a:pt x="6763" y="7795"/>
                    <a:pt x="6861" y="7672"/>
                    <a:pt x="6861" y="7476"/>
                  </a:cubicBezTo>
                  <a:lnTo>
                    <a:pt x="7082" y="7476"/>
                  </a:lnTo>
                  <a:cubicBezTo>
                    <a:pt x="7171" y="7298"/>
                    <a:pt x="7340" y="7281"/>
                    <a:pt x="7535" y="7117"/>
                  </a:cubicBezTo>
                  <a:close/>
                  <a:moveTo>
                    <a:pt x="27049" y="9222"/>
                  </a:moveTo>
                  <a:cubicBezTo>
                    <a:pt x="27270" y="9517"/>
                    <a:pt x="27467" y="9836"/>
                    <a:pt x="27565" y="10033"/>
                  </a:cubicBezTo>
                  <a:cubicBezTo>
                    <a:pt x="27663" y="10033"/>
                    <a:pt x="27565" y="10131"/>
                    <a:pt x="27663" y="10131"/>
                  </a:cubicBezTo>
                  <a:cubicBezTo>
                    <a:pt x="27565" y="10131"/>
                    <a:pt x="27565" y="10131"/>
                    <a:pt x="27565" y="10254"/>
                  </a:cubicBezTo>
                  <a:cubicBezTo>
                    <a:pt x="27368" y="9836"/>
                    <a:pt x="27147" y="9517"/>
                    <a:pt x="26852" y="9222"/>
                  </a:cubicBezTo>
                  <a:close/>
                  <a:moveTo>
                    <a:pt x="31573" y="10131"/>
                  </a:moveTo>
                  <a:cubicBezTo>
                    <a:pt x="31770" y="10131"/>
                    <a:pt x="31770" y="10254"/>
                    <a:pt x="31770" y="10353"/>
                  </a:cubicBezTo>
                  <a:cubicBezTo>
                    <a:pt x="31671" y="10353"/>
                    <a:pt x="31573" y="10451"/>
                    <a:pt x="31573" y="10451"/>
                  </a:cubicBezTo>
                  <a:cubicBezTo>
                    <a:pt x="31450" y="10451"/>
                    <a:pt x="31450" y="10451"/>
                    <a:pt x="31450" y="10353"/>
                  </a:cubicBezTo>
                  <a:lnTo>
                    <a:pt x="31573" y="10353"/>
                  </a:lnTo>
                  <a:lnTo>
                    <a:pt x="31573" y="10131"/>
                  </a:lnTo>
                  <a:close/>
                  <a:moveTo>
                    <a:pt x="31868" y="10353"/>
                  </a:moveTo>
                  <a:cubicBezTo>
                    <a:pt x="31966" y="10353"/>
                    <a:pt x="32065" y="10451"/>
                    <a:pt x="32188" y="10451"/>
                  </a:cubicBezTo>
                  <a:cubicBezTo>
                    <a:pt x="32065" y="10549"/>
                    <a:pt x="31966" y="10549"/>
                    <a:pt x="31868" y="10648"/>
                  </a:cubicBezTo>
                  <a:cubicBezTo>
                    <a:pt x="31868" y="10549"/>
                    <a:pt x="31966" y="10451"/>
                    <a:pt x="31868" y="10451"/>
                  </a:cubicBezTo>
                  <a:lnTo>
                    <a:pt x="31868" y="10353"/>
                  </a:lnTo>
                  <a:close/>
                  <a:moveTo>
                    <a:pt x="35040" y="11361"/>
                  </a:moveTo>
                  <a:cubicBezTo>
                    <a:pt x="35040" y="11484"/>
                    <a:pt x="35261" y="11582"/>
                    <a:pt x="35138" y="11680"/>
                  </a:cubicBezTo>
                  <a:cubicBezTo>
                    <a:pt x="34942" y="11680"/>
                    <a:pt x="35040" y="11484"/>
                    <a:pt x="35040" y="11361"/>
                  </a:cubicBezTo>
                  <a:close/>
                  <a:moveTo>
                    <a:pt x="2779" y="9935"/>
                  </a:moveTo>
                  <a:cubicBezTo>
                    <a:pt x="2779" y="10033"/>
                    <a:pt x="2779" y="10033"/>
                    <a:pt x="2681" y="10254"/>
                  </a:cubicBezTo>
                  <a:cubicBezTo>
                    <a:pt x="2779" y="10254"/>
                    <a:pt x="2779" y="10254"/>
                    <a:pt x="2779" y="10353"/>
                  </a:cubicBezTo>
                  <a:cubicBezTo>
                    <a:pt x="2558" y="10353"/>
                    <a:pt x="2558" y="10648"/>
                    <a:pt x="2361" y="10746"/>
                  </a:cubicBezTo>
                  <a:cubicBezTo>
                    <a:pt x="2361" y="10746"/>
                    <a:pt x="2361" y="10869"/>
                    <a:pt x="2460" y="10869"/>
                  </a:cubicBezTo>
                  <a:cubicBezTo>
                    <a:pt x="2361" y="10967"/>
                    <a:pt x="2263" y="11066"/>
                    <a:pt x="2164" y="11164"/>
                  </a:cubicBezTo>
                  <a:cubicBezTo>
                    <a:pt x="2164" y="11262"/>
                    <a:pt x="2066" y="11361"/>
                    <a:pt x="2263" y="11484"/>
                  </a:cubicBezTo>
                  <a:cubicBezTo>
                    <a:pt x="2164" y="11582"/>
                    <a:pt x="1943" y="11680"/>
                    <a:pt x="1943" y="11779"/>
                  </a:cubicBezTo>
                  <a:cubicBezTo>
                    <a:pt x="2066" y="11976"/>
                    <a:pt x="2066" y="12098"/>
                    <a:pt x="1845" y="12197"/>
                  </a:cubicBezTo>
                  <a:cubicBezTo>
                    <a:pt x="1845" y="12098"/>
                    <a:pt x="1746" y="12098"/>
                    <a:pt x="1648" y="12098"/>
                  </a:cubicBezTo>
                  <a:cubicBezTo>
                    <a:pt x="1648" y="11877"/>
                    <a:pt x="1746" y="11877"/>
                    <a:pt x="1746" y="11779"/>
                  </a:cubicBezTo>
                  <a:cubicBezTo>
                    <a:pt x="1845" y="11680"/>
                    <a:pt x="1746" y="11582"/>
                    <a:pt x="1845" y="11484"/>
                  </a:cubicBezTo>
                  <a:cubicBezTo>
                    <a:pt x="1943" y="11484"/>
                    <a:pt x="1943" y="11361"/>
                    <a:pt x="1943" y="11262"/>
                  </a:cubicBezTo>
                  <a:lnTo>
                    <a:pt x="2066" y="11262"/>
                  </a:lnTo>
                  <a:lnTo>
                    <a:pt x="2066" y="10967"/>
                  </a:lnTo>
                  <a:cubicBezTo>
                    <a:pt x="2164" y="10869"/>
                    <a:pt x="2263" y="10746"/>
                    <a:pt x="2263" y="10746"/>
                  </a:cubicBezTo>
                  <a:cubicBezTo>
                    <a:pt x="2361" y="10451"/>
                    <a:pt x="2558" y="10131"/>
                    <a:pt x="2779" y="9935"/>
                  </a:cubicBezTo>
                  <a:close/>
                  <a:moveTo>
                    <a:pt x="4107" y="11976"/>
                  </a:moveTo>
                  <a:lnTo>
                    <a:pt x="4107" y="12098"/>
                  </a:lnTo>
                  <a:cubicBezTo>
                    <a:pt x="4107" y="12197"/>
                    <a:pt x="4107" y="12197"/>
                    <a:pt x="4009" y="12197"/>
                  </a:cubicBezTo>
                  <a:lnTo>
                    <a:pt x="4009" y="12098"/>
                  </a:lnTo>
                  <a:cubicBezTo>
                    <a:pt x="4009" y="12098"/>
                    <a:pt x="4009" y="11976"/>
                    <a:pt x="4107" y="11976"/>
                  </a:cubicBezTo>
                  <a:close/>
                  <a:moveTo>
                    <a:pt x="1746" y="12197"/>
                  </a:moveTo>
                  <a:cubicBezTo>
                    <a:pt x="1746" y="12394"/>
                    <a:pt x="1550" y="12492"/>
                    <a:pt x="1550" y="12590"/>
                  </a:cubicBezTo>
                  <a:cubicBezTo>
                    <a:pt x="1451" y="12492"/>
                    <a:pt x="1550" y="12295"/>
                    <a:pt x="1648" y="12197"/>
                  </a:cubicBezTo>
                  <a:close/>
                  <a:moveTo>
                    <a:pt x="3787" y="10869"/>
                  </a:moveTo>
                  <a:cubicBezTo>
                    <a:pt x="3787" y="11066"/>
                    <a:pt x="3689" y="11164"/>
                    <a:pt x="3689" y="11262"/>
                  </a:cubicBezTo>
                  <a:cubicBezTo>
                    <a:pt x="3591" y="11262"/>
                    <a:pt x="3689" y="11361"/>
                    <a:pt x="3591" y="11361"/>
                  </a:cubicBezTo>
                  <a:cubicBezTo>
                    <a:pt x="3394" y="11779"/>
                    <a:pt x="3296" y="12197"/>
                    <a:pt x="2976" y="12590"/>
                  </a:cubicBezTo>
                  <a:lnTo>
                    <a:pt x="2927" y="12590"/>
                  </a:lnTo>
                  <a:cubicBezTo>
                    <a:pt x="2882" y="12451"/>
                    <a:pt x="2898" y="12373"/>
                    <a:pt x="2976" y="12295"/>
                  </a:cubicBezTo>
                  <a:cubicBezTo>
                    <a:pt x="3074" y="12197"/>
                    <a:pt x="3173" y="11976"/>
                    <a:pt x="3173" y="11877"/>
                  </a:cubicBezTo>
                  <a:cubicBezTo>
                    <a:pt x="3173" y="11680"/>
                    <a:pt x="3296" y="11582"/>
                    <a:pt x="3394" y="11484"/>
                  </a:cubicBezTo>
                  <a:cubicBezTo>
                    <a:pt x="3492" y="11361"/>
                    <a:pt x="3591" y="11262"/>
                    <a:pt x="3591" y="11262"/>
                  </a:cubicBezTo>
                  <a:lnTo>
                    <a:pt x="3591" y="11066"/>
                  </a:lnTo>
                  <a:cubicBezTo>
                    <a:pt x="3591" y="10967"/>
                    <a:pt x="3689" y="10967"/>
                    <a:pt x="3689" y="10869"/>
                  </a:cubicBezTo>
                  <a:close/>
                  <a:moveTo>
                    <a:pt x="8508" y="12197"/>
                  </a:moveTo>
                  <a:cubicBezTo>
                    <a:pt x="8410" y="12197"/>
                    <a:pt x="8410" y="12394"/>
                    <a:pt x="8312" y="12394"/>
                  </a:cubicBezTo>
                  <a:cubicBezTo>
                    <a:pt x="8312" y="12492"/>
                    <a:pt x="8410" y="12492"/>
                    <a:pt x="8410" y="12492"/>
                  </a:cubicBezTo>
                  <a:cubicBezTo>
                    <a:pt x="8410" y="12590"/>
                    <a:pt x="8410" y="12590"/>
                    <a:pt x="8312" y="12590"/>
                  </a:cubicBezTo>
                  <a:lnTo>
                    <a:pt x="8508" y="12590"/>
                  </a:lnTo>
                  <a:lnTo>
                    <a:pt x="8410" y="12713"/>
                  </a:lnTo>
                  <a:lnTo>
                    <a:pt x="8705" y="12713"/>
                  </a:lnTo>
                  <a:cubicBezTo>
                    <a:pt x="8607" y="12590"/>
                    <a:pt x="8607" y="12590"/>
                    <a:pt x="8508" y="12492"/>
                  </a:cubicBezTo>
                  <a:cubicBezTo>
                    <a:pt x="8607" y="12492"/>
                    <a:pt x="8607" y="12295"/>
                    <a:pt x="8607" y="12197"/>
                  </a:cubicBezTo>
                  <a:close/>
                  <a:moveTo>
                    <a:pt x="2874" y="12805"/>
                  </a:moveTo>
                  <a:cubicBezTo>
                    <a:pt x="2867" y="12943"/>
                    <a:pt x="2845" y="13074"/>
                    <a:pt x="2779" y="13205"/>
                  </a:cubicBezTo>
                  <a:cubicBezTo>
                    <a:pt x="2710" y="12996"/>
                    <a:pt x="2788" y="12886"/>
                    <a:pt x="2874" y="12805"/>
                  </a:cubicBezTo>
                  <a:close/>
                  <a:moveTo>
                    <a:pt x="1550" y="12713"/>
                  </a:moveTo>
                  <a:cubicBezTo>
                    <a:pt x="1550" y="12910"/>
                    <a:pt x="1451" y="13107"/>
                    <a:pt x="1328" y="13426"/>
                  </a:cubicBezTo>
                  <a:lnTo>
                    <a:pt x="1328" y="13008"/>
                  </a:lnTo>
                  <a:cubicBezTo>
                    <a:pt x="1451" y="12910"/>
                    <a:pt x="1328" y="12812"/>
                    <a:pt x="1328" y="12713"/>
                  </a:cubicBezTo>
                  <a:close/>
                  <a:moveTo>
                    <a:pt x="3394" y="13328"/>
                  </a:moveTo>
                  <a:lnTo>
                    <a:pt x="3394" y="13525"/>
                  </a:lnTo>
                  <a:lnTo>
                    <a:pt x="3296" y="13525"/>
                  </a:lnTo>
                  <a:lnTo>
                    <a:pt x="3296" y="13328"/>
                  </a:lnTo>
                  <a:close/>
                  <a:moveTo>
                    <a:pt x="29114" y="13525"/>
                  </a:moveTo>
                  <a:lnTo>
                    <a:pt x="29114" y="13721"/>
                  </a:lnTo>
                  <a:lnTo>
                    <a:pt x="28991" y="13721"/>
                  </a:lnTo>
                  <a:lnTo>
                    <a:pt x="28991" y="13525"/>
                  </a:lnTo>
                  <a:close/>
                  <a:moveTo>
                    <a:pt x="29212" y="11877"/>
                  </a:moveTo>
                  <a:cubicBezTo>
                    <a:pt x="29409" y="12197"/>
                    <a:pt x="29508" y="12492"/>
                    <a:pt x="29729" y="12812"/>
                  </a:cubicBezTo>
                  <a:lnTo>
                    <a:pt x="29729" y="12910"/>
                  </a:lnTo>
                  <a:cubicBezTo>
                    <a:pt x="29729" y="13008"/>
                    <a:pt x="29827" y="13107"/>
                    <a:pt x="29926" y="13205"/>
                  </a:cubicBezTo>
                  <a:lnTo>
                    <a:pt x="29926" y="13328"/>
                  </a:lnTo>
                  <a:lnTo>
                    <a:pt x="29926" y="13721"/>
                  </a:lnTo>
                  <a:cubicBezTo>
                    <a:pt x="29827" y="13525"/>
                    <a:pt x="29729" y="13426"/>
                    <a:pt x="29729" y="13328"/>
                  </a:cubicBezTo>
                  <a:cubicBezTo>
                    <a:pt x="29729" y="13107"/>
                    <a:pt x="29606" y="13008"/>
                    <a:pt x="29606" y="12910"/>
                  </a:cubicBezTo>
                  <a:cubicBezTo>
                    <a:pt x="29508" y="12812"/>
                    <a:pt x="29508" y="12713"/>
                    <a:pt x="29409" y="12590"/>
                  </a:cubicBezTo>
                  <a:cubicBezTo>
                    <a:pt x="29409" y="12492"/>
                    <a:pt x="29311" y="12394"/>
                    <a:pt x="29311" y="12295"/>
                  </a:cubicBezTo>
                  <a:cubicBezTo>
                    <a:pt x="29311" y="12197"/>
                    <a:pt x="29212" y="12197"/>
                    <a:pt x="29212" y="12098"/>
                  </a:cubicBezTo>
                  <a:lnTo>
                    <a:pt x="29212" y="11877"/>
                  </a:lnTo>
                  <a:close/>
                  <a:moveTo>
                    <a:pt x="6664" y="13623"/>
                  </a:moveTo>
                  <a:cubicBezTo>
                    <a:pt x="6664" y="13721"/>
                    <a:pt x="6566" y="13820"/>
                    <a:pt x="6566" y="13943"/>
                  </a:cubicBezTo>
                  <a:lnTo>
                    <a:pt x="6664" y="14041"/>
                  </a:lnTo>
                  <a:lnTo>
                    <a:pt x="6664" y="13623"/>
                  </a:lnTo>
                  <a:close/>
                  <a:moveTo>
                    <a:pt x="35556" y="13328"/>
                  </a:moveTo>
                  <a:cubicBezTo>
                    <a:pt x="35556" y="13525"/>
                    <a:pt x="35655" y="13721"/>
                    <a:pt x="35655" y="13820"/>
                  </a:cubicBezTo>
                  <a:lnTo>
                    <a:pt x="35655" y="14041"/>
                  </a:lnTo>
                  <a:lnTo>
                    <a:pt x="35655" y="14139"/>
                  </a:lnTo>
                  <a:cubicBezTo>
                    <a:pt x="35556" y="14139"/>
                    <a:pt x="35458" y="14041"/>
                    <a:pt x="35458" y="14041"/>
                  </a:cubicBezTo>
                  <a:cubicBezTo>
                    <a:pt x="35458" y="13820"/>
                    <a:pt x="35458" y="13623"/>
                    <a:pt x="35556" y="13328"/>
                  </a:cubicBezTo>
                  <a:close/>
                  <a:moveTo>
                    <a:pt x="3787" y="14041"/>
                  </a:moveTo>
                  <a:cubicBezTo>
                    <a:pt x="3787" y="14169"/>
                    <a:pt x="3745" y="14214"/>
                    <a:pt x="3689" y="14257"/>
                  </a:cubicBezTo>
                  <a:lnTo>
                    <a:pt x="3689" y="14257"/>
                  </a:lnTo>
                  <a:lnTo>
                    <a:pt x="3689" y="14238"/>
                  </a:lnTo>
                  <a:cubicBezTo>
                    <a:pt x="3492" y="14139"/>
                    <a:pt x="3689" y="14139"/>
                    <a:pt x="3787" y="14041"/>
                  </a:cubicBezTo>
                  <a:close/>
                  <a:moveTo>
                    <a:pt x="8607" y="13943"/>
                  </a:moveTo>
                  <a:lnTo>
                    <a:pt x="8705" y="14041"/>
                  </a:lnTo>
                  <a:lnTo>
                    <a:pt x="8705" y="14434"/>
                  </a:lnTo>
                  <a:lnTo>
                    <a:pt x="8607" y="14434"/>
                  </a:lnTo>
                  <a:lnTo>
                    <a:pt x="8607" y="13943"/>
                  </a:lnTo>
                  <a:close/>
                  <a:moveTo>
                    <a:pt x="3074" y="14139"/>
                  </a:moveTo>
                  <a:cubicBezTo>
                    <a:pt x="3173" y="14238"/>
                    <a:pt x="3173" y="14238"/>
                    <a:pt x="3296" y="14238"/>
                  </a:cubicBezTo>
                  <a:cubicBezTo>
                    <a:pt x="3173" y="14336"/>
                    <a:pt x="3173" y="14336"/>
                    <a:pt x="3173" y="14434"/>
                  </a:cubicBezTo>
                  <a:cubicBezTo>
                    <a:pt x="3173" y="14434"/>
                    <a:pt x="3173" y="14557"/>
                    <a:pt x="3074" y="14656"/>
                  </a:cubicBezTo>
                  <a:cubicBezTo>
                    <a:pt x="2976" y="14434"/>
                    <a:pt x="3173" y="14336"/>
                    <a:pt x="3074" y="14139"/>
                  </a:cubicBezTo>
                  <a:close/>
                  <a:moveTo>
                    <a:pt x="30024" y="14139"/>
                  </a:moveTo>
                  <a:lnTo>
                    <a:pt x="30024" y="14336"/>
                  </a:lnTo>
                  <a:lnTo>
                    <a:pt x="30024" y="14656"/>
                  </a:lnTo>
                  <a:cubicBezTo>
                    <a:pt x="30024" y="14557"/>
                    <a:pt x="30024" y="14336"/>
                    <a:pt x="29926" y="14238"/>
                  </a:cubicBezTo>
                  <a:cubicBezTo>
                    <a:pt x="29926" y="14238"/>
                    <a:pt x="30024" y="14238"/>
                    <a:pt x="30024" y="14139"/>
                  </a:cubicBezTo>
                  <a:close/>
                  <a:moveTo>
                    <a:pt x="35556" y="14238"/>
                  </a:moveTo>
                  <a:lnTo>
                    <a:pt x="35655" y="14336"/>
                  </a:lnTo>
                  <a:lnTo>
                    <a:pt x="35655" y="14852"/>
                  </a:lnTo>
                  <a:cubicBezTo>
                    <a:pt x="35556" y="14754"/>
                    <a:pt x="35556" y="14754"/>
                    <a:pt x="35458" y="14656"/>
                  </a:cubicBezTo>
                  <a:lnTo>
                    <a:pt x="35458" y="14434"/>
                  </a:lnTo>
                  <a:lnTo>
                    <a:pt x="35556" y="14557"/>
                  </a:lnTo>
                  <a:lnTo>
                    <a:pt x="35556" y="14238"/>
                  </a:lnTo>
                  <a:close/>
                  <a:moveTo>
                    <a:pt x="35556" y="14852"/>
                  </a:moveTo>
                  <a:lnTo>
                    <a:pt x="35655" y="14951"/>
                  </a:lnTo>
                  <a:cubicBezTo>
                    <a:pt x="35655" y="15049"/>
                    <a:pt x="35556" y="15172"/>
                    <a:pt x="35556" y="15270"/>
                  </a:cubicBezTo>
                  <a:lnTo>
                    <a:pt x="35458" y="15270"/>
                  </a:lnTo>
                  <a:lnTo>
                    <a:pt x="35458" y="15369"/>
                  </a:lnTo>
                  <a:cubicBezTo>
                    <a:pt x="35360" y="15369"/>
                    <a:pt x="35360" y="15369"/>
                    <a:pt x="35261" y="15270"/>
                  </a:cubicBezTo>
                  <a:lnTo>
                    <a:pt x="35360" y="15270"/>
                  </a:lnTo>
                  <a:cubicBezTo>
                    <a:pt x="35360" y="15172"/>
                    <a:pt x="35360" y="15172"/>
                    <a:pt x="35261" y="15172"/>
                  </a:cubicBezTo>
                  <a:lnTo>
                    <a:pt x="35360" y="15049"/>
                  </a:lnTo>
                  <a:cubicBezTo>
                    <a:pt x="35458" y="15049"/>
                    <a:pt x="35458" y="15049"/>
                    <a:pt x="35556" y="15172"/>
                  </a:cubicBezTo>
                  <a:lnTo>
                    <a:pt x="35556" y="14852"/>
                  </a:lnTo>
                  <a:close/>
                  <a:moveTo>
                    <a:pt x="4304" y="15172"/>
                  </a:moveTo>
                  <a:cubicBezTo>
                    <a:pt x="4304" y="15270"/>
                    <a:pt x="4205" y="15270"/>
                    <a:pt x="4107" y="15369"/>
                  </a:cubicBezTo>
                  <a:lnTo>
                    <a:pt x="4107" y="15467"/>
                  </a:lnTo>
                  <a:cubicBezTo>
                    <a:pt x="4107" y="15467"/>
                    <a:pt x="4009" y="15369"/>
                    <a:pt x="4009" y="15270"/>
                  </a:cubicBezTo>
                  <a:cubicBezTo>
                    <a:pt x="4107" y="15172"/>
                    <a:pt x="4205" y="15172"/>
                    <a:pt x="4304" y="15172"/>
                  </a:cubicBezTo>
                  <a:close/>
                  <a:moveTo>
                    <a:pt x="12197" y="8607"/>
                  </a:moveTo>
                  <a:lnTo>
                    <a:pt x="12197" y="8804"/>
                  </a:lnTo>
                  <a:cubicBezTo>
                    <a:pt x="12098" y="8902"/>
                    <a:pt x="12000" y="9025"/>
                    <a:pt x="11902" y="9123"/>
                  </a:cubicBezTo>
                  <a:lnTo>
                    <a:pt x="11902" y="9222"/>
                  </a:lnTo>
                  <a:cubicBezTo>
                    <a:pt x="11680" y="9320"/>
                    <a:pt x="11680" y="9418"/>
                    <a:pt x="11582" y="9517"/>
                  </a:cubicBezTo>
                  <a:cubicBezTo>
                    <a:pt x="11385" y="9738"/>
                    <a:pt x="11385" y="9935"/>
                    <a:pt x="11164" y="10131"/>
                  </a:cubicBezTo>
                  <a:cubicBezTo>
                    <a:pt x="11164" y="10131"/>
                    <a:pt x="11066" y="10254"/>
                    <a:pt x="11066" y="10353"/>
                  </a:cubicBezTo>
                  <a:cubicBezTo>
                    <a:pt x="11066" y="10451"/>
                    <a:pt x="10967" y="10549"/>
                    <a:pt x="10869" y="10648"/>
                  </a:cubicBezTo>
                  <a:cubicBezTo>
                    <a:pt x="10869" y="10746"/>
                    <a:pt x="10771" y="10869"/>
                    <a:pt x="10771" y="10967"/>
                  </a:cubicBezTo>
                  <a:cubicBezTo>
                    <a:pt x="10672" y="11361"/>
                    <a:pt x="10353" y="11680"/>
                    <a:pt x="10254" y="12098"/>
                  </a:cubicBezTo>
                  <a:cubicBezTo>
                    <a:pt x="10254" y="12098"/>
                    <a:pt x="10254" y="12197"/>
                    <a:pt x="10156" y="12197"/>
                  </a:cubicBezTo>
                  <a:lnTo>
                    <a:pt x="10156" y="12492"/>
                  </a:lnTo>
                  <a:cubicBezTo>
                    <a:pt x="10156" y="12492"/>
                    <a:pt x="10058" y="12492"/>
                    <a:pt x="10058" y="12590"/>
                  </a:cubicBezTo>
                  <a:cubicBezTo>
                    <a:pt x="9935" y="12910"/>
                    <a:pt x="9836" y="13205"/>
                    <a:pt x="9836" y="13426"/>
                  </a:cubicBezTo>
                  <a:lnTo>
                    <a:pt x="9738" y="13525"/>
                  </a:lnTo>
                  <a:cubicBezTo>
                    <a:pt x="9738" y="13721"/>
                    <a:pt x="9738" y="14041"/>
                    <a:pt x="9640" y="14238"/>
                  </a:cubicBezTo>
                  <a:lnTo>
                    <a:pt x="9640" y="14434"/>
                  </a:lnTo>
                  <a:cubicBezTo>
                    <a:pt x="9738" y="14557"/>
                    <a:pt x="9541" y="14557"/>
                    <a:pt x="9640" y="14656"/>
                  </a:cubicBezTo>
                  <a:cubicBezTo>
                    <a:pt x="9640" y="14754"/>
                    <a:pt x="9541" y="14852"/>
                    <a:pt x="9541" y="14951"/>
                  </a:cubicBezTo>
                  <a:lnTo>
                    <a:pt x="9541" y="15467"/>
                  </a:lnTo>
                  <a:cubicBezTo>
                    <a:pt x="9443" y="15270"/>
                    <a:pt x="9541" y="15049"/>
                    <a:pt x="9443" y="14852"/>
                  </a:cubicBezTo>
                  <a:lnTo>
                    <a:pt x="9443" y="14754"/>
                  </a:lnTo>
                  <a:cubicBezTo>
                    <a:pt x="9443" y="14336"/>
                    <a:pt x="9640" y="13943"/>
                    <a:pt x="9541" y="13525"/>
                  </a:cubicBezTo>
                  <a:cubicBezTo>
                    <a:pt x="9640" y="13328"/>
                    <a:pt x="9640" y="13205"/>
                    <a:pt x="9640" y="13107"/>
                  </a:cubicBezTo>
                  <a:cubicBezTo>
                    <a:pt x="9640" y="13008"/>
                    <a:pt x="9738" y="12812"/>
                    <a:pt x="9738" y="12812"/>
                  </a:cubicBezTo>
                  <a:cubicBezTo>
                    <a:pt x="9836" y="12590"/>
                    <a:pt x="9836" y="12394"/>
                    <a:pt x="9935" y="12295"/>
                  </a:cubicBezTo>
                  <a:cubicBezTo>
                    <a:pt x="10058" y="12098"/>
                    <a:pt x="10058" y="11976"/>
                    <a:pt x="10156" y="11779"/>
                  </a:cubicBezTo>
                  <a:cubicBezTo>
                    <a:pt x="10156" y="11680"/>
                    <a:pt x="10254" y="11582"/>
                    <a:pt x="10254" y="11484"/>
                  </a:cubicBezTo>
                  <a:cubicBezTo>
                    <a:pt x="10353" y="11066"/>
                    <a:pt x="10672" y="10549"/>
                    <a:pt x="10967" y="10254"/>
                  </a:cubicBezTo>
                  <a:cubicBezTo>
                    <a:pt x="10967" y="9836"/>
                    <a:pt x="11287" y="9640"/>
                    <a:pt x="11484" y="9320"/>
                  </a:cubicBezTo>
                  <a:cubicBezTo>
                    <a:pt x="11582" y="9123"/>
                    <a:pt x="11779" y="9025"/>
                    <a:pt x="11902" y="8804"/>
                  </a:cubicBezTo>
                  <a:cubicBezTo>
                    <a:pt x="12098" y="8804"/>
                    <a:pt x="12000" y="8607"/>
                    <a:pt x="12197" y="8607"/>
                  </a:cubicBezTo>
                  <a:close/>
                  <a:moveTo>
                    <a:pt x="4402" y="15566"/>
                  </a:moveTo>
                  <a:lnTo>
                    <a:pt x="4402" y="15787"/>
                  </a:lnTo>
                  <a:lnTo>
                    <a:pt x="4304" y="15787"/>
                  </a:lnTo>
                  <a:lnTo>
                    <a:pt x="4304" y="15566"/>
                  </a:lnTo>
                  <a:close/>
                  <a:moveTo>
                    <a:pt x="419" y="14951"/>
                  </a:moveTo>
                  <a:cubicBezTo>
                    <a:pt x="320" y="15049"/>
                    <a:pt x="99" y="15049"/>
                    <a:pt x="99" y="15270"/>
                  </a:cubicBezTo>
                  <a:cubicBezTo>
                    <a:pt x="99" y="15270"/>
                    <a:pt x="99" y="15369"/>
                    <a:pt x="222" y="15369"/>
                  </a:cubicBezTo>
                  <a:cubicBezTo>
                    <a:pt x="99" y="15369"/>
                    <a:pt x="99" y="15467"/>
                    <a:pt x="1" y="15467"/>
                  </a:cubicBezTo>
                  <a:cubicBezTo>
                    <a:pt x="222" y="15566"/>
                    <a:pt x="99" y="15664"/>
                    <a:pt x="1" y="15664"/>
                  </a:cubicBezTo>
                  <a:cubicBezTo>
                    <a:pt x="222" y="15787"/>
                    <a:pt x="222" y="15984"/>
                    <a:pt x="419" y="15984"/>
                  </a:cubicBezTo>
                  <a:cubicBezTo>
                    <a:pt x="419" y="15984"/>
                    <a:pt x="517" y="15885"/>
                    <a:pt x="517" y="15787"/>
                  </a:cubicBezTo>
                  <a:cubicBezTo>
                    <a:pt x="615" y="15885"/>
                    <a:pt x="615" y="15885"/>
                    <a:pt x="714" y="15885"/>
                  </a:cubicBezTo>
                  <a:cubicBezTo>
                    <a:pt x="714" y="15787"/>
                    <a:pt x="837" y="15566"/>
                    <a:pt x="517" y="15467"/>
                  </a:cubicBezTo>
                  <a:lnTo>
                    <a:pt x="517" y="15664"/>
                  </a:lnTo>
                  <a:lnTo>
                    <a:pt x="419" y="15664"/>
                  </a:lnTo>
                  <a:cubicBezTo>
                    <a:pt x="517" y="15566"/>
                    <a:pt x="517" y="15467"/>
                    <a:pt x="517" y="15369"/>
                  </a:cubicBezTo>
                  <a:cubicBezTo>
                    <a:pt x="615" y="15270"/>
                    <a:pt x="714" y="15270"/>
                    <a:pt x="714" y="15270"/>
                  </a:cubicBezTo>
                  <a:cubicBezTo>
                    <a:pt x="714" y="15172"/>
                    <a:pt x="714" y="15049"/>
                    <a:pt x="615" y="14951"/>
                  </a:cubicBezTo>
                  <a:cubicBezTo>
                    <a:pt x="615" y="14951"/>
                    <a:pt x="615" y="15049"/>
                    <a:pt x="517" y="15049"/>
                  </a:cubicBezTo>
                  <a:cubicBezTo>
                    <a:pt x="517" y="14951"/>
                    <a:pt x="419" y="14951"/>
                    <a:pt x="419" y="14951"/>
                  </a:cubicBezTo>
                  <a:close/>
                  <a:moveTo>
                    <a:pt x="35360" y="15566"/>
                  </a:moveTo>
                  <a:cubicBezTo>
                    <a:pt x="35458" y="15664"/>
                    <a:pt x="35458" y="15664"/>
                    <a:pt x="35556" y="15664"/>
                  </a:cubicBezTo>
                  <a:cubicBezTo>
                    <a:pt x="35458" y="15787"/>
                    <a:pt x="35458" y="15787"/>
                    <a:pt x="35360" y="15787"/>
                  </a:cubicBezTo>
                  <a:cubicBezTo>
                    <a:pt x="35458" y="15885"/>
                    <a:pt x="35458" y="15984"/>
                    <a:pt x="35458" y="16082"/>
                  </a:cubicBezTo>
                  <a:lnTo>
                    <a:pt x="35261" y="16082"/>
                  </a:lnTo>
                  <a:lnTo>
                    <a:pt x="35261" y="15885"/>
                  </a:lnTo>
                  <a:cubicBezTo>
                    <a:pt x="35261" y="15787"/>
                    <a:pt x="35138" y="15664"/>
                    <a:pt x="35360" y="15566"/>
                  </a:cubicBezTo>
                  <a:close/>
                  <a:moveTo>
                    <a:pt x="35261" y="16180"/>
                  </a:moveTo>
                  <a:cubicBezTo>
                    <a:pt x="35360" y="16180"/>
                    <a:pt x="35360" y="16279"/>
                    <a:pt x="35360" y="16402"/>
                  </a:cubicBezTo>
                  <a:cubicBezTo>
                    <a:pt x="35360" y="16500"/>
                    <a:pt x="35261" y="16500"/>
                    <a:pt x="35261" y="16500"/>
                  </a:cubicBezTo>
                  <a:cubicBezTo>
                    <a:pt x="35261" y="16500"/>
                    <a:pt x="35261" y="16402"/>
                    <a:pt x="35138" y="16279"/>
                  </a:cubicBezTo>
                  <a:lnTo>
                    <a:pt x="35261" y="16180"/>
                  </a:lnTo>
                  <a:close/>
                  <a:moveTo>
                    <a:pt x="4402" y="16402"/>
                  </a:moveTo>
                  <a:lnTo>
                    <a:pt x="4402" y="16598"/>
                  </a:lnTo>
                  <a:cubicBezTo>
                    <a:pt x="4402" y="16598"/>
                    <a:pt x="4402" y="16697"/>
                    <a:pt x="4304" y="16697"/>
                  </a:cubicBezTo>
                  <a:lnTo>
                    <a:pt x="4304" y="16500"/>
                  </a:lnTo>
                  <a:cubicBezTo>
                    <a:pt x="4402" y="16500"/>
                    <a:pt x="4402" y="16500"/>
                    <a:pt x="4402" y="16402"/>
                  </a:cubicBezTo>
                  <a:close/>
                  <a:moveTo>
                    <a:pt x="33196" y="13328"/>
                  </a:moveTo>
                  <a:cubicBezTo>
                    <a:pt x="33294" y="13426"/>
                    <a:pt x="33294" y="13623"/>
                    <a:pt x="33294" y="13820"/>
                  </a:cubicBezTo>
                  <a:cubicBezTo>
                    <a:pt x="33294" y="14041"/>
                    <a:pt x="33294" y="14238"/>
                    <a:pt x="33417" y="14434"/>
                  </a:cubicBezTo>
                  <a:cubicBezTo>
                    <a:pt x="33417" y="14557"/>
                    <a:pt x="33417" y="14557"/>
                    <a:pt x="33294" y="14557"/>
                  </a:cubicBezTo>
                  <a:cubicBezTo>
                    <a:pt x="33417" y="14656"/>
                    <a:pt x="33417" y="14852"/>
                    <a:pt x="33516" y="14951"/>
                  </a:cubicBezTo>
                  <a:cubicBezTo>
                    <a:pt x="33294" y="15049"/>
                    <a:pt x="33516" y="15270"/>
                    <a:pt x="33294" y="15467"/>
                  </a:cubicBezTo>
                  <a:cubicBezTo>
                    <a:pt x="33294" y="15467"/>
                    <a:pt x="33417" y="15566"/>
                    <a:pt x="33417" y="15664"/>
                  </a:cubicBezTo>
                  <a:cubicBezTo>
                    <a:pt x="33417" y="15787"/>
                    <a:pt x="33294" y="15787"/>
                    <a:pt x="33196" y="15885"/>
                  </a:cubicBezTo>
                  <a:cubicBezTo>
                    <a:pt x="33294" y="15984"/>
                    <a:pt x="33294" y="16082"/>
                    <a:pt x="33294" y="16180"/>
                  </a:cubicBezTo>
                  <a:cubicBezTo>
                    <a:pt x="33196" y="16402"/>
                    <a:pt x="33196" y="16598"/>
                    <a:pt x="33098" y="16893"/>
                  </a:cubicBezTo>
                  <a:lnTo>
                    <a:pt x="32999" y="16893"/>
                  </a:lnTo>
                  <a:cubicBezTo>
                    <a:pt x="32999" y="16697"/>
                    <a:pt x="32901" y="16598"/>
                    <a:pt x="32999" y="16402"/>
                  </a:cubicBezTo>
                  <a:cubicBezTo>
                    <a:pt x="33098" y="16279"/>
                    <a:pt x="32999" y="16082"/>
                    <a:pt x="33098" y="15984"/>
                  </a:cubicBezTo>
                  <a:cubicBezTo>
                    <a:pt x="33098" y="15787"/>
                    <a:pt x="33098" y="15664"/>
                    <a:pt x="33196" y="15467"/>
                  </a:cubicBezTo>
                  <a:cubicBezTo>
                    <a:pt x="32999" y="15172"/>
                    <a:pt x="33196" y="14754"/>
                    <a:pt x="33098" y="14336"/>
                  </a:cubicBezTo>
                  <a:cubicBezTo>
                    <a:pt x="33196" y="14139"/>
                    <a:pt x="33196" y="13820"/>
                    <a:pt x="32999" y="13426"/>
                  </a:cubicBezTo>
                  <a:cubicBezTo>
                    <a:pt x="33098" y="13426"/>
                    <a:pt x="33196" y="13328"/>
                    <a:pt x="33196" y="13328"/>
                  </a:cubicBezTo>
                  <a:close/>
                  <a:moveTo>
                    <a:pt x="9222" y="16598"/>
                  </a:moveTo>
                  <a:cubicBezTo>
                    <a:pt x="9320" y="16795"/>
                    <a:pt x="9320" y="16795"/>
                    <a:pt x="9541" y="16893"/>
                  </a:cubicBezTo>
                  <a:cubicBezTo>
                    <a:pt x="9458" y="16998"/>
                    <a:pt x="9357" y="17013"/>
                    <a:pt x="9268" y="17076"/>
                  </a:cubicBezTo>
                  <a:lnTo>
                    <a:pt x="9268" y="17076"/>
                  </a:lnTo>
                  <a:cubicBezTo>
                    <a:pt x="9239" y="16926"/>
                    <a:pt x="9222" y="16773"/>
                    <a:pt x="9222" y="16598"/>
                  </a:cubicBezTo>
                  <a:close/>
                  <a:moveTo>
                    <a:pt x="30540" y="15369"/>
                  </a:moveTo>
                  <a:cubicBezTo>
                    <a:pt x="30540" y="15467"/>
                    <a:pt x="30639" y="15467"/>
                    <a:pt x="30639" y="15566"/>
                  </a:cubicBezTo>
                  <a:cubicBezTo>
                    <a:pt x="30835" y="15885"/>
                    <a:pt x="30737" y="16279"/>
                    <a:pt x="30737" y="16697"/>
                  </a:cubicBezTo>
                  <a:lnTo>
                    <a:pt x="30737" y="16893"/>
                  </a:lnTo>
                  <a:lnTo>
                    <a:pt x="30737" y="17115"/>
                  </a:lnTo>
                  <a:cubicBezTo>
                    <a:pt x="30737" y="17213"/>
                    <a:pt x="30639" y="17213"/>
                    <a:pt x="30639" y="17311"/>
                  </a:cubicBezTo>
                  <a:cubicBezTo>
                    <a:pt x="30540" y="17311"/>
                    <a:pt x="30540" y="17213"/>
                    <a:pt x="30442" y="17115"/>
                  </a:cubicBezTo>
                  <a:lnTo>
                    <a:pt x="30639" y="17115"/>
                  </a:lnTo>
                  <a:cubicBezTo>
                    <a:pt x="30442" y="16500"/>
                    <a:pt x="30540" y="15984"/>
                    <a:pt x="30540" y="15369"/>
                  </a:cubicBezTo>
                  <a:close/>
                  <a:moveTo>
                    <a:pt x="9277" y="17123"/>
                  </a:moveTo>
                  <a:cubicBezTo>
                    <a:pt x="9361" y="17147"/>
                    <a:pt x="9443" y="17213"/>
                    <a:pt x="9443" y="17213"/>
                  </a:cubicBezTo>
                  <a:lnTo>
                    <a:pt x="9443" y="17508"/>
                  </a:lnTo>
                  <a:cubicBezTo>
                    <a:pt x="9541" y="17508"/>
                    <a:pt x="9640" y="17631"/>
                    <a:pt x="9640" y="17729"/>
                  </a:cubicBezTo>
                  <a:cubicBezTo>
                    <a:pt x="9541" y="17828"/>
                    <a:pt x="9836" y="17926"/>
                    <a:pt x="9541" y="18024"/>
                  </a:cubicBezTo>
                  <a:lnTo>
                    <a:pt x="9541" y="17926"/>
                  </a:lnTo>
                  <a:lnTo>
                    <a:pt x="9541" y="17631"/>
                  </a:lnTo>
                  <a:cubicBezTo>
                    <a:pt x="9443" y="17631"/>
                    <a:pt x="9443" y="17729"/>
                    <a:pt x="9443" y="17729"/>
                  </a:cubicBezTo>
                  <a:cubicBezTo>
                    <a:pt x="9377" y="17505"/>
                    <a:pt x="9318" y="17315"/>
                    <a:pt x="9277" y="17123"/>
                  </a:cubicBezTo>
                  <a:close/>
                  <a:moveTo>
                    <a:pt x="10058" y="17926"/>
                  </a:moveTo>
                  <a:lnTo>
                    <a:pt x="10058" y="17926"/>
                  </a:lnTo>
                  <a:cubicBezTo>
                    <a:pt x="10156" y="18024"/>
                    <a:pt x="10156" y="18123"/>
                    <a:pt x="10156" y="18246"/>
                  </a:cubicBezTo>
                  <a:cubicBezTo>
                    <a:pt x="9935" y="18246"/>
                    <a:pt x="10058" y="18024"/>
                    <a:pt x="10058" y="17926"/>
                  </a:cubicBezTo>
                  <a:close/>
                  <a:moveTo>
                    <a:pt x="29114" y="18344"/>
                  </a:moveTo>
                  <a:cubicBezTo>
                    <a:pt x="29114" y="18442"/>
                    <a:pt x="28991" y="18541"/>
                    <a:pt x="28991" y="18639"/>
                  </a:cubicBezTo>
                  <a:cubicBezTo>
                    <a:pt x="28991" y="18550"/>
                    <a:pt x="28991" y="18542"/>
                    <a:pt x="28918" y="18468"/>
                  </a:cubicBezTo>
                  <a:lnTo>
                    <a:pt x="28918" y="18468"/>
                  </a:lnTo>
                  <a:cubicBezTo>
                    <a:pt x="28932" y="18456"/>
                    <a:pt x="28955" y="18442"/>
                    <a:pt x="28991" y="18442"/>
                  </a:cubicBezTo>
                  <a:cubicBezTo>
                    <a:pt x="28893" y="18442"/>
                    <a:pt x="28893" y="18442"/>
                    <a:pt x="28893" y="18344"/>
                  </a:cubicBezTo>
                  <a:close/>
                  <a:moveTo>
                    <a:pt x="10353" y="18541"/>
                  </a:moveTo>
                  <a:lnTo>
                    <a:pt x="10353" y="18541"/>
                  </a:lnTo>
                  <a:cubicBezTo>
                    <a:pt x="10451" y="18639"/>
                    <a:pt x="10451" y="18639"/>
                    <a:pt x="10451" y="18738"/>
                  </a:cubicBezTo>
                  <a:cubicBezTo>
                    <a:pt x="10353" y="18639"/>
                    <a:pt x="10353" y="18639"/>
                    <a:pt x="10353" y="18541"/>
                  </a:cubicBezTo>
                  <a:close/>
                  <a:moveTo>
                    <a:pt x="34425" y="18860"/>
                  </a:moveTo>
                  <a:cubicBezTo>
                    <a:pt x="34425" y="18931"/>
                    <a:pt x="34425" y="18995"/>
                    <a:pt x="34424" y="19056"/>
                  </a:cubicBezTo>
                  <a:lnTo>
                    <a:pt x="34424" y="19056"/>
                  </a:lnTo>
                  <a:lnTo>
                    <a:pt x="34327" y="18959"/>
                  </a:lnTo>
                  <a:cubicBezTo>
                    <a:pt x="34327" y="18959"/>
                    <a:pt x="34327" y="18860"/>
                    <a:pt x="34425" y="18860"/>
                  </a:cubicBezTo>
                  <a:close/>
                  <a:moveTo>
                    <a:pt x="2558" y="19254"/>
                  </a:moveTo>
                  <a:cubicBezTo>
                    <a:pt x="2681" y="19254"/>
                    <a:pt x="2681" y="19254"/>
                    <a:pt x="2779" y="19574"/>
                  </a:cubicBezTo>
                  <a:lnTo>
                    <a:pt x="2681" y="19574"/>
                  </a:lnTo>
                  <a:lnTo>
                    <a:pt x="2681" y="19352"/>
                  </a:lnTo>
                  <a:lnTo>
                    <a:pt x="2558" y="19254"/>
                  </a:lnTo>
                  <a:close/>
                  <a:moveTo>
                    <a:pt x="30221" y="17729"/>
                  </a:moveTo>
                  <a:cubicBezTo>
                    <a:pt x="30221" y="18344"/>
                    <a:pt x="30024" y="18860"/>
                    <a:pt x="30024" y="19352"/>
                  </a:cubicBezTo>
                  <a:lnTo>
                    <a:pt x="29926" y="19475"/>
                  </a:lnTo>
                  <a:lnTo>
                    <a:pt x="29926" y="19574"/>
                  </a:lnTo>
                  <a:lnTo>
                    <a:pt x="29827" y="19672"/>
                  </a:lnTo>
                  <a:cubicBezTo>
                    <a:pt x="29827" y="19672"/>
                    <a:pt x="29827" y="19574"/>
                    <a:pt x="29729" y="19574"/>
                  </a:cubicBezTo>
                  <a:cubicBezTo>
                    <a:pt x="29729" y="19475"/>
                    <a:pt x="29827" y="19352"/>
                    <a:pt x="29827" y="19352"/>
                  </a:cubicBezTo>
                  <a:cubicBezTo>
                    <a:pt x="29926" y="18959"/>
                    <a:pt x="30024" y="18541"/>
                    <a:pt x="30122" y="18024"/>
                  </a:cubicBezTo>
                  <a:cubicBezTo>
                    <a:pt x="30122" y="17926"/>
                    <a:pt x="30122" y="17926"/>
                    <a:pt x="30221" y="17729"/>
                  </a:cubicBezTo>
                  <a:close/>
                  <a:moveTo>
                    <a:pt x="28180" y="19574"/>
                  </a:moveTo>
                  <a:cubicBezTo>
                    <a:pt x="28278" y="19574"/>
                    <a:pt x="28278" y="19574"/>
                    <a:pt x="28278" y="19672"/>
                  </a:cubicBezTo>
                  <a:lnTo>
                    <a:pt x="28180" y="19770"/>
                  </a:lnTo>
                  <a:cubicBezTo>
                    <a:pt x="28081" y="19672"/>
                    <a:pt x="28180" y="19672"/>
                    <a:pt x="28180" y="19574"/>
                  </a:cubicBezTo>
                  <a:close/>
                  <a:moveTo>
                    <a:pt x="3787" y="19770"/>
                  </a:moveTo>
                  <a:cubicBezTo>
                    <a:pt x="3910" y="19770"/>
                    <a:pt x="3910" y="19770"/>
                    <a:pt x="4009" y="19869"/>
                  </a:cubicBezTo>
                  <a:lnTo>
                    <a:pt x="3787" y="19869"/>
                  </a:lnTo>
                  <a:lnTo>
                    <a:pt x="3787" y="19770"/>
                  </a:lnTo>
                  <a:close/>
                  <a:moveTo>
                    <a:pt x="10672" y="19475"/>
                  </a:moveTo>
                  <a:cubicBezTo>
                    <a:pt x="10967" y="19672"/>
                    <a:pt x="10967" y="19672"/>
                    <a:pt x="10869" y="19869"/>
                  </a:cubicBezTo>
                  <a:cubicBezTo>
                    <a:pt x="10869" y="19770"/>
                    <a:pt x="10771" y="19672"/>
                    <a:pt x="10672" y="19475"/>
                  </a:cubicBezTo>
                  <a:close/>
                  <a:moveTo>
                    <a:pt x="31352" y="20090"/>
                  </a:moveTo>
                  <a:cubicBezTo>
                    <a:pt x="31450" y="20188"/>
                    <a:pt x="31450" y="20287"/>
                    <a:pt x="31450" y="20385"/>
                  </a:cubicBezTo>
                  <a:lnTo>
                    <a:pt x="31352" y="20385"/>
                  </a:lnTo>
                  <a:cubicBezTo>
                    <a:pt x="31352" y="20287"/>
                    <a:pt x="31352" y="20188"/>
                    <a:pt x="31253" y="20090"/>
                  </a:cubicBezTo>
                  <a:close/>
                  <a:moveTo>
                    <a:pt x="34424" y="19060"/>
                  </a:moveTo>
                  <a:cubicBezTo>
                    <a:pt x="34420" y="19253"/>
                    <a:pt x="34401" y="19406"/>
                    <a:pt x="34327" y="19574"/>
                  </a:cubicBezTo>
                  <a:cubicBezTo>
                    <a:pt x="34229" y="19672"/>
                    <a:pt x="34229" y="19672"/>
                    <a:pt x="34229" y="19770"/>
                  </a:cubicBezTo>
                  <a:cubicBezTo>
                    <a:pt x="34229" y="19869"/>
                    <a:pt x="34130" y="19869"/>
                    <a:pt x="34130" y="19967"/>
                  </a:cubicBezTo>
                  <a:lnTo>
                    <a:pt x="34130" y="20287"/>
                  </a:lnTo>
                  <a:cubicBezTo>
                    <a:pt x="34032" y="20287"/>
                    <a:pt x="34032" y="20385"/>
                    <a:pt x="33909" y="20483"/>
                  </a:cubicBezTo>
                  <a:cubicBezTo>
                    <a:pt x="33909" y="20385"/>
                    <a:pt x="33811" y="20385"/>
                    <a:pt x="33811" y="20385"/>
                  </a:cubicBezTo>
                  <a:cubicBezTo>
                    <a:pt x="33811" y="20287"/>
                    <a:pt x="33909" y="20287"/>
                    <a:pt x="33909" y="20287"/>
                  </a:cubicBezTo>
                  <a:cubicBezTo>
                    <a:pt x="34032" y="20188"/>
                    <a:pt x="34032" y="20090"/>
                    <a:pt x="34130" y="19869"/>
                  </a:cubicBezTo>
                  <a:cubicBezTo>
                    <a:pt x="34130" y="19869"/>
                    <a:pt x="34032" y="19869"/>
                    <a:pt x="34032" y="19770"/>
                  </a:cubicBezTo>
                  <a:cubicBezTo>
                    <a:pt x="34032" y="19770"/>
                    <a:pt x="34130" y="19672"/>
                    <a:pt x="34229" y="19672"/>
                  </a:cubicBezTo>
                  <a:cubicBezTo>
                    <a:pt x="34131" y="19354"/>
                    <a:pt x="34325" y="19255"/>
                    <a:pt x="34424" y="19060"/>
                  </a:cubicBezTo>
                  <a:close/>
                  <a:moveTo>
                    <a:pt x="11066" y="19254"/>
                  </a:moveTo>
                  <a:cubicBezTo>
                    <a:pt x="11287" y="19475"/>
                    <a:pt x="11484" y="19672"/>
                    <a:pt x="11582" y="19869"/>
                  </a:cubicBezTo>
                  <a:cubicBezTo>
                    <a:pt x="11582" y="19967"/>
                    <a:pt x="11779" y="19967"/>
                    <a:pt x="11902" y="20090"/>
                  </a:cubicBezTo>
                  <a:cubicBezTo>
                    <a:pt x="12000" y="20287"/>
                    <a:pt x="12295" y="20287"/>
                    <a:pt x="12394" y="20582"/>
                  </a:cubicBezTo>
                  <a:cubicBezTo>
                    <a:pt x="12516" y="20582"/>
                    <a:pt x="12615" y="20705"/>
                    <a:pt x="12713" y="20705"/>
                  </a:cubicBezTo>
                  <a:cubicBezTo>
                    <a:pt x="12615" y="20803"/>
                    <a:pt x="12615" y="20803"/>
                    <a:pt x="12615" y="20901"/>
                  </a:cubicBezTo>
                  <a:cubicBezTo>
                    <a:pt x="12516" y="20803"/>
                    <a:pt x="12295" y="20803"/>
                    <a:pt x="12295" y="20582"/>
                  </a:cubicBezTo>
                  <a:cubicBezTo>
                    <a:pt x="11902" y="20287"/>
                    <a:pt x="11582" y="19967"/>
                    <a:pt x="11164" y="19770"/>
                  </a:cubicBezTo>
                  <a:lnTo>
                    <a:pt x="11287" y="19672"/>
                  </a:lnTo>
                  <a:cubicBezTo>
                    <a:pt x="11287" y="19574"/>
                    <a:pt x="11066" y="19475"/>
                    <a:pt x="11066" y="19254"/>
                  </a:cubicBezTo>
                  <a:close/>
                  <a:moveTo>
                    <a:pt x="4525" y="16795"/>
                  </a:moveTo>
                  <a:lnTo>
                    <a:pt x="4525" y="17016"/>
                  </a:lnTo>
                  <a:cubicBezTo>
                    <a:pt x="4525" y="17213"/>
                    <a:pt x="4623" y="17311"/>
                    <a:pt x="4623" y="17508"/>
                  </a:cubicBezTo>
                  <a:cubicBezTo>
                    <a:pt x="4623" y="17631"/>
                    <a:pt x="4623" y="17729"/>
                    <a:pt x="4722" y="17828"/>
                  </a:cubicBezTo>
                  <a:cubicBezTo>
                    <a:pt x="4722" y="18024"/>
                    <a:pt x="4820" y="18246"/>
                    <a:pt x="4820" y="18442"/>
                  </a:cubicBezTo>
                  <a:lnTo>
                    <a:pt x="4820" y="18639"/>
                  </a:lnTo>
                  <a:cubicBezTo>
                    <a:pt x="4918" y="18738"/>
                    <a:pt x="4918" y="18860"/>
                    <a:pt x="4918" y="18959"/>
                  </a:cubicBezTo>
                  <a:cubicBezTo>
                    <a:pt x="5017" y="19057"/>
                    <a:pt x="4918" y="19156"/>
                    <a:pt x="5017" y="19254"/>
                  </a:cubicBezTo>
                  <a:cubicBezTo>
                    <a:pt x="5140" y="19254"/>
                    <a:pt x="5140" y="19475"/>
                    <a:pt x="5140" y="19574"/>
                  </a:cubicBezTo>
                  <a:lnTo>
                    <a:pt x="5238" y="19574"/>
                  </a:lnTo>
                  <a:lnTo>
                    <a:pt x="5238" y="19869"/>
                  </a:lnTo>
                  <a:cubicBezTo>
                    <a:pt x="5336" y="19967"/>
                    <a:pt x="5435" y="19967"/>
                    <a:pt x="5435" y="20090"/>
                  </a:cubicBezTo>
                  <a:lnTo>
                    <a:pt x="5435" y="20188"/>
                  </a:lnTo>
                  <a:cubicBezTo>
                    <a:pt x="5435" y="20385"/>
                    <a:pt x="5533" y="20582"/>
                    <a:pt x="5632" y="20705"/>
                  </a:cubicBezTo>
                  <a:lnTo>
                    <a:pt x="5853" y="20705"/>
                  </a:lnTo>
                  <a:lnTo>
                    <a:pt x="5853" y="21000"/>
                  </a:lnTo>
                  <a:cubicBezTo>
                    <a:pt x="5853" y="20901"/>
                    <a:pt x="5853" y="20901"/>
                    <a:pt x="5754" y="20803"/>
                  </a:cubicBezTo>
                  <a:cubicBezTo>
                    <a:pt x="5632" y="20803"/>
                    <a:pt x="5632" y="20901"/>
                    <a:pt x="5533" y="20901"/>
                  </a:cubicBezTo>
                  <a:cubicBezTo>
                    <a:pt x="5533" y="20901"/>
                    <a:pt x="5533" y="20803"/>
                    <a:pt x="5435" y="20705"/>
                  </a:cubicBezTo>
                  <a:cubicBezTo>
                    <a:pt x="5435" y="20705"/>
                    <a:pt x="5533" y="20705"/>
                    <a:pt x="5533" y="20582"/>
                  </a:cubicBezTo>
                  <a:cubicBezTo>
                    <a:pt x="5435" y="20385"/>
                    <a:pt x="5238" y="20287"/>
                    <a:pt x="5238" y="19967"/>
                  </a:cubicBezTo>
                  <a:cubicBezTo>
                    <a:pt x="5140" y="19869"/>
                    <a:pt x="5017" y="19770"/>
                    <a:pt x="5017" y="19574"/>
                  </a:cubicBezTo>
                  <a:cubicBezTo>
                    <a:pt x="5017" y="19475"/>
                    <a:pt x="4918" y="19352"/>
                    <a:pt x="4918" y="19156"/>
                  </a:cubicBezTo>
                  <a:cubicBezTo>
                    <a:pt x="4820" y="19057"/>
                    <a:pt x="4722" y="18959"/>
                    <a:pt x="4722" y="18738"/>
                  </a:cubicBezTo>
                  <a:cubicBezTo>
                    <a:pt x="4623" y="18541"/>
                    <a:pt x="4623" y="18246"/>
                    <a:pt x="4623" y="17926"/>
                  </a:cubicBezTo>
                  <a:lnTo>
                    <a:pt x="4525" y="17926"/>
                  </a:lnTo>
                  <a:cubicBezTo>
                    <a:pt x="4525" y="17828"/>
                    <a:pt x="4402" y="17729"/>
                    <a:pt x="4525" y="17631"/>
                  </a:cubicBezTo>
                  <a:cubicBezTo>
                    <a:pt x="4525" y="17631"/>
                    <a:pt x="4402" y="17508"/>
                    <a:pt x="4402" y="17410"/>
                  </a:cubicBezTo>
                  <a:cubicBezTo>
                    <a:pt x="4525" y="17410"/>
                    <a:pt x="4525" y="17311"/>
                    <a:pt x="4402" y="17213"/>
                  </a:cubicBezTo>
                  <a:cubicBezTo>
                    <a:pt x="4402" y="17213"/>
                    <a:pt x="4402" y="17115"/>
                    <a:pt x="4304" y="17016"/>
                  </a:cubicBezTo>
                  <a:cubicBezTo>
                    <a:pt x="4402" y="17016"/>
                    <a:pt x="4402" y="16893"/>
                    <a:pt x="4402" y="16795"/>
                  </a:cubicBezTo>
                  <a:close/>
                  <a:moveTo>
                    <a:pt x="31253" y="20483"/>
                  </a:moveTo>
                  <a:lnTo>
                    <a:pt x="31253" y="20582"/>
                  </a:lnTo>
                  <a:cubicBezTo>
                    <a:pt x="31253" y="20705"/>
                    <a:pt x="31155" y="20803"/>
                    <a:pt x="31155" y="20901"/>
                  </a:cubicBezTo>
                  <a:lnTo>
                    <a:pt x="31057" y="21000"/>
                  </a:lnTo>
                  <a:cubicBezTo>
                    <a:pt x="30958" y="21000"/>
                    <a:pt x="30835" y="20901"/>
                    <a:pt x="30835" y="20901"/>
                  </a:cubicBezTo>
                  <a:cubicBezTo>
                    <a:pt x="30958" y="20803"/>
                    <a:pt x="30958" y="20705"/>
                    <a:pt x="31057" y="20705"/>
                  </a:cubicBezTo>
                  <a:lnTo>
                    <a:pt x="31057" y="20483"/>
                  </a:lnTo>
                  <a:close/>
                  <a:moveTo>
                    <a:pt x="10451" y="20483"/>
                  </a:moveTo>
                  <a:cubicBezTo>
                    <a:pt x="10451" y="20582"/>
                    <a:pt x="10549" y="20582"/>
                    <a:pt x="10549" y="20582"/>
                  </a:cubicBezTo>
                  <a:lnTo>
                    <a:pt x="10549" y="20803"/>
                  </a:lnTo>
                  <a:lnTo>
                    <a:pt x="10549" y="20901"/>
                  </a:lnTo>
                  <a:lnTo>
                    <a:pt x="10451" y="20901"/>
                  </a:lnTo>
                  <a:cubicBezTo>
                    <a:pt x="10353" y="21000"/>
                    <a:pt x="10353" y="21000"/>
                    <a:pt x="10353" y="21098"/>
                  </a:cubicBezTo>
                  <a:lnTo>
                    <a:pt x="10353" y="20582"/>
                  </a:lnTo>
                  <a:lnTo>
                    <a:pt x="10451" y="20483"/>
                  </a:lnTo>
                  <a:close/>
                  <a:moveTo>
                    <a:pt x="10771" y="20803"/>
                  </a:moveTo>
                  <a:lnTo>
                    <a:pt x="10967" y="21000"/>
                  </a:lnTo>
                  <a:cubicBezTo>
                    <a:pt x="10869" y="21000"/>
                    <a:pt x="10869" y="21098"/>
                    <a:pt x="10771" y="21098"/>
                  </a:cubicBezTo>
                  <a:lnTo>
                    <a:pt x="10672" y="21098"/>
                  </a:lnTo>
                  <a:cubicBezTo>
                    <a:pt x="10672" y="21000"/>
                    <a:pt x="10771" y="20901"/>
                    <a:pt x="10771" y="20803"/>
                  </a:cubicBezTo>
                  <a:close/>
                  <a:moveTo>
                    <a:pt x="32384" y="20188"/>
                  </a:moveTo>
                  <a:lnTo>
                    <a:pt x="32384" y="20385"/>
                  </a:lnTo>
                  <a:cubicBezTo>
                    <a:pt x="32202" y="20682"/>
                    <a:pt x="32083" y="21042"/>
                    <a:pt x="31753" y="21269"/>
                  </a:cubicBezTo>
                  <a:lnTo>
                    <a:pt x="31753" y="21269"/>
                  </a:lnTo>
                  <a:cubicBezTo>
                    <a:pt x="31770" y="21235"/>
                    <a:pt x="31770" y="21196"/>
                    <a:pt x="31770" y="21196"/>
                  </a:cubicBezTo>
                  <a:cubicBezTo>
                    <a:pt x="31868" y="21098"/>
                    <a:pt x="31868" y="21000"/>
                    <a:pt x="31966" y="20901"/>
                  </a:cubicBezTo>
                  <a:cubicBezTo>
                    <a:pt x="32065" y="20705"/>
                    <a:pt x="32188" y="20483"/>
                    <a:pt x="32286" y="20287"/>
                  </a:cubicBezTo>
                  <a:cubicBezTo>
                    <a:pt x="32286" y="20188"/>
                    <a:pt x="32286" y="20188"/>
                    <a:pt x="32384" y="20188"/>
                  </a:cubicBezTo>
                  <a:close/>
                  <a:moveTo>
                    <a:pt x="25622" y="21196"/>
                  </a:moveTo>
                  <a:cubicBezTo>
                    <a:pt x="25622" y="21329"/>
                    <a:pt x="25587" y="21382"/>
                    <a:pt x="25537" y="21382"/>
                  </a:cubicBezTo>
                  <a:cubicBezTo>
                    <a:pt x="25504" y="21382"/>
                    <a:pt x="25465" y="21359"/>
                    <a:pt x="25426" y="21319"/>
                  </a:cubicBezTo>
                  <a:cubicBezTo>
                    <a:pt x="25426" y="21196"/>
                    <a:pt x="25524" y="21196"/>
                    <a:pt x="25622" y="21196"/>
                  </a:cubicBezTo>
                  <a:close/>
                  <a:moveTo>
                    <a:pt x="2779" y="21098"/>
                  </a:moveTo>
                  <a:cubicBezTo>
                    <a:pt x="2779" y="21319"/>
                    <a:pt x="2878" y="21418"/>
                    <a:pt x="2976" y="21614"/>
                  </a:cubicBezTo>
                  <a:cubicBezTo>
                    <a:pt x="2681" y="21516"/>
                    <a:pt x="2681" y="21319"/>
                    <a:pt x="2558" y="21196"/>
                  </a:cubicBezTo>
                  <a:cubicBezTo>
                    <a:pt x="2681" y="21196"/>
                    <a:pt x="2681" y="21196"/>
                    <a:pt x="2779" y="21098"/>
                  </a:cubicBezTo>
                  <a:close/>
                  <a:moveTo>
                    <a:pt x="19992" y="3369"/>
                  </a:moveTo>
                  <a:cubicBezTo>
                    <a:pt x="20041" y="3431"/>
                    <a:pt x="20115" y="3431"/>
                    <a:pt x="20188" y="3431"/>
                  </a:cubicBezTo>
                  <a:cubicBezTo>
                    <a:pt x="20262" y="3431"/>
                    <a:pt x="20336" y="3431"/>
                    <a:pt x="20385" y="3492"/>
                  </a:cubicBezTo>
                  <a:cubicBezTo>
                    <a:pt x="20467" y="3492"/>
                    <a:pt x="20582" y="3438"/>
                    <a:pt x="20678" y="3438"/>
                  </a:cubicBezTo>
                  <a:cubicBezTo>
                    <a:pt x="20726" y="3438"/>
                    <a:pt x="20770" y="3451"/>
                    <a:pt x="20803" y="3492"/>
                  </a:cubicBezTo>
                  <a:lnTo>
                    <a:pt x="20803" y="3591"/>
                  </a:lnTo>
                  <a:cubicBezTo>
                    <a:pt x="20901" y="3591"/>
                    <a:pt x="20901" y="3591"/>
                    <a:pt x="21000" y="3492"/>
                  </a:cubicBezTo>
                  <a:lnTo>
                    <a:pt x="21000" y="3492"/>
                  </a:lnTo>
                  <a:cubicBezTo>
                    <a:pt x="21000" y="3591"/>
                    <a:pt x="21000" y="3591"/>
                    <a:pt x="20901" y="3689"/>
                  </a:cubicBezTo>
                  <a:cubicBezTo>
                    <a:pt x="20705" y="3689"/>
                    <a:pt x="20606" y="3591"/>
                    <a:pt x="20385" y="3591"/>
                  </a:cubicBezTo>
                  <a:cubicBezTo>
                    <a:pt x="20336" y="3591"/>
                    <a:pt x="20287" y="3566"/>
                    <a:pt x="20237" y="3566"/>
                  </a:cubicBezTo>
                  <a:cubicBezTo>
                    <a:pt x="20188" y="3566"/>
                    <a:pt x="20139" y="3591"/>
                    <a:pt x="20090" y="3689"/>
                  </a:cubicBezTo>
                  <a:cubicBezTo>
                    <a:pt x="20020" y="3619"/>
                    <a:pt x="19951" y="3550"/>
                    <a:pt x="19873" y="3550"/>
                  </a:cubicBezTo>
                  <a:cubicBezTo>
                    <a:pt x="19840" y="3550"/>
                    <a:pt x="19806" y="3562"/>
                    <a:pt x="19770" y="3591"/>
                  </a:cubicBezTo>
                  <a:cubicBezTo>
                    <a:pt x="19672" y="3591"/>
                    <a:pt x="19672" y="3591"/>
                    <a:pt x="19574" y="3492"/>
                  </a:cubicBezTo>
                  <a:cubicBezTo>
                    <a:pt x="19377" y="3591"/>
                    <a:pt x="19278" y="3591"/>
                    <a:pt x="19057" y="3689"/>
                  </a:cubicBezTo>
                  <a:cubicBezTo>
                    <a:pt x="19057" y="3787"/>
                    <a:pt x="19057" y="3787"/>
                    <a:pt x="19156" y="3886"/>
                  </a:cubicBezTo>
                  <a:cubicBezTo>
                    <a:pt x="19266" y="3837"/>
                    <a:pt x="19371" y="3837"/>
                    <a:pt x="19472" y="3837"/>
                  </a:cubicBezTo>
                  <a:cubicBezTo>
                    <a:pt x="19574" y="3837"/>
                    <a:pt x="19672" y="3837"/>
                    <a:pt x="19770" y="3787"/>
                  </a:cubicBezTo>
                  <a:lnTo>
                    <a:pt x="19770" y="3886"/>
                  </a:lnTo>
                  <a:lnTo>
                    <a:pt x="19574" y="3886"/>
                  </a:lnTo>
                  <a:lnTo>
                    <a:pt x="19574" y="4107"/>
                  </a:lnTo>
                  <a:cubicBezTo>
                    <a:pt x="19672" y="4107"/>
                    <a:pt x="19672" y="3984"/>
                    <a:pt x="19770" y="3984"/>
                  </a:cubicBezTo>
                  <a:lnTo>
                    <a:pt x="19893" y="4107"/>
                  </a:lnTo>
                  <a:lnTo>
                    <a:pt x="19893" y="3886"/>
                  </a:lnTo>
                  <a:cubicBezTo>
                    <a:pt x="19980" y="3857"/>
                    <a:pt x="20058" y="3845"/>
                    <a:pt x="20133" y="3845"/>
                  </a:cubicBezTo>
                  <a:cubicBezTo>
                    <a:pt x="20314" y="3845"/>
                    <a:pt x="20479" y="3915"/>
                    <a:pt x="20705" y="3984"/>
                  </a:cubicBezTo>
                  <a:lnTo>
                    <a:pt x="20705" y="3886"/>
                  </a:lnTo>
                  <a:cubicBezTo>
                    <a:pt x="20901" y="3984"/>
                    <a:pt x="21000" y="3984"/>
                    <a:pt x="21123" y="4107"/>
                  </a:cubicBezTo>
                  <a:lnTo>
                    <a:pt x="21123" y="3886"/>
                  </a:lnTo>
                  <a:cubicBezTo>
                    <a:pt x="21200" y="3886"/>
                    <a:pt x="21216" y="4021"/>
                    <a:pt x="21314" y="4021"/>
                  </a:cubicBezTo>
                  <a:cubicBezTo>
                    <a:pt x="21341" y="4021"/>
                    <a:pt x="21375" y="4011"/>
                    <a:pt x="21418" y="3984"/>
                  </a:cubicBezTo>
                  <a:cubicBezTo>
                    <a:pt x="21418" y="3886"/>
                    <a:pt x="21418" y="3787"/>
                    <a:pt x="21319" y="3689"/>
                  </a:cubicBezTo>
                  <a:lnTo>
                    <a:pt x="21319" y="3689"/>
                  </a:lnTo>
                  <a:cubicBezTo>
                    <a:pt x="21516" y="3886"/>
                    <a:pt x="21737" y="3886"/>
                    <a:pt x="22032" y="3984"/>
                  </a:cubicBezTo>
                  <a:lnTo>
                    <a:pt x="22032" y="3886"/>
                  </a:lnTo>
                  <a:cubicBezTo>
                    <a:pt x="22131" y="3984"/>
                    <a:pt x="22131" y="3984"/>
                    <a:pt x="22229" y="3984"/>
                  </a:cubicBezTo>
                  <a:cubicBezTo>
                    <a:pt x="22549" y="3984"/>
                    <a:pt x="22844" y="4107"/>
                    <a:pt x="23065" y="4205"/>
                  </a:cubicBezTo>
                  <a:cubicBezTo>
                    <a:pt x="23065" y="4205"/>
                    <a:pt x="23164" y="4205"/>
                    <a:pt x="23164" y="4107"/>
                  </a:cubicBezTo>
                  <a:cubicBezTo>
                    <a:pt x="23262" y="4205"/>
                    <a:pt x="23262" y="4205"/>
                    <a:pt x="23360" y="4304"/>
                  </a:cubicBezTo>
                  <a:lnTo>
                    <a:pt x="23360" y="4205"/>
                  </a:lnTo>
                  <a:cubicBezTo>
                    <a:pt x="23582" y="4304"/>
                    <a:pt x="23680" y="4304"/>
                    <a:pt x="23778" y="4402"/>
                  </a:cubicBezTo>
                  <a:cubicBezTo>
                    <a:pt x="23877" y="4402"/>
                    <a:pt x="23877" y="4500"/>
                    <a:pt x="23975" y="4500"/>
                  </a:cubicBezTo>
                  <a:lnTo>
                    <a:pt x="24073" y="4599"/>
                  </a:lnTo>
                  <a:cubicBezTo>
                    <a:pt x="24393" y="4599"/>
                    <a:pt x="24491" y="4722"/>
                    <a:pt x="24688" y="4820"/>
                  </a:cubicBezTo>
                  <a:lnTo>
                    <a:pt x="24811" y="4722"/>
                  </a:lnTo>
                  <a:cubicBezTo>
                    <a:pt x="24811" y="4722"/>
                    <a:pt x="24811" y="4599"/>
                    <a:pt x="24688" y="4599"/>
                  </a:cubicBezTo>
                  <a:cubicBezTo>
                    <a:pt x="24718" y="4575"/>
                    <a:pt x="24759" y="4562"/>
                    <a:pt x="24809" y="4562"/>
                  </a:cubicBezTo>
                  <a:cubicBezTo>
                    <a:pt x="24964" y="4562"/>
                    <a:pt x="25209" y="4677"/>
                    <a:pt x="25524" y="4918"/>
                  </a:cubicBezTo>
                  <a:cubicBezTo>
                    <a:pt x="25622" y="4918"/>
                    <a:pt x="25721" y="4918"/>
                    <a:pt x="25819" y="5017"/>
                  </a:cubicBezTo>
                  <a:cubicBezTo>
                    <a:pt x="25918" y="5115"/>
                    <a:pt x="26139" y="5214"/>
                    <a:pt x="26237" y="5336"/>
                  </a:cubicBezTo>
                  <a:lnTo>
                    <a:pt x="26434" y="5336"/>
                  </a:lnTo>
                  <a:cubicBezTo>
                    <a:pt x="26655" y="5336"/>
                    <a:pt x="26754" y="5435"/>
                    <a:pt x="26852" y="5632"/>
                  </a:cubicBezTo>
                  <a:cubicBezTo>
                    <a:pt x="26891" y="5612"/>
                    <a:pt x="26923" y="5604"/>
                    <a:pt x="26949" y="5604"/>
                  </a:cubicBezTo>
                  <a:cubicBezTo>
                    <a:pt x="27053" y="5604"/>
                    <a:pt x="27068" y="5730"/>
                    <a:pt x="27147" y="5730"/>
                  </a:cubicBezTo>
                  <a:cubicBezTo>
                    <a:pt x="27467" y="6050"/>
                    <a:pt x="27565" y="6050"/>
                    <a:pt x="27762" y="6148"/>
                  </a:cubicBezTo>
                  <a:cubicBezTo>
                    <a:pt x="27885" y="6246"/>
                    <a:pt x="27885" y="6443"/>
                    <a:pt x="28180" y="6443"/>
                  </a:cubicBezTo>
                  <a:lnTo>
                    <a:pt x="28180" y="6664"/>
                  </a:lnTo>
                  <a:cubicBezTo>
                    <a:pt x="28180" y="6664"/>
                    <a:pt x="28278" y="6664"/>
                    <a:pt x="28278" y="6763"/>
                  </a:cubicBezTo>
                  <a:lnTo>
                    <a:pt x="28376" y="6763"/>
                  </a:lnTo>
                  <a:cubicBezTo>
                    <a:pt x="28499" y="6959"/>
                    <a:pt x="28696" y="7058"/>
                    <a:pt x="28794" y="7279"/>
                  </a:cubicBezTo>
                  <a:lnTo>
                    <a:pt x="29114" y="7279"/>
                  </a:lnTo>
                  <a:cubicBezTo>
                    <a:pt x="29114" y="7377"/>
                    <a:pt x="29212" y="7476"/>
                    <a:pt x="29311" y="7574"/>
                  </a:cubicBezTo>
                  <a:cubicBezTo>
                    <a:pt x="29409" y="7672"/>
                    <a:pt x="29508" y="7672"/>
                    <a:pt x="29606" y="7795"/>
                  </a:cubicBezTo>
                  <a:lnTo>
                    <a:pt x="29729" y="7894"/>
                  </a:lnTo>
                  <a:cubicBezTo>
                    <a:pt x="29729" y="7795"/>
                    <a:pt x="29827" y="7795"/>
                    <a:pt x="29827" y="7574"/>
                  </a:cubicBezTo>
                  <a:lnTo>
                    <a:pt x="30024" y="7795"/>
                  </a:lnTo>
                  <a:lnTo>
                    <a:pt x="30024" y="7992"/>
                  </a:lnTo>
                  <a:lnTo>
                    <a:pt x="30221" y="7992"/>
                  </a:lnTo>
                  <a:cubicBezTo>
                    <a:pt x="30344" y="8090"/>
                    <a:pt x="30344" y="8189"/>
                    <a:pt x="30442" y="8189"/>
                  </a:cubicBezTo>
                  <a:cubicBezTo>
                    <a:pt x="30540" y="8287"/>
                    <a:pt x="30540" y="8410"/>
                    <a:pt x="30540" y="8508"/>
                  </a:cubicBezTo>
                  <a:lnTo>
                    <a:pt x="30737" y="8508"/>
                  </a:lnTo>
                  <a:cubicBezTo>
                    <a:pt x="30737" y="8607"/>
                    <a:pt x="30737" y="8804"/>
                    <a:pt x="30958" y="8804"/>
                  </a:cubicBezTo>
                  <a:lnTo>
                    <a:pt x="30958" y="8902"/>
                  </a:lnTo>
                  <a:lnTo>
                    <a:pt x="30958" y="9025"/>
                  </a:lnTo>
                  <a:cubicBezTo>
                    <a:pt x="30737" y="8902"/>
                    <a:pt x="30639" y="8705"/>
                    <a:pt x="30540" y="8508"/>
                  </a:cubicBezTo>
                  <a:cubicBezTo>
                    <a:pt x="30540" y="8508"/>
                    <a:pt x="30442" y="8508"/>
                    <a:pt x="30442" y="8410"/>
                  </a:cubicBezTo>
                  <a:cubicBezTo>
                    <a:pt x="30344" y="8410"/>
                    <a:pt x="30344" y="8410"/>
                    <a:pt x="30221" y="8287"/>
                  </a:cubicBezTo>
                  <a:cubicBezTo>
                    <a:pt x="30221" y="8189"/>
                    <a:pt x="30122" y="8189"/>
                    <a:pt x="30122" y="8090"/>
                  </a:cubicBezTo>
                  <a:lnTo>
                    <a:pt x="30024" y="7992"/>
                  </a:lnTo>
                  <a:cubicBezTo>
                    <a:pt x="29926" y="7894"/>
                    <a:pt x="29827" y="7894"/>
                    <a:pt x="29729" y="7894"/>
                  </a:cubicBezTo>
                  <a:cubicBezTo>
                    <a:pt x="29729" y="7992"/>
                    <a:pt x="29729" y="7992"/>
                    <a:pt x="29606" y="8090"/>
                  </a:cubicBezTo>
                  <a:cubicBezTo>
                    <a:pt x="29729" y="8090"/>
                    <a:pt x="29827" y="8189"/>
                    <a:pt x="29827" y="8189"/>
                  </a:cubicBezTo>
                  <a:lnTo>
                    <a:pt x="29827" y="8287"/>
                  </a:lnTo>
                  <a:cubicBezTo>
                    <a:pt x="29729" y="8287"/>
                    <a:pt x="29606" y="8287"/>
                    <a:pt x="29606" y="8410"/>
                  </a:cubicBezTo>
                  <a:cubicBezTo>
                    <a:pt x="29606" y="8508"/>
                    <a:pt x="29606" y="8508"/>
                    <a:pt x="29729" y="8607"/>
                  </a:cubicBezTo>
                  <a:lnTo>
                    <a:pt x="29926" y="8607"/>
                  </a:lnTo>
                  <a:cubicBezTo>
                    <a:pt x="29926" y="8508"/>
                    <a:pt x="29926" y="8410"/>
                    <a:pt x="29827" y="8287"/>
                  </a:cubicBezTo>
                  <a:lnTo>
                    <a:pt x="29827" y="8287"/>
                  </a:lnTo>
                  <a:cubicBezTo>
                    <a:pt x="30024" y="8410"/>
                    <a:pt x="30122" y="8607"/>
                    <a:pt x="30221" y="8607"/>
                  </a:cubicBezTo>
                  <a:cubicBezTo>
                    <a:pt x="30344" y="8804"/>
                    <a:pt x="30442" y="9025"/>
                    <a:pt x="30639" y="9123"/>
                  </a:cubicBezTo>
                  <a:cubicBezTo>
                    <a:pt x="30639" y="9123"/>
                    <a:pt x="30737" y="9222"/>
                    <a:pt x="30737" y="9418"/>
                  </a:cubicBezTo>
                  <a:lnTo>
                    <a:pt x="30442" y="9418"/>
                  </a:lnTo>
                  <a:cubicBezTo>
                    <a:pt x="30540" y="9517"/>
                    <a:pt x="30540" y="9517"/>
                    <a:pt x="30540" y="9640"/>
                  </a:cubicBezTo>
                  <a:cubicBezTo>
                    <a:pt x="30737" y="9517"/>
                    <a:pt x="30835" y="9517"/>
                    <a:pt x="30958" y="9517"/>
                  </a:cubicBezTo>
                  <a:cubicBezTo>
                    <a:pt x="30835" y="9640"/>
                    <a:pt x="30737" y="9640"/>
                    <a:pt x="30737" y="9738"/>
                  </a:cubicBezTo>
                  <a:cubicBezTo>
                    <a:pt x="30737" y="9836"/>
                    <a:pt x="30737" y="9935"/>
                    <a:pt x="30835" y="10033"/>
                  </a:cubicBezTo>
                  <a:cubicBezTo>
                    <a:pt x="30958" y="10033"/>
                    <a:pt x="31057" y="10033"/>
                    <a:pt x="31155" y="9935"/>
                  </a:cubicBezTo>
                  <a:cubicBezTo>
                    <a:pt x="31155" y="10033"/>
                    <a:pt x="31155" y="10033"/>
                    <a:pt x="31253" y="10033"/>
                  </a:cubicBezTo>
                  <a:cubicBezTo>
                    <a:pt x="31155" y="10131"/>
                    <a:pt x="31057" y="10131"/>
                    <a:pt x="30958" y="10254"/>
                  </a:cubicBezTo>
                  <a:cubicBezTo>
                    <a:pt x="31007" y="10303"/>
                    <a:pt x="31057" y="10328"/>
                    <a:pt x="31106" y="10328"/>
                  </a:cubicBezTo>
                  <a:cubicBezTo>
                    <a:pt x="31155" y="10328"/>
                    <a:pt x="31204" y="10303"/>
                    <a:pt x="31253" y="10254"/>
                  </a:cubicBezTo>
                  <a:lnTo>
                    <a:pt x="31352" y="10353"/>
                  </a:lnTo>
                  <a:cubicBezTo>
                    <a:pt x="31253" y="10451"/>
                    <a:pt x="31253" y="10451"/>
                    <a:pt x="31155" y="10451"/>
                  </a:cubicBezTo>
                  <a:lnTo>
                    <a:pt x="31352" y="10648"/>
                  </a:lnTo>
                  <a:lnTo>
                    <a:pt x="31352" y="10869"/>
                  </a:lnTo>
                  <a:lnTo>
                    <a:pt x="31450" y="10869"/>
                  </a:lnTo>
                  <a:cubicBezTo>
                    <a:pt x="31450" y="10967"/>
                    <a:pt x="31573" y="11066"/>
                    <a:pt x="31573" y="11164"/>
                  </a:cubicBezTo>
                  <a:lnTo>
                    <a:pt x="31868" y="11164"/>
                  </a:lnTo>
                  <a:lnTo>
                    <a:pt x="31966" y="11066"/>
                  </a:lnTo>
                  <a:cubicBezTo>
                    <a:pt x="32065" y="11066"/>
                    <a:pt x="32188" y="11066"/>
                    <a:pt x="32065" y="11262"/>
                  </a:cubicBezTo>
                  <a:cubicBezTo>
                    <a:pt x="32065" y="11164"/>
                    <a:pt x="31966" y="11164"/>
                    <a:pt x="31868" y="11164"/>
                  </a:cubicBezTo>
                  <a:cubicBezTo>
                    <a:pt x="31770" y="11262"/>
                    <a:pt x="31770" y="11361"/>
                    <a:pt x="31770" y="11484"/>
                  </a:cubicBezTo>
                  <a:lnTo>
                    <a:pt x="31868" y="11582"/>
                  </a:lnTo>
                  <a:cubicBezTo>
                    <a:pt x="31770" y="11582"/>
                    <a:pt x="31770" y="11582"/>
                    <a:pt x="31770" y="11680"/>
                  </a:cubicBezTo>
                  <a:lnTo>
                    <a:pt x="31868" y="11779"/>
                  </a:lnTo>
                  <a:cubicBezTo>
                    <a:pt x="31868" y="11877"/>
                    <a:pt x="31966" y="11976"/>
                    <a:pt x="31966" y="11976"/>
                  </a:cubicBezTo>
                  <a:lnTo>
                    <a:pt x="32188" y="11976"/>
                  </a:lnTo>
                  <a:cubicBezTo>
                    <a:pt x="32065" y="12098"/>
                    <a:pt x="31966" y="12098"/>
                    <a:pt x="31966" y="12098"/>
                  </a:cubicBezTo>
                  <a:cubicBezTo>
                    <a:pt x="31966" y="12295"/>
                    <a:pt x="32065" y="12295"/>
                    <a:pt x="32065" y="12394"/>
                  </a:cubicBezTo>
                  <a:lnTo>
                    <a:pt x="32286" y="12394"/>
                  </a:lnTo>
                  <a:cubicBezTo>
                    <a:pt x="32384" y="12492"/>
                    <a:pt x="32286" y="12492"/>
                    <a:pt x="32286" y="12590"/>
                  </a:cubicBezTo>
                  <a:cubicBezTo>
                    <a:pt x="32286" y="12590"/>
                    <a:pt x="32286" y="12713"/>
                    <a:pt x="32384" y="12713"/>
                  </a:cubicBezTo>
                  <a:lnTo>
                    <a:pt x="32286" y="12812"/>
                  </a:lnTo>
                  <a:cubicBezTo>
                    <a:pt x="32286" y="12812"/>
                    <a:pt x="32384" y="12812"/>
                    <a:pt x="32384" y="12910"/>
                  </a:cubicBezTo>
                  <a:cubicBezTo>
                    <a:pt x="32384" y="13008"/>
                    <a:pt x="32384" y="13107"/>
                    <a:pt x="32483" y="13205"/>
                  </a:cubicBezTo>
                  <a:cubicBezTo>
                    <a:pt x="32483" y="13205"/>
                    <a:pt x="32384" y="13205"/>
                    <a:pt x="32384" y="13328"/>
                  </a:cubicBezTo>
                  <a:cubicBezTo>
                    <a:pt x="32483" y="13328"/>
                    <a:pt x="32483" y="13328"/>
                    <a:pt x="32581" y="13426"/>
                  </a:cubicBezTo>
                  <a:cubicBezTo>
                    <a:pt x="32581" y="13426"/>
                    <a:pt x="32483" y="13426"/>
                    <a:pt x="32483" y="13525"/>
                  </a:cubicBezTo>
                  <a:lnTo>
                    <a:pt x="32581" y="13623"/>
                  </a:lnTo>
                  <a:lnTo>
                    <a:pt x="32581" y="13820"/>
                  </a:lnTo>
                  <a:cubicBezTo>
                    <a:pt x="32581" y="13943"/>
                    <a:pt x="32483" y="14041"/>
                    <a:pt x="32581" y="14139"/>
                  </a:cubicBezTo>
                  <a:cubicBezTo>
                    <a:pt x="32483" y="14238"/>
                    <a:pt x="32680" y="14336"/>
                    <a:pt x="32581" y="14434"/>
                  </a:cubicBezTo>
                  <a:cubicBezTo>
                    <a:pt x="32680" y="14557"/>
                    <a:pt x="32581" y="14656"/>
                    <a:pt x="32680" y="14754"/>
                  </a:cubicBezTo>
                  <a:cubicBezTo>
                    <a:pt x="32680" y="14852"/>
                    <a:pt x="32483" y="14852"/>
                    <a:pt x="32680" y="14951"/>
                  </a:cubicBezTo>
                  <a:cubicBezTo>
                    <a:pt x="32802" y="15049"/>
                    <a:pt x="32680" y="15172"/>
                    <a:pt x="32581" y="15270"/>
                  </a:cubicBezTo>
                  <a:lnTo>
                    <a:pt x="32581" y="15369"/>
                  </a:lnTo>
                  <a:cubicBezTo>
                    <a:pt x="32581" y="15566"/>
                    <a:pt x="32581" y="15787"/>
                    <a:pt x="32483" y="15885"/>
                  </a:cubicBezTo>
                  <a:cubicBezTo>
                    <a:pt x="32680" y="16082"/>
                    <a:pt x="32384" y="16279"/>
                    <a:pt x="32483" y="16500"/>
                  </a:cubicBezTo>
                  <a:cubicBezTo>
                    <a:pt x="32483" y="16598"/>
                    <a:pt x="32384" y="16598"/>
                    <a:pt x="32384" y="16697"/>
                  </a:cubicBezTo>
                  <a:lnTo>
                    <a:pt x="32384" y="16795"/>
                  </a:lnTo>
                  <a:cubicBezTo>
                    <a:pt x="32286" y="17016"/>
                    <a:pt x="32188" y="17213"/>
                    <a:pt x="32188" y="17508"/>
                  </a:cubicBezTo>
                  <a:cubicBezTo>
                    <a:pt x="32188" y="17508"/>
                    <a:pt x="32065" y="17508"/>
                    <a:pt x="32065" y="17631"/>
                  </a:cubicBezTo>
                  <a:cubicBezTo>
                    <a:pt x="32065" y="17729"/>
                    <a:pt x="32065" y="17926"/>
                    <a:pt x="31966" y="18024"/>
                  </a:cubicBezTo>
                  <a:cubicBezTo>
                    <a:pt x="31966" y="18344"/>
                    <a:pt x="31770" y="18541"/>
                    <a:pt x="31671" y="18860"/>
                  </a:cubicBezTo>
                  <a:cubicBezTo>
                    <a:pt x="31671" y="18959"/>
                    <a:pt x="31450" y="19057"/>
                    <a:pt x="31450" y="19254"/>
                  </a:cubicBezTo>
                  <a:cubicBezTo>
                    <a:pt x="31352" y="19352"/>
                    <a:pt x="31352" y="19574"/>
                    <a:pt x="31253" y="19770"/>
                  </a:cubicBezTo>
                  <a:cubicBezTo>
                    <a:pt x="31155" y="19869"/>
                    <a:pt x="31057" y="20090"/>
                    <a:pt x="30958" y="20188"/>
                  </a:cubicBezTo>
                  <a:cubicBezTo>
                    <a:pt x="30835" y="20287"/>
                    <a:pt x="30835" y="20582"/>
                    <a:pt x="30639" y="20582"/>
                  </a:cubicBezTo>
                  <a:cubicBezTo>
                    <a:pt x="30639" y="20901"/>
                    <a:pt x="30442" y="21098"/>
                    <a:pt x="30221" y="21196"/>
                  </a:cubicBezTo>
                  <a:cubicBezTo>
                    <a:pt x="30122" y="21196"/>
                    <a:pt x="29926" y="21319"/>
                    <a:pt x="30024" y="21516"/>
                  </a:cubicBezTo>
                  <a:cubicBezTo>
                    <a:pt x="30024" y="21516"/>
                    <a:pt x="30122" y="21516"/>
                    <a:pt x="30122" y="21418"/>
                  </a:cubicBezTo>
                  <a:lnTo>
                    <a:pt x="30122" y="21418"/>
                  </a:lnTo>
                  <a:cubicBezTo>
                    <a:pt x="30122" y="21614"/>
                    <a:pt x="30122" y="21614"/>
                    <a:pt x="29606" y="21811"/>
                  </a:cubicBezTo>
                  <a:cubicBezTo>
                    <a:pt x="29827" y="21614"/>
                    <a:pt x="29827" y="21319"/>
                    <a:pt x="30024" y="21196"/>
                  </a:cubicBezTo>
                  <a:cubicBezTo>
                    <a:pt x="30122" y="20901"/>
                    <a:pt x="30122" y="20582"/>
                    <a:pt x="30221" y="20385"/>
                  </a:cubicBezTo>
                  <a:cubicBezTo>
                    <a:pt x="30221" y="20287"/>
                    <a:pt x="30344" y="20287"/>
                    <a:pt x="30344" y="20287"/>
                  </a:cubicBezTo>
                  <a:cubicBezTo>
                    <a:pt x="30442" y="20188"/>
                    <a:pt x="30442" y="19967"/>
                    <a:pt x="30540" y="19869"/>
                  </a:cubicBezTo>
                  <a:cubicBezTo>
                    <a:pt x="30540" y="19869"/>
                    <a:pt x="30442" y="19770"/>
                    <a:pt x="30442" y="19672"/>
                  </a:cubicBezTo>
                  <a:cubicBezTo>
                    <a:pt x="30540" y="19672"/>
                    <a:pt x="30639" y="19574"/>
                    <a:pt x="30737" y="19475"/>
                  </a:cubicBezTo>
                  <a:cubicBezTo>
                    <a:pt x="30737" y="19475"/>
                    <a:pt x="30639" y="19352"/>
                    <a:pt x="30639" y="19254"/>
                  </a:cubicBezTo>
                  <a:cubicBezTo>
                    <a:pt x="30540" y="19352"/>
                    <a:pt x="30540" y="19352"/>
                    <a:pt x="30442" y="19475"/>
                  </a:cubicBezTo>
                  <a:cubicBezTo>
                    <a:pt x="30540" y="19057"/>
                    <a:pt x="30540" y="18639"/>
                    <a:pt x="30639" y="18246"/>
                  </a:cubicBezTo>
                  <a:cubicBezTo>
                    <a:pt x="30639" y="18123"/>
                    <a:pt x="30737" y="17926"/>
                    <a:pt x="30835" y="17729"/>
                  </a:cubicBezTo>
                  <a:lnTo>
                    <a:pt x="30835" y="18246"/>
                  </a:lnTo>
                  <a:cubicBezTo>
                    <a:pt x="30737" y="18442"/>
                    <a:pt x="30639" y="18738"/>
                    <a:pt x="30639" y="19057"/>
                  </a:cubicBezTo>
                  <a:cubicBezTo>
                    <a:pt x="30639" y="19057"/>
                    <a:pt x="30639" y="19156"/>
                    <a:pt x="30540" y="19254"/>
                  </a:cubicBezTo>
                  <a:cubicBezTo>
                    <a:pt x="30639" y="19156"/>
                    <a:pt x="30737" y="19156"/>
                    <a:pt x="30835" y="19057"/>
                  </a:cubicBezTo>
                  <a:cubicBezTo>
                    <a:pt x="30958" y="18639"/>
                    <a:pt x="30958" y="18246"/>
                    <a:pt x="31057" y="17828"/>
                  </a:cubicBezTo>
                  <a:cubicBezTo>
                    <a:pt x="31057" y="17729"/>
                    <a:pt x="30958" y="17631"/>
                    <a:pt x="30835" y="17508"/>
                  </a:cubicBezTo>
                  <a:cubicBezTo>
                    <a:pt x="30958" y="17508"/>
                    <a:pt x="30958" y="17508"/>
                    <a:pt x="31057" y="17631"/>
                  </a:cubicBezTo>
                  <a:cubicBezTo>
                    <a:pt x="31057" y="17508"/>
                    <a:pt x="31057" y="17508"/>
                    <a:pt x="31155" y="17508"/>
                  </a:cubicBezTo>
                  <a:cubicBezTo>
                    <a:pt x="31253" y="17508"/>
                    <a:pt x="31253" y="17410"/>
                    <a:pt x="31057" y="17410"/>
                  </a:cubicBezTo>
                  <a:cubicBezTo>
                    <a:pt x="31155" y="17410"/>
                    <a:pt x="31155" y="17311"/>
                    <a:pt x="31155" y="17311"/>
                  </a:cubicBezTo>
                  <a:cubicBezTo>
                    <a:pt x="31155" y="17213"/>
                    <a:pt x="31155" y="17213"/>
                    <a:pt x="31057" y="17115"/>
                  </a:cubicBezTo>
                  <a:cubicBezTo>
                    <a:pt x="31155" y="17115"/>
                    <a:pt x="31155" y="17016"/>
                    <a:pt x="31253" y="17016"/>
                  </a:cubicBezTo>
                  <a:lnTo>
                    <a:pt x="31253" y="16697"/>
                  </a:lnTo>
                  <a:cubicBezTo>
                    <a:pt x="31155" y="16697"/>
                    <a:pt x="31155" y="16697"/>
                    <a:pt x="31057" y="16598"/>
                  </a:cubicBezTo>
                  <a:cubicBezTo>
                    <a:pt x="31057" y="16500"/>
                    <a:pt x="31057" y="16500"/>
                    <a:pt x="31155" y="16402"/>
                  </a:cubicBezTo>
                  <a:cubicBezTo>
                    <a:pt x="31155" y="16279"/>
                    <a:pt x="30958" y="16180"/>
                    <a:pt x="31155" y="16082"/>
                  </a:cubicBezTo>
                  <a:cubicBezTo>
                    <a:pt x="31057" y="15984"/>
                    <a:pt x="31057" y="15984"/>
                    <a:pt x="31057" y="15885"/>
                  </a:cubicBezTo>
                  <a:lnTo>
                    <a:pt x="31155" y="15885"/>
                  </a:lnTo>
                  <a:lnTo>
                    <a:pt x="31155" y="15787"/>
                  </a:lnTo>
                  <a:cubicBezTo>
                    <a:pt x="31155" y="15787"/>
                    <a:pt x="31057" y="15787"/>
                    <a:pt x="30958" y="15664"/>
                  </a:cubicBezTo>
                  <a:cubicBezTo>
                    <a:pt x="31057" y="15664"/>
                    <a:pt x="31155" y="15664"/>
                    <a:pt x="31155" y="15566"/>
                  </a:cubicBezTo>
                  <a:cubicBezTo>
                    <a:pt x="31057" y="15467"/>
                    <a:pt x="31057" y="15369"/>
                    <a:pt x="30958" y="15270"/>
                  </a:cubicBezTo>
                  <a:cubicBezTo>
                    <a:pt x="30958" y="15270"/>
                    <a:pt x="31057" y="15270"/>
                    <a:pt x="31057" y="15172"/>
                  </a:cubicBezTo>
                  <a:cubicBezTo>
                    <a:pt x="30958" y="15049"/>
                    <a:pt x="30958" y="14951"/>
                    <a:pt x="30835" y="14852"/>
                  </a:cubicBezTo>
                  <a:lnTo>
                    <a:pt x="30737" y="14852"/>
                  </a:lnTo>
                  <a:lnTo>
                    <a:pt x="30737" y="14951"/>
                  </a:lnTo>
                  <a:cubicBezTo>
                    <a:pt x="30737" y="15049"/>
                    <a:pt x="30737" y="15049"/>
                    <a:pt x="30639" y="15049"/>
                  </a:cubicBezTo>
                  <a:cubicBezTo>
                    <a:pt x="30540" y="14852"/>
                    <a:pt x="30442" y="14434"/>
                    <a:pt x="30442" y="14041"/>
                  </a:cubicBezTo>
                  <a:lnTo>
                    <a:pt x="30442" y="14041"/>
                  </a:lnTo>
                  <a:cubicBezTo>
                    <a:pt x="30540" y="14238"/>
                    <a:pt x="30639" y="14434"/>
                    <a:pt x="30639" y="14656"/>
                  </a:cubicBezTo>
                  <a:cubicBezTo>
                    <a:pt x="30667" y="14685"/>
                    <a:pt x="30696" y="14696"/>
                    <a:pt x="30720" y="14696"/>
                  </a:cubicBezTo>
                  <a:cubicBezTo>
                    <a:pt x="30778" y="14696"/>
                    <a:pt x="30807" y="14627"/>
                    <a:pt x="30737" y="14557"/>
                  </a:cubicBezTo>
                  <a:cubicBezTo>
                    <a:pt x="30737" y="14434"/>
                    <a:pt x="30737" y="14336"/>
                    <a:pt x="30639" y="14139"/>
                  </a:cubicBezTo>
                  <a:cubicBezTo>
                    <a:pt x="30540" y="13943"/>
                    <a:pt x="30442" y="13721"/>
                    <a:pt x="30344" y="13426"/>
                  </a:cubicBezTo>
                  <a:lnTo>
                    <a:pt x="30344" y="13008"/>
                  </a:lnTo>
                  <a:cubicBezTo>
                    <a:pt x="30221" y="12713"/>
                    <a:pt x="30024" y="12394"/>
                    <a:pt x="30024" y="12197"/>
                  </a:cubicBezTo>
                  <a:lnTo>
                    <a:pt x="29926" y="12098"/>
                  </a:lnTo>
                  <a:lnTo>
                    <a:pt x="29926" y="12098"/>
                  </a:lnTo>
                  <a:cubicBezTo>
                    <a:pt x="29827" y="12295"/>
                    <a:pt x="30024" y="12492"/>
                    <a:pt x="29926" y="12812"/>
                  </a:cubicBezTo>
                  <a:lnTo>
                    <a:pt x="29926" y="12713"/>
                  </a:lnTo>
                  <a:cubicBezTo>
                    <a:pt x="29729" y="12590"/>
                    <a:pt x="29729" y="12295"/>
                    <a:pt x="29606" y="12098"/>
                  </a:cubicBezTo>
                  <a:cubicBezTo>
                    <a:pt x="29606" y="11976"/>
                    <a:pt x="29409" y="11877"/>
                    <a:pt x="29409" y="11779"/>
                  </a:cubicBezTo>
                  <a:cubicBezTo>
                    <a:pt x="29311" y="11680"/>
                    <a:pt x="29311" y="11582"/>
                    <a:pt x="29212" y="11484"/>
                  </a:cubicBezTo>
                  <a:cubicBezTo>
                    <a:pt x="29114" y="11262"/>
                    <a:pt x="28794" y="10746"/>
                    <a:pt x="28696" y="10451"/>
                  </a:cubicBezTo>
                  <a:lnTo>
                    <a:pt x="28499" y="10451"/>
                  </a:lnTo>
                  <a:lnTo>
                    <a:pt x="28499" y="10353"/>
                  </a:lnTo>
                  <a:cubicBezTo>
                    <a:pt x="28081" y="10033"/>
                    <a:pt x="27885" y="9640"/>
                    <a:pt x="27565" y="9222"/>
                  </a:cubicBezTo>
                  <a:cubicBezTo>
                    <a:pt x="27270" y="8902"/>
                    <a:pt x="27049" y="8508"/>
                    <a:pt x="26655" y="8090"/>
                  </a:cubicBezTo>
                  <a:cubicBezTo>
                    <a:pt x="26532" y="7894"/>
                    <a:pt x="26237" y="7795"/>
                    <a:pt x="26139" y="7574"/>
                  </a:cubicBezTo>
                  <a:cubicBezTo>
                    <a:pt x="26040" y="7377"/>
                    <a:pt x="25819" y="7279"/>
                    <a:pt x="25721" y="7181"/>
                  </a:cubicBezTo>
                  <a:cubicBezTo>
                    <a:pt x="25622" y="7058"/>
                    <a:pt x="25524" y="6861"/>
                    <a:pt x="25303" y="6861"/>
                  </a:cubicBezTo>
                  <a:cubicBezTo>
                    <a:pt x="25204" y="6763"/>
                    <a:pt x="25204" y="6664"/>
                    <a:pt x="25106" y="6566"/>
                  </a:cubicBezTo>
                  <a:cubicBezTo>
                    <a:pt x="25008" y="6566"/>
                    <a:pt x="24909" y="6443"/>
                    <a:pt x="24811" y="6345"/>
                  </a:cubicBezTo>
                  <a:cubicBezTo>
                    <a:pt x="24811" y="6345"/>
                    <a:pt x="24811" y="6246"/>
                    <a:pt x="24688" y="6246"/>
                  </a:cubicBezTo>
                  <a:cubicBezTo>
                    <a:pt x="24590" y="6246"/>
                    <a:pt x="24590" y="6148"/>
                    <a:pt x="24491" y="6148"/>
                  </a:cubicBezTo>
                  <a:cubicBezTo>
                    <a:pt x="24393" y="5951"/>
                    <a:pt x="24393" y="5951"/>
                    <a:pt x="24073" y="5951"/>
                  </a:cubicBezTo>
                  <a:cubicBezTo>
                    <a:pt x="23877" y="5730"/>
                    <a:pt x="23680" y="5533"/>
                    <a:pt x="23360" y="5435"/>
                  </a:cubicBezTo>
                  <a:cubicBezTo>
                    <a:pt x="23262" y="5214"/>
                    <a:pt x="22967" y="5336"/>
                    <a:pt x="22746" y="5115"/>
                  </a:cubicBezTo>
                  <a:cubicBezTo>
                    <a:pt x="22647" y="5017"/>
                    <a:pt x="22549" y="5017"/>
                    <a:pt x="22450" y="5017"/>
                  </a:cubicBezTo>
                  <a:cubicBezTo>
                    <a:pt x="22352" y="4918"/>
                    <a:pt x="22229" y="4918"/>
                    <a:pt x="22229" y="4918"/>
                  </a:cubicBezTo>
                  <a:cubicBezTo>
                    <a:pt x="21934" y="4722"/>
                    <a:pt x="21737" y="4599"/>
                    <a:pt x="21418" y="4599"/>
                  </a:cubicBezTo>
                  <a:cubicBezTo>
                    <a:pt x="21221" y="4599"/>
                    <a:pt x="21123" y="4500"/>
                    <a:pt x="21000" y="4500"/>
                  </a:cubicBezTo>
                  <a:cubicBezTo>
                    <a:pt x="20803" y="4500"/>
                    <a:pt x="20705" y="4402"/>
                    <a:pt x="20508" y="4402"/>
                  </a:cubicBezTo>
                  <a:cubicBezTo>
                    <a:pt x="20287" y="4402"/>
                    <a:pt x="20188" y="4304"/>
                    <a:pt x="19992" y="4304"/>
                  </a:cubicBezTo>
                  <a:cubicBezTo>
                    <a:pt x="19893" y="4402"/>
                    <a:pt x="19770" y="4402"/>
                    <a:pt x="19672" y="4402"/>
                  </a:cubicBezTo>
                  <a:cubicBezTo>
                    <a:pt x="19672" y="4402"/>
                    <a:pt x="19574" y="4304"/>
                    <a:pt x="19475" y="4304"/>
                  </a:cubicBezTo>
                  <a:lnTo>
                    <a:pt x="18442" y="4304"/>
                  </a:lnTo>
                  <a:cubicBezTo>
                    <a:pt x="18442" y="4304"/>
                    <a:pt x="18344" y="4304"/>
                    <a:pt x="18344" y="4205"/>
                  </a:cubicBezTo>
                  <a:lnTo>
                    <a:pt x="18664" y="4205"/>
                  </a:lnTo>
                  <a:cubicBezTo>
                    <a:pt x="18762" y="4205"/>
                    <a:pt x="18860" y="4107"/>
                    <a:pt x="18860" y="4107"/>
                  </a:cubicBezTo>
                  <a:cubicBezTo>
                    <a:pt x="18860" y="3984"/>
                    <a:pt x="18762" y="3984"/>
                    <a:pt x="18664" y="3984"/>
                  </a:cubicBezTo>
                  <a:cubicBezTo>
                    <a:pt x="18664" y="4107"/>
                    <a:pt x="18664" y="4107"/>
                    <a:pt x="18541" y="4107"/>
                  </a:cubicBezTo>
                  <a:cubicBezTo>
                    <a:pt x="18442" y="4107"/>
                    <a:pt x="18664" y="3886"/>
                    <a:pt x="18442" y="3886"/>
                  </a:cubicBezTo>
                  <a:lnTo>
                    <a:pt x="18959" y="3886"/>
                  </a:lnTo>
                  <a:cubicBezTo>
                    <a:pt x="19057" y="3787"/>
                    <a:pt x="19057" y="3787"/>
                    <a:pt x="19057" y="3689"/>
                  </a:cubicBezTo>
                  <a:cubicBezTo>
                    <a:pt x="19057" y="3591"/>
                    <a:pt x="18959" y="3591"/>
                    <a:pt x="18959" y="3492"/>
                  </a:cubicBezTo>
                  <a:lnTo>
                    <a:pt x="18860" y="3591"/>
                  </a:lnTo>
                  <a:lnTo>
                    <a:pt x="18664" y="3591"/>
                  </a:lnTo>
                  <a:cubicBezTo>
                    <a:pt x="18623" y="3623"/>
                    <a:pt x="18585" y="3634"/>
                    <a:pt x="18552" y="3634"/>
                  </a:cubicBezTo>
                  <a:cubicBezTo>
                    <a:pt x="18486" y="3634"/>
                    <a:pt x="18442" y="3591"/>
                    <a:pt x="18442" y="3591"/>
                  </a:cubicBezTo>
                  <a:lnTo>
                    <a:pt x="18147" y="3591"/>
                  </a:lnTo>
                  <a:lnTo>
                    <a:pt x="18147" y="3492"/>
                  </a:lnTo>
                  <a:cubicBezTo>
                    <a:pt x="18246" y="3431"/>
                    <a:pt x="18319" y="3431"/>
                    <a:pt x="18396" y="3431"/>
                  </a:cubicBezTo>
                  <a:cubicBezTo>
                    <a:pt x="18473" y="3431"/>
                    <a:pt x="18553" y="3431"/>
                    <a:pt x="18664" y="3369"/>
                  </a:cubicBezTo>
                  <a:lnTo>
                    <a:pt x="18762" y="3369"/>
                  </a:lnTo>
                  <a:cubicBezTo>
                    <a:pt x="18811" y="3431"/>
                    <a:pt x="18836" y="3462"/>
                    <a:pt x="18860" y="3462"/>
                  </a:cubicBezTo>
                  <a:cubicBezTo>
                    <a:pt x="18885" y="3462"/>
                    <a:pt x="18910" y="3431"/>
                    <a:pt x="18959" y="3369"/>
                  </a:cubicBezTo>
                  <a:lnTo>
                    <a:pt x="19377" y="3369"/>
                  </a:lnTo>
                  <a:cubicBezTo>
                    <a:pt x="19475" y="3431"/>
                    <a:pt x="19574" y="3462"/>
                    <a:pt x="19675" y="3462"/>
                  </a:cubicBezTo>
                  <a:cubicBezTo>
                    <a:pt x="19776" y="3462"/>
                    <a:pt x="19881" y="3431"/>
                    <a:pt x="19992" y="3369"/>
                  </a:cubicBezTo>
                  <a:close/>
                  <a:moveTo>
                    <a:pt x="5533" y="21713"/>
                  </a:moveTo>
                  <a:cubicBezTo>
                    <a:pt x="5632" y="21713"/>
                    <a:pt x="5632" y="21811"/>
                    <a:pt x="5754" y="21811"/>
                  </a:cubicBezTo>
                  <a:lnTo>
                    <a:pt x="5632" y="21934"/>
                  </a:lnTo>
                  <a:cubicBezTo>
                    <a:pt x="5533" y="21934"/>
                    <a:pt x="5533" y="21811"/>
                    <a:pt x="5533" y="21713"/>
                  </a:cubicBezTo>
                  <a:close/>
                  <a:moveTo>
                    <a:pt x="21123" y="22032"/>
                  </a:moveTo>
                  <a:cubicBezTo>
                    <a:pt x="21123" y="22032"/>
                    <a:pt x="21221" y="22131"/>
                    <a:pt x="21319" y="22131"/>
                  </a:cubicBezTo>
                  <a:lnTo>
                    <a:pt x="21319" y="22032"/>
                  </a:lnTo>
                  <a:close/>
                  <a:moveTo>
                    <a:pt x="12562" y="21268"/>
                  </a:moveTo>
                  <a:cubicBezTo>
                    <a:pt x="12674" y="21268"/>
                    <a:pt x="12743" y="21349"/>
                    <a:pt x="12812" y="21418"/>
                  </a:cubicBezTo>
                  <a:cubicBezTo>
                    <a:pt x="13008" y="21516"/>
                    <a:pt x="13230" y="21614"/>
                    <a:pt x="13426" y="21811"/>
                  </a:cubicBezTo>
                  <a:cubicBezTo>
                    <a:pt x="13623" y="21934"/>
                    <a:pt x="13844" y="22032"/>
                    <a:pt x="14041" y="22131"/>
                  </a:cubicBezTo>
                  <a:cubicBezTo>
                    <a:pt x="14139" y="22131"/>
                    <a:pt x="14238" y="22229"/>
                    <a:pt x="14361" y="22229"/>
                  </a:cubicBezTo>
                  <a:cubicBezTo>
                    <a:pt x="14325" y="22258"/>
                    <a:pt x="14282" y="22270"/>
                    <a:pt x="14238" y="22270"/>
                  </a:cubicBezTo>
                  <a:cubicBezTo>
                    <a:pt x="14131" y="22270"/>
                    <a:pt x="14012" y="22200"/>
                    <a:pt x="13943" y="22131"/>
                  </a:cubicBezTo>
                  <a:cubicBezTo>
                    <a:pt x="13746" y="22032"/>
                    <a:pt x="13525" y="22032"/>
                    <a:pt x="13328" y="21934"/>
                  </a:cubicBezTo>
                  <a:cubicBezTo>
                    <a:pt x="13230" y="21811"/>
                    <a:pt x="13008" y="21713"/>
                    <a:pt x="12812" y="21614"/>
                  </a:cubicBezTo>
                  <a:cubicBezTo>
                    <a:pt x="12713" y="21516"/>
                    <a:pt x="12615" y="21418"/>
                    <a:pt x="12394" y="21319"/>
                  </a:cubicBezTo>
                  <a:cubicBezTo>
                    <a:pt x="12460" y="21283"/>
                    <a:pt x="12515" y="21268"/>
                    <a:pt x="12562" y="21268"/>
                  </a:cubicBezTo>
                  <a:close/>
                  <a:moveTo>
                    <a:pt x="23778" y="22131"/>
                  </a:moveTo>
                  <a:lnTo>
                    <a:pt x="23778" y="22229"/>
                  </a:lnTo>
                  <a:cubicBezTo>
                    <a:pt x="23680" y="22229"/>
                    <a:pt x="23582" y="22229"/>
                    <a:pt x="23459" y="22328"/>
                  </a:cubicBezTo>
                  <a:lnTo>
                    <a:pt x="23459" y="22229"/>
                  </a:lnTo>
                  <a:cubicBezTo>
                    <a:pt x="23582" y="22229"/>
                    <a:pt x="23582" y="22131"/>
                    <a:pt x="23680" y="22131"/>
                  </a:cubicBezTo>
                  <a:close/>
                  <a:moveTo>
                    <a:pt x="27762" y="22131"/>
                  </a:moveTo>
                  <a:cubicBezTo>
                    <a:pt x="27762" y="22229"/>
                    <a:pt x="27663" y="22229"/>
                    <a:pt x="27565" y="22328"/>
                  </a:cubicBezTo>
                  <a:cubicBezTo>
                    <a:pt x="27565" y="22328"/>
                    <a:pt x="27565" y="22229"/>
                    <a:pt x="27467" y="22229"/>
                  </a:cubicBezTo>
                  <a:cubicBezTo>
                    <a:pt x="27565" y="22229"/>
                    <a:pt x="27663" y="22131"/>
                    <a:pt x="27762" y="22131"/>
                  </a:cubicBezTo>
                  <a:close/>
                  <a:moveTo>
                    <a:pt x="7476" y="8090"/>
                  </a:moveTo>
                  <a:cubicBezTo>
                    <a:pt x="7377" y="8287"/>
                    <a:pt x="7279" y="8410"/>
                    <a:pt x="7181" y="8508"/>
                  </a:cubicBezTo>
                  <a:cubicBezTo>
                    <a:pt x="7181" y="8607"/>
                    <a:pt x="7082" y="8804"/>
                    <a:pt x="6984" y="8902"/>
                  </a:cubicBezTo>
                  <a:cubicBezTo>
                    <a:pt x="6861" y="8902"/>
                    <a:pt x="6861" y="9123"/>
                    <a:pt x="6763" y="9222"/>
                  </a:cubicBezTo>
                  <a:cubicBezTo>
                    <a:pt x="6566" y="9320"/>
                    <a:pt x="6566" y="9517"/>
                    <a:pt x="6468" y="9640"/>
                  </a:cubicBezTo>
                  <a:cubicBezTo>
                    <a:pt x="6369" y="9738"/>
                    <a:pt x="6246" y="9935"/>
                    <a:pt x="6246" y="10033"/>
                  </a:cubicBezTo>
                  <a:cubicBezTo>
                    <a:pt x="6148" y="10033"/>
                    <a:pt x="6050" y="9935"/>
                    <a:pt x="5951" y="9935"/>
                  </a:cubicBezTo>
                  <a:cubicBezTo>
                    <a:pt x="6050" y="10033"/>
                    <a:pt x="6050" y="10033"/>
                    <a:pt x="6050" y="10131"/>
                  </a:cubicBezTo>
                  <a:cubicBezTo>
                    <a:pt x="6050" y="10131"/>
                    <a:pt x="6148" y="10131"/>
                    <a:pt x="6246" y="10254"/>
                  </a:cubicBezTo>
                  <a:lnTo>
                    <a:pt x="5853" y="10254"/>
                  </a:lnTo>
                  <a:lnTo>
                    <a:pt x="5951" y="10353"/>
                  </a:lnTo>
                  <a:lnTo>
                    <a:pt x="5951" y="10648"/>
                  </a:lnTo>
                  <a:cubicBezTo>
                    <a:pt x="5853" y="10451"/>
                    <a:pt x="5853" y="10451"/>
                    <a:pt x="5853" y="10353"/>
                  </a:cubicBezTo>
                  <a:lnTo>
                    <a:pt x="5853" y="10648"/>
                  </a:lnTo>
                  <a:lnTo>
                    <a:pt x="5632" y="10648"/>
                  </a:lnTo>
                  <a:lnTo>
                    <a:pt x="5632" y="10869"/>
                  </a:lnTo>
                  <a:cubicBezTo>
                    <a:pt x="5533" y="11066"/>
                    <a:pt x="5336" y="11262"/>
                    <a:pt x="5336" y="11582"/>
                  </a:cubicBezTo>
                  <a:cubicBezTo>
                    <a:pt x="5238" y="11779"/>
                    <a:pt x="5017" y="11976"/>
                    <a:pt x="5017" y="12295"/>
                  </a:cubicBezTo>
                  <a:cubicBezTo>
                    <a:pt x="5017" y="12492"/>
                    <a:pt x="4820" y="12713"/>
                    <a:pt x="4820" y="13008"/>
                  </a:cubicBezTo>
                  <a:cubicBezTo>
                    <a:pt x="4722" y="12910"/>
                    <a:pt x="4722" y="12910"/>
                    <a:pt x="4722" y="12812"/>
                  </a:cubicBezTo>
                  <a:cubicBezTo>
                    <a:pt x="4623" y="12910"/>
                    <a:pt x="4525" y="12910"/>
                    <a:pt x="4525" y="12910"/>
                  </a:cubicBezTo>
                  <a:cubicBezTo>
                    <a:pt x="4525" y="13008"/>
                    <a:pt x="4402" y="13107"/>
                    <a:pt x="4402" y="13107"/>
                  </a:cubicBezTo>
                  <a:lnTo>
                    <a:pt x="4304" y="13107"/>
                  </a:lnTo>
                  <a:lnTo>
                    <a:pt x="4304" y="13205"/>
                  </a:lnTo>
                  <a:cubicBezTo>
                    <a:pt x="4370" y="13242"/>
                    <a:pt x="4425" y="13257"/>
                    <a:pt x="4473" y="13257"/>
                  </a:cubicBezTo>
                  <a:cubicBezTo>
                    <a:pt x="4584" y="13257"/>
                    <a:pt x="4653" y="13176"/>
                    <a:pt x="4722" y="13107"/>
                  </a:cubicBezTo>
                  <a:lnTo>
                    <a:pt x="4722" y="13328"/>
                  </a:lnTo>
                  <a:lnTo>
                    <a:pt x="4525" y="13328"/>
                  </a:lnTo>
                  <a:lnTo>
                    <a:pt x="4525" y="13426"/>
                  </a:lnTo>
                  <a:lnTo>
                    <a:pt x="4623" y="13426"/>
                  </a:lnTo>
                  <a:lnTo>
                    <a:pt x="4623" y="13820"/>
                  </a:lnTo>
                  <a:cubicBezTo>
                    <a:pt x="4525" y="13943"/>
                    <a:pt x="4623" y="14041"/>
                    <a:pt x="4623" y="14139"/>
                  </a:cubicBezTo>
                  <a:lnTo>
                    <a:pt x="4525" y="14238"/>
                  </a:lnTo>
                  <a:cubicBezTo>
                    <a:pt x="4525" y="14238"/>
                    <a:pt x="4402" y="14139"/>
                    <a:pt x="4402" y="14041"/>
                  </a:cubicBezTo>
                  <a:cubicBezTo>
                    <a:pt x="4402" y="14041"/>
                    <a:pt x="4304" y="14139"/>
                    <a:pt x="4205" y="14139"/>
                  </a:cubicBezTo>
                  <a:cubicBezTo>
                    <a:pt x="4304" y="14139"/>
                    <a:pt x="4304" y="14238"/>
                    <a:pt x="4304" y="14238"/>
                  </a:cubicBezTo>
                  <a:cubicBezTo>
                    <a:pt x="4205" y="14557"/>
                    <a:pt x="4205" y="14557"/>
                    <a:pt x="4304" y="14754"/>
                  </a:cubicBezTo>
                  <a:cubicBezTo>
                    <a:pt x="4304" y="14852"/>
                    <a:pt x="4205" y="14951"/>
                    <a:pt x="4205" y="15049"/>
                  </a:cubicBezTo>
                  <a:lnTo>
                    <a:pt x="4107" y="15049"/>
                  </a:lnTo>
                  <a:cubicBezTo>
                    <a:pt x="4107" y="14852"/>
                    <a:pt x="4107" y="14656"/>
                    <a:pt x="4205" y="14434"/>
                  </a:cubicBezTo>
                  <a:lnTo>
                    <a:pt x="4009" y="14434"/>
                  </a:lnTo>
                  <a:lnTo>
                    <a:pt x="4009" y="15049"/>
                  </a:lnTo>
                  <a:cubicBezTo>
                    <a:pt x="4009" y="15369"/>
                    <a:pt x="3910" y="15566"/>
                    <a:pt x="3910" y="15787"/>
                  </a:cubicBezTo>
                  <a:cubicBezTo>
                    <a:pt x="4009" y="15787"/>
                    <a:pt x="4009" y="15885"/>
                    <a:pt x="4107" y="15984"/>
                  </a:cubicBezTo>
                  <a:cubicBezTo>
                    <a:pt x="4107" y="15787"/>
                    <a:pt x="4107" y="15664"/>
                    <a:pt x="4009" y="15664"/>
                  </a:cubicBezTo>
                  <a:cubicBezTo>
                    <a:pt x="4107" y="15566"/>
                    <a:pt x="4107" y="15566"/>
                    <a:pt x="4205" y="15566"/>
                  </a:cubicBezTo>
                  <a:cubicBezTo>
                    <a:pt x="4205" y="15787"/>
                    <a:pt x="4107" y="15885"/>
                    <a:pt x="4205" y="15984"/>
                  </a:cubicBezTo>
                  <a:lnTo>
                    <a:pt x="4402" y="15984"/>
                  </a:lnTo>
                  <a:lnTo>
                    <a:pt x="4402" y="16180"/>
                  </a:lnTo>
                  <a:lnTo>
                    <a:pt x="4402" y="16279"/>
                  </a:lnTo>
                  <a:cubicBezTo>
                    <a:pt x="4205" y="16279"/>
                    <a:pt x="4205" y="16082"/>
                    <a:pt x="4205" y="16082"/>
                  </a:cubicBezTo>
                  <a:lnTo>
                    <a:pt x="4107" y="16180"/>
                  </a:lnTo>
                  <a:lnTo>
                    <a:pt x="4107" y="16082"/>
                  </a:lnTo>
                  <a:cubicBezTo>
                    <a:pt x="3910" y="16082"/>
                    <a:pt x="3910" y="16279"/>
                    <a:pt x="3910" y="16402"/>
                  </a:cubicBezTo>
                  <a:cubicBezTo>
                    <a:pt x="4009" y="16500"/>
                    <a:pt x="4107" y="16598"/>
                    <a:pt x="4205" y="16598"/>
                  </a:cubicBezTo>
                  <a:cubicBezTo>
                    <a:pt x="4107" y="16697"/>
                    <a:pt x="4009" y="16697"/>
                    <a:pt x="4009" y="16697"/>
                  </a:cubicBezTo>
                  <a:cubicBezTo>
                    <a:pt x="4009" y="16893"/>
                    <a:pt x="4107" y="17016"/>
                    <a:pt x="4107" y="17115"/>
                  </a:cubicBezTo>
                  <a:lnTo>
                    <a:pt x="4107" y="17213"/>
                  </a:lnTo>
                  <a:lnTo>
                    <a:pt x="4009" y="17213"/>
                  </a:lnTo>
                  <a:cubicBezTo>
                    <a:pt x="4107" y="17311"/>
                    <a:pt x="4107" y="17311"/>
                    <a:pt x="4205" y="17311"/>
                  </a:cubicBezTo>
                  <a:cubicBezTo>
                    <a:pt x="4107" y="17410"/>
                    <a:pt x="4205" y="17410"/>
                    <a:pt x="4107" y="17508"/>
                  </a:cubicBezTo>
                  <a:cubicBezTo>
                    <a:pt x="4107" y="17631"/>
                    <a:pt x="4205" y="17729"/>
                    <a:pt x="4304" y="17828"/>
                  </a:cubicBezTo>
                  <a:lnTo>
                    <a:pt x="4205" y="17828"/>
                  </a:lnTo>
                  <a:cubicBezTo>
                    <a:pt x="4304" y="18246"/>
                    <a:pt x="4525" y="18541"/>
                    <a:pt x="4525" y="18860"/>
                  </a:cubicBezTo>
                  <a:lnTo>
                    <a:pt x="4525" y="18959"/>
                  </a:lnTo>
                  <a:cubicBezTo>
                    <a:pt x="4623" y="19254"/>
                    <a:pt x="4722" y="19574"/>
                    <a:pt x="4820" y="19869"/>
                  </a:cubicBezTo>
                  <a:lnTo>
                    <a:pt x="4722" y="19869"/>
                  </a:lnTo>
                  <a:cubicBezTo>
                    <a:pt x="4918" y="19967"/>
                    <a:pt x="4918" y="20090"/>
                    <a:pt x="4918" y="20287"/>
                  </a:cubicBezTo>
                  <a:cubicBezTo>
                    <a:pt x="5140" y="20287"/>
                    <a:pt x="5017" y="20483"/>
                    <a:pt x="5238" y="20705"/>
                  </a:cubicBezTo>
                  <a:lnTo>
                    <a:pt x="5017" y="20705"/>
                  </a:lnTo>
                  <a:lnTo>
                    <a:pt x="5017" y="20901"/>
                  </a:lnTo>
                  <a:cubicBezTo>
                    <a:pt x="5140" y="20901"/>
                    <a:pt x="5140" y="20901"/>
                    <a:pt x="5238" y="21000"/>
                  </a:cubicBezTo>
                  <a:lnTo>
                    <a:pt x="5017" y="21000"/>
                  </a:lnTo>
                  <a:cubicBezTo>
                    <a:pt x="5017" y="21196"/>
                    <a:pt x="5238" y="21196"/>
                    <a:pt x="5238" y="21319"/>
                  </a:cubicBezTo>
                  <a:cubicBezTo>
                    <a:pt x="5238" y="21418"/>
                    <a:pt x="5336" y="21418"/>
                    <a:pt x="5435" y="21418"/>
                  </a:cubicBezTo>
                  <a:cubicBezTo>
                    <a:pt x="5435" y="21516"/>
                    <a:pt x="5336" y="21516"/>
                    <a:pt x="5336" y="21516"/>
                  </a:cubicBezTo>
                  <a:cubicBezTo>
                    <a:pt x="5336" y="21614"/>
                    <a:pt x="5435" y="21713"/>
                    <a:pt x="5435" y="21811"/>
                  </a:cubicBezTo>
                  <a:cubicBezTo>
                    <a:pt x="5533" y="22032"/>
                    <a:pt x="5754" y="22131"/>
                    <a:pt x="5754" y="22328"/>
                  </a:cubicBezTo>
                  <a:cubicBezTo>
                    <a:pt x="5712" y="22346"/>
                    <a:pt x="5678" y="22354"/>
                    <a:pt x="5650" y="22354"/>
                  </a:cubicBezTo>
                  <a:cubicBezTo>
                    <a:pt x="5530" y="22354"/>
                    <a:pt x="5514" y="22210"/>
                    <a:pt x="5435" y="22131"/>
                  </a:cubicBezTo>
                  <a:lnTo>
                    <a:pt x="5435" y="22229"/>
                  </a:lnTo>
                  <a:cubicBezTo>
                    <a:pt x="5435" y="21934"/>
                    <a:pt x="5140" y="21811"/>
                    <a:pt x="5017" y="21614"/>
                  </a:cubicBezTo>
                  <a:cubicBezTo>
                    <a:pt x="5017" y="21516"/>
                    <a:pt x="4820" y="21516"/>
                    <a:pt x="4820" y="21516"/>
                  </a:cubicBezTo>
                  <a:cubicBezTo>
                    <a:pt x="4722" y="21319"/>
                    <a:pt x="4623" y="21196"/>
                    <a:pt x="4402" y="21000"/>
                  </a:cubicBezTo>
                  <a:cubicBezTo>
                    <a:pt x="4525" y="20901"/>
                    <a:pt x="4525" y="20901"/>
                    <a:pt x="4623" y="20803"/>
                  </a:cubicBezTo>
                  <a:cubicBezTo>
                    <a:pt x="4525" y="20705"/>
                    <a:pt x="4304" y="20705"/>
                    <a:pt x="4205" y="20582"/>
                  </a:cubicBezTo>
                  <a:cubicBezTo>
                    <a:pt x="4205" y="20483"/>
                    <a:pt x="4304" y="20483"/>
                    <a:pt x="4304" y="20483"/>
                  </a:cubicBezTo>
                  <a:cubicBezTo>
                    <a:pt x="4304" y="20287"/>
                    <a:pt x="4205" y="20090"/>
                    <a:pt x="4107" y="19869"/>
                  </a:cubicBezTo>
                  <a:lnTo>
                    <a:pt x="4009" y="19869"/>
                  </a:lnTo>
                  <a:lnTo>
                    <a:pt x="4009" y="19672"/>
                  </a:lnTo>
                  <a:cubicBezTo>
                    <a:pt x="4009" y="19672"/>
                    <a:pt x="4009" y="19574"/>
                    <a:pt x="3910" y="19574"/>
                  </a:cubicBezTo>
                  <a:cubicBezTo>
                    <a:pt x="3787" y="19475"/>
                    <a:pt x="3910" y="19254"/>
                    <a:pt x="3787" y="19057"/>
                  </a:cubicBezTo>
                  <a:lnTo>
                    <a:pt x="3689" y="19057"/>
                  </a:lnTo>
                  <a:cubicBezTo>
                    <a:pt x="3689" y="19156"/>
                    <a:pt x="3689" y="19156"/>
                    <a:pt x="3787" y="19254"/>
                  </a:cubicBezTo>
                  <a:cubicBezTo>
                    <a:pt x="3689" y="19254"/>
                    <a:pt x="3591" y="19156"/>
                    <a:pt x="3591" y="19156"/>
                  </a:cubicBezTo>
                  <a:cubicBezTo>
                    <a:pt x="3492" y="19057"/>
                    <a:pt x="3689" y="18959"/>
                    <a:pt x="3591" y="18860"/>
                  </a:cubicBezTo>
                  <a:lnTo>
                    <a:pt x="3591" y="18860"/>
                  </a:lnTo>
                  <a:lnTo>
                    <a:pt x="3492" y="18959"/>
                  </a:lnTo>
                  <a:cubicBezTo>
                    <a:pt x="3492" y="18860"/>
                    <a:pt x="3394" y="18639"/>
                    <a:pt x="3394" y="18639"/>
                  </a:cubicBezTo>
                  <a:lnTo>
                    <a:pt x="3394" y="18442"/>
                  </a:lnTo>
                  <a:lnTo>
                    <a:pt x="3296" y="18442"/>
                  </a:lnTo>
                  <a:cubicBezTo>
                    <a:pt x="3296" y="18246"/>
                    <a:pt x="3173" y="18024"/>
                    <a:pt x="3173" y="17828"/>
                  </a:cubicBezTo>
                  <a:lnTo>
                    <a:pt x="3173" y="17729"/>
                  </a:lnTo>
                  <a:cubicBezTo>
                    <a:pt x="3074" y="17631"/>
                    <a:pt x="3173" y="17508"/>
                    <a:pt x="3173" y="17410"/>
                  </a:cubicBezTo>
                  <a:lnTo>
                    <a:pt x="3173" y="17213"/>
                  </a:lnTo>
                  <a:cubicBezTo>
                    <a:pt x="3173" y="17115"/>
                    <a:pt x="3173" y="16893"/>
                    <a:pt x="3296" y="16795"/>
                  </a:cubicBezTo>
                  <a:lnTo>
                    <a:pt x="3296" y="16697"/>
                  </a:lnTo>
                  <a:cubicBezTo>
                    <a:pt x="3394" y="16697"/>
                    <a:pt x="3394" y="16500"/>
                    <a:pt x="3492" y="16500"/>
                  </a:cubicBezTo>
                  <a:cubicBezTo>
                    <a:pt x="3394" y="16402"/>
                    <a:pt x="3394" y="16402"/>
                    <a:pt x="3296" y="16402"/>
                  </a:cubicBezTo>
                  <a:lnTo>
                    <a:pt x="3296" y="16180"/>
                  </a:lnTo>
                  <a:cubicBezTo>
                    <a:pt x="3296" y="16082"/>
                    <a:pt x="3296" y="16082"/>
                    <a:pt x="3394" y="15984"/>
                  </a:cubicBezTo>
                  <a:cubicBezTo>
                    <a:pt x="3394" y="15885"/>
                    <a:pt x="3173" y="15885"/>
                    <a:pt x="3394" y="15787"/>
                  </a:cubicBezTo>
                  <a:cubicBezTo>
                    <a:pt x="3296" y="15664"/>
                    <a:pt x="3394" y="15467"/>
                    <a:pt x="3394" y="15369"/>
                  </a:cubicBezTo>
                  <a:cubicBezTo>
                    <a:pt x="3492" y="15270"/>
                    <a:pt x="3296" y="15172"/>
                    <a:pt x="3394" y="15049"/>
                  </a:cubicBezTo>
                  <a:cubicBezTo>
                    <a:pt x="3296" y="15049"/>
                    <a:pt x="3394" y="14951"/>
                    <a:pt x="3394" y="14951"/>
                  </a:cubicBezTo>
                  <a:cubicBezTo>
                    <a:pt x="3492" y="14754"/>
                    <a:pt x="3492" y="14656"/>
                    <a:pt x="3492" y="14557"/>
                  </a:cubicBezTo>
                  <a:cubicBezTo>
                    <a:pt x="3492" y="14434"/>
                    <a:pt x="3591" y="14434"/>
                    <a:pt x="3591" y="14336"/>
                  </a:cubicBezTo>
                  <a:lnTo>
                    <a:pt x="3591" y="14557"/>
                  </a:lnTo>
                  <a:cubicBezTo>
                    <a:pt x="3647" y="14585"/>
                    <a:pt x="3687" y="14598"/>
                    <a:pt x="3719" y="14598"/>
                  </a:cubicBezTo>
                  <a:cubicBezTo>
                    <a:pt x="3797" y="14598"/>
                    <a:pt x="3822" y="14522"/>
                    <a:pt x="3910" y="14434"/>
                  </a:cubicBezTo>
                  <a:cubicBezTo>
                    <a:pt x="3787" y="14434"/>
                    <a:pt x="3689" y="14434"/>
                    <a:pt x="3689" y="14336"/>
                  </a:cubicBezTo>
                  <a:lnTo>
                    <a:pt x="3689" y="14292"/>
                  </a:lnTo>
                  <a:lnTo>
                    <a:pt x="3689" y="14292"/>
                  </a:lnTo>
                  <a:cubicBezTo>
                    <a:pt x="3745" y="14294"/>
                    <a:pt x="3787" y="14336"/>
                    <a:pt x="3787" y="14336"/>
                  </a:cubicBezTo>
                  <a:lnTo>
                    <a:pt x="3910" y="14238"/>
                  </a:lnTo>
                  <a:lnTo>
                    <a:pt x="3787" y="14139"/>
                  </a:lnTo>
                  <a:cubicBezTo>
                    <a:pt x="3910" y="14041"/>
                    <a:pt x="3910" y="14041"/>
                    <a:pt x="4009" y="13943"/>
                  </a:cubicBezTo>
                  <a:cubicBezTo>
                    <a:pt x="3910" y="13943"/>
                    <a:pt x="3910" y="13943"/>
                    <a:pt x="3787" y="13820"/>
                  </a:cubicBezTo>
                  <a:lnTo>
                    <a:pt x="3689" y="13943"/>
                  </a:lnTo>
                  <a:cubicBezTo>
                    <a:pt x="3689" y="13820"/>
                    <a:pt x="3787" y="13721"/>
                    <a:pt x="3787" y="13623"/>
                  </a:cubicBezTo>
                  <a:cubicBezTo>
                    <a:pt x="3787" y="13623"/>
                    <a:pt x="3910" y="13721"/>
                    <a:pt x="4009" y="13721"/>
                  </a:cubicBezTo>
                  <a:lnTo>
                    <a:pt x="4009" y="13205"/>
                  </a:lnTo>
                  <a:cubicBezTo>
                    <a:pt x="4107" y="13107"/>
                    <a:pt x="4205" y="13008"/>
                    <a:pt x="4205" y="12910"/>
                  </a:cubicBezTo>
                  <a:cubicBezTo>
                    <a:pt x="4205" y="12713"/>
                    <a:pt x="4304" y="12492"/>
                    <a:pt x="4402" y="12295"/>
                  </a:cubicBezTo>
                  <a:lnTo>
                    <a:pt x="4402" y="12197"/>
                  </a:lnTo>
                  <a:cubicBezTo>
                    <a:pt x="4623" y="11976"/>
                    <a:pt x="4623" y="11779"/>
                    <a:pt x="4722" y="11582"/>
                  </a:cubicBezTo>
                  <a:cubicBezTo>
                    <a:pt x="4722" y="11582"/>
                    <a:pt x="4722" y="11484"/>
                    <a:pt x="4820" y="11361"/>
                  </a:cubicBezTo>
                  <a:cubicBezTo>
                    <a:pt x="4918" y="11164"/>
                    <a:pt x="5017" y="10967"/>
                    <a:pt x="5140" y="10746"/>
                  </a:cubicBezTo>
                  <a:cubicBezTo>
                    <a:pt x="5238" y="10648"/>
                    <a:pt x="5238" y="10549"/>
                    <a:pt x="5238" y="10549"/>
                  </a:cubicBezTo>
                  <a:cubicBezTo>
                    <a:pt x="5435" y="10451"/>
                    <a:pt x="5435" y="10254"/>
                    <a:pt x="5632" y="10131"/>
                  </a:cubicBezTo>
                  <a:lnTo>
                    <a:pt x="5632" y="10254"/>
                  </a:lnTo>
                  <a:cubicBezTo>
                    <a:pt x="5853" y="10131"/>
                    <a:pt x="5853" y="10131"/>
                    <a:pt x="5754" y="9935"/>
                  </a:cubicBezTo>
                  <a:lnTo>
                    <a:pt x="5853" y="9836"/>
                  </a:lnTo>
                  <a:lnTo>
                    <a:pt x="5951" y="9935"/>
                  </a:lnTo>
                  <a:cubicBezTo>
                    <a:pt x="6148" y="9738"/>
                    <a:pt x="6148" y="9517"/>
                    <a:pt x="6369" y="9320"/>
                  </a:cubicBezTo>
                  <a:cubicBezTo>
                    <a:pt x="6369" y="9320"/>
                    <a:pt x="6369" y="9418"/>
                    <a:pt x="6468" y="9418"/>
                  </a:cubicBezTo>
                  <a:cubicBezTo>
                    <a:pt x="6468" y="9320"/>
                    <a:pt x="6566" y="9320"/>
                    <a:pt x="6566" y="9222"/>
                  </a:cubicBezTo>
                  <a:lnTo>
                    <a:pt x="6369" y="9222"/>
                  </a:lnTo>
                  <a:lnTo>
                    <a:pt x="6369" y="9123"/>
                  </a:lnTo>
                  <a:lnTo>
                    <a:pt x="6468" y="9025"/>
                  </a:lnTo>
                  <a:cubicBezTo>
                    <a:pt x="6664" y="8902"/>
                    <a:pt x="6763" y="8804"/>
                    <a:pt x="6861" y="8705"/>
                  </a:cubicBezTo>
                  <a:cubicBezTo>
                    <a:pt x="6984" y="8607"/>
                    <a:pt x="6984" y="8607"/>
                    <a:pt x="7082" y="8508"/>
                  </a:cubicBezTo>
                  <a:cubicBezTo>
                    <a:pt x="7082" y="8410"/>
                    <a:pt x="7181" y="8287"/>
                    <a:pt x="7181" y="8189"/>
                  </a:cubicBezTo>
                  <a:cubicBezTo>
                    <a:pt x="7279" y="8189"/>
                    <a:pt x="7377" y="8090"/>
                    <a:pt x="7476" y="8090"/>
                  </a:cubicBezTo>
                  <a:close/>
                  <a:moveTo>
                    <a:pt x="31671" y="21516"/>
                  </a:moveTo>
                  <a:lnTo>
                    <a:pt x="31671" y="21713"/>
                  </a:lnTo>
                  <a:cubicBezTo>
                    <a:pt x="31450" y="22032"/>
                    <a:pt x="31253" y="22229"/>
                    <a:pt x="31057" y="22426"/>
                  </a:cubicBezTo>
                  <a:lnTo>
                    <a:pt x="30958" y="22426"/>
                  </a:lnTo>
                  <a:cubicBezTo>
                    <a:pt x="31057" y="22426"/>
                    <a:pt x="31057" y="22328"/>
                    <a:pt x="31057" y="22328"/>
                  </a:cubicBezTo>
                  <a:cubicBezTo>
                    <a:pt x="31253" y="22032"/>
                    <a:pt x="31352" y="21713"/>
                    <a:pt x="31671" y="21516"/>
                  </a:cubicBezTo>
                  <a:close/>
                  <a:moveTo>
                    <a:pt x="26434" y="22426"/>
                  </a:moveTo>
                  <a:lnTo>
                    <a:pt x="26434" y="22426"/>
                  </a:lnTo>
                  <a:cubicBezTo>
                    <a:pt x="26406" y="22444"/>
                    <a:pt x="26379" y="22459"/>
                    <a:pt x="26354" y="22472"/>
                  </a:cubicBezTo>
                  <a:lnTo>
                    <a:pt x="26354" y="22472"/>
                  </a:lnTo>
                  <a:cubicBezTo>
                    <a:pt x="26383" y="22426"/>
                    <a:pt x="26434" y="22426"/>
                    <a:pt x="26434" y="22426"/>
                  </a:cubicBezTo>
                  <a:close/>
                  <a:moveTo>
                    <a:pt x="6369" y="22032"/>
                  </a:moveTo>
                  <a:cubicBezTo>
                    <a:pt x="6566" y="22131"/>
                    <a:pt x="6566" y="22328"/>
                    <a:pt x="6664" y="22549"/>
                  </a:cubicBezTo>
                  <a:cubicBezTo>
                    <a:pt x="6468" y="22426"/>
                    <a:pt x="6566" y="22131"/>
                    <a:pt x="6246" y="22131"/>
                  </a:cubicBezTo>
                  <a:lnTo>
                    <a:pt x="6369" y="22032"/>
                  </a:lnTo>
                  <a:close/>
                  <a:moveTo>
                    <a:pt x="22500" y="22352"/>
                  </a:moveTo>
                  <a:cubicBezTo>
                    <a:pt x="22549" y="22352"/>
                    <a:pt x="22598" y="22377"/>
                    <a:pt x="22647" y="22426"/>
                  </a:cubicBezTo>
                  <a:cubicBezTo>
                    <a:pt x="22577" y="22514"/>
                    <a:pt x="22557" y="22589"/>
                    <a:pt x="22515" y="22589"/>
                  </a:cubicBezTo>
                  <a:cubicBezTo>
                    <a:pt x="22499" y="22589"/>
                    <a:pt x="22479" y="22577"/>
                    <a:pt x="22450" y="22549"/>
                  </a:cubicBezTo>
                  <a:lnTo>
                    <a:pt x="22450" y="22426"/>
                  </a:lnTo>
                  <a:lnTo>
                    <a:pt x="22352" y="22426"/>
                  </a:lnTo>
                  <a:cubicBezTo>
                    <a:pt x="22401" y="22377"/>
                    <a:pt x="22450" y="22352"/>
                    <a:pt x="22500" y="22352"/>
                  </a:cubicBezTo>
                  <a:close/>
                  <a:moveTo>
                    <a:pt x="26336" y="22549"/>
                  </a:moveTo>
                  <a:cubicBezTo>
                    <a:pt x="26532" y="22549"/>
                    <a:pt x="26532" y="22549"/>
                    <a:pt x="26532" y="22647"/>
                  </a:cubicBezTo>
                  <a:cubicBezTo>
                    <a:pt x="26532" y="22746"/>
                    <a:pt x="26434" y="22746"/>
                    <a:pt x="26434" y="22746"/>
                  </a:cubicBezTo>
                  <a:cubicBezTo>
                    <a:pt x="26434" y="22746"/>
                    <a:pt x="26336" y="22746"/>
                    <a:pt x="26237" y="22647"/>
                  </a:cubicBezTo>
                  <a:lnTo>
                    <a:pt x="26434" y="22647"/>
                  </a:lnTo>
                  <a:lnTo>
                    <a:pt x="26336" y="22549"/>
                  </a:lnTo>
                  <a:close/>
                  <a:moveTo>
                    <a:pt x="2460" y="21811"/>
                  </a:moveTo>
                  <a:cubicBezTo>
                    <a:pt x="2460" y="22229"/>
                    <a:pt x="2779" y="22426"/>
                    <a:pt x="2878" y="22844"/>
                  </a:cubicBezTo>
                  <a:cubicBezTo>
                    <a:pt x="2779" y="22746"/>
                    <a:pt x="2681" y="22746"/>
                    <a:pt x="2681" y="22746"/>
                  </a:cubicBezTo>
                  <a:cubicBezTo>
                    <a:pt x="2558" y="22549"/>
                    <a:pt x="2460" y="22328"/>
                    <a:pt x="2361" y="22032"/>
                  </a:cubicBezTo>
                  <a:cubicBezTo>
                    <a:pt x="2263" y="22032"/>
                    <a:pt x="2263" y="22032"/>
                    <a:pt x="2263" y="21814"/>
                  </a:cubicBezTo>
                  <a:lnTo>
                    <a:pt x="2263" y="21814"/>
                  </a:lnTo>
                  <a:cubicBezTo>
                    <a:pt x="2263" y="21934"/>
                    <a:pt x="2263" y="21934"/>
                    <a:pt x="2361" y="21934"/>
                  </a:cubicBezTo>
                  <a:cubicBezTo>
                    <a:pt x="2361" y="21811"/>
                    <a:pt x="2460" y="21811"/>
                    <a:pt x="2460" y="21811"/>
                  </a:cubicBezTo>
                  <a:close/>
                  <a:moveTo>
                    <a:pt x="24073" y="22549"/>
                  </a:moveTo>
                  <a:cubicBezTo>
                    <a:pt x="23877" y="22647"/>
                    <a:pt x="23778" y="22746"/>
                    <a:pt x="23680" y="22746"/>
                  </a:cubicBezTo>
                  <a:cubicBezTo>
                    <a:pt x="23582" y="22844"/>
                    <a:pt x="23459" y="22844"/>
                    <a:pt x="23262" y="22942"/>
                  </a:cubicBezTo>
                  <a:cubicBezTo>
                    <a:pt x="23360" y="22844"/>
                    <a:pt x="23360" y="22746"/>
                    <a:pt x="23360" y="22746"/>
                  </a:cubicBezTo>
                  <a:cubicBezTo>
                    <a:pt x="23680" y="22647"/>
                    <a:pt x="23778" y="22549"/>
                    <a:pt x="24073" y="22549"/>
                  </a:cubicBezTo>
                  <a:close/>
                  <a:moveTo>
                    <a:pt x="28278" y="22746"/>
                  </a:moveTo>
                  <a:lnTo>
                    <a:pt x="28278" y="22746"/>
                  </a:lnTo>
                  <a:cubicBezTo>
                    <a:pt x="28180" y="22942"/>
                    <a:pt x="28081" y="23041"/>
                    <a:pt x="27983" y="23164"/>
                  </a:cubicBezTo>
                  <a:cubicBezTo>
                    <a:pt x="28081" y="22844"/>
                    <a:pt x="28081" y="22844"/>
                    <a:pt x="28278" y="22746"/>
                  </a:cubicBezTo>
                  <a:close/>
                  <a:moveTo>
                    <a:pt x="3394" y="23164"/>
                  </a:moveTo>
                  <a:lnTo>
                    <a:pt x="3394" y="23262"/>
                  </a:lnTo>
                  <a:lnTo>
                    <a:pt x="3173" y="23262"/>
                  </a:lnTo>
                  <a:lnTo>
                    <a:pt x="3173" y="23164"/>
                  </a:lnTo>
                  <a:close/>
                  <a:moveTo>
                    <a:pt x="6861" y="22844"/>
                  </a:moveTo>
                  <a:cubicBezTo>
                    <a:pt x="7082" y="22942"/>
                    <a:pt x="7082" y="23041"/>
                    <a:pt x="7082" y="23262"/>
                  </a:cubicBezTo>
                  <a:cubicBezTo>
                    <a:pt x="7082" y="23164"/>
                    <a:pt x="6984" y="23041"/>
                    <a:pt x="6861" y="22942"/>
                  </a:cubicBezTo>
                  <a:lnTo>
                    <a:pt x="6861" y="22844"/>
                  </a:lnTo>
                  <a:close/>
                  <a:moveTo>
                    <a:pt x="33811" y="20483"/>
                  </a:moveTo>
                  <a:cubicBezTo>
                    <a:pt x="33811" y="20483"/>
                    <a:pt x="33909" y="20582"/>
                    <a:pt x="34032" y="20582"/>
                  </a:cubicBezTo>
                  <a:cubicBezTo>
                    <a:pt x="33909" y="20705"/>
                    <a:pt x="33811" y="20705"/>
                    <a:pt x="33811" y="20705"/>
                  </a:cubicBezTo>
                  <a:lnTo>
                    <a:pt x="33811" y="21000"/>
                  </a:lnTo>
                  <a:lnTo>
                    <a:pt x="33712" y="21000"/>
                  </a:lnTo>
                  <a:cubicBezTo>
                    <a:pt x="33614" y="21000"/>
                    <a:pt x="33614" y="21098"/>
                    <a:pt x="33614" y="21196"/>
                  </a:cubicBezTo>
                  <a:cubicBezTo>
                    <a:pt x="33516" y="21516"/>
                    <a:pt x="33294" y="21811"/>
                    <a:pt x="33098" y="22032"/>
                  </a:cubicBezTo>
                  <a:cubicBezTo>
                    <a:pt x="33098" y="22032"/>
                    <a:pt x="33196" y="22032"/>
                    <a:pt x="33196" y="22131"/>
                  </a:cubicBezTo>
                  <a:cubicBezTo>
                    <a:pt x="32999" y="22131"/>
                    <a:pt x="32999" y="22328"/>
                    <a:pt x="32999" y="22426"/>
                  </a:cubicBezTo>
                  <a:cubicBezTo>
                    <a:pt x="32802" y="22647"/>
                    <a:pt x="32581" y="22844"/>
                    <a:pt x="32483" y="22942"/>
                  </a:cubicBezTo>
                  <a:cubicBezTo>
                    <a:pt x="32483" y="23041"/>
                    <a:pt x="32483" y="23041"/>
                    <a:pt x="32384" y="23041"/>
                  </a:cubicBezTo>
                  <a:lnTo>
                    <a:pt x="32384" y="23164"/>
                  </a:lnTo>
                  <a:cubicBezTo>
                    <a:pt x="32384" y="23262"/>
                    <a:pt x="32286" y="23262"/>
                    <a:pt x="32286" y="23360"/>
                  </a:cubicBezTo>
                  <a:cubicBezTo>
                    <a:pt x="32188" y="23262"/>
                    <a:pt x="32188" y="23041"/>
                    <a:pt x="32384" y="22746"/>
                  </a:cubicBezTo>
                  <a:lnTo>
                    <a:pt x="32581" y="22746"/>
                  </a:lnTo>
                  <a:lnTo>
                    <a:pt x="32581" y="22647"/>
                  </a:lnTo>
                  <a:cubicBezTo>
                    <a:pt x="32483" y="22549"/>
                    <a:pt x="32384" y="22549"/>
                    <a:pt x="32384" y="22328"/>
                  </a:cubicBezTo>
                  <a:cubicBezTo>
                    <a:pt x="32581" y="22328"/>
                    <a:pt x="32802" y="22328"/>
                    <a:pt x="32901" y="22426"/>
                  </a:cubicBezTo>
                  <a:cubicBezTo>
                    <a:pt x="32901" y="22328"/>
                    <a:pt x="32802" y="22328"/>
                    <a:pt x="32802" y="22328"/>
                  </a:cubicBezTo>
                  <a:cubicBezTo>
                    <a:pt x="32802" y="22131"/>
                    <a:pt x="32802" y="22032"/>
                    <a:pt x="32901" y="21934"/>
                  </a:cubicBezTo>
                  <a:cubicBezTo>
                    <a:pt x="32901" y="21934"/>
                    <a:pt x="32999" y="21934"/>
                    <a:pt x="33098" y="21811"/>
                  </a:cubicBezTo>
                  <a:cubicBezTo>
                    <a:pt x="33098" y="21713"/>
                    <a:pt x="33294" y="21516"/>
                    <a:pt x="33196" y="21319"/>
                  </a:cubicBezTo>
                  <a:cubicBezTo>
                    <a:pt x="33417" y="21319"/>
                    <a:pt x="33417" y="21098"/>
                    <a:pt x="33516" y="21000"/>
                  </a:cubicBezTo>
                  <a:lnTo>
                    <a:pt x="33614" y="21000"/>
                  </a:lnTo>
                  <a:cubicBezTo>
                    <a:pt x="33614" y="20803"/>
                    <a:pt x="33614" y="20582"/>
                    <a:pt x="33811" y="20483"/>
                  </a:cubicBezTo>
                  <a:close/>
                  <a:moveTo>
                    <a:pt x="10967" y="21319"/>
                  </a:moveTo>
                  <a:cubicBezTo>
                    <a:pt x="11164" y="21418"/>
                    <a:pt x="11287" y="21516"/>
                    <a:pt x="11484" y="21614"/>
                  </a:cubicBezTo>
                  <a:cubicBezTo>
                    <a:pt x="11582" y="21811"/>
                    <a:pt x="12000" y="22032"/>
                    <a:pt x="12197" y="22032"/>
                  </a:cubicBezTo>
                  <a:cubicBezTo>
                    <a:pt x="12295" y="22131"/>
                    <a:pt x="12394" y="22229"/>
                    <a:pt x="12516" y="22229"/>
                  </a:cubicBezTo>
                  <a:cubicBezTo>
                    <a:pt x="12615" y="22328"/>
                    <a:pt x="12812" y="22426"/>
                    <a:pt x="13008" y="22549"/>
                  </a:cubicBezTo>
                  <a:lnTo>
                    <a:pt x="13131" y="22549"/>
                  </a:lnTo>
                  <a:cubicBezTo>
                    <a:pt x="13131" y="22647"/>
                    <a:pt x="13230" y="22746"/>
                    <a:pt x="13328" y="22746"/>
                  </a:cubicBezTo>
                  <a:cubicBezTo>
                    <a:pt x="13525" y="22746"/>
                    <a:pt x="13525" y="22942"/>
                    <a:pt x="13623" y="22942"/>
                  </a:cubicBezTo>
                  <a:cubicBezTo>
                    <a:pt x="13943" y="22942"/>
                    <a:pt x="14139" y="23041"/>
                    <a:pt x="14361" y="23164"/>
                  </a:cubicBezTo>
                  <a:cubicBezTo>
                    <a:pt x="14557" y="23262"/>
                    <a:pt x="14852" y="23459"/>
                    <a:pt x="15172" y="23459"/>
                  </a:cubicBezTo>
                  <a:cubicBezTo>
                    <a:pt x="15208" y="23531"/>
                    <a:pt x="15245" y="23550"/>
                    <a:pt x="15281" y="23550"/>
                  </a:cubicBezTo>
                  <a:cubicBezTo>
                    <a:pt x="15321" y="23550"/>
                    <a:pt x="15361" y="23528"/>
                    <a:pt x="15400" y="23528"/>
                  </a:cubicBezTo>
                  <a:cubicBezTo>
                    <a:pt x="15423" y="23528"/>
                    <a:pt x="15445" y="23535"/>
                    <a:pt x="15467" y="23557"/>
                  </a:cubicBezTo>
                  <a:lnTo>
                    <a:pt x="15467" y="23655"/>
                  </a:lnTo>
                  <a:cubicBezTo>
                    <a:pt x="15402" y="23655"/>
                    <a:pt x="15336" y="23710"/>
                    <a:pt x="15270" y="23710"/>
                  </a:cubicBezTo>
                  <a:cubicBezTo>
                    <a:pt x="15238" y="23710"/>
                    <a:pt x="15205" y="23696"/>
                    <a:pt x="15172" y="23655"/>
                  </a:cubicBezTo>
                  <a:cubicBezTo>
                    <a:pt x="14852" y="23557"/>
                    <a:pt x="14557" y="23557"/>
                    <a:pt x="14238" y="23360"/>
                  </a:cubicBezTo>
                  <a:cubicBezTo>
                    <a:pt x="14041" y="23262"/>
                    <a:pt x="13746" y="23164"/>
                    <a:pt x="13426" y="23164"/>
                  </a:cubicBezTo>
                  <a:cubicBezTo>
                    <a:pt x="13131" y="22844"/>
                    <a:pt x="12713" y="22746"/>
                    <a:pt x="12394" y="22549"/>
                  </a:cubicBezTo>
                  <a:cubicBezTo>
                    <a:pt x="12295" y="22426"/>
                    <a:pt x="12197" y="22328"/>
                    <a:pt x="12000" y="22328"/>
                  </a:cubicBezTo>
                  <a:cubicBezTo>
                    <a:pt x="11779" y="22229"/>
                    <a:pt x="11680" y="22032"/>
                    <a:pt x="11484" y="21934"/>
                  </a:cubicBezTo>
                  <a:cubicBezTo>
                    <a:pt x="11287" y="21811"/>
                    <a:pt x="11164" y="21516"/>
                    <a:pt x="10967" y="21418"/>
                  </a:cubicBezTo>
                  <a:lnTo>
                    <a:pt x="10967" y="21319"/>
                  </a:lnTo>
                  <a:close/>
                  <a:moveTo>
                    <a:pt x="22844" y="23164"/>
                  </a:moveTo>
                  <a:cubicBezTo>
                    <a:pt x="22967" y="23360"/>
                    <a:pt x="22746" y="23262"/>
                    <a:pt x="22746" y="23360"/>
                  </a:cubicBezTo>
                  <a:cubicBezTo>
                    <a:pt x="22647" y="23262"/>
                    <a:pt x="22647" y="23262"/>
                    <a:pt x="22549" y="23262"/>
                  </a:cubicBezTo>
                  <a:lnTo>
                    <a:pt x="22549" y="23360"/>
                  </a:lnTo>
                  <a:cubicBezTo>
                    <a:pt x="22516" y="23327"/>
                    <a:pt x="22483" y="23317"/>
                    <a:pt x="22446" y="23317"/>
                  </a:cubicBezTo>
                  <a:cubicBezTo>
                    <a:pt x="22371" y="23317"/>
                    <a:pt x="22278" y="23360"/>
                    <a:pt x="22131" y="23360"/>
                  </a:cubicBezTo>
                  <a:cubicBezTo>
                    <a:pt x="22032" y="23459"/>
                    <a:pt x="21934" y="23459"/>
                    <a:pt x="21836" y="23459"/>
                  </a:cubicBezTo>
                  <a:cubicBezTo>
                    <a:pt x="21737" y="23557"/>
                    <a:pt x="21516" y="23557"/>
                    <a:pt x="21418" y="23655"/>
                  </a:cubicBezTo>
                  <a:cubicBezTo>
                    <a:pt x="21399" y="23636"/>
                    <a:pt x="21380" y="23629"/>
                    <a:pt x="21361" y="23629"/>
                  </a:cubicBezTo>
                  <a:cubicBezTo>
                    <a:pt x="21304" y="23629"/>
                    <a:pt x="21247" y="23694"/>
                    <a:pt x="21190" y="23694"/>
                  </a:cubicBezTo>
                  <a:cubicBezTo>
                    <a:pt x="21168" y="23694"/>
                    <a:pt x="21145" y="23684"/>
                    <a:pt x="21123" y="23655"/>
                  </a:cubicBezTo>
                  <a:cubicBezTo>
                    <a:pt x="21041" y="23655"/>
                    <a:pt x="20970" y="23754"/>
                    <a:pt x="20902" y="23754"/>
                  </a:cubicBezTo>
                  <a:cubicBezTo>
                    <a:pt x="20869" y="23754"/>
                    <a:pt x="20836" y="23729"/>
                    <a:pt x="20803" y="23655"/>
                  </a:cubicBezTo>
                  <a:cubicBezTo>
                    <a:pt x="20754" y="23717"/>
                    <a:pt x="20680" y="23748"/>
                    <a:pt x="20603" y="23748"/>
                  </a:cubicBezTo>
                  <a:cubicBezTo>
                    <a:pt x="20526" y="23748"/>
                    <a:pt x="20446" y="23717"/>
                    <a:pt x="20385" y="23655"/>
                  </a:cubicBezTo>
                  <a:lnTo>
                    <a:pt x="20508" y="23655"/>
                  </a:lnTo>
                  <a:cubicBezTo>
                    <a:pt x="20803" y="23655"/>
                    <a:pt x="21123" y="23459"/>
                    <a:pt x="21418" y="23459"/>
                  </a:cubicBezTo>
                  <a:cubicBezTo>
                    <a:pt x="21737" y="23360"/>
                    <a:pt x="22032" y="23262"/>
                    <a:pt x="22352" y="23262"/>
                  </a:cubicBezTo>
                  <a:cubicBezTo>
                    <a:pt x="22450" y="23262"/>
                    <a:pt x="22450" y="23164"/>
                    <a:pt x="22450" y="23164"/>
                  </a:cubicBezTo>
                  <a:close/>
                  <a:moveTo>
                    <a:pt x="15984" y="23655"/>
                  </a:moveTo>
                  <a:cubicBezTo>
                    <a:pt x="15885" y="23778"/>
                    <a:pt x="15787" y="23778"/>
                    <a:pt x="15688" y="23778"/>
                  </a:cubicBezTo>
                  <a:cubicBezTo>
                    <a:pt x="15688" y="23778"/>
                    <a:pt x="15590" y="23778"/>
                    <a:pt x="15590" y="23655"/>
                  </a:cubicBezTo>
                  <a:close/>
                  <a:moveTo>
                    <a:pt x="25204" y="23557"/>
                  </a:moveTo>
                  <a:cubicBezTo>
                    <a:pt x="25303" y="23557"/>
                    <a:pt x="25303" y="23557"/>
                    <a:pt x="25426" y="23778"/>
                  </a:cubicBezTo>
                  <a:lnTo>
                    <a:pt x="25204" y="23778"/>
                  </a:lnTo>
                  <a:lnTo>
                    <a:pt x="25204" y="23557"/>
                  </a:lnTo>
                  <a:close/>
                  <a:moveTo>
                    <a:pt x="27762" y="23262"/>
                  </a:moveTo>
                  <a:cubicBezTo>
                    <a:pt x="27762" y="23459"/>
                    <a:pt x="27663" y="23557"/>
                    <a:pt x="27565" y="23778"/>
                  </a:cubicBezTo>
                  <a:cubicBezTo>
                    <a:pt x="27565" y="23459"/>
                    <a:pt x="27663" y="23360"/>
                    <a:pt x="27762" y="23262"/>
                  </a:cubicBezTo>
                  <a:close/>
                  <a:moveTo>
                    <a:pt x="28991" y="23459"/>
                  </a:moveTo>
                  <a:cubicBezTo>
                    <a:pt x="28991" y="23655"/>
                    <a:pt x="28893" y="23655"/>
                    <a:pt x="28794" y="23778"/>
                  </a:cubicBezTo>
                  <a:lnTo>
                    <a:pt x="28794" y="23557"/>
                  </a:lnTo>
                  <a:cubicBezTo>
                    <a:pt x="28794" y="23557"/>
                    <a:pt x="28893" y="23557"/>
                    <a:pt x="28991" y="23459"/>
                  </a:cubicBezTo>
                  <a:close/>
                  <a:moveTo>
                    <a:pt x="3787" y="20582"/>
                  </a:moveTo>
                  <a:cubicBezTo>
                    <a:pt x="3787" y="20582"/>
                    <a:pt x="3910" y="20582"/>
                    <a:pt x="3910" y="20705"/>
                  </a:cubicBezTo>
                  <a:cubicBezTo>
                    <a:pt x="3910" y="20901"/>
                    <a:pt x="4107" y="21098"/>
                    <a:pt x="4205" y="21319"/>
                  </a:cubicBezTo>
                  <a:cubicBezTo>
                    <a:pt x="4304" y="21418"/>
                    <a:pt x="4304" y="21516"/>
                    <a:pt x="4525" y="21614"/>
                  </a:cubicBezTo>
                  <a:lnTo>
                    <a:pt x="4525" y="21713"/>
                  </a:lnTo>
                  <a:cubicBezTo>
                    <a:pt x="4525" y="21934"/>
                    <a:pt x="4623" y="21934"/>
                    <a:pt x="4722" y="21934"/>
                  </a:cubicBezTo>
                  <a:lnTo>
                    <a:pt x="4722" y="22131"/>
                  </a:lnTo>
                  <a:cubicBezTo>
                    <a:pt x="4918" y="22229"/>
                    <a:pt x="5017" y="22328"/>
                    <a:pt x="5140" y="22426"/>
                  </a:cubicBezTo>
                  <a:lnTo>
                    <a:pt x="5017" y="22549"/>
                  </a:lnTo>
                  <a:lnTo>
                    <a:pt x="5238" y="22549"/>
                  </a:lnTo>
                  <a:cubicBezTo>
                    <a:pt x="5336" y="22746"/>
                    <a:pt x="5533" y="22844"/>
                    <a:pt x="5632" y="23041"/>
                  </a:cubicBezTo>
                  <a:cubicBezTo>
                    <a:pt x="5853" y="23041"/>
                    <a:pt x="5951" y="23360"/>
                    <a:pt x="6050" y="23459"/>
                  </a:cubicBezTo>
                  <a:cubicBezTo>
                    <a:pt x="6148" y="23557"/>
                    <a:pt x="6246" y="23655"/>
                    <a:pt x="6468" y="23655"/>
                  </a:cubicBezTo>
                  <a:lnTo>
                    <a:pt x="6468" y="23877"/>
                  </a:lnTo>
                  <a:lnTo>
                    <a:pt x="6369" y="23877"/>
                  </a:lnTo>
                  <a:cubicBezTo>
                    <a:pt x="6246" y="23877"/>
                    <a:pt x="6148" y="23778"/>
                    <a:pt x="6050" y="23778"/>
                  </a:cubicBezTo>
                  <a:cubicBezTo>
                    <a:pt x="5754" y="23459"/>
                    <a:pt x="5336" y="23164"/>
                    <a:pt x="5017" y="22844"/>
                  </a:cubicBezTo>
                  <a:cubicBezTo>
                    <a:pt x="4918" y="22647"/>
                    <a:pt x="4820" y="22549"/>
                    <a:pt x="4623" y="22328"/>
                  </a:cubicBezTo>
                  <a:cubicBezTo>
                    <a:pt x="4525" y="22229"/>
                    <a:pt x="4402" y="22131"/>
                    <a:pt x="4402" y="21934"/>
                  </a:cubicBezTo>
                  <a:cubicBezTo>
                    <a:pt x="4205" y="21713"/>
                    <a:pt x="4107" y="21319"/>
                    <a:pt x="3910" y="21098"/>
                  </a:cubicBezTo>
                  <a:cubicBezTo>
                    <a:pt x="3910" y="21000"/>
                    <a:pt x="3689" y="20803"/>
                    <a:pt x="3787" y="20582"/>
                  </a:cubicBezTo>
                  <a:close/>
                  <a:moveTo>
                    <a:pt x="7377" y="23459"/>
                  </a:moveTo>
                  <a:cubicBezTo>
                    <a:pt x="7476" y="23557"/>
                    <a:pt x="7476" y="23655"/>
                    <a:pt x="7599" y="23778"/>
                  </a:cubicBezTo>
                  <a:cubicBezTo>
                    <a:pt x="7599" y="23877"/>
                    <a:pt x="7476" y="23877"/>
                    <a:pt x="7476" y="23877"/>
                  </a:cubicBezTo>
                  <a:cubicBezTo>
                    <a:pt x="7476" y="23778"/>
                    <a:pt x="7377" y="23778"/>
                    <a:pt x="7279" y="23655"/>
                  </a:cubicBezTo>
                  <a:lnTo>
                    <a:pt x="7279" y="23459"/>
                  </a:lnTo>
                  <a:close/>
                  <a:moveTo>
                    <a:pt x="26237" y="23655"/>
                  </a:moveTo>
                  <a:cubicBezTo>
                    <a:pt x="26139" y="23778"/>
                    <a:pt x="26139" y="23877"/>
                    <a:pt x="25918" y="23877"/>
                  </a:cubicBezTo>
                  <a:cubicBezTo>
                    <a:pt x="26040" y="23778"/>
                    <a:pt x="26139" y="23655"/>
                    <a:pt x="26237" y="23655"/>
                  </a:cubicBezTo>
                  <a:close/>
                  <a:moveTo>
                    <a:pt x="25918" y="23655"/>
                  </a:moveTo>
                  <a:lnTo>
                    <a:pt x="25918" y="23655"/>
                  </a:lnTo>
                  <a:cubicBezTo>
                    <a:pt x="25819" y="23778"/>
                    <a:pt x="25721" y="23877"/>
                    <a:pt x="25622" y="23975"/>
                  </a:cubicBezTo>
                  <a:cubicBezTo>
                    <a:pt x="25721" y="23778"/>
                    <a:pt x="25721" y="23778"/>
                    <a:pt x="25918" y="23655"/>
                  </a:cubicBezTo>
                  <a:close/>
                  <a:moveTo>
                    <a:pt x="27467" y="23655"/>
                  </a:moveTo>
                  <a:cubicBezTo>
                    <a:pt x="27467" y="23778"/>
                    <a:pt x="27467" y="23877"/>
                    <a:pt x="27368" y="23975"/>
                  </a:cubicBezTo>
                  <a:lnTo>
                    <a:pt x="27147" y="23975"/>
                  </a:lnTo>
                  <a:lnTo>
                    <a:pt x="27147" y="23877"/>
                  </a:lnTo>
                  <a:cubicBezTo>
                    <a:pt x="27270" y="23778"/>
                    <a:pt x="27368" y="23778"/>
                    <a:pt x="27467" y="23655"/>
                  </a:cubicBezTo>
                  <a:close/>
                  <a:moveTo>
                    <a:pt x="32188" y="23360"/>
                  </a:moveTo>
                  <a:cubicBezTo>
                    <a:pt x="31770" y="23975"/>
                    <a:pt x="31671" y="24073"/>
                    <a:pt x="31352" y="24270"/>
                  </a:cubicBezTo>
                  <a:cubicBezTo>
                    <a:pt x="31450" y="24073"/>
                    <a:pt x="31573" y="23877"/>
                    <a:pt x="31770" y="23655"/>
                  </a:cubicBezTo>
                  <a:lnTo>
                    <a:pt x="31868" y="23655"/>
                  </a:lnTo>
                  <a:cubicBezTo>
                    <a:pt x="31966" y="23655"/>
                    <a:pt x="31966" y="23360"/>
                    <a:pt x="32188" y="23360"/>
                  </a:cubicBezTo>
                  <a:close/>
                  <a:moveTo>
                    <a:pt x="27147" y="24073"/>
                  </a:moveTo>
                  <a:cubicBezTo>
                    <a:pt x="27147" y="24172"/>
                    <a:pt x="27049" y="24270"/>
                    <a:pt x="27049" y="24393"/>
                  </a:cubicBezTo>
                  <a:cubicBezTo>
                    <a:pt x="26950" y="24270"/>
                    <a:pt x="26950" y="24270"/>
                    <a:pt x="26950" y="24172"/>
                  </a:cubicBezTo>
                  <a:lnTo>
                    <a:pt x="27049" y="24073"/>
                  </a:lnTo>
                  <a:close/>
                  <a:moveTo>
                    <a:pt x="10967" y="24491"/>
                  </a:moveTo>
                  <a:cubicBezTo>
                    <a:pt x="11164" y="24491"/>
                    <a:pt x="11164" y="24491"/>
                    <a:pt x="11287" y="24590"/>
                  </a:cubicBezTo>
                  <a:cubicBezTo>
                    <a:pt x="11164" y="24688"/>
                    <a:pt x="11164" y="24688"/>
                    <a:pt x="11066" y="24688"/>
                  </a:cubicBezTo>
                  <a:cubicBezTo>
                    <a:pt x="11066" y="24590"/>
                    <a:pt x="11066" y="24590"/>
                    <a:pt x="10967" y="24491"/>
                  </a:cubicBezTo>
                  <a:close/>
                  <a:moveTo>
                    <a:pt x="25524" y="24270"/>
                  </a:moveTo>
                  <a:cubicBezTo>
                    <a:pt x="25524" y="24491"/>
                    <a:pt x="25426" y="24590"/>
                    <a:pt x="25204" y="24688"/>
                  </a:cubicBezTo>
                  <a:lnTo>
                    <a:pt x="25204" y="24590"/>
                  </a:lnTo>
                  <a:lnTo>
                    <a:pt x="25524" y="24270"/>
                  </a:lnTo>
                  <a:close/>
                  <a:moveTo>
                    <a:pt x="31155" y="24393"/>
                  </a:moveTo>
                  <a:cubicBezTo>
                    <a:pt x="31253" y="24491"/>
                    <a:pt x="31253" y="24491"/>
                    <a:pt x="31253" y="24590"/>
                  </a:cubicBezTo>
                  <a:cubicBezTo>
                    <a:pt x="31155" y="24590"/>
                    <a:pt x="31057" y="24688"/>
                    <a:pt x="30958" y="24688"/>
                  </a:cubicBezTo>
                  <a:cubicBezTo>
                    <a:pt x="30958" y="24491"/>
                    <a:pt x="31155" y="24590"/>
                    <a:pt x="31155" y="24393"/>
                  </a:cubicBezTo>
                  <a:close/>
                  <a:moveTo>
                    <a:pt x="30835" y="24688"/>
                  </a:moveTo>
                  <a:lnTo>
                    <a:pt x="30835" y="24885"/>
                  </a:lnTo>
                  <a:lnTo>
                    <a:pt x="30737" y="24885"/>
                  </a:lnTo>
                  <a:lnTo>
                    <a:pt x="30639" y="25008"/>
                  </a:lnTo>
                  <a:cubicBezTo>
                    <a:pt x="30639" y="24786"/>
                    <a:pt x="30737" y="24786"/>
                    <a:pt x="30835" y="24688"/>
                  </a:cubicBezTo>
                  <a:close/>
                  <a:moveTo>
                    <a:pt x="6246" y="17311"/>
                  </a:moveTo>
                  <a:cubicBezTo>
                    <a:pt x="6369" y="17311"/>
                    <a:pt x="6369" y="17410"/>
                    <a:pt x="6468" y="17508"/>
                  </a:cubicBezTo>
                  <a:lnTo>
                    <a:pt x="6468" y="18024"/>
                  </a:lnTo>
                  <a:lnTo>
                    <a:pt x="6566" y="18123"/>
                  </a:lnTo>
                  <a:cubicBezTo>
                    <a:pt x="6664" y="18344"/>
                    <a:pt x="6763" y="18442"/>
                    <a:pt x="6763" y="18738"/>
                  </a:cubicBezTo>
                  <a:cubicBezTo>
                    <a:pt x="6763" y="18860"/>
                    <a:pt x="6984" y="19057"/>
                    <a:pt x="6984" y="19254"/>
                  </a:cubicBezTo>
                  <a:cubicBezTo>
                    <a:pt x="7082" y="19475"/>
                    <a:pt x="7181" y="19672"/>
                    <a:pt x="7377" y="19869"/>
                  </a:cubicBezTo>
                  <a:lnTo>
                    <a:pt x="7279" y="19869"/>
                  </a:lnTo>
                  <a:cubicBezTo>
                    <a:pt x="7377" y="20188"/>
                    <a:pt x="7599" y="20385"/>
                    <a:pt x="7697" y="20705"/>
                  </a:cubicBezTo>
                  <a:lnTo>
                    <a:pt x="7795" y="20803"/>
                  </a:lnTo>
                  <a:cubicBezTo>
                    <a:pt x="7894" y="21000"/>
                    <a:pt x="7894" y="21098"/>
                    <a:pt x="7992" y="21319"/>
                  </a:cubicBezTo>
                  <a:cubicBezTo>
                    <a:pt x="8090" y="21418"/>
                    <a:pt x="8213" y="21516"/>
                    <a:pt x="8213" y="21614"/>
                  </a:cubicBezTo>
                  <a:cubicBezTo>
                    <a:pt x="8312" y="21713"/>
                    <a:pt x="8312" y="21811"/>
                    <a:pt x="8312" y="21934"/>
                  </a:cubicBezTo>
                  <a:cubicBezTo>
                    <a:pt x="8410" y="22032"/>
                    <a:pt x="8508" y="22032"/>
                    <a:pt x="8607" y="22131"/>
                  </a:cubicBezTo>
                  <a:lnTo>
                    <a:pt x="8607" y="22229"/>
                  </a:lnTo>
                  <a:lnTo>
                    <a:pt x="8410" y="22229"/>
                  </a:lnTo>
                  <a:cubicBezTo>
                    <a:pt x="8410" y="22328"/>
                    <a:pt x="8508" y="22328"/>
                    <a:pt x="8508" y="22426"/>
                  </a:cubicBezTo>
                  <a:lnTo>
                    <a:pt x="8607" y="22328"/>
                  </a:lnTo>
                  <a:lnTo>
                    <a:pt x="8705" y="22426"/>
                  </a:lnTo>
                  <a:lnTo>
                    <a:pt x="8705" y="22549"/>
                  </a:lnTo>
                  <a:cubicBezTo>
                    <a:pt x="8828" y="22647"/>
                    <a:pt x="8926" y="22647"/>
                    <a:pt x="9025" y="22746"/>
                  </a:cubicBezTo>
                  <a:cubicBezTo>
                    <a:pt x="8926" y="22746"/>
                    <a:pt x="8926" y="22746"/>
                    <a:pt x="8828" y="22844"/>
                  </a:cubicBezTo>
                  <a:cubicBezTo>
                    <a:pt x="9222" y="23041"/>
                    <a:pt x="9222" y="23041"/>
                    <a:pt x="9443" y="23360"/>
                  </a:cubicBezTo>
                  <a:cubicBezTo>
                    <a:pt x="9541" y="23557"/>
                    <a:pt x="9640" y="23655"/>
                    <a:pt x="9836" y="23778"/>
                  </a:cubicBezTo>
                  <a:cubicBezTo>
                    <a:pt x="10058" y="23877"/>
                    <a:pt x="10156" y="24073"/>
                    <a:pt x="10254" y="24270"/>
                  </a:cubicBezTo>
                  <a:lnTo>
                    <a:pt x="10672" y="24688"/>
                  </a:lnTo>
                  <a:cubicBezTo>
                    <a:pt x="10869" y="24786"/>
                    <a:pt x="10967" y="25008"/>
                    <a:pt x="11164" y="25106"/>
                  </a:cubicBezTo>
                  <a:lnTo>
                    <a:pt x="11164" y="25204"/>
                  </a:lnTo>
                  <a:cubicBezTo>
                    <a:pt x="10967" y="25204"/>
                    <a:pt x="10869" y="25106"/>
                    <a:pt x="10771" y="25008"/>
                  </a:cubicBezTo>
                  <a:cubicBezTo>
                    <a:pt x="10672" y="24885"/>
                    <a:pt x="10451" y="24885"/>
                    <a:pt x="10451" y="24786"/>
                  </a:cubicBezTo>
                  <a:cubicBezTo>
                    <a:pt x="10451" y="24590"/>
                    <a:pt x="10254" y="24590"/>
                    <a:pt x="10156" y="24491"/>
                  </a:cubicBezTo>
                  <a:cubicBezTo>
                    <a:pt x="10156" y="24393"/>
                    <a:pt x="10058" y="24393"/>
                    <a:pt x="9935" y="24270"/>
                  </a:cubicBezTo>
                  <a:cubicBezTo>
                    <a:pt x="9935" y="24172"/>
                    <a:pt x="9836" y="24172"/>
                    <a:pt x="9640" y="24073"/>
                  </a:cubicBezTo>
                  <a:cubicBezTo>
                    <a:pt x="9541" y="23877"/>
                    <a:pt x="9123" y="23360"/>
                    <a:pt x="8926" y="23262"/>
                  </a:cubicBezTo>
                  <a:cubicBezTo>
                    <a:pt x="8828" y="23041"/>
                    <a:pt x="8705" y="22844"/>
                    <a:pt x="8607" y="22746"/>
                  </a:cubicBezTo>
                  <a:cubicBezTo>
                    <a:pt x="8410" y="22426"/>
                    <a:pt x="8213" y="22131"/>
                    <a:pt x="7992" y="21811"/>
                  </a:cubicBezTo>
                  <a:cubicBezTo>
                    <a:pt x="7992" y="21614"/>
                    <a:pt x="7894" y="21516"/>
                    <a:pt x="7697" y="21516"/>
                  </a:cubicBezTo>
                  <a:cubicBezTo>
                    <a:pt x="7795" y="21196"/>
                    <a:pt x="7599" y="21098"/>
                    <a:pt x="7377" y="20901"/>
                  </a:cubicBezTo>
                  <a:lnTo>
                    <a:pt x="7599" y="20901"/>
                  </a:lnTo>
                  <a:cubicBezTo>
                    <a:pt x="7599" y="20803"/>
                    <a:pt x="7476" y="20803"/>
                    <a:pt x="7476" y="20803"/>
                  </a:cubicBezTo>
                  <a:lnTo>
                    <a:pt x="7476" y="20705"/>
                  </a:lnTo>
                  <a:cubicBezTo>
                    <a:pt x="7377" y="20705"/>
                    <a:pt x="7377" y="20582"/>
                    <a:pt x="7279" y="20582"/>
                  </a:cubicBezTo>
                  <a:cubicBezTo>
                    <a:pt x="7279" y="20582"/>
                    <a:pt x="7279" y="20483"/>
                    <a:pt x="7377" y="20483"/>
                  </a:cubicBezTo>
                  <a:cubicBezTo>
                    <a:pt x="7279" y="20385"/>
                    <a:pt x="7181" y="20287"/>
                    <a:pt x="7082" y="20090"/>
                  </a:cubicBezTo>
                  <a:cubicBezTo>
                    <a:pt x="7082" y="19967"/>
                    <a:pt x="6984" y="19770"/>
                    <a:pt x="6984" y="19672"/>
                  </a:cubicBezTo>
                  <a:lnTo>
                    <a:pt x="6763" y="19672"/>
                  </a:lnTo>
                  <a:cubicBezTo>
                    <a:pt x="6984" y="19352"/>
                    <a:pt x="6664" y="19156"/>
                    <a:pt x="6566" y="18959"/>
                  </a:cubicBezTo>
                  <a:cubicBezTo>
                    <a:pt x="6664" y="18860"/>
                    <a:pt x="6664" y="18860"/>
                    <a:pt x="6664" y="18738"/>
                  </a:cubicBezTo>
                  <a:cubicBezTo>
                    <a:pt x="6566" y="18738"/>
                    <a:pt x="6566" y="18639"/>
                    <a:pt x="6566" y="18639"/>
                  </a:cubicBezTo>
                  <a:cubicBezTo>
                    <a:pt x="6369" y="18246"/>
                    <a:pt x="6369" y="17729"/>
                    <a:pt x="6246" y="17311"/>
                  </a:cubicBezTo>
                  <a:close/>
                  <a:moveTo>
                    <a:pt x="4107" y="24270"/>
                  </a:moveTo>
                  <a:lnTo>
                    <a:pt x="4402" y="24590"/>
                  </a:lnTo>
                  <a:lnTo>
                    <a:pt x="4525" y="24590"/>
                  </a:lnTo>
                  <a:cubicBezTo>
                    <a:pt x="4623" y="24590"/>
                    <a:pt x="4623" y="24590"/>
                    <a:pt x="4623" y="24688"/>
                  </a:cubicBezTo>
                  <a:lnTo>
                    <a:pt x="4722" y="24786"/>
                  </a:lnTo>
                  <a:lnTo>
                    <a:pt x="4820" y="24786"/>
                  </a:lnTo>
                  <a:cubicBezTo>
                    <a:pt x="5017" y="25008"/>
                    <a:pt x="5238" y="25106"/>
                    <a:pt x="5435" y="25303"/>
                  </a:cubicBezTo>
                  <a:lnTo>
                    <a:pt x="5140" y="25303"/>
                  </a:lnTo>
                  <a:cubicBezTo>
                    <a:pt x="4918" y="25106"/>
                    <a:pt x="4623" y="24885"/>
                    <a:pt x="4304" y="24590"/>
                  </a:cubicBezTo>
                  <a:lnTo>
                    <a:pt x="4402" y="24590"/>
                  </a:lnTo>
                  <a:cubicBezTo>
                    <a:pt x="4304" y="24491"/>
                    <a:pt x="4205" y="24491"/>
                    <a:pt x="4107" y="24491"/>
                  </a:cubicBezTo>
                  <a:lnTo>
                    <a:pt x="4107" y="24270"/>
                  </a:lnTo>
                  <a:close/>
                  <a:moveTo>
                    <a:pt x="11287" y="25303"/>
                  </a:moveTo>
                  <a:cubicBezTo>
                    <a:pt x="11484" y="25401"/>
                    <a:pt x="11680" y="25500"/>
                    <a:pt x="11680" y="25721"/>
                  </a:cubicBezTo>
                  <a:cubicBezTo>
                    <a:pt x="11582" y="25622"/>
                    <a:pt x="11385" y="25500"/>
                    <a:pt x="11164" y="25401"/>
                  </a:cubicBezTo>
                  <a:cubicBezTo>
                    <a:pt x="11287" y="25401"/>
                    <a:pt x="11287" y="25303"/>
                    <a:pt x="11287" y="25303"/>
                  </a:cubicBezTo>
                  <a:close/>
                  <a:moveTo>
                    <a:pt x="4623" y="25401"/>
                  </a:moveTo>
                  <a:cubicBezTo>
                    <a:pt x="4545" y="25479"/>
                    <a:pt x="4529" y="25495"/>
                    <a:pt x="4464" y="25561"/>
                  </a:cubicBezTo>
                  <a:lnTo>
                    <a:pt x="4464" y="25561"/>
                  </a:lnTo>
                  <a:cubicBezTo>
                    <a:pt x="4456" y="25553"/>
                    <a:pt x="4448" y="25544"/>
                    <a:pt x="4440" y="25536"/>
                  </a:cubicBezTo>
                  <a:lnTo>
                    <a:pt x="4440" y="25536"/>
                  </a:lnTo>
                  <a:cubicBezTo>
                    <a:pt x="4432" y="25563"/>
                    <a:pt x="4419" y="25591"/>
                    <a:pt x="4402" y="25622"/>
                  </a:cubicBezTo>
                  <a:cubicBezTo>
                    <a:pt x="4427" y="25597"/>
                    <a:pt x="4447" y="25577"/>
                    <a:pt x="4464" y="25561"/>
                  </a:cubicBezTo>
                  <a:lnTo>
                    <a:pt x="4464" y="25561"/>
                  </a:lnTo>
                  <a:cubicBezTo>
                    <a:pt x="4484" y="25581"/>
                    <a:pt x="4504" y="25601"/>
                    <a:pt x="4525" y="25622"/>
                  </a:cubicBezTo>
                  <a:lnTo>
                    <a:pt x="4623" y="25622"/>
                  </a:lnTo>
                  <a:cubicBezTo>
                    <a:pt x="4623" y="25721"/>
                    <a:pt x="4820" y="25819"/>
                    <a:pt x="4820" y="25918"/>
                  </a:cubicBezTo>
                  <a:lnTo>
                    <a:pt x="5140" y="26237"/>
                  </a:lnTo>
                  <a:cubicBezTo>
                    <a:pt x="5238" y="26237"/>
                    <a:pt x="5238" y="26114"/>
                    <a:pt x="5238" y="26114"/>
                  </a:cubicBezTo>
                  <a:cubicBezTo>
                    <a:pt x="5238" y="26016"/>
                    <a:pt x="5238" y="26016"/>
                    <a:pt x="5140" y="25918"/>
                  </a:cubicBezTo>
                  <a:cubicBezTo>
                    <a:pt x="5017" y="25918"/>
                    <a:pt x="4918" y="25819"/>
                    <a:pt x="4918" y="25721"/>
                  </a:cubicBezTo>
                  <a:cubicBezTo>
                    <a:pt x="4918" y="25721"/>
                    <a:pt x="4820" y="25721"/>
                    <a:pt x="4820" y="25622"/>
                  </a:cubicBezTo>
                  <a:lnTo>
                    <a:pt x="4722" y="25622"/>
                  </a:lnTo>
                  <a:cubicBezTo>
                    <a:pt x="4722" y="25622"/>
                    <a:pt x="4623" y="25500"/>
                    <a:pt x="4623" y="25401"/>
                  </a:cubicBezTo>
                  <a:close/>
                  <a:moveTo>
                    <a:pt x="25426" y="23975"/>
                  </a:moveTo>
                  <a:lnTo>
                    <a:pt x="25426" y="24172"/>
                  </a:lnTo>
                  <a:cubicBezTo>
                    <a:pt x="25204" y="24393"/>
                    <a:pt x="25106" y="24590"/>
                    <a:pt x="24811" y="24688"/>
                  </a:cubicBezTo>
                  <a:cubicBezTo>
                    <a:pt x="24811" y="24786"/>
                    <a:pt x="24590" y="24786"/>
                    <a:pt x="24590" y="24885"/>
                  </a:cubicBezTo>
                  <a:cubicBezTo>
                    <a:pt x="24590" y="25008"/>
                    <a:pt x="24393" y="25008"/>
                    <a:pt x="24393" y="25106"/>
                  </a:cubicBezTo>
                  <a:cubicBezTo>
                    <a:pt x="24295" y="25106"/>
                    <a:pt x="24196" y="25204"/>
                    <a:pt x="24073" y="25303"/>
                  </a:cubicBezTo>
                  <a:cubicBezTo>
                    <a:pt x="24073" y="25303"/>
                    <a:pt x="23975" y="25303"/>
                    <a:pt x="23877" y="25401"/>
                  </a:cubicBezTo>
                  <a:cubicBezTo>
                    <a:pt x="23778" y="25500"/>
                    <a:pt x="23680" y="25622"/>
                    <a:pt x="23582" y="25721"/>
                  </a:cubicBezTo>
                  <a:lnTo>
                    <a:pt x="23360" y="25721"/>
                  </a:lnTo>
                  <a:cubicBezTo>
                    <a:pt x="23262" y="25918"/>
                    <a:pt x="23065" y="26016"/>
                    <a:pt x="22746" y="26016"/>
                  </a:cubicBezTo>
                  <a:lnTo>
                    <a:pt x="22746" y="26114"/>
                  </a:lnTo>
                  <a:cubicBezTo>
                    <a:pt x="22647" y="26114"/>
                    <a:pt x="22450" y="26237"/>
                    <a:pt x="22229" y="26237"/>
                  </a:cubicBezTo>
                  <a:cubicBezTo>
                    <a:pt x="22229" y="26237"/>
                    <a:pt x="22229" y="26336"/>
                    <a:pt x="22131" y="26336"/>
                  </a:cubicBezTo>
                  <a:lnTo>
                    <a:pt x="21934" y="26336"/>
                  </a:lnTo>
                  <a:cubicBezTo>
                    <a:pt x="21836" y="26336"/>
                    <a:pt x="21836" y="26336"/>
                    <a:pt x="22032" y="26114"/>
                  </a:cubicBezTo>
                  <a:lnTo>
                    <a:pt x="22032" y="26237"/>
                  </a:lnTo>
                  <a:cubicBezTo>
                    <a:pt x="22229" y="26114"/>
                    <a:pt x="22352" y="26016"/>
                    <a:pt x="22549" y="25918"/>
                  </a:cubicBezTo>
                  <a:cubicBezTo>
                    <a:pt x="22746" y="25819"/>
                    <a:pt x="22844" y="25721"/>
                    <a:pt x="23065" y="25622"/>
                  </a:cubicBezTo>
                  <a:cubicBezTo>
                    <a:pt x="23262" y="25500"/>
                    <a:pt x="23459" y="25303"/>
                    <a:pt x="23778" y="25204"/>
                  </a:cubicBezTo>
                  <a:cubicBezTo>
                    <a:pt x="23975" y="25204"/>
                    <a:pt x="24073" y="25008"/>
                    <a:pt x="24196" y="24786"/>
                  </a:cubicBezTo>
                  <a:lnTo>
                    <a:pt x="24491" y="24786"/>
                  </a:lnTo>
                  <a:lnTo>
                    <a:pt x="24491" y="24688"/>
                  </a:lnTo>
                  <a:cubicBezTo>
                    <a:pt x="24491" y="24590"/>
                    <a:pt x="24590" y="24590"/>
                    <a:pt x="24688" y="24590"/>
                  </a:cubicBezTo>
                  <a:cubicBezTo>
                    <a:pt x="24811" y="24590"/>
                    <a:pt x="24909" y="24491"/>
                    <a:pt x="24909" y="24393"/>
                  </a:cubicBezTo>
                  <a:cubicBezTo>
                    <a:pt x="24909" y="24393"/>
                    <a:pt x="25008" y="24270"/>
                    <a:pt x="25106" y="24270"/>
                  </a:cubicBezTo>
                  <a:cubicBezTo>
                    <a:pt x="25204" y="24172"/>
                    <a:pt x="25303" y="24073"/>
                    <a:pt x="25426" y="23975"/>
                  </a:cubicBezTo>
                  <a:close/>
                  <a:moveTo>
                    <a:pt x="18442" y="3886"/>
                  </a:moveTo>
                  <a:lnTo>
                    <a:pt x="18442" y="4107"/>
                  </a:lnTo>
                  <a:lnTo>
                    <a:pt x="18344" y="4107"/>
                  </a:lnTo>
                  <a:cubicBezTo>
                    <a:pt x="18344" y="4107"/>
                    <a:pt x="18344" y="3984"/>
                    <a:pt x="18246" y="3984"/>
                  </a:cubicBezTo>
                  <a:lnTo>
                    <a:pt x="18147" y="4107"/>
                  </a:lnTo>
                  <a:lnTo>
                    <a:pt x="17926" y="4107"/>
                  </a:lnTo>
                  <a:cubicBezTo>
                    <a:pt x="17877" y="4156"/>
                    <a:pt x="17828" y="4181"/>
                    <a:pt x="17779" y="4181"/>
                  </a:cubicBezTo>
                  <a:cubicBezTo>
                    <a:pt x="17729" y="4181"/>
                    <a:pt x="17680" y="4156"/>
                    <a:pt x="17631" y="4107"/>
                  </a:cubicBezTo>
                  <a:lnTo>
                    <a:pt x="17631" y="4205"/>
                  </a:lnTo>
                  <a:cubicBezTo>
                    <a:pt x="17631" y="4205"/>
                    <a:pt x="17587" y="4162"/>
                    <a:pt x="17558" y="4162"/>
                  </a:cubicBezTo>
                  <a:cubicBezTo>
                    <a:pt x="17544" y="4162"/>
                    <a:pt x="17533" y="4173"/>
                    <a:pt x="17533" y="4205"/>
                  </a:cubicBezTo>
                  <a:cubicBezTo>
                    <a:pt x="17483" y="4228"/>
                    <a:pt x="17429" y="4235"/>
                    <a:pt x="17374" y="4235"/>
                  </a:cubicBezTo>
                  <a:cubicBezTo>
                    <a:pt x="17277" y="4235"/>
                    <a:pt x="17177" y="4212"/>
                    <a:pt x="17094" y="4212"/>
                  </a:cubicBezTo>
                  <a:cubicBezTo>
                    <a:pt x="17017" y="4212"/>
                    <a:pt x="16954" y="4231"/>
                    <a:pt x="16918" y="4304"/>
                  </a:cubicBezTo>
                  <a:cubicBezTo>
                    <a:pt x="16820" y="4304"/>
                    <a:pt x="16820" y="4205"/>
                    <a:pt x="16820" y="4205"/>
                  </a:cubicBezTo>
                  <a:lnTo>
                    <a:pt x="16820" y="4402"/>
                  </a:lnTo>
                  <a:cubicBezTo>
                    <a:pt x="16697" y="4402"/>
                    <a:pt x="16697" y="4402"/>
                    <a:pt x="16697" y="4304"/>
                  </a:cubicBezTo>
                  <a:cubicBezTo>
                    <a:pt x="16500" y="4402"/>
                    <a:pt x="16303" y="4402"/>
                    <a:pt x="16082" y="4500"/>
                  </a:cubicBezTo>
                  <a:cubicBezTo>
                    <a:pt x="15984" y="4500"/>
                    <a:pt x="15787" y="4722"/>
                    <a:pt x="15590" y="4722"/>
                  </a:cubicBezTo>
                  <a:cubicBezTo>
                    <a:pt x="15369" y="4722"/>
                    <a:pt x="15270" y="4820"/>
                    <a:pt x="15074" y="4918"/>
                  </a:cubicBezTo>
                  <a:cubicBezTo>
                    <a:pt x="14852" y="4918"/>
                    <a:pt x="14754" y="5017"/>
                    <a:pt x="14557" y="5115"/>
                  </a:cubicBezTo>
                  <a:lnTo>
                    <a:pt x="14557" y="5336"/>
                  </a:lnTo>
                  <a:lnTo>
                    <a:pt x="14361" y="5336"/>
                  </a:lnTo>
                  <a:cubicBezTo>
                    <a:pt x="14238" y="5336"/>
                    <a:pt x="14139" y="5435"/>
                    <a:pt x="14139" y="5533"/>
                  </a:cubicBezTo>
                  <a:cubicBezTo>
                    <a:pt x="14041" y="5533"/>
                    <a:pt x="14041" y="5533"/>
                    <a:pt x="14041" y="5435"/>
                  </a:cubicBezTo>
                  <a:cubicBezTo>
                    <a:pt x="13943" y="5730"/>
                    <a:pt x="13623" y="5730"/>
                    <a:pt x="13525" y="5828"/>
                  </a:cubicBezTo>
                  <a:lnTo>
                    <a:pt x="13426" y="5828"/>
                  </a:lnTo>
                  <a:lnTo>
                    <a:pt x="13426" y="5951"/>
                  </a:lnTo>
                  <a:cubicBezTo>
                    <a:pt x="13230" y="6050"/>
                    <a:pt x="13008" y="6050"/>
                    <a:pt x="12910" y="6246"/>
                  </a:cubicBezTo>
                  <a:cubicBezTo>
                    <a:pt x="12881" y="6217"/>
                    <a:pt x="12852" y="6206"/>
                    <a:pt x="12826" y="6206"/>
                  </a:cubicBezTo>
                  <a:cubicBezTo>
                    <a:pt x="12762" y="6206"/>
                    <a:pt x="12713" y="6275"/>
                    <a:pt x="12713" y="6345"/>
                  </a:cubicBezTo>
                  <a:lnTo>
                    <a:pt x="12516" y="6345"/>
                  </a:lnTo>
                  <a:cubicBezTo>
                    <a:pt x="12098" y="6763"/>
                    <a:pt x="11680" y="7181"/>
                    <a:pt x="11287" y="7574"/>
                  </a:cubicBezTo>
                  <a:cubicBezTo>
                    <a:pt x="11385" y="7672"/>
                    <a:pt x="11385" y="7672"/>
                    <a:pt x="11484" y="7672"/>
                  </a:cubicBezTo>
                  <a:cubicBezTo>
                    <a:pt x="11418" y="7672"/>
                    <a:pt x="11298" y="7727"/>
                    <a:pt x="11196" y="7727"/>
                  </a:cubicBezTo>
                  <a:cubicBezTo>
                    <a:pt x="11145" y="7727"/>
                    <a:pt x="11098" y="7713"/>
                    <a:pt x="11066" y="7672"/>
                  </a:cubicBezTo>
                  <a:lnTo>
                    <a:pt x="10967" y="7795"/>
                  </a:lnTo>
                  <a:lnTo>
                    <a:pt x="11164" y="7795"/>
                  </a:lnTo>
                  <a:lnTo>
                    <a:pt x="11164" y="7894"/>
                  </a:lnTo>
                  <a:cubicBezTo>
                    <a:pt x="10771" y="8287"/>
                    <a:pt x="10451" y="8804"/>
                    <a:pt x="10058" y="9320"/>
                  </a:cubicBezTo>
                  <a:cubicBezTo>
                    <a:pt x="10058" y="9320"/>
                    <a:pt x="10058" y="9418"/>
                    <a:pt x="9935" y="9517"/>
                  </a:cubicBezTo>
                  <a:lnTo>
                    <a:pt x="9935" y="9738"/>
                  </a:lnTo>
                  <a:cubicBezTo>
                    <a:pt x="9836" y="9836"/>
                    <a:pt x="9738" y="9935"/>
                    <a:pt x="9640" y="9935"/>
                  </a:cubicBezTo>
                  <a:lnTo>
                    <a:pt x="9640" y="10033"/>
                  </a:lnTo>
                  <a:cubicBezTo>
                    <a:pt x="9640" y="10131"/>
                    <a:pt x="9541" y="10131"/>
                    <a:pt x="9541" y="10131"/>
                  </a:cubicBezTo>
                  <a:cubicBezTo>
                    <a:pt x="9443" y="10131"/>
                    <a:pt x="9443" y="10033"/>
                    <a:pt x="9443" y="9935"/>
                  </a:cubicBezTo>
                  <a:cubicBezTo>
                    <a:pt x="9320" y="10033"/>
                    <a:pt x="9320" y="10033"/>
                    <a:pt x="9222" y="10033"/>
                  </a:cubicBezTo>
                  <a:cubicBezTo>
                    <a:pt x="9222" y="10131"/>
                    <a:pt x="9320" y="10254"/>
                    <a:pt x="9320" y="10254"/>
                  </a:cubicBezTo>
                  <a:cubicBezTo>
                    <a:pt x="9222" y="10353"/>
                    <a:pt x="9123" y="10451"/>
                    <a:pt x="9025" y="10549"/>
                  </a:cubicBezTo>
                  <a:cubicBezTo>
                    <a:pt x="9025" y="10451"/>
                    <a:pt x="9025" y="10451"/>
                    <a:pt x="8926" y="10451"/>
                  </a:cubicBezTo>
                  <a:lnTo>
                    <a:pt x="8926" y="10648"/>
                  </a:lnTo>
                  <a:lnTo>
                    <a:pt x="9123" y="10648"/>
                  </a:lnTo>
                  <a:cubicBezTo>
                    <a:pt x="9123" y="10648"/>
                    <a:pt x="9123" y="10746"/>
                    <a:pt x="9025" y="10746"/>
                  </a:cubicBezTo>
                  <a:lnTo>
                    <a:pt x="9222" y="10967"/>
                  </a:lnTo>
                  <a:lnTo>
                    <a:pt x="9222" y="10648"/>
                  </a:lnTo>
                  <a:cubicBezTo>
                    <a:pt x="9320" y="10549"/>
                    <a:pt x="9443" y="10451"/>
                    <a:pt x="9541" y="10353"/>
                  </a:cubicBezTo>
                  <a:lnTo>
                    <a:pt x="9541" y="10549"/>
                  </a:lnTo>
                  <a:cubicBezTo>
                    <a:pt x="9443" y="10746"/>
                    <a:pt x="9222" y="11066"/>
                    <a:pt x="9123" y="11361"/>
                  </a:cubicBezTo>
                  <a:cubicBezTo>
                    <a:pt x="9025" y="11779"/>
                    <a:pt x="8828" y="12098"/>
                    <a:pt x="8705" y="12492"/>
                  </a:cubicBezTo>
                  <a:lnTo>
                    <a:pt x="8705" y="12713"/>
                  </a:lnTo>
                  <a:cubicBezTo>
                    <a:pt x="8705" y="12812"/>
                    <a:pt x="8607" y="12812"/>
                    <a:pt x="8607" y="12812"/>
                  </a:cubicBezTo>
                  <a:cubicBezTo>
                    <a:pt x="8607" y="13008"/>
                    <a:pt x="8508" y="13205"/>
                    <a:pt x="8508" y="13426"/>
                  </a:cubicBezTo>
                  <a:cubicBezTo>
                    <a:pt x="8508" y="13426"/>
                    <a:pt x="8410" y="13426"/>
                    <a:pt x="8410" y="13328"/>
                  </a:cubicBezTo>
                  <a:cubicBezTo>
                    <a:pt x="8312" y="13426"/>
                    <a:pt x="8312" y="13525"/>
                    <a:pt x="8312" y="13623"/>
                  </a:cubicBezTo>
                  <a:cubicBezTo>
                    <a:pt x="8312" y="13623"/>
                    <a:pt x="8410" y="13721"/>
                    <a:pt x="8410" y="13943"/>
                  </a:cubicBezTo>
                  <a:cubicBezTo>
                    <a:pt x="8410" y="13820"/>
                    <a:pt x="8312" y="13820"/>
                    <a:pt x="8312" y="13820"/>
                  </a:cubicBezTo>
                  <a:lnTo>
                    <a:pt x="8312" y="14041"/>
                  </a:lnTo>
                  <a:cubicBezTo>
                    <a:pt x="8312" y="14139"/>
                    <a:pt x="8213" y="14238"/>
                    <a:pt x="8213" y="14336"/>
                  </a:cubicBezTo>
                  <a:cubicBezTo>
                    <a:pt x="8213" y="14336"/>
                    <a:pt x="8213" y="14434"/>
                    <a:pt x="8312" y="14434"/>
                  </a:cubicBezTo>
                  <a:cubicBezTo>
                    <a:pt x="8213" y="14434"/>
                    <a:pt x="8213" y="14434"/>
                    <a:pt x="8213" y="14557"/>
                  </a:cubicBezTo>
                  <a:lnTo>
                    <a:pt x="8213" y="15049"/>
                  </a:lnTo>
                  <a:lnTo>
                    <a:pt x="8213" y="15566"/>
                  </a:lnTo>
                  <a:lnTo>
                    <a:pt x="8213" y="15984"/>
                  </a:lnTo>
                  <a:cubicBezTo>
                    <a:pt x="8090" y="15984"/>
                    <a:pt x="8090" y="15885"/>
                    <a:pt x="8090" y="15787"/>
                  </a:cubicBezTo>
                  <a:cubicBezTo>
                    <a:pt x="7992" y="15885"/>
                    <a:pt x="7992" y="15885"/>
                    <a:pt x="7992" y="15984"/>
                  </a:cubicBezTo>
                  <a:cubicBezTo>
                    <a:pt x="7894" y="15885"/>
                    <a:pt x="7894" y="15885"/>
                    <a:pt x="7795" y="15885"/>
                  </a:cubicBezTo>
                  <a:lnTo>
                    <a:pt x="7795" y="16180"/>
                  </a:lnTo>
                  <a:cubicBezTo>
                    <a:pt x="7795" y="16180"/>
                    <a:pt x="7894" y="16180"/>
                    <a:pt x="7894" y="16279"/>
                  </a:cubicBezTo>
                  <a:lnTo>
                    <a:pt x="7894" y="16082"/>
                  </a:lnTo>
                  <a:lnTo>
                    <a:pt x="7894" y="15984"/>
                  </a:lnTo>
                  <a:cubicBezTo>
                    <a:pt x="7992" y="16082"/>
                    <a:pt x="7992" y="16082"/>
                    <a:pt x="8090" y="16082"/>
                  </a:cubicBezTo>
                  <a:cubicBezTo>
                    <a:pt x="8090" y="16180"/>
                    <a:pt x="8090" y="16180"/>
                    <a:pt x="8213" y="16279"/>
                  </a:cubicBezTo>
                  <a:cubicBezTo>
                    <a:pt x="7992" y="16402"/>
                    <a:pt x="8213" y="16598"/>
                    <a:pt x="8213" y="16795"/>
                  </a:cubicBezTo>
                  <a:cubicBezTo>
                    <a:pt x="8213" y="17016"/>
                    <a:pt x="8312" y="17115"/>
                    <a:pt x="8410" y="17311"/>
                  </a:cubicBezTo>
                  <a:cubicBezTo>
                    <a:pt x="8410" y="17410"/>
                    <a:pt x="8312" y="17410"/>
                    <a:pt x="8312" y="17508"/>
                  </a:cubicBezTo>
                  <a:cubicBezTo>
                    <a:pt x="8410" y="17631"/>
                    <a:pt x="8410" y="17729"/>
                    <a:pt x="8607" y="17729"/>
                  </a:cubicBezTo>
                  <a:cubicBezTo>
                    <a:pt x="8828" y="18246"/>
                    <a:pt x="8828" y="18246"/>
                    <a:pt x="8828" y="18442"/>
                  </a:cubicBezTo>
                  <a:lnTo>
                    <a:pt x="8926" y="18442"/>
                  </a:lnTo>
                  <a:lnTo>
                    <a:pt x="8926" y="18860"/>
                  </a:lnTo>
                  <a:lnTo>
                    <a:pt x="9123" y="18860"/>
                  </a:lnTo>
                  <a:cubicBezTo>
                    <a:pt x="9025" y="18959"/>
                    <a:pt x="9025" y="19057"/>
                    <a:pt x="9025" y="19057"/>
                  </a:cubicBezTo>
                  <a:cubicBezTo>
                    <a:pt x="9123" y="19156"/>
                    <a:pt x="9025" y="19254"/>
                    <a:pt x="9222" y="19254"/>
                  </a:cubicBezTo>
                  <a:lnTo>
                    <a:pt x="9320" y="19475"/>
                  </a:lnTo>
                  <a:cubicBezTo>
                    <a:pt x="9443" y="19770"/>
                    <a:pt x="9541" y="19967"/>
                    <a:pt x="9738" y="20188"/>
                  </a:cubicBezTo>
                  <a:cubicBezTo>
                    <a:pt x="9738" y="20287"/>
                    <a:pt x="9836" y="20385"/>
                    <a:pt x="9836" y="20385"/>
                  </a:cubicBezTo>
                  <a:cubicBezTo>
                    <a:pt x="9935" y="20483"/>
                    <a:pt x="9935" y="20582"/>
                    <a:pt x="10058" y="20582"/>
                  </a:cubicBezTo>
                  <a:cubicBezTo>
                    <a:pt x="10156" y="20582"/>
                    <a:pt x="10156" y="20803"/>
                    <a:pt x="10156" y="20901"/>
                  </a:cubicBezTo>
                  <a:cubicBezTo>
                    <a:pt x="9935" y="20803"/>
                    <a:pt x="9738" y="20582"/>
                    <a:pt x="9640" y="20385"/>
                  </a:cubicBezTo>
                  <a:cubicBezTo>
                    <a:pt x="9590" y="20434"/>
                    <a:pt x="9566" y="20459"/>
                    <a:pt x="9541" y="20459"/>
                  </a:cubicBezTo>
                  <a:cubicBezTo>
                    <a:pt x="9517" y="20459"/>
                    <a:pt x="9492" y="20434"/>
                    <a:pt x="9443" y="20385"/>
                  </a:cubicBezTo>
                  <a:lnTo>
                    <a:pt x="9443" y="20483"/>
                  </a:lnTo>
                  <a:cubicBezTo>
                    <a:pt x="9541" y="20483"/>
                    <a:pt x="9541" y="20582"/>
                    <a:pt x="9640" y="20705"/>
                  </a:cubicBezTo>
                  <a:cubicBezTo>
                    <a:pt x="9738" y="20803"/>
                    <a:pt x="9738" y="20901"/>
                    <a:pt x="9836" y="21000"/>
                  </a:cubicBezTo>
                  <a:cubicBezTo>
                    <a:pt x="9935" y="21098"/>
                    <a:pt x="10156" y="21196"/>
                    <a:pt x="10156" y="21319"/>
                  </a:cubicBezTo>
                  <a:cubicBezTo>
                    <a:pt x="10254" y="21418"/>
                    <a:pt x="10353" y="21418"/>
                    <a:pt x="10353" y="21516"/>
                  </a:cubicBezTo>
                  <a:cubicBezTo>
                    <a:pt x="10451" y="21713"/>
                    <a:pt x="10672" y="21614"/>
                    <a:pt x="10771" y="21811"/>
                  </a:cubicBezTo>
                  <a:cubicBezTo>
                    <a:pt x="10869" y="21934"/>
                    <a:pt x="11066" y="22032"/>
                    <a:pt x="11164" y="22131"/>
                  </a:cubicBezTo>
                  <a:cubicBezTo>
                    <a:pt x="11164" y="22032"/>
                    <a:pt x="11287" y="22032"/>
                    <a:pt x="11287" y="22032"/>
                  </a:cubicBezTo>
                  <a:lnTo>
                    <a:pt x="11287" y="22131"/>
                  </a:lnTo>
                  <a:cubicBezTo>
                    <a:pt x="11385" y="22229"/>
                    <a:pt x="11385" y="22229"/>
                    <a:pt x="11484" y="22328"/>
                  </a:cubicBezTo>
                  <a:cubicBezTo>
                    <a:pt x="11582" y="22328"/>
                    <a:pt x="11680" y="22426"/>
                    <a:pt x="11779" y="22549"/>
                  </a:cubicBezTo>
                  <a:cubicBezTo>
                    <a:pt x="11902" y="22549"/>
                    <a:pt x="12000" y="22647"/>
                    <a:pt x="12000" y="22647"/>
                  </a:cubicBezTo>
                  <a:cubicBezTo>
                    <a:pt x="12394" y="22844"/>
                    <a:pt x="12713" y="23041"/>
                    <a:pt x="13131" y="23262"/>
                  </a:cubicBezTo>
                  <a:cubicBezTo>
                    <a:pt x="13328" y="23360"/>
                    <a:pt x="13623" y="23459"/>
                    <a:pt x="13844" y="23557"/>
                  </a:cubicBezTo>
                  <a:cubicBezTo>
                    <a:pt x="13943" y="23557"/>
                    <a:pt x="14139" y="23655"/>
                    <a:pt x="14238" y="23778"/>
                  </a:cubicBezTo>
                  <a:cubicBezTo>
                    <a:pt x="14238" y="23778"/>
                    <a:pt x="14361" y="23778"/>
                    <a:pt x="14361" y="23655"/>
                  </a:cubicBezTo>
                  <a:cubicBezTo>
                    <a:pt x="14361" y="23778"/>
                    <a:pt x="14361" y="23778"/>
                    <a:pt x="14459" y="23877"/>
                  </a:cubicBezTo>
                  <a:cubicBezTo>
                    <a:pt x="14459" y="23778"/>
                    <a:pt x="14557" y="23778"/>
                    <a:pt x="14557" y="23778"/>
                  </a:cubicBezTo>
                  <a:cubicBezTo>
                    <a:pt x="14656" y="23877"/>
                    <a:pt x="14656" y="23877"/>
                    <a:pt x="14754" y="23975"/>
                  </a:cubicBezTo>
                  <a:cubicBezTo>
                    <a:pt x="15074" y="23975"/>
                    <a:pt x="15270" y="24073"/>
                    <a:pt x="15590" y="24172"/>
                  </a:cubicBezTo>
                  <a:cubicBezTo>
                    <a:pt x="15590" y="24172"/>
                    <a:pt x="15688" y="24172"/>
                    <a:pt x="15688" y="24270"/>
                  </a:cubicBezTo>
                  <a:cubicBezTo>
                    <a:pt x="15688" y="24172"/>
                    <a:pt x="15787" y="24172"/>
                    <a:pt x="15787" y="24172"/>
                  </a:cubicBezTo>
                  <a:cubicBezTo>
                    <a:pt x="15885" y="24172"/>
                    <a:pt x="15984" y="24172"/>
                    <a:pt x="16082" y="24270"/>
                  </a:cubicBezTo>
                  <a:cubicBezTo>
                    <a:pt x="16082" y="24270"/>
                    <a:pt x="16205" y="24393"/>
                    <a:pt x="16303" y="24393"/>
                  </a:cubicBezTo>
                  <a:lnTo>
                    <a:pt x="16500" y="24393"/>
                  </a:lnTo>
                  <a:cubicBezTo>
                    <a:pt x="16598" y="24270"/>
                    <a:pt x="16598" y="24172"/>
                    <a:pt x="16697" y="24172"/>
                  </a:cubicBezTo>
                  <a:cubicBezTo>
                    <a:pt x="16697" y="24073"/>
                    <a:pt x="16820" y="24073"/>
                    <a:pt x="16918" y="24073"/>
                  </a:cubicBezTo>
                  <a:cubicBezTo>
                    <a:pt x="17115" y="24073"/>
                    <a:pt x="17311" y="24073"/>
                    <a:pt x="17533" y="24172"/>
                  </a:cubicBezTo>
                  <a:cubicBezTo>
                    <a:pt x="17631" y="24123"/>
                    <a:pt x="17729" y="24098"/>
                    <a:pt x="17831" y="24098"/>
                  </a:cubicBezTo>
                  <a:cubicBezTo>
                    <a:pt x="17932" y="24098"/>
                    <a:pt x="18037" y="24123"/>
                    <a:pt x="18147" y="24172"/>
                  </a:cubicBezTo>
                  <a:cubicBezTo>
                    <a:pt x="18213" y="24172"/>
                    <a:pt x="18279" y="24128"/>
                    <a:pt x="18344" y="24128"/>
                  </a:cubicBezTo>
                  <a:cubicBezTo>
                    <a:pt x="18377" y="24128"/>
                    <a:pt x="18410" y="24139"/>
                    <a:pt x="18442" y="24172"/>
                  </a:cubicBezTo>
                  <a:cubicBezTo>
                    <a:pt x="18541" y="24172"/>
                    <a:pt x="18541" y="24172"/>
                    <a:pt x="18664" y="24073"/>
                  </a:cubicBezTo>
                  <a:cubicBezTo>
                    <a:pt x="18664" y="24073"/>
                    <a:pt x="18664" y="24172"/>
                    <a:pt x="18762" y="24172"/>
                  </a:cubicBezTo>
                  <a:cubicBezTo>
                    <a:pt x="18844" y="24131"/>
                    <a:pt x="18925" y="24107"/>
                    <a:pt x="19008" y="24107"/>
                  </a:cubicBezTo>
                  <a:cubicBezTo>
                    <a:pt x="19126" y="24107"/>
                    <a:pt x="19247" y="24155"/>
                    <a:pt x="19377" y="24270"/>
                  </a:cubicBezTo>
                  <a:cubicBezTo>
                    <a:pt x="19513" y="24202"/>
                    <a:pt x="19601" y="24088"/>
                    <a:pt x="19748" y="24088"/>
                  </a:cubicBezTo>
                  <a:cubicBezTo>
                    <a:pt x="19815" y="24088"/>
                    <a:pt x="19892" y="24111"/>
                    <a:pt x="19992" y="24172"/>
                  </a:cubicBezTo>
                  <a:lnTo>
                    <a:pt x="20188" y="24172"/>
                  </a:lnTo>
                  <a:cubicBezTo>
                    <a:pt x="20287" y="24073"/>
                    <a:pt x="20385" y="24073"/>
                    <a:pt x="20508" y="23975"/>
                  </a:cubicBezTo>
                  <a:lnTo>
                    <a:pt x="20606" y="24073"/>
                  </a:lnTo>
                  <a:cubicBezTo>
                    <a:pt x="20705" y="23975"/>
                    <a:pt x="20803" y="23975"/>
                    <a:pt x="21000" y="23975"/>
                  </a:cubicBezTo>
                  <a:cubicBezTo>
                    <a:pt x="21123" y="23975"/>
                    <a:pt x="21221" y="23877"/>
                    <a:pt x="21319" y="23877"/>
                  </a:cubicBezTo>
                  <a:cubicBezTo>
                    <a:pt x="21418" y="23877"/>
                    <a:pt x="21614" y="23877"/>
                    <a:pt x="21737" y="23975"/>
                  </a:cubicBezTo>
                  <a:lnTo>
                    <a:pt x="21516" y="23975"/>
                  </a:lnTo>
                  <a:cubicBezTo>
                    <a:pt x="21418" y="23975"/>
                    <a:pt x="21418" y="24073"/>
                    <a:pt x="21319" y="24073"/>
                  </a:cubicBezTo>
                  <a:lnTo>
                    <a:pt x="21221" y="23975"/>
                  </a:lnTo>
                  <a:cubicBezTo>
                    <a:pt x="21123" y="24073"/>
                    <a:pt x="21123" y="24172"/>
                    <a:pt x="21000" y="24172"/>
                  </a:cubicBezTo>
                  <a:cubicBezTo>
                    <a:pt x="21123" y="24270"/>
                    <a:pt x="21123" y="24270"/>
                    <a:pt x="21221" y="24393"/>
                  </a:cubicBezTo>
                  <a:cubicBezTo>
                    <a:pt x="21319" y="24270"/>
                    <a:pt x="21319" y="24270"/>
                    <a:pt x="21319" y="24172"/>
                  </a:cubicBezTo>
                  <a:cubicBezTo>
                    <a:pt x="21516" y="24172"/>
                    <a:pt x="21614" y="24172"/>
                    <a:pt x="21614" y="24073"/>
                  </a:cubicBezTo>
                  <a:lnTo>
                    <a:pt x="21934" y="24073"/>
                  </a:lnTo>
                  <a:cubicBezTo>
                    <a:pt x="22032" y="23975"/>
                    <a:pt x="22032" y="23975"/>
                    <a:pt x="22131" y="23975"/>
                  </a:cubicBezTo>
                  <a:cubicBezTo>
                    <a:pt x="22229" y="23975"/>
                    <a:pt x="22229" y="23877"/>
                    <a:pt x="22352" y="23877"/>
                  </a:cubicBezTo>
                  <a:cubicBezTo>
                    <a:pt x="22450" y="23778"/>
                    <a:pt x="22549" y="23778"/>
                    <a:pt x="22647" y="23655"/>
                  </a:cubicBezTo>
                  <a:cubicBezTo>
                    <a:pt x="22844" y="23557"/>
                    <a:pt x="23065" y="23557"/>
                    <a:pt x="23262" y="23459"/>
                  </a:cubicBezTo>
                  <a:lnTo>
                    <a:pt x="23262" y="23262"/>
                  </a:lnTo>
                  <a:cubicBezTo>
                    <a:pt x="23459" y="23164"/>
                    <a:pt x="23680" y="23041"/>
                    <a:pt x="23877" y="22942"/>
                  </a:cubicBezTo>
                  <a:cubicBezTo>
                    <a:pt x="24073" y="22844"/>
                    <a:pt x="24295" y="22746"/>
                    <a:pt x="24590" y="22647"/>
                  </a:cubicBezTo>
                  <a:lnTo>
                    <a:pt x="24491" y="22647"/>
                  </a:lnTo>
                  <a:cubicBezTo>
                    <a:pt x="24491" y="22549"/>
                    <a:pt x="24491" y="22549"/>
                    <a:pt x="24590" y="22549"/>
                  </a:cubicBezTo>
                  <a:lnTo>
                    <a:pt x="24393" y="22549"/>
                  </a:lnTo>
                  <a:cubicBezTo>
                    <a:pt x="24295" y="22549"/>
                    <a:pt x="24295" y="22647"/>
                    <a:pt x="24295" y="22647"/>
                  </a:cubicBezTo>
                  <a:lnTo>
                    <a:pt x="24196" y="22647"/>
                  </a:lnTo>
                  <a:cubicBezTo>
                    <a:pt x="24196" y="22549"/>
                    <a:pt x="24295" y="22426"/>
                    <a:pt x="24295" y="22328"/>
                  </a:cubicBezTo>
                  <a:cubicBezTo>
                    <a:pt x="24295" y="22426"/>
                    <a:pt x="24295" y="22426"/>
                    <a:pt x="24393" y="22549"/>
                  </a:cubicBezTo>
                  <a:cubicBezTo>
                    <a:pt x="24393" y="22426"/>
                    <a:pt x="24491" y="22426"/>
                    <a:pt x="24491" y="22328"/>
                  </a:cubicBezTo>
                  <a:cubicBezTo>
                    <a:pt x="24491" y="22328"/>
                    <a:pt x="24491" y="22426"/>
                    <a:pt x="24590" y="22426"/>
                  </a:cubicBezTo>
                  <a:lnTo>
                    <a:pt x="24590" y="22328"/>
                  </a:lnTo>
                  <a:cubicBezTo>
                    <a:pt x="24811" y="22229"/>
                    <a:pt x="25008" y="22032"/>
                    <a:pt x="25204" y="22032"/>
                  </a:cubicBezTo>
                  <a:cubicBezTo>
                    <a:pt x="25303" y="22032"/>
                    <a:pt x="25303" y="21934"/>
                    <a:pt x="25426" y="21811"/>
                  </a:cubicBezTo>
                  <a:cubicBezTo>
                    <a:pt x="25426" y="21762"/>
                    <a:pt x="25450" y="21762"/>
                    <a:pt x="25487" y="21762"/>
                  </a:cubicBezTo>
                  <a:cubicBezTo>
                    <a:pt x="25524" y="21762"/>
                    <a:pt x="25573" y="21762"/>
                    <a:pt x="25622" y="21713"/>
                  </a:cubicBezTo>
                  <a:cubicBezTo>
                    <a:pt x="25622" y="21614"/>
                    <a:pt x="25721" y="21614"/>
                    <a:pt x="25819" y="21614"/>
                  </a:cubicBezTo>
                  <a:cubicBezTo>
                    <a:pt x="25918" y="21614"/>
                    <a:pt x="26040" y="21516"/>
                    <a:pt x="26139" y="21516"/>
                  </a:cubicBezTo>
                  <a:cubicBezTo>
                    <a:pt x="26139" y="21418"/>
                    <a:pt x="26237" y="21418"/>
                    <a:pt x="26336" y="21418"/>
                  </a:cubicBezTo>
                  <a:cubicBezTo>
                    <a:pt x="26237" y="21319"/>
                    <a:pt x="26139" y="21319"/>
                    <a:pt x="26040" y="21319"/>
                  </a:cubicBezTo>
                  <a:cubicBezTo>
                    <a:pt x="26237" y="21098"/>
                    <a:pt x="26434" y="21000"/>
                    <a:pt x="26532" y="20901"/>
                  </a:cubicBezTo>
                  <a:cubicBezTo>
                    <a:pt x="26532" y="20803"/>
                    <a:pt x="26434" y="20803"/>
                    <a:pt x="26434" y="20705"/>
                  </a:cubicBezTo>
                  <a:cubicBezTo>
                    <a:pt x="26336" y="20705"/>
                    <a:pt x="26336" y="20705"/>
                    <a:pt x="26336" y="20803"/>
                  </a:cubicBezTo>
                  <a:cubicBezTo>
                    <a:pt x="26139" y="20803"/>
                    <a:pt x="25918" y="20901"/>
                    <a:pt x="25819" y="21000"/>
                  </a:cubicBezTo>
                  <a:cubicBezTo>
                    <a:pt x="25622" y="21000"/>
                    <a:pt x="25524" y="21098"/>
                    <a:pt x="25426" y="21196"/>
                  </a:cubicBezTo>
                  <a:cubicBezTo>
                    <a:pt x="25204" y="21196"/>
                    <a:pt x="25106" y="21196"/>
                    <a:pt x="25008" y="21319"/>
                  </a:cubicBezTo>
                  <a:cubicBezTo>
                    <a:pt x="24811" y="21418"/>
                    <a:pt x="24688" y="21516"/>
                    <a:pt x="24491" y="21614"/>
                  </a:cubicBezTo>
                  <a:cubicBezTo>
                    <a:pt x="24477" y="21600"/>
                    <a:pt x="24465" y="21594"/>
                    <a:pt x="24454" y="21594"/>
                  </a:cubicBezTo>
                  <a:cubicBezTo>
                    <a:pt x="24402" y="21594"/>
                    <a:pt x="24384" y="21733"/>
                    <a:pt x="24332" y="21733"/>
                  </a:cubicBezTo>
                  <a:cubicBezTo>
                    <a:pt x="24321" y="21733"/>
                    <a:pt x="24309" y="21727"/>
                    <a:pt x="24295" y="21713"/>
                  </a:cubicBezTo>
                  <a:cubicBezTo>
                    <a:pt x="24245" y="21762"/>
                    <a:pt x="24166" y="21762"/>
                    <a:pt x="24086" y="21762"/>
                  </a:cubicBezTo>
                  <a:cubicBezTo>
                    <a:pt x="24006" y="21762"/>
                    <a:pt x="23926" y="21762"/>
                    <a:pt x="23877" y="21811"/>
                  </a:cubicBezTo>
                  <a:cubicBezTo>
                    <a:pt x="23844" y="21852"/>
                    <a:pt x="23811" y="21866"/>
                    <a:pt x="23778" y="21866"/>
                  </a:cubicBezTo>
                  <a:cubicBezTo>
                    <a:pt x="23713" y="21866"/>
                    <a:pt x="23647" y="21811"/>
                    <a:pt x="23582" y="21811"/>
                  </a:cubicBezTo>
                  <a:cubicBezTo>
                    <a:pt x="23459" y="21934"/>
                    <a:pt x="23262" y="21934"/>
                    <a:pt x="23065" y="21934"/>
                  </a:cubicBezTo>
                  <a:lnTo>
                    <a:pt x="23065" y="22032"/>
                  </a:lnTo>
                  <a:lnTo>
                    <a:pt x="22549" y="22032"/>
                  </a:lnTo>
                  <a:lnTo>
                    <a:pt x="22549" y="22229"/>
                  </a:lnTo>
                  <a:cubicBezTo>
                    <a:pt x="22549" y="22131"/>
                    <a:pt x="22450" y="22131"/>
                    <a:pt x="22450" y="22131"/>
                  </a:cubicBezTo>
                  <a:lnTo>
                    <a:pt x="22229" y="22131"/>
                  </a:lnTo>
                  <a:cubicBezTo>
                    <a:pt x="22229" y="22229"/>
                    <a:pt x="22229" y="22229"/>
                    <a:pt x="22352" y="22229"/>
                  </a:cubicBezTo>
                  <a:cubicBezTo>
                    <a:pt x="22229" y="22229"/>
                    <a:pt x="22131" y="22229"/>
                    <a:pt x="22131" y="22328"/>
                  </a:cubicBezTo>
                  <a:cubicBezTo>
                    <a:pt x="22032" y="22328"/>
                    <a:pt x="22032" y="22426"/>
                    <a:pt x="21934" y="22426"/>
                  </a:cubicBezTo>
                  <a:lnTo>
                    <a:pt x="21934" y="22549"/>
                  </a:lnTo>
                  <a:cubicBezTo>
                    <a:pt x="21836" y="22549"/>
                    <a:pt x="21836" y="22647"/>
                    <a:pt x="21614" y="22746"/>
                  </a:cubicBezTo>
                  <a:cubicBezTo>
                    <a:pt x="21516" y="22746"/>
                    <a:pt x="21319" y="22746"/>
                    <a:pt x="21221" y="22844"/>
                  </a:cubicBezTo>
                  <a:cubicBezTo>
                    <a:pt x="21000" y="22844"/>
                    <a:pt x="20803" y="22844"/>
                    <a:pt x="20606" y="22942"/>
                  </a:cubicBezTo>
                  <a:cubicBezTo>
                    <a:pt x="20508" y="22942"/>
                    <a:pt x="20287" y="22844"/>
                    <a:pt x="20188" y="22844"/>
                  </a:cubicBezTo>
                  <a:cubicBezTo>
                    <a:pt x="20188" y="22844"/>
                    <a:pt x="20188" y="22942"/>
                    <a:pt x="20090" y="23041"/>
                  </a:cubicBezTo>
                  <a:lnTo>
                    <a:pt x="20090" y="22746"/>
                  </a:lnTo>
                  <a:cubicBezTo>
                    <a:pt x="19893" y="22844"/>
                    <a:pt x="19672" y="22942"/>
                    <a:pt x="19475" y="22942"/>
                  </a:cubicBezTo>
                  <a:lnTo>
                    <a:pt x="19278" y="22942"/>
                  </a:lnTo>
                  <a:cubicBezTo>
                    <a:pt x="19237" y="22909"/>
                    <a:pt x="19210" y="22899"/>
                    <a:pt x="19188" y="22899"/>
                  </a:cubicBezTo>
                  <a:cubicBezTo>
                    <a:pt x="19145" y="22899"/>
                    <a:pt x="19123" y="22942"/>
                    <a:pt x="19057" y="22942"/>
                  </a:cubicBezTo>
                  <a:lnTo>
                    <a:pt x="18959" y="22942"/>
                  </a:lnTo>
                  <a:cubicBezTo>
                    <a:pt x="18930" y="22913"/>
                    <a:pt x="18893" y="22901"/>
                    <a:pt x="18849" y="22901"/>
                  </a:cubicBezTo>
                  <a:cubicBezTo>
                    <a:pt x="18743" y="22901"/>
                    <a:pt x="18599" y="22971"/>
                    <a:pt x="18442" y="23041"/>
                  </a:cubicBezTo>
                  <a:cubicBezTo>
                    <a:pt x="18442" y="22942"/>
                    <a:pt x="18344" y="22844"/>
                    <a:pt x="18344" y="22844"/>
                  </a:cubicBezTo>
                  <a:cubicBezTo>
                    <a:pt x="18246" y="22942"/>
                    <a:pt x="18147" y="22942"/>
                    <a:pt x="17926" y="22942"/>
                  </a:cubicBezTo>
                  <a:cubicBezTo>
                    <a:pt x="17926" y="22942"/>
                    <a:pt x="17828" y="22844"/>
                    <a:pt x="17729" y="22844"/>
                  </a:cubicBezTo>
                  <a:lnTo>
                    <a:pt x="17434" y="22844"/>
                  </a:lnTo>
                  <a:cubicBezTo>
                    <a:pt x="17311" y="22844"/>
                    <a:pt x="17213" y="22746"/>
                    <a:pt x="17115" y="22746"/>
                  </a:cubicBezTo>
                  <a:lnTo>
                    <a:pt x="16820" y="22746"/>
                  </a:lnTo>
                  <a:cubicBezTo>
                    <a:pt x="16738" y="22746"/>
                    <a:pt x="16667" y="22702"/>
                    <a:pt x="16599" y="22702"/>
                  </a:cubicBezTo>
                  <a:cubicBezTo>
                    <a:pt x="16565" y="22702"/>
                    <a:pt x="16533" y="22713"/>
                    <a:pt x="16500" y="22746"/>
                  </a:cubicBezTo>
                  <a:cubicBezTo>
                    <a:pt x="16451" y="22647"/>
                    <a:pt x="16402" y="22623"/>
                    <a:pt x="16352" y="22623"/>
                  </a:cubicBezTo>
                  <a:cubicBezTo>
                    <a:pt x="16303" y="22623"/>
                    <a:pt x="16254" y="22647"/>
                    <a:pt x="16205" y="22647"/>
                  </a:cubicBezTo>
                  <a:cubicBezTo>
                    <a:pt x="16082" y="22647"/>
                    <a:pt x="15984" y="22549"/>
                    <a:pt x="15885" y="22549"/>
                  </a:cubicBezTo>
                  <a:cubicBezTo>
                    <a:pt x="15981" y="22512"/>
                    <a:pt x="16074" y="22497"/>
                    <a:pt x="16167" y="22497"/>
                  </a:cubicBezTo>
                  <a:cubicBezTo>
                    <a:pt x="16384" y="22497"/>
                    <a:pt x="16596" y="22578"/>
                    <a:pt x="16820" y="22647"/>
                  </a:cubicBezTo>
                  <a:cubicBezTo>
                    <a:pt x="16852" y="22573"/>
                    <a:pt x="16885" y="22549"/>
                    <a:pt x="16918" y="22549"/>
                  </a:cubicBezTo>
                  <a:cubicBezTo>
                    <a:pt x="16983" y="22549"/>
                    <a:pt x="17049" y="22647"/>
                    <a:pt x="17115" y="22647"/>
                  </a:cubicBezTo>
                  <a:cubicBezTo>
                    <a:pt x="17311" y="22647"/>
                    <a:pt x="17434" y="22647"/>
                    <a:pt x="17631" y="22549"/>
                  </a:cubicBezTo>
                  <a:cubicBezTo>
                    <a:pt x="17729" y="22549"/>
                    <a:pt x="17729" y="22647"/>
                    <a:pt x="17828" y="22647"/>
                  </a:cubicBezTo>
                  <a:lnTo>
                    <a:pt x="19057" y="22647"/>
                  </a:lnTo>
                  <a:cubicBezTo>
                    <a:pt x="19156" y="22647"/>
                    <a:pt x="19278" y="22549"/>
                    <a:pt x="19377" y="22549"/>
                  </a:cubicBezTo>
                  <a:cubicBezTo>
                    <a:pt x="19475" y="22647"/>
                    <a:pt x="19574" y="22647"/>
                    <a:pt x="19574" y="22647"/>
                  </a:cubicBezTo>
                  <a:cubicBezTo>
                    <a:pt x="19672" y="22549"/>
                    <a:pt x="19770" y="22549"/>
                    <a:pt x="19893" y="22549"/>
                  </a:cubicBezTo>
                  <a:cubicBezTo>
                    <a:pt x="19959" y="22549"/>
                    <a:pt x="20024" y="22593"/>
                    <a:pt x="20090" y="22593"/>
                  </a:cubicBezTo>
                  <a:cubicBezTo>
                    <a:pt x="20123" y="22593"/>
                    <a:pt x="20155" y="22582"/>
                    <a:pt x="20188" y="22549"/>
                  </a:cubicBezTo>
                  <a:cubicBezTo>
                    <a:pt x="20237" y="22487"/>
                    <a:pt x="20287" y="22457"/>
                    <a:pt x="20339" y="22457"/>
                  </a:cubicBezTo>
                  <a:cubicBezTo>
                    <a:pt x="20391" y="22457"/>
                    <a:pt x="20446" y="22487"/>
                    <a:pt x="20508" y="22549"/>
                  </a:cubicBezTo>
                  <a:lnTo>
                    <a:pt x="20606" y="22549"/>
                  </a:lnTo>
                  <a:cubicBezTo>
                    <a:pt x="20901" y="22426"/>
                    <a:pt x="21221" y="22426"/>
                    <a:pt x="21516" y="22426"/>
                  </a:cubicBezTo>
                  <a:lnTo>
                    <a:pt x="21737" y="22229"/>
                  </a:lnTo>
                  <a:lnTo>
                    <a:pt x="21418" y="22229"/>
                  </a:lnTo>
                  <a:cubicBezTo>
                    <a:pt x="21319" y="22229"/>
                    <a:pt x="21319" y="22328"/>
                    <a:pt x="21319" y="22426"/>
                  </a:cubicBezTo>
                  <a:lnTo>
                    <a:pt x="21319" y="22131"/>
                  </a:lnTo>
                  <a:cubicBezTo>
                    <a:pt x="21221" y="22180"/>
                    <a:pt x="21117" y="22180"/>
                    <a:pt x="21024" y="22180"/>
                  </a:cubicBezTo>
                  <a:cubicBezTo>
                    <a:pt x="20932" y="22180"/>
                    <a:pt x="20852" y="22180"/>
                    <a:pt x="20803" y="22229"/>
                  </a:cubicBezTo>
                  <a:cubicBezTo>
                    <a:pt x="20705" y="22229"/>
                    <a:pt x="20606" y="22131"/>
                    <a:pt x="20508" y="22032"/>
                  </a:cubicBezTo>
                  <a:lnTo>
                    <a:pt x="20508" y="22229"/>
                  </a:lnTo>
                  <a:lnTo>
                    <a:pt x="20287" y="22229"/>
                  </a:lnTo>
                  <a:cubicBezTo>
                    <a:pt x="20188" y="22229"/>
                    <a:pt x="20188" y="22328"/>
                    <a:pt x="20090" y="22328"/>
                  </a:cubicBezTo>
                  <a:cubicBezTo>
                    <a:pt x="20090" y="22328"/>
                    <a:pt x="19992" y="22328"/>
                    <a:pt x="19992" y="22229"/>
                  </a:cubicBezTo>
                  <a:cubicBezTo>
                    <a:pt x="19893" y="22328"/>
                    <a:pt x="19893" y="22328"/>
                    <a:pt x="19770" y="22328"/>
                  </a:cubicBezTo>
                  <a:lnTo>
                    <a:pt x="19574" y="22328"/>
                  </a:lnTo>
                  <a:cubicBezTo>
                    <a:pt x="19475" y="22328"/>
                    <a:pt x="19377" y="22328"/>
                    <a:pt x="19156" y="22426"/>
                  </a:cubicBezTo>
                  <a:cubicBezTo>
                    <a:pt x="19123" y="22360"/>
                    <a:pt x="19090" y="22338"/>
                    <a:pt x="19057" y="22338"/>
                  </a:cubicBezTo>
                  <a:cubicBezTo>
                    <a:pt x="18992" y="22338"/>
                    <a:pt x="18926" y="22426"/>
                    <a:pt x="18860" y="22426"/>
                  </a:cubicBezTo>
                  <a:lnTo>
                    <a:pt x="18762" y="22328"/>
                  </a:lnTo>
                  <a:cubicBezTo>
                    <a:pt x="18726" y="22408"/>
                    <a:pt x="18687" y="22430"/>
                    <a:pt x="18642" y="22430"/>
                  </a:cubicBezTo>
                  <a:cubicBezTo>
                    <a:pt x="18589" y="22430"/>
                    <a:pt x="18528" y="22399"/>
                    <a:pt x="18455" y="22399"/>
                  </a:cubicBezTo>
                  <a:cubicBezTo>
                    <a:pt x="18421" y="22399"/>
                    <a:pt x="18384" y="22406"/>
                    <a:pt x="18344" y="22426"/>
                  </a:cubicBezTo>
                  <a:cubicBezTo>
                    <a:pt x="18344" y="22426"/>
                    <a:pt x="18257" y="22338"/>
                    <a:pt x="18169" y="22338"/>
                  </a:cubicBezTo>
                  <a:cubicBezTo>
                    <a:pt x="18126" y="22338"/>
                    <a:pt x="18082" y="22360"/>
                    <a:pt x="18049" y="22426"/>
                  </a:cubicBezTo>
                  <a:cubicBezTo>
                    <a:pt x="17938" y="22377"/>
                    <a:pt x="17834" y="22377"/>
                    <a:pt x="17745" y="22377"/>
                  </a:cubicBezTo>
                  <a:cubicBezTo>
                    <a:pt x="17656" y="22377"/>
                    <a:pt x="17582" y="22377"/>
                    <a:pt x="17533" y="22328"/>
                  </a:cubicBezTo>
                  <a:cubicBezTo>
                    <a:pt x="17422" y="22278"/>
                    <a:pt x="17342" y="22278"/>
                    <a:pt x="17265" y="22278"/>
                  </a:cubicBezTo>
                  <a:cubicBezTo>
                    <a:pt x="17188" y="22278"/>
                    <a:pt x="17115" y="22278"/>
                    <a:pt x="17016" y="22229"/>
                  </a:cubicBezTo>
                  <a:cubicBezTo>
                    <a:pt x="16967" y="22180"/>
                    <a:pt x="16918" y="22180"/>
                    <a:pt x="16866" y="22180"/>
                  </a:cubicBezTo>
                  <a:cubicBezTo>
                    <a:pt x="16813" y="22180"/>
                    <a:pt x="16758" y="22180"/>
                    <a:pt x="16697" y="22131"/>
                  </a:cubicBezTo>
                  <a:cubicBezTo>
                    <a:pt x="16664" y="22164"/>
                    <a:pt x="16631" y="22175"/>
                    <a:pt x="16602" y="22175"/>
                  </a:cubicBezTo>
                  <a:cubicBezTo>
                    <a:pt x="16544" y="22175"/>
                    <a:pt x="16500" y="22131"/>
                    <a:pt x="16500" y="22131"/>
                  </a:cubicBezTo>
                  <a:cubicBezTo>
                    <a:pt x="16205" y="22032"/>
                    <a:pt x="15885" y="22032"/>
                    <a:pt x="15590" y="21934"/>
                  </a:cubicBezTo>
                  <a:cubicBezTo>
                    <a:pt x="15369" y="21811"/>
                    <a:pt x="15172" y="21713"/>
                    <a:pt x="14975" y="21713"/>
                  </a:cubicBezTo>
                  <a:cubicBezTo>
                    <a:pt x="14852" y="21614"/>
                    <a:pt x="14754" y="21614"/>
                    <a:pt x="14656" y="21614"/>
                  </a:cubicBezTo>
                  <a:cubicBezTo>
                    <a:pt x="14557" y="21614"/>
                    <a:pt x="14459" y="21516"/>
                    <a:pt x="14361" y="21418"/>
                  </a:cubicBezTo>
                  <a:cubicBezTo>
                    <a:pt x="14238" y="21418"/>
                    <a:pt x="14139" y="21319"/>
                    <a:pt x="14041" y="21319"/>
                  </a:cubicBezTo>
                  <a:cubicBezTo>
                    <a:pt x="13943" y="21319"/>
                    <a:pt x="13943" y="21098"/>
                    <a:pt x="13746" y="21098"/>
                  </a:cubicBezTo>
                  <a:cubicBezTo>
                    <a:pt x="13623" y="21098"/>
                    <a:pt x="13525" y="21000"/>
                    <a:pt x="13426" y="21000"/>
                  </a:cubicBezTo>
                  <a:lnTo>
                    <a:pt x="13426" y="21098"/>
                  </a:lnTo>
                  <a:cubicBezTo>
                    <a:pt x="13623" y="21196"/>
                    <a:pt x="13746" y="21319"/>
                    <a:pt x="13943" y="21418"/>
                  </a:cubicBezTo>
                  <a:cubicBezTo>
                    <a:pt x="14041" y="21418"/>
                    <a:pt x="14139" y="21516"/>
                    <a:pt x="14238" y="21614"/>
                  </a:cubicBezTo>
                  <a:cubicBezTo>
                    <a:pt x="14459" y="21713"/>
                    <a:pt x="14754" y="21713"/>
                    <a:pt x="15074" y="21934"/>
                  </a:cubicBezTo>
                  <a:cubicBezTo>
                    <a:pt x="15172" y="21934"/>
                    <a:pt x="15369" y="22032"/>
                    <a:pt x="15467" y="22032"/>
                  </a:cubicBezTo>
                  <a:lnTo>
                    <a:pt x="15590" y="22032"/>
                  </a:lnTo>
                  <a:cubicBezTo>
                    <a:pt x="15590" y="22032"/>
                    <a:pt x="15590" y="22131"/>
                    <a:pt x="15688" y="22229"/>
                  </a:cubicBezTo>
                  <a:lnTo>
                    <a:pt x="15590" y="22229"/>
                  </a:lnTo>
                  <a:cubicBezTo>
                    <a:pt x="15467" y="22131"/>
                    <a:pt x="15369" y="22131"/>
                    <a:pt x="15270" y="22131"/>
                  </a:cubicBezTo>
                  <a:lnTo>
                    <a:pt x="15074" y="22131"/>
                  </a:lnTo>
                  <a:cubicBezTo>
                    <a:pt x="15074" y="22131"/>
                    <a:pt x="15074" y="22032"/>
                    <a:pt x="14975" y="22032"/>
                  </a:cubicBezTo>
                  <a:lnTo>
                    <a:pt x="14754" y="22032"/>
                  </a:lnTo>
                  <a:cubicBezTo>
                    <a:pt x="14656" y="21934"/>
                    <a:pt x="14557" y="21934"/>
                    <a:pt x="14459" y="21811"/>
                  </a:cubicBezTo>
                  <a:lnTo>
                    <a:pt x="14459" y="21934"/>
                  </a:lnTo>
                  <a:cubicBezTo>
                    <a:pt x="14280" y="21834"/>
                    <a:pt x="14116" y="21686"/>
                    <a:pt x="13956" y="21686"/>
                  </a:cubicBezTo>
                  <a:cubicBezTo>
                    <a:pt x="13919" y="21686"/>
                    <a:pt x="13881" y="21694"/>
                    <a:pt x="13844" y="21713"/>
                  </a:cubicBezTo>
                  <a:lnTo>
                    <a:pt x="13844" y="21516"/>
                  </a:lnTo>
                  <a:cubicBezTo>
                    <a:pt x="13525" y="21319"/>
                    <a:pt x="13131" y="21196"/>
                    <a:pt x="12812" y="20803"/>
                  </a:cubicBezTo>
                  <a:lnTo>
                    <a:pt x="13008" y="20803"/>
                  </a:lnTo>
                  <a:cubicBezTo>
                    <a:pt x="13008" y="20705"/>
                    <a:pt x="12910" y="20705"/>
                    <a:pt x="12910" y="20705"/>
                  </a:cubicBezTo>
                  <a:cubicBezTo>
                    <a:pt x="12713" y="20483"/>
                    <a:pt x="12615" y="20385"/>
                    <a:pt x="12394" y="20287"/>
                  </a:cubicBezTo>
                  <a:cubicBezTo>
                    <a:pt x="12295" y="20188"/>
                    <a:pt x="12098" y="20090"/>
                    <a:pt x="12000" y="19967"/>
                  </a:cubicBezTo>
                  <a:cubicBezTo>
                    <a:pt x="11902" y="19869"/>
                    <a:pt x="11779" y="19770"/>
                    <a:pt x="11680" y="19672"/>
                  </a:cubicBezTo>
                  <a:cubicBezTo>
                    <a:pt x="11484" y="19475"/>
                    <a:pt x="11385" y="19352"/>
                    <a:pt x="11287" y="19254"/>
                  </a:cubicBezTo>
                  <a:cubicBezTo>
                    <a:pt x="11066" y="19057"/>
                    <a:pt x="10967" y="18860"/>
                    <a:pt x="10771" y="18639"/>
                  </a:cubicBezTo>
                  <a:cubicBezTo>
                    <a:pt x="10771" y="18541"/>
                    <a:pt x="10771" y="18541"/>
                    <a:pt x="10672" y="18442"/>
                  </a:cubicBezTo>
                  <a:cubicBezTo>
                    <a:pt x="10353" y="18123"/>
                    <a:pt x="10156" y="17828"/>
                    <a:pt x="10058" y="17311"/>
                  </a:cubicBezTo>
                  <a:lnTo>
                    <a:pt x="9935" y="17311"/>
                  </a:lnTo>
                  <a:cubicBezTo>
                    <a:pt x="9935" y="17016"/>
                    <a:pt x="9935" y="16795"/>
                    <a:pt x="9836" y="16598"/>
                  </a:cubicBezTo>
                  <a:lnTo>
                    <a:pt x="9640" y="16598"/>
                  </a:lnTo>
                  <a:lnTo>
                    <a:pt x="9640" y="16500"/>
                  </a:lnTo>
                  <a:lnTo>
                    <a:pt x="9836" y="16500"/>
                  </a:lnTo>
                  <a:lnTo>
                    <a:pt x="9836" y="16082"/>
                  </a:lnTo>
                  <a:cubicBezTo>
                    <a:pt x="9836" y="15984"/>
                    <a:pt x="9836" y="15787"/>
                    <a:pt x="9738" y="15664"/>
                  </a:cubicBezTo>
                  <a:cubicBezTo>
                    <a:pt x="9836" y="15566"/>
                    <a:pt x="9836" y="15467"/>
                    <a:pt x="9836" y="15369"/>
                  </a:cubicBezTo>
                  <a:lnTo>
                    <a:pt x="9836" y="14951"/>
                  </a:lnTo>
                  <a:lnTo>
                    <a:pt x="9836" y="14434"/>
                  </a:lnTo>
                  <a:lnTo>
                    <a:pt x="9935" y="14336"/>
                  </a:lnTo>
                  <a:lnTo>
                    <a:pt x="9935" y="14238"/>
                  </a:lnTo>
                  <a:cubicBezTo>
                    <a:pt x="9935" y="13943"/>
                    <a:pt x="10058" y="13721"/>
                    <a:pt x="10058" y="13426"/>
                  </a:cubicBezTo>
                  <a:lnTo>
                    <a:pt x="10156" y="13426"/>
                  </a:lnTo>
                  <a:lnTo>
                    <a:pt x="10156" y="13328"/>
                  </a:lnTo>
                  <a:lnTo>
                    <a:pt x="10156" y="13205"/>
                  </a:lnTo>
                  <a:lnTo>
                    <a:pt x="10058" y="13107"/>
                  </a:lnTo>
                  <a:cubicBezTo>
                    <a:pt x="10156" y="13008"/>
                    <a:pt x="10254" y="12910"/>
                    <a:pt x="10353" y="12812"/>
                  </a:cubicBezTo>
                  <a:cubicBezTo>
                    <a:pt x="10353" y="12492"/>
                    <a:pt x="10451" y="12295"/>
                    <a:pt x="10549" y="11976"/>
                  </a:cubicBezTo>
                  <a:cubicBezTo>
                    <a:pt x="10672" y="11877"/>
                    <a:pt x="10672" y="11779"/>
                    <a:pt x="10771" y="11779"/>
                  </a:cubicBezTo>
                  <a:cubicBezTo>
                    <a:pt x="10869" y="11361"/>
                    <a:pt x="10869" y="11066"/>
                    <a:pt x="11164" y="10869"/>
                  </a:cubicBezTo>
                  <a:cubicBezTo>
                    <a:pt x="11164" y="10746"/>
                    <a:pt x="11066" y="10746"/>
                    <a:pt x="11066" y="10746"/>
                  </a:cubicBezTo>
                  <a:cubicBezTo>
                    <a:pt x="11164" y="10648"/>
                    <a:pt x="11164" y="10549"/>
                    <a:pt x="11287" y="10549"/>
                  </a:cubicBezTo>
                  <a:lnTo>
                    <a:pt x="11287" y="10254"/>
                  </a:lnTo>
                  <a:lnTo>
                    <a:pt x="11385" y="10254"/>
                  </a:lnTo>
                  <a:cubicBezTo>
                    <a:pt x="11385" y="10131"/>
                    <a:pt x="11484" y="10131"/>
                    <a:pt x="11484" y="10033"/>
                  </a:cubicBezTo>
                  <a:lnTo>
                    <a:pt x="11680" y="10033"/>
                  </a:lnTo>
                  <a:cubicBezTo>
                    <a:pt x="11582" y="10033"/>
                    <a:pt x="11582" y="9935"/>
                    <a:pt x="11582" y="9935"/>
                  </a:cubicBezTo>
                  <a:cubicBezTo>
                    <a:pt x="11680" y="9935"/>
                    <a:pt x="11680" y="9836"/>
                    <a:pt x="11779" y="9836"/>
                  </a:cubicBezTo>
                  <a:cubicBezTo>
                    <a:pt x="11779" y="9738"/>
                    <a:pt x="11779" y="9738"/>
                    <a:pt x="11680" y="9640"/>
                  </a:cubicBezTo>
                  <a:cubicBezTo>
                    <a:pt x="12000" y="9517"/>
                    <a:pt x="12000" y="9222"/>
                    <a:pt x="12197" y="9123"/>
                  </a:cubicBezTo>
                  <a:cubicBezTo>
                    <a:pt x="12394" y="8902"/>
                    <a:pt x="12516" y="8705"/>
                    <a:pt x="12615" y="8410"/>
                  </a:cubicBezTo>
                  <a:cubicBezTo>
                    <a:pt x="12615" y="8410"/>
                    <a:pt x="12615" y="8508"/>
                    <a:pt x="12713" y="8508"/>
                  </a:cubicBezTo>
                  <a:cubicBezTo>
                    <a:pt x="12812" y="8287"/>
                    <a:pt x="13008" y="8189"/>
                    <a:pt x="13131" y="7992"/>
                  </a:cubicBezTo>
                  <a:lnTo>
                    <a:pt x="12910" y="7992"/>
                  </a:lnTo>
                  <a:cubicBezTo>
                    <a:pt x="12910" y="7894"/>
                    <a:pt x="13008" y="7894"/>
                    <a:pt x="13131" y="7894"/>
                  </a:cubicBezTo>
                  <a:cubicBezTo>
                    <a:pt x="13230" y="7795"/>
                    <a:pt x="13230" y="7672"/>
                    <a:pt x="13328" y="7672"/>
                  </a:cubicBezTo>
                  <a:lnTo>
                    <a:pt x="13426" y="7795"/>
                  </a:lnTo>
                  <a:lnTo>
                    <a:pt x="13426" y="7574"/>
                  </a:lnTo>
                  <a:cubicBezTo>
                    <a:pt x="13426" y="7476"/>
                    <a:pt x="13525" y="7476"/>
                    <a:pt x="13623" y="7377"/>
                  </a:cubicBezTo>
                  <a:cubicBezTo>
                    <a:pt x="13623" y="7377"/>
                    <a:pt x="13623" y="7476"/>
                    <a:pt x="13746" y="7574"/>
                  </a:cubicBezTo>
                  <a:lnTo>
                    <a:pt x="13746" y="7279"/>
                  </a:lnTo>
                  <a:lnTo>
                    <a:pt x="13943" y="7279"/>
                  </a:lnTo>
                  <a:cubicBezTo>
                    <a:pt x="14041" y="7181"/>
                    <a:pt x="14238" y="7058"/>
                    <a:pt x="14459" y="6959"/>
                  </a:cubicBezTo>
                  <a:cubicBezTo>
                    <a:pt x="14656" y="6763"/>
                    <a:pt x="14852" y="6763"/>
                    <a:pt x="15074" y="6566"/>
                  </a:cubicBezTo>
                  <a:cubicBezTo>
                    <a:pt x="15369" y="6345"/>
                    <a:pt x="15688" y="6246"/>
                    <a:pt x="15984" y="6148"/>
                  </a:cubicBezTo>
                  <a:cubicBezTo>
                    <a:pt x="16082" y="6148"/>
                    <a:pt x="16303" y="6050"/>
                    <a:pt x="16402" y="5951"/>
                  </a:cubicBezTo>
                  <a:lnTo>
                    <a:pt x="16598" y="5951"/>
                  </a:lnTo>
                  <a:lnTo>
                    <a:pt x="16500" y="6050"/>
                  </a:lnTo>
                  <a:cubicBezTo>
                    <a:pt x="16533" y="6082"/>
                    <a:pt x="16565" y="6093"/>
                    <a:pt x="16599" y="6093"/>
                  </a:cubicBezTo>
                  <a:cubicBezTo>
                    <a:pt x="16667" y="6093"/>
                    <a:pt x="16738" y="6050"/>
                    <a:pt x="16820" y="6050"/>
                  </a:cubicBezTo>
                  <a:lnTo>
                    <a:pt x="16697" y="5951"/>
                  </a:lnTo>
                  <a:cubicBezTo>
                    <a:pt x="16820" y="5828"/>
                    <a:pt x="16918" y="5828"/>
                    <a:pt x="16918" y="5828"/>
                  </a:cubicBezTo>
                  <a:cubicBezTo>
                    <a:pt x="17016" y="5828"/>
                    <a:pt x="17115" y="5828"/>
                    <a:pt x="17213" y="5951"/>
                  </a:cubicBezTo>
                  <a:cubicBezTo>
                    <a:pt x="17213" y="5828"/>
                    <a:pt x="17115" y="5828"/>
                    <a:pt x="17115" y="5730"/>
                  </a:cubicBezTo>
                  <a:lnTo>
                    <a:pt x="17115" y="5730"/>
                  </a:lnTo>
                  <a:cubicBezTo>
                    <a:pt x="17288" y="5771"/>
                    <a:pt x="17389" y="5794"/>
                    <a:pt x="17463" y="5794"/>
                  </a:cubicBezTo>
                  <a:cubicBezTo>
                    <a:pt x="17566" y="5794"/>
                    <a:pt x="17614" y="5747"/>
                    <a:pt x="17729" y="5632"/>
                  </a:cubicBezTo>
                  <a:lnTo>
                    <a:pt x="18246" y="5632"/>
                  </a:lnTo>
                  <a:cubicBezTo>
                    <a:pt x="18344" y="5632"/>
                    <a:pt x="18344" y="5632"/>
                    <a:pt x="18442" y="5533"/>
                  </a:cubicBezTo>
                  <a:cubicBezTo>
                    <a:pt x="18553" y="5582"/>
                    <a:pt x="18658" y="5582"/>
                    <a:pt x="18747" y="5582"/>
                  </a:cubicBezTo>
                  <a:cubicBezTo>
                    <a:pt x="18836" y="5582"/>
                    <a:pt x="18910" y="5582"/>
                    <a:pt x="18959" y="5632"/>
                  </a:cubicBezTo>
                  <a:cubicBezTo>
                    <a:pt x="19156" y="5632"/>
                    <a:pt x="19278" y="5533"/>
                    <a:pt x="19475" y="5533"/>
                  </a:cubicBezTo>
                  <a:cubicBezTo>
                    <a:pt x="19574" y="5632"/>
                    <a:pt x="19770" y="5632"/>
                    <a:pt x="19992" y="5632"/>
                  </a:cubicBezTo>
                  <a:lnTo>
                    <a:pt x="20508" y="5632"/>
                  </a:lnTo>
                  <a:cubicBezTo>
                    <a:pt x="20705" y="5730"/>
                    <a:pt x="20901" y="5730"/>
                    <a:pt x="21000" y="5730"/>
                  </a:cubicBezTo>
                  <a:cubicBezTo>
                    <a:pt x="21123" y="5730"/>
                    <a:pt x="21123" y="5730"/>
                    <a:pt x="21123" y="5632"/>
                  </a:cubicBezTo>
                  <a:cubicBezTo>
                    <a:pt x="21000" y="5632"/>
                    <a:pt x="20803" y="5632"/>
                    <a:pt x="20705" y="5533"/>
                  </a:cubicBezTo>
                  <a:lnTo>
                    <a:pt x="20508" y="5533"/>
                  </a:lnTo>
                  <a:cubicBezTo>
                    <a:pt x="20461" y="5554"/>
                    <a:pt x="20420" y="5562"/>
                    <a:pt x="20383" y="5562"/>
                  </a:cubicBezTo>
                  <a:cubicBezTo>
                    <a:pt x="20282" y="5562"/>
                    <a:pt x="20213" y="5505"/>
                    <a:pt x="20153" y="5505"/>
                  </a:cubicBezTo>
                  <a:cubicBezTo>
                    <a:pt x="20131" y="5505"/>
                    <a:pt x="20111" y="5512"/>
                    <a:pt x="20090" y="5533"/>
                  </a:cubicBezTo>
                  <a:cubicBezTo>
                    <a:pt x="20090" y="5435"/>
                    <a:pt x="19893" y="5435"/>
                    <a:pt x="19770" y="5435"/>
                  </a:cubicBezTo>
                  <a:lnTo>
                    <a:pt x="18664" y="5435"/>
                  </a:lnTo>
                  <a:cubicBezTo>
                    <a:pt x="18541" y="5435"/>
                    <a:pt x="18442" y="5533"/>
                    <a:pt x="18246" y="5533"/>
                  </a:cubicBezTo>
                  <a:cubicBezTo>
                    <a:pt x="18246" y="5435"/>
                    <a:pt x="18147" y="5435"/>
                    <a:pt x="18147" y="5214"/>
                  </a:cubicBezTo>
                  <a:lnTo>
                    <a:pt x="18147" y="5214"/>
                  </a:lnTo>
                  <a:cubicBezTo>
                    <a:pt x="18246" y="5336"/>
                    <a:pt x="18344" y="5336"/>
                    <a:pt x="18442" y="5435"/>
                  </a:cubicBezTo>
                  <a:lnTo>
                    <a:pt x="18664" y="5435"/>
                  </a:lnTo>
                  <a:cubicBezTo>
                    <a:pt x="18762" y="5336"/>
                    <a:pt x="18860" y="5336"/>
                    <a:pt x="18959" y="5336"/>
                  </a:cubicBezTo>
                  <a:lnTo>
                    <a:pt x="19377" y="5336"/>
                  </a:lnTo>
                  <a:cubicBezTo>
                    <a:pt x="19480" y="5336"/>
                    <a:pt x="19557" y="5302"/>
                    <a:pt x="19638" y="5302"/>
                  </a:cubicBezTo>
                  <a:cubicBezTo>
                    <a:pt x="19711" y="5302"/>
                    <a:pt x="19788" y="5330"/>
                    <a:pt x="19893" y="5435"/>
                  </a:cubicBezTo>
                  <a:cubicBezTo>
                    <a:pt x="19992" y="5386"/>
                    <a:pt x="20090" y="5386"/>
                    <a:pt x="20191" y="5386"/>
                  </a:cubicBezTo>
                  <a:cubicBezTo>
                    <a:pt x="20293" y="5386"/>
                    <a:pt x="20397" y="5386"/>
                    <a:pt x="20508" y="5336"/>
                  </a:cubicBezTo>
                  <a:lnTo>
                    <a:pt x="20606" y="5435"/>
                  </a:lnTo>
                  <a:lnTo>
                    <a:pt x="20705" y="5336"/>
                  </a:lnTo>
                  <a:lnTo>
                    <a:pt x="20705" y="5435"/>
                  </a:lnTo>
                  <a:cubicBezTo>
                    <a:pt x="20754" y="5484"/>
                    <a:pt x="20828" y="5484"/>
                    <a:pt x="20904" y="5484"/>
                  </a:cubicBezTo>
                  <a:cubicBezTo>
                    <a:pt x="20981" y="5484"/>
                    <a:pt x="21061" y="5484"/>
                    <a:pt x="21123" y="5533"/>
                  </a:cubicBezTo>
                  <a:cubicBezTo>
                    <a:pt x="21151" y="5504"/>
                    <a:pt x="21180" y="5492"/>
                    <a:pt x="21209" y="5492"/>
                  </a:cubicBezTo>
                  <a:cubicBezTo>
                    <a:pt x="21279" y="5492"/>
                    <a:pt x="21348" y="5562"/>
                    <a:pt x="21418" y="5632"/>
                  </a:cubicBezTo>
                  <a:lnTo>
                    <a:pt x="21836" y="5632"/>
                  </a:lnTo>
                  <a:cubicBezTo>
                    <a:pt x="21934" y="5730"/>
                    <a:pt x="22032" y="5730"/>
                    <a:pt x="22229" y="5828"/>
                  </a:cubicBezTo>
                  <a:cubicBezTo>
                    <a:pt x="22131" y="5828"/>
                    <a:pt x="22131" y="5951"/>
                    <a:pt x="22131" y="6050"/>
                  </a:cubicBezTo>
                  <a:cubicBezTo>
                    <a:pt x="22229" y="5951"/>
                    <a:pt x="22352" y="5828"/>
                    <a:pt x="22450" y="5828"/>
                  </a:cubicBezTo>
                  <a:lnTo>
                    <a:pt x="22450" y="5632"/>
                  </a:lnTo>
                  <a:cubicBezTo>
                    <a:pt x="22450" y="5632"/>
                    <a:pt x="22407" y="5675"/>
                    <a:pt x="22378" y="5675"/>
                  </a:cubicBezTo>
                  <a:cubicBezTo>
                    <a:pt x="22363" y="5675"/>
                    <a:pt x="22352" y="5664"/>
                    <a:pt x="22352" y="5632"/>
                  </a:cubicBezTo>
                  <a:lnTo>
                    <a:pt x="22032" y="5632"/>
                  </a:lnTo>
                  <a:cubicBezTo>
                    <a:pt x="22032" y="5632"/>
                    <a:pt x="22032" y="5533"/>
                    <a:pt x="21934" y="5533"/>
                  </a:cubicBezTo>
                  <a:cubicBezTo>
                    <a:pt x="21836" y="5435"/>
                    <a:pt x="21737" y="5435"/>
                    <a:pt x="21614" y="5435"/>
                  </a:cubicBezTo>
                  <a:cubicBezTo>
                    <a:pt x="21516" y="5435"/>
                    <a:pt x="21319" y="5336"/>
                    <a:pt x="21221" y="5336"/>
                  </a:cubicBezTo>
                  <a:cubicBezTo>
                    <a:pt x="21172" y="5275"/>
                    <a:pt x="21117" y="5275"/>
                    <a:pt x="21061" y="5275"/>
                  </a:cubicBezTo>
                  <a:cubicBezTo>
                    <a:pt x="21006" y="5275"/>
                    <a:pt x="20951" y="5275"/>
                    <a:pt x="20901" y="5214"/>
                  </a:cubicBezTo>
                  <a:cubicBezTo>
                    <a:pt x="20852" y="5164"/>
                    <a:pt x="20778" y="5164"/>
                    <a:pt x="20705" y="5164"/>
                  </a:cubicBezTo>
                  <a:cubicBezTo>
                    <a:pt x="20631" y="5164"/>
                    <a:pt x="20557" y="5164"/>
                    <a:pt x="20508" y="5115"/>
                  </a:cubicBezTo>
                  <a:lnTo>
                    <a:pt x="20287" y="5115"/>
                  </a:lnTo>
                  <a:cubicBezTo>
                    <a:pt x="20188" y="5115"/>
                    <a:pt x="20188" y="5115"/>
                    <a:pt x="20090" y="5214"/>
                  </a:cubicBezTo>
                  <a:cubicBezTo>
                    <a:pt x="20090" y="5148"/>
                    <a:pt x="20079" y="5126"/>
                    <a:pt x="20064" y="5126"/>
                  </a:cubicBezTo>
                  <a:cubicBezTo>
                    <a:pt x="20035" y="5126"/>
                    <a:pt x="19992" y="5214"/>
                    <a:pt x="19992" y="5214"/>
                  </a:cubicBezTo>
                  <a:cubicBezTo>
                    <a:pt x="19770" y="5115"/>
                    <a:pt x="19672" y="5115"/>
                    <a:pt x="19574" y="5017"/>
                  </a:cubicBezTo>
                  <a:lnTo>
                    <a:pt x="19475" y="5115"/>
                  </a:lnTo>
                  <a:cubicBezTo>
                    <a:pt x="19475" y="5115"/>
                    <a:pt x="19431" y="5071"/>
                    <a:pt x="19373" y="5071"/>
                  </a:cubicBezTo>
                  <a:cubicBezTo>
                    <a:pt x="19344" y="5071"/>
                    <a:pt x="19311" y="5082"/>
                    <a:pt x="19278" y="5115"/>
                  </a:cubicBezTo>
                  <a:cubicBezTo>
                    <a:pt x="19252" y="5094"/>
                    <a:pt x="19232" y="5087"/>
                    <a:pt x="19215" y="5087"/>
                  </a:cubicBezTo>
                  <a:cubicBezTo>
                    <a:pt x="19168" y="5087"/>
                    <a:pt x="19147" y="5144"/>
                    <a:pt x="19108" y="5144"/>
                  </a:cubicBezTo>
                  <a:cubicBezTo>
                    <a:pt x="19094" y="5144"/>
                    <a:pt x="19078" y="5136"/>
                    <a:pt x="19057" y="5115"/>
                  </a:cubicBezTo>
                  <a:cubicBezTo>
                    <a:pt x="19024" y="5082"/>
                    <a:pt x="18992" y="5071"/>
                    <a:pt x="18959" y="5071"/>
                  </a:cubicBezTo>
                  <a:cubicBezTo>
                    <a:pt x="18893" y="5071"/>
                    <a:pt x="18828" y="5115"/>
                    <a:pt x="18762" y="5115"/>
                  </a:cubicBezTo>
                  <a:lnTo>
                    <a:pt x="18147" y="5115"/>
                  </a:lnTo>
                  <a:cubicBezTo>
                    <a:pt x="18049" y="5115"/>
                    <a:pt x="17926" y="5115"/>
                    <a:pt x="17828" y="5214"/>
                  </a:cubicBezTo>
                  <a:lnTo>
                    <a:pt x="17828" y="5017"/>
                  </a:lnTo>
                  <a:lnTo>
                    <a:pt x="18860" y="5017"/>
                  </a:lnTo>
                  <a:cubicBezTo>
                    <a:pt x="18910" y="4968"/>
                    <a:pt x="18959" y="4968"/>
                    <a:pt x="18996" y="4968"/>
                  </a:cubicBezTo>
                  <a:cubicBezTo>
                    <a:pt x="19033" y="4968"/>
                    <a:pt x="19057" y="4968"/>
                    <a:pt x="19057" y="4918"/>
                  </a:cubicBezTo>
                  <a:cubicBezTo>
                    <a:pt x="19156" y="4918"/>
                    <a:pt x="19278" y="5017"/>
                    <a:pt x="19377" y="5017"/>
                  </a:cubicBezTo>
                  <a:cubicBezTo>
                    <a:pt x="19377" y="4918"/>
                    <a:pt x="19475" y="4918"/>
                    <a:pt x="19574" y="4918"/>
                  </a:cubicBezTo>
                  <a:cubicBezTo>
                    <a:pt x="19672" y="4918"/>
                    <a:pt x="19672" y="4918"/>
                    <a:pt x="19770" y="5017"/>
                  </a:cubicBezTo>
                  <a:lnTo>
                    <a:pt x="20901" y="5017"/>
                  </a:lnTo>
                  <a:cubicBezTo>
                    <a:pt x="21123" y="5115"/>
                    <a:pt x="21319" y="5115"/>
                    <a:pt x="21614" y="5214"/>
                  </a:cubicBezTo>
                  <a:cubicBezTo>
                    <a:pt x="21836" y="5214"/>
                    <a:pt x="21934" y="5336"/>
                    <a:pt x="22131" y="5435"/>
                  </a:cubicBezTo>
                  <a:cubicBezTo>
                    <a:pt x="22450" y="5533"/>
                    <a:pt x="22647" y="5632"/>
                    <a:pt x="22844" y="5730"/>
                  </a:cubicBezTo>
                  <a:cubicBezTo>
                    <a:pt x="23065" y="5828"/>
                    <a:pt x="23262" y="5951"/>
                    <a:pt x="23459" y="6050"/>
                  </a:cubicBezTo>
                  <a:cubicBezTo>
                    <a:pt x="23680" y="6148"/>
                    <a:pt x="23877" y="6345"/>
                    <a:pt x="24073" y="6443"/>
                  </a:cubicBezTo>
                  <a:cubicBezTo>
                    <a:pt x="24295" y="6566"/>
                    <a:pt x="24491" y="6664"/>
                    <a:pt x="24688" y="6861"/>
                  </a:cubicBezTo>
                  <a:cubicBezTo>
                    <a:pt x="24811" y="6861"/>
                    <a:pt x="24811" y="6959"/>
                    <a:pt x="24909" y="7058"/>
                  </a:cubicBezTo>
                  <a:lnTo>
                    <a:pt x="25106" y="7058"/>
                  </a:lnTo>
                  <a:lnTo>
                    <a:pt x="25106" y="7279"/>
                  </a:lnTo>
                  <a:cubicBezTo>
                    <a:pt x="25204" y="7377"/>
                    <a:pt x="25303" y="7476"/>
                    <a:pt x="25426" y="7574"/>
                  </a:cubicBezTo>
                  <a:cubicBezTo>
                    <a:pt x="25524" y="7574"/>
                    <a:pt x="25622" y="7795"/>
                    <a:pt x="25721" y="7795"/>
                  </a:cubicBezTo>
                  <a:cubicBezTo>
                    <a:pt x="25918" y="7894"/>
                    <a:pt x="25918" y="8090"/>
                    <a:pt x="26040" y="8189"/>
                  </a:cubicBezTo>
                  <a:cubicBezTo>
                    <a:pt x="26139" y="8287"/>
                    <a:pt x="26237" y="8410"/>
                    <a:pt x="26336" y="8508"/>
                  </a:cubicBezTo>
                  <a:cubicBezTo>
                    <a:pt x="26434" y="8607"/>
                    <a:pt x="26532" y="8705"/>
                    <a:pt x="26655" y="8804"/>
                  </a:cubicBezTo>
                  <a:cubicBezTo>
                    <a:pt x="26655" y="8902"/>
                    <a:pt x="26655" y="8902"/>
                    <a:pt x="26532" y="8902"/>
                  </a:cubicBezTo>
                  <a:lnTo>
                    <a:pt x="26754" y="9123"/>
                  </a:lnTo>
                  <a:cubicBezTo>
                    <a:pt x="26754" y="9418"/>
                    <a:pt x="27049" y="9418"/>
                    <a:pt x="26950" y="9640"/>
                  </a:cubicBezTo>
                  <a:cubicBezTo>
                    <a:pt x="27147" y="9836"/>
                    <a:pt x="27147" y="10033"/>
                    <a:pt x="27270" y="10131"/>
                  </a:cubicBezTo>
                  <a:lnTo>
                    <a:pt x="27467" y="10131"/>
                  </a:lnTo>
                  <a:lnTo>
                    <a:pt x="27467" y="10353"/>
                  </a:lnTo>
                  <a:cubicBezTo>
                    <a:pt x="27467" y="10254"/>
                    <a:pt x="27368" y="10254"/>
                    <a:pt x="27270" y="10254"/>
                  </a:cubicBezTo>
                  <a:cubicBezTo>
                    <a:pt x="27368" y="10353"/>
                    <a:pt x="27368" y="10451"/>
                    <a:pt x="27467" y="10451"/>
                  </a:cubicBezTo>
                  <a:cubicBezTo>
                    <a:pt x="27467" y="10451"/>
                    <a:pt x="27565" y="10451"/>
                    <a:pt x="27565" y="10353"/>
                  </a:cubicBezTo>
                  <a:cubicBezTo>
                    <a:pt x="27663" y="10549"/>
                    <a:pt x="27762" y="10746"/>
                    <a:pt x="27885" y="10967"/>
                  </a:cubicBezTo>
                  <a:cubicBezTo>
                    <a:pt x="28081" y="11066"/>
                    <a:pt x="28081" y="11262"/>
                    <a:pt x="28180" y="11484"/>
                  </a:cubicBezTo>
                  <a:cubicBezTo>
                    <a:pt x="28278" y="11680"/>
                    <a:pt x="28376" y="11877"/>
                    <a:pt x="28499" y="12098"/>
                  </a:cubicBezTo>
                  <a:cubicBezTo>
                    <a:pt x="28696" y="12197"/>
                    <a:pt x="28696" y="12394"/>
                    <a:pt x="28794" y="12713"/>
                  </a:cubicBezTo>
                  <a:lnTo>
                    <a:pt x="28794" y="13107"/>
                  </a:lnTo>
                  <a:cubicBezTo>
                    <a:pt x="28696" y="13008"/>
                    <a:pt x="28696" y="13008"/>
                    <a:pt x="28598" y="13008"/>
                  </a:cubicBezTo>
                  <a:cubicBezTo>
                    <a:pt x="28696" y="13205"/>
                    <a:pt x="28794" y="13525"/>
                    <a:pt x="28893" y="13721"/>
                  </a:cubicBezTo>
                  <a:lnTo>
                    <a:pt x="28794" y="13820"/>
                  </a:lnTo>
                  <a:cubicBezTo>
                    <a:pt x="28893" y="13820"/>
                    <a:pt x="28893" y="13943"/>
                    <a:pt x="28991" y="13943"/>
                  </a:cubicBezTo>
                  <a:cubicBezTo>
                    <a:pt x="28991" y="14041"/>
                    <a:pt x="29114" y="14238"/>
                    <a:pt x="29114" y="14336"/>
                  </a:cubicBezTo>
                  <a:cubicBezTo>
                    <a:pt x="29114" y="14434"/>
                    <a:pt x="28991" y="14434"/>
                    <a:pt x="28991" y="14557"/>
                  </a:cubicBezTo>
                  <a:lnTo>
                    <a:pt x="28991" y="14139"/>
                  </a:lnTo>
                  <a:cubicBezTo>
                    <a:pt x="28893" y="14139"/>
                    <a:pt x="28893" y="14041"/>
                    <a:pt x="28794" y="14041"/>
                  </a:cubicBezTo>
                  <a:cubicBezTo>
                    <a:pt x="28794" y="14139"/>
                    <a:pt x="28893" y="14139"/>
                    <a:pt x="28893" y="14238"/>
                  </a:cubicBezTo>
                  <a:cubicBezTo>
                    <a:pt x="28794" y="14336"/>
                    <a:pt x="28794" y="14434"/>
                    <a:pt x="28794" y="14557"/>
                  </a:cubicBezTo>
                  <a:lnTo>
                    <a:pt x="28696" y="14557"/>
                  </a:lnTo>
                  <a:cubicBezTo>
                    <a:pt x="28598" y="14754"/>
                    <a:pt x="28893" y="14951"/>
                    <a:pt x="28696" y="15172"/>
                  </a:cubicBezTo>
                  <a:cubicBezTo>
                    <a:pt x="28794" y="15172"/>
                    <a:pt x="28794" y="15172"/>
                    <a:pt x="28893" y="15049"/>
                  </a:cubicBezTo>
                  <a:cubicBezTo>
                    <a:pt x="28893" y="14951"/>
                    <a:pt x="28893" y="14754"/>
                    <a:pt x="28794" y="14656"/>
                  </a:cubicBezTo>
                  <a:lnTo>
                    <a:pt x="29114" y="14656"/>
                  </a:lnTo>
                  <a:cubicBezTo>
                    <a:pt x="28991" y="14754"/>
                    <a:pt x="28991" y="14852"/>
                    <a:pt x="29114" y="15049"/>
                  </a:cubicBezTo>
                  <a:cubicBezTo>
                    <a:pt x="28991" y="15172"/>
                    <a:pt x="28991" y="15369"/>
                    <a:pt x="28991" y="15566"/>
                  </a:cubicBezTo>
                  <a:lnTo>
                    <a:pt x="29212" y="15369"/>
                  </a:lnTo>
                  <a:cubicBezTo>
                    <a:pt x="29212" y="15467"/>
                    <a:pt x="29311" y="15467"/>
                    <a:pt x="29311" y="15467"/>
                  </a:cubicBezTo>
                  <a:cubicBezTo>
                    <a:pt x="29311" y="15566"/>
                    <a:pt x="29311" y="15566"/>
                    <a:pt x="29212" y="15664"/>
                  </a:cubicBezTo>
                  <a:cubicBezTo>
                    <a:pt x="29212" y="15664"/>
                    <a:pt x="29311" y="15664"/>
                    <a:pt x="29311" y="15787"/>
                  </a:cubicBezTo>
                  <a:lnTo>
                    <a:pt x="29311" y="16279"/>
                  </a:lnTo>
                  <a:cubicBezTo>
                    <a:pt x="29311" y="16500"/>
                    <a:pt x="29311" y="16697"/>
                    <a:pt x="29212" y="16795"/>
                  </a:cubicBezTo>
                  <a:cubicBezTo>
                    <a:pt x="29114" y="16893"/>
                    <a:pt x="29114" y="17016"/>
                    <a:pt x="29114" y="17115"/>
                  </a:cubicBezTo>
                  <a:cubicBezTo>
                    <a:pt x="29114" y="17213"/>
                    <a:pt x="29114" y="17311"/>
                    <a:pt x="28991" y="17410"/>
                  </a:cubicBezTo>
                  <a:lnTo>
                    <a:pt x="29114" y="17410"/>
                  </a:lnTo>
                  <a:cubicBezTo>
                    <a:pt x="29114" y="17508"/>
                    <a:pt x="28991" y="17508"/>
                    <a:pt x="28991" y="17631"/>
                  </a:cubicBezTo>
                  <a:cubicBezTo>
                    <a:pt x="29114" y="17631"/>
                    <a:pt x="29114" y="17631"/>
                    <a:pt x="29114" y="17729"/>
                  </a:cubicBezTo>
                  <a:lnTo>
                    <a:pt x="28893" y="17729"/>
                  </a:lnTo>
                  <a:cubicBezTo>
                    <a:pt x="28794" y="17729"/>
                    <a:pt x="28893" y="17631"/>
                    <a:pt x="28991" y="17508"/>
                  </a:cubicBezTo>
                  <a:lnTo>
                    <a:pt x="28794" y="17508"/>
                  </a:lnTo>
                  <a:cubicBezTo>
                    <a:pt x="28794" y="17631"/>
                    <a:pt x="28598" y="17631"/>
                    <a:pt x="28598" y="17729"/>
                  </a:cubicBezTo>
                  <a:cubicBezTo>
                    <a:pt x="28499" y="17828"/>
                    <a:pt x="28598" y="17926"/>
                    <a:pt x="28376" y="18024"/>
                  </a:cubicBezTo>
                  <a:lnTo>
                    <a:pt x="28376" y="18541"/>
                  </a:lnTo>
                  <a:lnTo>
                    <a:pt x="28376" y="18639"/>
                  </a:lnTo>
                  <a:cubicBezTo>
                    <a:pt x="28499" y="18541"/>
                    <a:pt x="28598" y="18442"/>
                    <a:pt x="28598" y="18344"/>
                  </a:cubicBezTo>
                  <a:cubicBezTo>
                    <a:pt x="28696" y="18246"/>
                    <a:pt x="28598" y="18024"/>
                    <a:pt x="28598" y="17926"/>
                  </a:cubicBezTo>
                  <a:cubicBezTo>
                    <a:pt x="28696" y="17926"/>
                    <a:pt x="28696" y="17926"/>
                    <a:pt x="28696" y="17828"/>
                  </a:cubicBezTo>
                  <a:cubicBezTo>
                    <a:pt x="28794" y="18246"/>
                    <a:pt x="28794" y="18442"/>
                    <a:pt x="28696" y="18541"/>
                  </a:cubicBezTo>
                  <a:cubicBezTo>
                    <a:pt x="28696" y="18639"/>
                    <a:pt x="28696" y="18639"/>
                    <a:pt x="28794" y="18639"/>
                  </a:cubicBezTo>
                  <a:cubicBezTo>
                    <a:pt x="28794" y="18860"/>
                    <a:pt x="28598" y="18860"/>
                    <a:pt x="28598" y="18860"/>
                  </a:cubicBezTo>
                  <a:lnTo>
                    <a:pt x="28598" y="18959"/>
                  </a:lnTo>
                  <a:cubicBezTo>
                    <a:pt x="28499" y="19057"/>
                    <a:pt x="28376" y="19156"/>
                    <a:pt x="28376" y="19475"/>
                  </a:cubicBezTo>
                  <a:cubicBezTo>
                    <a:pt x="28278" y="19254"/>
                    <a:pt x="28278" y="19156"/>
                    <a:pt x="28180" y="19057"/>
                  </a:cubicBezTo>
                  <a:cubicBezTo>
                    <a:pt x="28180" y="19156"/>
                    <a:pt x="28081" y="19254"/>
                    <a:pt x="28081" y="19352"/>
                  </a:cubicBezTo>
                  <a:cubicBezTo>
                    <a:pt x="28081" y="19352"/>
                    <a:pt x="27983" y="19475"/>
                    <a:pt x="27885" y="19475"/>
                  </a:cubicBezTo>
                  <a:lnTo>
                    <a:pt x="27983" y="19574"/>
                  </a:lnTo>
                  <a:lnTo>
                    <a:pt x="27885" y="19672"/>
                  </a:lnTo>
                  <a:cubicBezTo>
                    <a:pt x="27885" y="19672"/>
                    <a:pt x="27762" y="19672"/>
                    <a:pt x="27762" y="19574"/>
                  </a:cubicBezTo>
                  <a:cubicBezTo>
                    <a:pt x="27565" y="19770"/>
                    <a:pt x="27467" y="19869"/>
                    <a:pt x="27368" y="20090"/>
                  </a:cubicBezTo>
                  <a:cubicBezTo>
                    <a:pt x="27368" y="20287"/>
                    <a:pt x="27270" y="20483"/>
                    <a:pt x="27049" y="20705"/>
                  </a:cubicBezTo>
                  <a:lnTo>
                    <a:pt x="27147" y="20803"/>
                  </a:lnTo>
                  <a:cubicBezTo>
                    <a:pt x="27270" y="20803"/>
                    <a:pt x="27270" y="20803"/>
                    <a:pt x="27368" y="20705"/>
                  </a:cubicBezTo>
                  <a:lnTo>
                    <a:pt x="27368" y="20901"/>
                  </a:lnTo>
                  <a:cubicBezTo>
                    <a:pt x="27565" y="20901"/>
                    <a:pt x="27565" y="20901"/>
                    <a:pt x="27565" y="20705"/>
                  </a:cubicBezTo>
                  <a:cubicBezTo>
                    <a:pt x="27467" y="20705"/>
                    <a:pt x="27467" y="20582"/>
                    <a:pt x="27368" y="20582"/>
                  </a:cubicBezTo>
                  <a:cubicBezTo>
                    <a:pt x="27368" y="20483"/>
                    <a:pt x="27467" y="20483"/>
                    <a:pt x="27467" y="20483"/>
                  </a:cubicBezTo>
                  <a:lnTo>
                    <a:pt x="27663" y="20483"/>
                  </a:lnTo>
                  <a:cubicBezTo>
                    <a:pt x="27762" y="20385"/>
                    <a:pt x="27983" y="20188"/>
                    <a:pt x="28081" y="19967"/>
                  </a:cubicBezTo>
                  <a:lnTo>
                    <a:pt x="28180" y="19967"/>
                  </a:lnTo>
                  <a:cubicBezTo>
                    <a:pt x="28278" y="19967"/>
                    <a:pt x="28376" y="19869"/>
                    <a:pt x="28376" y="19770"/>
                  </a:cubicBezTo>
                  <a:lnTo>
                    <a:pt x="28376" y="19770"/>
                  </a:lnTo>
                  <a:cubicBezTo>
                    <a:pt x="28376" y="19967"/>
                    <a:pt x="28278" y="20188"/>
                    <a:pt x="28180" y="20385"/>
                  </a:cubicBezTo>
                  <a:cubicBezTo>
                    <a:pt x="28180" y="20385"/>
                    <a:pt x="28081" y="20483"/>
                    <a:pt x="28180" y="20483"/>
                  </a:cubicBezTo>
                  <a:cubicBezTo>
                    <a:pt x="28180" y="20705"/>
                    <a:pt x="27983" y="20803"/>
                    <a:pt x="27885" y="20803"/>
                  </a:cubicBezTo>
                  <a:cubicBezTo>
                    <a:pt x="27762" y="21000"/>
                    <a:pt x="27762" y="21098"/>
                    <a:pt x="27663" y="21196"/>
                  </a:cubicBezTo>
                  <a:cubicBezTo>
                    <a:pt x="27565" y="21418"/>
                    <a:pt x="27467" y="21516"/>
                    <a:pt x="27467" y="21614"/>
                  </a:cubicBezTo>
                  <a:cubicBezTo>
                    <a:pt x="27270" y="21811"/>
                    <a:pt x="27049" y="22032"/>
                    <a:pt x="26950" y="22328"/>
                  </a:cubicBezTo>
                  <a:cubicBezTo>
                    <a:pt x="26754" y="22328"/>
                    <a:pt x="26655" y="22426"/>
                    <a:pt x="26655" y="22647"/>
                  </a:cubicBezTo>
                  <a:cubicBezTo>
                    <a:pt x="26532" y="22426"/>
                    <a:pt x="26532" y="22426"/>
                    <a:pt x="26532" y="22328"/>
                  </a:cubicBezTo>
                  <a:cubicBezTo>
                    <a:pt x="26532" y="22328"/>
                    <a:pt x="26532" y="22229"/>
                    <a:pt x="26655" y="22229"/>
                  </a:cubicBezTo>
                  <a:cubicBezTo>
                    <a:pt x="26655" y="22229"/>
                    <a:pt x="26655" y="22131"/>
                    <a:pt x="26754" y="22032"/>
                  </a:cubicBezTo>
                  <a:lnTo>
                    <a:pt x="26655" y="21934"/>
                  </a:lnTo>
                  <a:cubicBezTo>
                    <a:pt x="26532" y="21934"/>
                    <a:pt x="26532" y="21934"/>
                    <a:pt x="26532" y="21811"/>
                  </a:cubicBezTo>
                  <a:cubicBezTo>
                    <a:pt x="26336" y="21934"/>
                    <a:pt x="26237" y="22032"/>
                    <a:pt x="26237" y="22131"/>
                  </a:cubicBezTo>
                  <a:cubicBezTo>
                    <a:pt x="26237" y="22229"/>
                    <a:pt x="26237" y="22229"/>
                    <a:pt x="26139" y="22328"/>
                  </a:cubicBezTo>
                  <a:lnTo>
                    <a:pt x="26336" y="22328"/>
                  </a:lnTo>
                  <a:lnTo>
                    <a:pt x="26336" y="22481"/>
                  </a:lnTo>
                  <a:lnTo>
                    <a:pt x="26336" y="22481"/>
                  </a:lnTo>
                  <a:cubicBezTo>
                    <a:pt x="26198" y="22549"/>
                    <a:pt x="26099" y="22549"/>
                    <a:pt x="25918" y="22549"/>
                  </a:cubicBezTo>
                  <a:cubicBezTo>
                    <a:pt x="26040" y="22549"/>
                    <a:pt x="26139" y="22549"/>
                    <a:pt x="26139" y="22647"/>
                  </a:cubicBezTo>
                  <a:lnTo>
                    <a:pt x="25918" y="22647"/>
                  </a:lnTo>
                  <a:lnTo>
                    <a:pt x="25721" y="22844"/>
                  </a:lnTo>
                  <a:lnTo>
                    <a:pt x="25721" y="22942"/>
                  </a:lnTo>
                  <a:cubicBezTo>
                    <a:pt x="25524" y="23164"/>
                    <a:pt x="25204" y="23360"/>
                    <a:pt x="25008" y="23655"/>
                  </a:cubicBezTo>
                  <a:lnTo>
                    <a:pt x="24811" y="23655"/>
                  </a:lnTo>
                  <a:lnTo>
                    <a:pt x="24811" y="23778"/>
                  </a:lnTo>
                  <a:cubicBezTo>
                    <a:pt x="24811" y="23877"/>
                    <a:pt x="24811" y="23877"/>
                    <a:pt x="24909" y="23877"/>
                  </a:cubicBezTo>
                  <a:lnTo>
                    <a:pt x="24909" y="23975"/>
                  </a:lnTo>
                  <a:cubicBezTo>
                    <a:pt x="24811" y="24073"/>
                    <a:pt x="24811" y="24073"/>
                    <a:pt x="24688" y="24073"/>
                  </a:cubicBezTo>
                  <a:lnTo>
                    <a:pt x="24491" y="24073"/>
                  </a:lnTo>
                  <a:lnTo>
                    <a:pt x="24196" y="24393"/>
                  </a:lnTo>
                  <a:cubicBezTo>
                    <a:pt x="24073" y="24590"/>
                    <a:pt x="23877" y="24590"/>
                    <a:pt x="23778" y="24786"/>
                  </a:cubicBezTo>
                  <a:lnTo>
                    <a:pt x="23680" y="24786"/>
                  </a:lnTo>
                  <a:cubicBezTo>
                    <a:pt x="23582" y="24885"/>
                    <a:pt x="23459" y="24885"/>
                    <a:pt x="23459" y="25008"/>
                  </a:cubicBezTo>
                  <a:lnTo>
                    <a:pt x="23360" y="25106"/>
                  </a:lnTo>
                  <a:cubicBezTo>
                    <a:pt x="23065" y="25106"/>
                    <a:pt x="22967" y="25401"/>
                    <a:pt x="22647" y="25500"/>
                  </a:cubicBezTo>
                  <a:cubicBezTo>
                    <a:pt x="22549" y="25622"/>
                    <a:pt x="22549" y="25622"/>
                    <a:pt x="22450" y="25622"/>
                  </a:cubicBezTo>
                  <a:lnTo>
                    <a:pt x="22450" y="25721"/>
                  </a:lnTo>
                  <a:lnTo>
                    <a:pt x="22229" y="25721"/>
                  </a:lnTo>
                  <a:cubicBezTo>
                    <a:pt x="22131" y="25819"/>
                    <a:pt x="22032" y="25819"/>
                    <a:pt x="21934" y="25819"/>
                  </a:cubicBezTo>
                  <a:cubicBezTo>
                    <a:pt x="21836" y="25918"/>
                    <a:pt x="21836" y="25918"/>
                    <a:pt x="21737" y="26016"/>
                  </a:cubicBezTo>
                  <a:cubicBezTo>
                    <a:pt x="21516" y="26114"/>
                    <a:pt x="21221" y="26114"/>
                    <a:pt x="21000" y="26237"/>
                  </a:cubicBezTo>
                  <a:lnTo>
                    <a:pt x="20901" y="26237"/>
                  </a:lnTo>
                  <a:cubicBezTo>
                    <a:pt x="20705" y="26434"/>
                    <a:pt x="20385" y="26434"/>
                    <a:pt x="20188" y="26532"/>
                  </a:cubicBezTo>
                  <a:cubicBezTo>
                    <a:pt x="19893" y="26532"/>
                    <a:pt x="19574" y="26631"/>
                    <a:pt x="19278" y="26729"/>
                  </a:cubicBezTo>
                  <a:lnTo>
                    <a:pt x="18959" y="26729"/>
                  </a:lnTo>
                  <a:cubicBezTo>
                    <a:pt x="18828" y="26729"/>
                    <a:pt x="18740" y="26685"/>
                    <a:pt x="18631" y="26685"/>
                  </a:cubicBezTo>
                  <a:cubicBezTo>
                    <a:pt x="18576" y="26685"/>
                    <a:pt x="18516" y="26696"/>
                    <a:pt x="18442" y="26729"/>
                  </a:cubicBezTo>
                  <a:cubicBezTo>
                    <a:pt x="18442" y="26770"/>
                    <a:pt x="18432" y="26784"/>
                    <a:pt x="18413" y="26784"/>
                  </a:cubicBezTo>
                  <a:cubicBezTo>
                    <a:pt x="18377" y="26784"/>
                    <a:pt x="18311" y="26729"/>
                    <a:pt x="18246" y="26729"/>
                  </a:cubicBezTo>
                  <a:cubicBezTo>
                    <a:pt x="18246" y="26770"/>
                    <a:pt x="18235" y="26784"/>
                    <a:pt x="18217" y="26784"/>
                  </a:cubicBezTo>
                  <a:cubicBezTo>
                    <a:pt x="18180" y="26784"/>
                    <a:pt x="18115" y="26729"/>
                    <a:pt x="18049" y="26729"/>
                  </a:cubicBezTo>
                  <a:cubicBezTo>
                    <a:pt x="17926" y="26852"/>
                    <a:pt x="17828" y="26852"/>
                    <a:pt x="17729" y="26852"/>
                  </a:cubicBezTo>
                  <a:cubicBezTo>
                    <a:pt x="17705" y="26821"/>
                    <a:pt x="17680" y="26812"/>
                    <a:pt x="17656" y="26812"/>
                  </a:cubicBezTo>
                  <a:cubicBezTo>
                    <a:pt x="17619" y="26812"/>
                    <a:pt x="17582" y="26833"/>
                    <a:pt x="17545" y="26833"/>
                  </a:cubicBezTo>
                  <a:cubicBezTo>
                    <a:pt x="17508" y="26833"/>
                    <a:pt x="17471" y="26812"/>
                    <a:pt x="17434" y="26729"/>
                  </a:cubicBezTo>
                  <a:cubicBezTo>
                    <a:pt x="17434" y="26852"/>
                    <a:pt x="17311" y="26852"/>
                    <a:pt x="17311" y="26852"/>
                  </a:cubicBezTo>
                  <a:lnTo>
                    <a:pt x="17016" y="26852"/>
                  </a:lnTo>
                  <a:cubicBezTo>
                    <a:pt x="16918" y="26852"/>
                    <a:pt x="16820" y="26729"/>
                    <a:pt x="16697" y="26729"/>
                  </a:cubicBezTo>
                  <a:cubicBezTo>
                    <a:pt x="16664" y="26770"/>
                    <a:pt x="16631" y="26784"/>
                    <a:pt x="16595" y="26784"/>
                  </a:cubicBezTo>
                  <a:cubicBezTo>
                    <a:pt x="16522" y="26784"/>
                    <a:pt x="16434" y="26729"/>
                    <a:pt x="16303" y="26729"/>
                  </a:cubicBezTo>
                  <a:cubicBezTo>
                    <a:pt x="16205" y="26729"/>
                    <a:pt x="16205" y="26729"/>
                    <a:pt x="16205" y="26852"/>
                  </a:cubicBezTo>
                  <a:cubicBezTo>
                    <a:pt x="16082" y="26729"/>
                    <a:pt x="15984" y="26729"/>
                    <a:pt x="15885" y="26631"/>
                  </a:cubicBezTo>
                  <a:cubicBezTo>
                    <a:pt x="15842" y="26645"/>
                    <a:pt x="15800" y="26651"/>
                    <a:pt x="15760" y="26651"/>
                  </a:cubicBezTo>
                  <a:cubicBezTo>
                    <a:pt x="15566" y="26651"/>
                    <a:pt x="15405" y="26512"/>
                    <a:pt x="15260" y="26512"/>
                  </a:cubicBezTo>
                  <a:cubicBezTo>
                    <a:pt x="15230" y="26512"/>
                    <a:pt x="15201" y="26518"/>
                    <a:pt x="15172" y="26532"/>
                  </a:cubicBezTo>
                  <a:cubicBezTo>
                    <a:pt x="15074" y="26532"/>
                    <a:pt x="14975" y="26434"/>
                    <a:pt x="14852" y="26434"/>
                  </a:cubicBezTo>
                  <a:cubicBezTo>
                    <a:pt x="14557" y="26434"/>
                    <a:pt x="14361" y="26336"/>
                    <a:pt x="14139" y="26237"/>
                  </a:cubicBezTo>
                  <a:cubicBezTo>
                    <a:pt x="14041" y="26237"/>
                    <a:pt x="13943" y="26237"/>
                    <a:pt x="13844" y="26336"/>
                  </a:cubicBezTo>
                  <a:lnTo>
                    <a:pt x="13844" y="26114"/>
                  </a:lnTo>
                  <a:cubicBezTo>
                    <a:pt x="13746" y="26016"/>
                    <a:pt x="13623" y="26016"/>
                    <a:pt x="13525" y="25918"/>
                  </a:cubicBezTo>
                  <a:lnTo>
                    <a:pt x="13525" y="26114"/>
                  </a:lnTo>
                  <a:lnTo>
                    <a:pt x="13328" y="26114"/>
                  </a:lnTo>
                  <a:cubicBezTo>
                    <a:pt x="13230" y="26016"/>
                    <a:pt x="13008" y="25918"/>
                    <a:pt x="12812" y="25918"/>
                  </a:cubicBezTo>
                  <a:cubicBezTo>
                    <a:pt x="12812" y="25721"/>
                    <a:pt x="12713" y="25721"/>
                    <a:pt x="12615" y="25721"/>
                  </a:cubicBezTo>
                  <a:lnTo>
                    <a:pt x="12615" y="25622"/>
                  </a:lnTo>
                  <a:lnTo>
                    <a:pt x="12713" y="25622"/>
                  </a:lnTo>
                  <a:cubicBezTo>
                    <a:pt x="12812" y="25500"/>
                    <a:pt x="12713" y="25500"/>
                    <a:pt x="12615" y="25500"/>
                  </a:cubicBezTo>
                  <a:cubicBezTo>
                    <a:pt x="12516" y="25401"/>
                    <a:pt x="12394" y="25401"/>
                    <a:pt x="12295" y="25401"/>
                  </a:cubicBezTo>
                  <a:cubicBezTo>
                    <a:pt x="12197" y="25303"/>
                    <a:pt x="12098" y="25303"/>
                    <a:pt x="12000" y="25303"/>
                  </a:cubicBezTo>
                  <a:lnTo>
                    <a:pt x="12098" y="25204"/>
                  </a:lnTo>
                  <a:lnTo>
                    <a:pt x="12098" y="25106"/>
                  </a:lnTo>
                  <a:lnTo>
                    <a:pt x="12000" y="25106"/>
                  </a:lnTo>
                  <a:cubicBezTo>
                    <a:pt x="11902" y="25106"/>
                    <a:pt x="11902" y="25204"/>
                    <a:pt x="11902" y="25204"/>
                  </a:cubicBezTo>
                  <a:lnTo>
                    <a:pt x="11779" y="25204"/>
                  </a:lnTo>
                  <a:cubicBezTo>
                    <a:pt x="11779" y="25204"/>
                    <a:pt x="11779" y="25106"/>
                    <a:pt x="11680" y="25106"/>
                  </a:cubicBezTo>
                  <a:lnTo>
                    <a:pt x="11680" y="25008"/>
                  </a:lnTo>
                  <a:lnTo>
                    <a:pt x="11779" y="24885"/>
                  </a:lnTo>
                  <a:lnTo>
                    <a:pt x="11779" y="24786"/>
                  </a:lnTo>
                  <a:lnTo>
                    <a:pt x="11484" y="24786"/>
                  </a:lnTo>
                  <a:lnTo>
                    <a:pt x="11484" y="24885"/>
                  </a:lnTo>
                  <a:lnTo>
                    <a:pt x="11385" y="24786"/>
                  </a:lnTo>
                  <a:lnTo>
                    <a:pt x="11385" y="24688"/>
                  </a:lnTo>
                  <a:cubicBezTo>
                    <a:pt x="11385" y="24590"/>
                    <a:pt x="11287" y="24491"/>
                    <a:pt x="11164" y="24393"/>
                  </a:cubicBezTo>
                  <a:lnTo>
                    <a:pt x="11066" y="24393"/>
                  </a:lnTo>
                  <a:lnTo>
                    <a:pt x="11066" y="24172"/>
                  </a:lnTo>
                  <a:lnTo>
                    <a:pt x="10771" y="24172"/>
                  </a:lnTo>
                  <a:lnTo>
                    <a:pt x="10771" y="24073"/>
                  </a:lnTo>
                  <a:cubicBezTo>
                    <a:pt x="10451" y="23778"/>
                    <a:pt x="10451" y="23778"/>
                    <a:pt x="10353" y="23778"/>
                  </a:cubicBezTo>
                  <a:cubicBezTo>
                    <a:pt x="10254" y="23655"/>
                    <a:pt x="10254" y="23557"/>
                    <a:pt x="10156" y="23459"/>
                  </a:cubicBezTo>
                  <a:cubicBezTo>
                    <a:pt x="10058" y="23459"/>
                    <a:pt x="10058" y="23360"/>
                    <a:pt x="10058" y="23262"/>
                  </a:cubicBezTo>
                  <a:cubicBezTo>
                    <a:pt x="9935" y="23164"/>
                    <a:pt x="9836" y="23164"/>
                    <a:pt x="9738" y="23041"/>
                  </a:cubicBezTo>
                  <a:cubicBezTo>
                    <a:pt x="9640" y="22942"/>
                    <a:pt x="9541" y="22844"/>
                    <a:pt x="9541" y="22746"/>
                  </a:cubicBezTo>
                  <a:cubicBezTo>
                    <a:pt x="9443" y="22647"/>
                    <a:pt x="9443" y="22549"/>
                    <a:pt x="9320" y="22549"/>
                  </a:cubicBezTo>
                  <a:cubicBezTo>
                    <a:pt x="9222" y="22426"/>
                    <a:pt x="9222" y="22328"/>
                    <a:pt x="9123" y="22229"/>
                  </a:cubicBezTo>
                  <a:cubicBezTo>
                    <a:pt x="9123" y="22131"/>
                    <a:pt x="9025" y="22032"/>
                    <a:pt x="9025" y="21934"/>
                  </a:cubicBezTo>
                  <a:cubicBezTo>
                    <a:pt x="9025" y="21934"/>
                    <a:pt x="8926" y="21934"/>
                    <a:pt x="8926" y="22032"/>
                  </a:cubicBezTo>
                  <a:cubicBezTo>
                    <a:pt x="8828" y="21811"/>
                    <a:pt x="8828" y="21713"/>
                    <a:pt x="8705" y="21614"/>
                  </a:cubicBezTo>
                  <a:cubicBezTo>
                    <a:pt x="8705" y="21614"/>
                    <a:pt x="8705" y="21516"/>
                    <a:pt x="8828" y="21516"/>
                  </a:cubicBezTo>
                  <a:lnTo>
                    <a:pt x="8607" y="21516"/>
                  </a:lnTo>
                  <a:lnTo>
                    <a:pt x="8607" y="21319"/>
                  </a:lnTo>
                  <a:cubicBezTo>
                    <a:pt x="8508" y="21196"/>
                    <a:pt x="8312" y="21000"/>
                    <a:pt x="8312" y="20803"/>
                  </a:cubicBezTo>
                  <a:cubicBezTo>
                    <a:pt x="8213" y="20705"/>
                    <a:pt x="8090" y="20705"/>
                    <a:pt x="7992" y="20582"/>
                  </a:cubicBezTo>
                  <a:cubicBezTo>
                    <a:pt x="8090" y="20483"/>
                    <a:pt x="8090" y="20483"/>
                    <a:pt x="8090" y="20385"/>
                  </a:cubicBezTo>
                  <a:cubicBezTo>
                    <a:pt x="7992" y="20287"/>
                    <a:pt x="7894" y="20287"/>
                    <a:pt x="7894" y="20090"/>
                  </a:cubicBezTo>
                  <a:cubicBezTo>
                    <a:pt x="7795" y="20090"/>
                    <a:pt x="7795" y="19869"/>
                    <a:pt x="7697" y="19770"/>
                  </a:cubicBezTo>
                  <a:cubicBezTo>
                    <a:pt x="7599" y="19672"/>
                    <a:pt x="7599" y="19574"/>
                    <a:pt x="7599" y="19352"/>
                  </a:cubicBezTo>
                  <a:lnTo>
                    <a:pt x="7476" y="19475"/>
                  </a:lnTo>
                  <a:cubicBezTo>
                    <a:pt x="7377" y="19352"/>
                    <a:pt x="7377" y="19352"/>
                    <a:pt x="7377" y="19254"/>
                  </a:cubicBezTo>
                  <a:cubicBezTo>
                    <a:pt x="7377" y="19156"/>
                    <a:pt x="7377" y="19057"/>
                    <a:pt x="7476" y="18959"/>
                  </a:cubicBezTo>
                  <a:cubicBezTo>
                    <a:pt x="7377" y="18860"/>
                    <a:pt x="7377" y="18860"/>
                    <a:pt x="7279" y="18860"/>
                  </a:cubicBezTo>
                  <a:cubicBezTo>
                    <a:pt x="7279" y="18738"/>
                    <a:pt x="7279" y="18738"/>
                    <a:pt x="7377" y="18738"/>
                  </a:cubicBezTo>
                  <a:lnTo>
                    <a:pt x="7181" y="18738"/>
                  </a:lnTo>
                  <a:cubicBezTo>
                    <a:pt x="7082" y="18639"/>
                    <a:pt x="7082" y="18541"/>
                    <a:pt x="6984" y="18442"/>
                  </a:cubicBezTo>
                  <a:cubicBezTo>
                    <a:pt x="6984" y="18344"/>
                    <a:pt x="7082" y="18344"/>
                    <a:pt x="7082" y="18246"/>
                  </a:cubicBezTo>
                  <a:cubicBezTo>
                    <a:pt x="7082" y="18123"/>
                    <a:pt x="6984" y="17926"/>
                    <a:pt x="6984" y="17828"/>
                  </a:cubicBezTo>
                  <a:lnTo>
                    <a:pt x="6763" y="17828"/>
                  </a:lnTo>
                  <a:lnTo>
                    <a:pt x="6763" y="17311"/>
                  </a:lnTo>
                  <a:cubicBezTo>
                    <a:pt x="6664" y="17213"/>
                    <a:pt x="6566" y="17115"/>
                    <a:pt x="6566" y="16893"/>
                  </a:cubicBezTo>
                  <a:cubicBezTo>
                    <a:pt x="6664" y="16795"/>
                    <a:pt x="6468" y="16598"/>
                    <a:pt x="6566" y="16402"/>
                  </a:cubicBezTo>
                  <a:lnTo>
                    <a:pt x="6566" y="16402"/>
                  </a:lnTo>
                  <a:cubicBezTo>
                    <a:pt x="6566" y="16500"/>
                    <a:pt x="6664" y="16500"/>
                    <a:pt x="6664" y="16500"/>
                  </a:cubicBezTo>
                  <a:cubicBezTo>
                    <a:pt x="6664" y="16500"/>
                    <a:pt x="6763" y="16402"/>
                    <a:pt x="6763" y="16279"/>
                  </a:cubicBezTo>
                  <a:cubicBezTo>
                    <a:pt x="6664" y="16279"/>
                    <a:pt x="6566" y="16279"/>
                    <a:pt x="6566" y="16402"/>
                  </a:cubicBezTo>
                  <a:lnTo>
                    <a:pt x="6566" y="16180"/>
                  </a:lnTo>
                  <a:lnTo>
                    <a:pt x="6664" y="16180"/>
                  </a:lnTo>
                  <a:cubicBezTo>
                    <a:pt x="6566" y="16082"/>
                    <a:pt x="6468" y="15984"/>
                    <a:pt x="6468" y="15984"/>
                  </a:cubicBezTo>
                  <a:lnTo>
                    <a:pt x="6468" y="15885"/>
                  </a:lnTo>
                  <a:lnTo>
                    <a:pt x="6468" y="15467"/>
                  </a:lnTo>
                  <a:lnTo>
                    <a:pt x="6566" y="15467"/>
                  </a:lnTo>
                  <a:cubicBezTo>
                    <a:pt x="6566" y="15172"/>
                    <a:pt x="6369" y="15049"/>
                    <a:pt x="6369" y="14852"/>
                  </a:cubicBezTo>
                  <a:cubicBezTo>
                    <a:pt x="6369" y="14754"/>
                    <a:pt x="6468" y="14656"/>
                    <a:pt x="6468" y="14557"/>
                  </a:cubicBezTo>
                  <a:cubicBezTo>
                    <a:pt x="6468" y="14557"/>
                    <a:pt x="6664" y="14557"/>
                    <a:pt x="6664" y="14336"/>
                  </a:cubicBezTo>
                  <a:cubicBezTo>
                    <a:pt x="6566" y="14336"/>
                    <a:pt x="6566" y="14336"/>
                    <a:pt x="6566" y="14434"/>
                  </a:cubicBezTo>
                  <a:cubicBezTo>
                    <a:pt x="6468" y="14336"/>
                    <a:pt x="6566" y="14238"/>
                    <a:pt x="6664" y="14139"/>
                  </a:cubicBezTo>
                  <a:lnTo>
                    <a:pt x="6664" y="14041"/>
                  </a:lnTo>
                  <a:lnTo>
                    <a:pt x="6566" y="14041"/>
                  </a:lnTo>
                  <a:cubicBezTo>
                    <a:pt x="6468" y="13943"/>
                    <a:pt x="6468" y="13721"/>
                    <a:pt x="6468" y="13623"/>
                  </a:cubicBezTo>
                  <a:cubicBezTo>
                    <a:pt x="6468" y="13623"/>
                    <a:pt x="6468" y="13525"/>
                    <a:pt x="6566" y="13525"/>
                  </a:cubicBezTo>
                  <a:cubicBezTo>
                    <a:pt x="6664" y="13426"/>
                    <a:pt x="6566" y="13205"/>
                    <a:pt x="6566" y="13107"/>
                  </a:cubicBezTo>
                  <a:cubicBezTo>
                    <a:pt x="6664" y="12910"/>
                    <a:pt x="6763" y="12812"/>
                    <a:pt x="6861" y="12590"/>
                  </a:cubicBezTo>
                  <a:lnTo>
                    <a:pt x="6861" y="12295"/>
                  </a:lnTo>
                  <a:cubicBezTo>
                    <a:pt x="6861" y="12197"/>
                    <a:pt x="6984" y="12197"/>
                    <a:pt x="6984" y="12098"/>
                  </a:cubicBezTo>
                  <a:cubicBezTo>
                    <a:pt x="6984" y="11976"/>
                    <a:pt x="7082" y="11976"/>
                    <a:pt x="7082" y="11877"/>
                  </a:cubicBezTo>
                  <a:cubicBezTo>
                    <a:pt x="7082" y="11877"/>
                    <a:pt x="7181" y="11779"/>
                    <a:pt x="7181" y="11680"/>
                  </a:cubicBezTo>
                  <a:cubicBezTo>
                    <a:pt x="7181" y="11680"/>
                    <a:pt x="7279" y="11582"/>
                    <a:pt x="7377" y="11582"/>
                  </a:cubicBezTo>
                  <a:lnTo>
                    <a:pt x="7377" y="11262"/>
                  </a:lnTo>
                  <a:cubicBezTo>
                    <a:pt x="7377" y="11164"/>
                    <a:pt x="7377" y="11066"/>
                    <a:pt x="7476" y="10967"/>
                  </a:cubicBezTo>
                  <a:lnTo>
                    <a:pt x="7599" y="10967"/>
                  </a:lnTo>
                  <a:cubicBezTo>
                    <a:pt x="7599" y="10869"/>
                    <a:pt x="7599" y="10746"/>
                    <a:pt x="7697" y="10648"/>
                  </a:cubicBezTo>
                  <a:cubicBezTo>
                    <a:pt x="7697" y="10549"/>
                    <a:pt x="7795" y="10451"/>
                    <a:pt x="7795" y="10353"/>
                  </a:cubicBezTo>
                  <a:cubicBezTo>
                    <a:pt x="7894" y="10033"/>
                    <a:pt x="8213" y="9836"/>
                    <a:pt x="8312" y="9517"/>
                  </a:cubicBezTo>
                  <a:cubicBezTo>
                    <a:pt x="8410" y="9222"/>
                    <a:pt x="8607" y="9025"/>
                    <a:pt x="8705" y="8804"/>
                  </a:cubicBezTo>
                  <a:cubicBezTo>
                    <a:pt x="8828" y="8804"/>
                    <a:pt x="8926" y="8705"/>
                    <a:pt x="8926" y="8607"/>
                  </a:cubicBezTo>
                  <a:cubicBezTo>
                    <a:pt x="8926" y="8508"/>
                    <a:pt x="9025" y="8410"/>
                    <a:pt x="9025" y="8287"/>
                  </a:cubicBezTo>
                  <a:cubicBezTo>
                    <a:pt x="9123" y="8287"/>
                    <a:pt x="9222" y="8287"/>
                    <a:pt x="9222" y="8090"/>
                  </a:cubicBezTo>
                  <a:lnTo>
                    <a:pt x="9320" y="7992"/>
                  </a:lnTo>
                  <a:cubicBezTo>
                    <a:pt x="9443" y="7894"/>
                    <a:pt x="9541" y="7795"/>
                    <a:pt x="9541" y="7672"/>
                  </a:cubicBezTo>
                  <a:cubicBezTo>
                    <a:pt x="9738" y="7377"/>
                    <a:pt x="9935" y="7181"/>
                    <a:pt x="10156" y="6959"/>
                  </a:cubicBezTo>
                  <a:lnTo>
                    <a:pt x="10156" y="6763"/>
                  </a:lnTo>
                  <a:cubicBezTo>
                    <a:pt x="9640" y="7279"/>
                    <a:pt x="9222" y="7894"/>
                    <a:pt x="8705" y="8508"/>
                  </a:cubicBezTo>
                  <a:cubicBezTo>
                    <a:pt x="8705" y="8508"/>
                    <a:pt x="8607" y="8607"/>
                    <a:pt x="8607" y="8705"/>
                  </a:cubicBezTo>
                  <a:cubicBezTo>
                    <a:pt x="8410" y="8902"/>
                    <a:pt x="8213" y="9123"/>
                    <a:pt x="8090" y="9418"/>
                  </a:cubicBezTo>
                  <a:cubicBezTo>
                    <a:pt x="8090" y="9418"/>
                    <a:pt x="8090" y="9517"/>
                    <a:pt x="7992" y="9640"/>
                  </a:cubicBezTo>
                  <a:cubicBezTo>
                    <a:pt x="7795" y="9836"/>
                    <a:pt x="7697" y="10131"/>
                    <a:pt x="7476" y="10451"/>
                  </a:cubicBezTo>
                  <a:cubicBezTo>
                    <a:pt x="7476" y="10549"/>
                    <a:pt x="7377" y="10648"/>
                    <a:pt x="7279" y="10746"/>
                  </a:cubicBezTo>
                  <a:cubicBezTo>
                    <a:pt x="7181" y="11066"/>
                    <a:pt x="6984" y="11361"/>
                    <a:pt x="6861" y="11680"/>
                  </a:cubicBezTo>
                  <a:cubicBezTo>
                    <a:pt x="6861" y="11779"/>
                    <a:pt x="6763" y="11779"/>
                    <a:pt x="6763" y="11877"/>
                  </a:cubicBezTo>
                  <a:cubicBezTo>
                    <a:pt x="6664" y="11976"/>
                    <a:pt x="6664" y="12197"/>
                    <a:pt x="6566" y="12394"/>
                  </a:cubicBezTo>
                  <a:cubicBezTo>
                    <a:pt x="6468" y="12197"/>
                    <a:pt x="6468" y="12098"/>
                    <a:pt x="6566" y="11877"/>
                  </a:cubicBezTo>
                  <a:lnTo>
                    <a:pt x="6468" y="11877"/>
                  </a:lnTo>
                  <a:cubicBezTo>
                    <a:pt x="6566" y="11779"/>
                    <a:pt x="6664" y="11779"/>
                    <a:pt x="6664" y="11680"/>
                  </a:cubicBezTo>
                  <a:cubicBezTo>
                    <a:pt x="6763" y="11484"/>
                    <a:pt x="6763" y="11262"/>
                    <a:pt x="6763" y="11164"/>
                  </a:cubicBezTo>
                  <a:cubicBezTo>
                    <a:pt x="6984" y="11066"/>
                    <a:pt x="6984" y="10967"/>
                    <a:pt x="6984" y="10869"/>
                  </a:cubicBezTo>
                  <a:cubicBezTo>
                    <a:pt x="7082" y="10746"/>
                    <a:pt x="7082" y="10549"/>
                    <a:pt x="7181" y="10451"/>
                  </a:cubicBezTo>
                  <a:cubicBezTo>
                    <a:pt x="7279" y="10353"/>
                    <a:pt x="7279" y="10254"/>
                    <a:pt x="7279" y="10131"/>
                  </a:cubicBezTo>
                  <a:cubicBezTo>
                    <a:pt x="7377" y="10033"/>
                    <a:pt x="7377" y="9935"/>
                    <a:pt x="7476" y="9836"/>
                  </a:cubicBezTo>
                  <a:cubicBezTo>
                    <a:pt x="7599" y="9836"/>
                    <a:pt x="7599" y="9640"/>
                    <a:pt x="7697" y="9640"/>
                  </a:cubicBezTo>
                  <a:cubicBezTo>
                    <a:pt x="7795" y="9517"/>
                    <a:pt x="7795" y="9320"/>
                    <a:pt x="7894" y="9320"/>
                  </a:cubicBezTo>
                  <a:cubicBezTo>
                    <a:pt x="7992" y="9222"/>
                    <a:pt x="7992" y="9025"/>
                    <a:pt x="8090" y="8902"/>
                  </a:cubicBezTo>
                  <a:cubicBezTo>
                    <a:pt x="8213" y="8804"/>
                    <a:pt x="8312" y="8705"/>
                    <a:pt x="8312" y="8607"/>
                  </a:cubicBezTo>
                  <a:cubicBezTo>
                    <a:pt x="8410" y="8508"/>
                    <a:pt x="8508" y="8287"/>
                    <a:pt x="8607" y="8189"/>
                  </a:cubicBezTo>
                  <a:cubicBezTo>
                    <a:pt x="8705" y="7992"/>
                    <a:pt x="8926" y="7795"/>
                    <a:pt x="9123" y="7574"/>
                  </a:cubicBezTo>
                  <a:cubicBezTo>
                    <a:pt x="9123" y="7476"/>
                    <a:pt x="9222" y="7476"/>
                    <a:pt x="9320" y="7476"/>
                  </a:cubicBezTo>
                  <a:cubicBezTo>
                    <a:pt x="9320" y="7181"/>
                    <a:pt x="9541" y="7058"/>
                    <a:pt x="9640" y="6959"/>
                  </a:cubicBezTo>
                  <a:cubicBezTo>
                    <a:pt x="9738" y="6861"/>
                    <a:pt x="9738" y="6664"/>
                    <a:pt x="9935" y="6664"/>
                  </a:cubicBezTo>
                  <a:cubicBezTo>
                    <a:pt x="10058" y="6566"/>
                    <a:pt x="10156" y="6566"/>
                    <a:pt x="10254" y="6443"/>
                  </a:cubicBezTo>
                  <a:cubicBezTo>
                    <a:pt x="10353" y="6345"/>
                    <a:pt x="10353" y="6345"/>
                    <a:pt x="10451" y="6246"/>
                  </a:cubicBezTo>
                  <a:cubicBezTo>
                    <a:pt x="10451" y="6246"/>
                    <a:pt x="10549" y="6246"/>
                    <a:pt x="10549" y="6345"/>
                  </a:cubicBezTo>
                  <a:cubicBezTo>
                    <a:pt x="10672" y="6246"/>
                    <a:pt x="10672" y="6148"/>
                    <a:pt x="10771" y="6148"/>
                  </a:cubicBezTo>
                  <a:lnTo>
                    <a:pt x="10869" y="6148"/>
                  </a:lnTo>
                  <a:cubicBezTo>
                    <a:pt x="11066" y="5951"/>
                    <a:pt x="11287" y="5951"/>
                    <a:pt x="11385" y="5828"/>
                  </a:cubicBezTo>
                  <a:cubicBezTo>
                    <a:pt x="11582" y="5730"/>
                    <a:pt x="11582" y="5632"/>
                    <a:pt x="11582" y="5533"/>
                  </a:cubicBezTo>
                  <a:cubicBezTo>
                    <a:pt x="11680" y="5632"/>
                    <a:pt x="11680" y="5632"/>
                    <a:pt x="11779" y="5730"/>
                  </a:cubicBezTo>
                  <a:cubicBezTo>
                    <a:pt x="11902" y="5632"/>
                    <a:pt x="11902" y="5533"/>
                    <a:pt x="12000" y="5533"/>
                  </a:cubicBezTo>
                  <a:cubicBezTo>
                    <a:pt x="12098" y="5533"/>
                    <a:pt x="12197" y="5533"/>
                    <a:pt x="12197" y="5435"/>
                  </a:cubicBezTo>
                  <a:lnTo>
                    <a:pt x="12197" y="5336"/>
                  </a:lnTo>
                  <a:lnTo>
                    <a:pt x="12098" y="5214"/>
                  </a:lnTo>
                  <a:lnTo>
                    <a:pt x="12295" y="5214"/>
                  </a:lnTo>
                  <a:lnTo>
                    <a:pt x="12394" y="5336"/>
                  </a:lnTo>
                  <a:lnTo>
                    <a:pt x="12516" y="5336"/>
                  </a:lnTo>
                  <a:lnTo>
                    <a:pt x="12615" y="5214"/>
                  </a:lnTo>
                  <a:lnTo>
                    <a:pt x="12812" y="5214"/>
                  </a:lnTo>
                  <a:lnTo>
                    <a:pt x="12910" y="5115"/>
                  </a:lnTo>
                  <a:cubicBezTo>
                    <a:pt x="12812" y="5017"/>
                    <a:pt x="12713" y="5017"/>
                    <a:pt x="12615" y="5017"/>
                  </a:cubicBezTo>
                  <a:lnTo>
                    <a:pt x="12615" y="4820"/>
                  </a:lnTo>
                  <a:cubicBezTo>
                    <a:pt x="12615" y="4722"/>
                    <a:pt x="12615" y="4599"/>
                    <a:pt x="12516" y="4599"/>
                  </a:cubicBezTo>
                  <a:cubicBezTo>
                    <a:pt x="12615" y="4599"/>
                    <a:pt x="12615" y="4599"/>
                    <a:pt x="12713" y="4500"/>
                  </a:cubicBezTo>
                  <a:lnTo>
                    <a:pt x="12713" y="4918"/>
                  </a:lnTo>
                  <a:cubicBezTo>
                    <a:pt x="12812" y="4918"/>
                    <a:pt x="12910" y="4918"/>
                    <a:pt x="13008" y="5115"/>
                  </a:cubicBezTo>
                  <a:lnTo>
                    <a:pt x="13131" y="5017"/>
                  </a:lnTo>
                  <a:cubicBezTo>
                    <a:pt x="13230" y="5115"/>
                    <a:pt x="13328" y="5115"/>
                    <a:pt x="13426" y="5115"/>
                  </a:cubicBezTo>
                  <a:cubicBezTo>
                    <a:pt x="13328" y="5017"/>
                    <a:pt x="13328" y="4918"/>
                    <a:pt x="13328" y="4820"/>
                  </a:cubicBezTo>
                  <a:lnTo>
                    <a:pt x="13328" y="4599"/>
                  </a:lnTo>
                  <a:cubicBezTo>
                    <a:pt x="13426" y="4599"/>
                    <a:pt x="13426" y="4599"/>
                    <a:pt x="13525" y="4722"/>
                  </a:cubicBezTo>
                  <a:cubicBezTo>
                    <a:pt x="13525" y="4599"/>
                    <a:pt x="13623" y="4599"/>
                    <a:pt x="13844" y="4599"/>
                  </a:cubicBezTo>
                  <a:cubicBezTo>
                    <a:pt x="13623" y="4722"/>
                    <a:pt x="13525" y="4820"/>
                    <a:pt x="13525" y="5017"/>
                  </a:cubicBezTo>
                  <a:cubicBezTo>
                    <a:pt x="13746" y="4918"/>
                    <a:pt x="13844" y="4918"/>
                    <a:pt x="13943" y="4918"/>
                  </a:cubicBezTo>
                  <a:lnTo>
                    <a:pt x="13943" y="4820"/>
                  </a:lnTo>
                  <a:cubicBezTo>
                    <a:pt x="14041" y="4820"/>
                    <a:pt x="14041" y="4722"/>
                    <a:pt x="14139" y="4722"/>
                  </a:cubicBezTo>
                  <a:lnTo>
                    <a:pt x="14238" y="4820"/>
                  </a:lnTo>
                  <a:lnTo>
                    <a:pt x="14361" y="4820"/>
                  </a:lnTo>
                  <a:cubicBezTo>
                    <a:pt x="14459" y="4722"/>
                    <a:pt x="14557" y="4722"/>
                    <a:pt x="14656" y="4722"/>
                  </a:cubicBezTo>
                  <a:lnTo>
                    <a:pt x="14656" y="4500"/>
                  </a:lnTo>
                  <a:cubicBezTo>
                    <a:pt x="14715" y="4514"/>
                    <a:pt x="14775" y="4520"/>
                    <a:pt x="14834" y="4520"/>
                  </a:cubicBezTo>
                  <a:cubicBezTo>
                    <a:pt x="15187" y="4520"/>
                    <a:pt x="15527" y="4304"/>
                    <a:pt x="15885" y="4304"/>
                  </a:cubicBezTo>
                  <a:lnTo>
                    <a:pt x="15885" y="3984"/>
                  </a:lnTo>
                  <a:lnTo>
                    <a:pt x="15984" y="3984"/>
                  </a:lnTo>
                  <a:lnTo>
                    <a:pt x="15984" y="4304"/>
                  </a:lnTo>
                  <a:lnTo>
                    <a:pt x="16082" y="4205"/>
                  </a:lnTo>
                  <a:cubicBezTo>
                    <a:pt x="16082" y="4205"/>
                    <a:pt x="16205" y="4304"/>
                    <a:pt x="16205" y="4402"/>
                  </a:cubicBezTo>
                  <a:cubicBezTo>
                    <a:pt x="16205" y="4304"/>
                    <a:pt x="16205" y="4205"/>
                    <a:pt x="16303" y="4107"/>
                  </a:cubicBezTo>
                  <a:cubicBezTo>
                    <a:pt x="16303" y="4107"/>
                    <a:pt x="16402" y="4205"/>
                    <a:pt x="16500" y="4205"/>
                  </a:cubicBezTo>
                  <a:lnTo>
                    <a:pt x="16820" y="4205"/>
                  </a:lnTo>
                  <a:cubicBezTo>
                    <a:pt x="16820" y="4156"/>
                    <a:pt x="16844" y="4156"/>
                    <a:pt x="16881" y="4156"/>
                  </a:cubicBezTo>
                  <a:cubicBezTo>
                    <a:pt x="16918" y="4156"/>
                    <a:pt x="16967" y="4156"/>
                    <a:pt x="17016" y="4107"/>
                  </a:cubicBezTo>
                  <a:lnTo>
                    <a:pt x="17016" y="3984"/>
                  </a:lnTo>
                  <a:cubicBezTo>
                    <a:pt x="17115" y="3984"/>
                    <a:pt x="17213" y="4107"/>
                    <a:pt x="17213" y="4107"/>
                  </a:cubicBezTo>
                  <a:cubicBezTo>
                    <a:pt x="17311" y="3984"/>
                    <a:pt x="17311" y="3984"/>
                    <a:pt x="17311" y="3886"/>
                  </a:cubicBezTo>
                  <a:cubicBezTo>
                    <a:pt x="17422" y="3935"/>
                    <a:pt x="17526" y="3959"/>
                    <a:pt x="17628" y="3959"/>
                  </a:cubicBezTo>
                  <a:cubicBezTo>
                    <a:pt x="17729" y="3959"/>
                    <a:pt x="17828" y="3935"/>
                    <a:pt x="17926" y="3886"/>
                  </a:cubicBezTo>
                  <a:cubicBezTo>
                    <a:pt x="18049" y="3886"/>
                    <a:pt x="18147" y="3984"/>
                    <a:pt x="18246" y="3984"/>
                  </a:cubicBezTo>
                  <a:cubicBezTo>
                    <a:pt x="18295" y="3935"/>
                    <a:pt x="18344" y="3935"/>
                    <a:pt x="18381" y="3935"/>
                  </a:cubicBezTo>
                  <a:cubicBezTo>
                    <a:pt x="18418" y="3935"/>
                    <a:pt x="18442" y="3935"/>
                    <a:pt x="18442" y="3886"/>
                  </a:cubicBezTo>
                  <a:close/>
                  <a:moveTo>
                    <a:pt x="21516" y="26631"/>
                  </a:moveTo>
                  <a:lnTo>
                    <a:pt x="21516" y="26729"/>
                  </a:lnTo>
                  <a:cubicBezTo>
                    <a:pt x="21319" y="26729"/>
                    <a:pt x="21000" y="26852"/>
                    <a:pt x="20803" y="26852"/>
                  </a:cubicBezTo>
                  <a:lnTo>
                    <a:pt x="20705" y="26852"/>
                  </a:lnTo>
                  <a:cubicBezTo>
                    <a:pt x="20803" y="26729"/>
                    <a:pt x="20901" y="26729"/>
                    <a:pt x="21000" y="26729"/>
                  </a:cubicBezTo>
                  <a:cubicBezTo>
                    <a:pt x="21123" y="26729"/>
                    <a:pt x="21123" y="26729"/>
                    <a:pt x="21221" y="26631"/>
                  </a:cubicBezTo>
                  <a:close/>
                  <a:moveTo>
                    <a:pt x="15553" y="26769"/>
                  </a:moveTo>
                  <a:cubicBezTo>
                    <a:pt x="15644" y="26769"/>
                    <a:pt x="15716" y="26823"/>
                    <a:pt x="15885" y="26950"/>
                  </a:cubicBezTo>
                  <a:cubicBezTo>
                    <a:pt x="15590" y="26950"/>
                    <a:pt x="15467" y="26852"/>
                    <a:pt x="15270" y="26852"/>
                  </a:cubicBezTo>
                  <a:cubicBezTo>
                    <a:pt x="15407" y="26799"/>
                    <a:pt x="15485" y="26769"/>
                    <a:pt x="15553" y="26769"/>
                  </a:cubicBezTo>
                  <a:close/>
                  <a:moveTo>
                    <a:pt x="10156" y="27860"/>
                  </a:moveTo>
                  <a:lnTo>
                    <a:pt x="10058" y="27958"/>
                  </a:lnTo>
                  <a:cubicBezTo>
                    <a:pt x="9935" y="27958"/>
                    <a:pt x="9935" y="27958"/>
                    <a:pt x="9738" y="27860"/>
                  </a:cubicBezTo>
                  <a:close/>
                  <a:moveTo>
                    <a:pt x="22746" y="28893"/>
                  </a:moveTo>
                  <a:lnTo>
                    <a:pt x="22746" y="28991"/>
                  </a:lnTo>
                  <a:lnTo>
                    <a:pt x="22549" y="28991"/>
                  </a:lnTo>
                  <a:cubicBezTo>
                    <a:pt x="22450" y="29090"/>
                    <a:pt x="22450" y="29090"/>
                    <a:pt x="22352" y="29188"/>
                  </a:cubicBezTo>
                  <a:cubicBezTo>
                    <a:pt x="22229" y="29188"/>
                    <a:pt x="22229" y="29090"/>
                    <a:pt x="22131" y="29090"/>
                  </a:cubicBezTo>
                  <a:cubicBezTo>
                    <a:pt x="22352" y="28893"/>
                    <a:pt x="22549" y="28991"/>
                    <a:pt x="22746" y="28893"/>
                  </a:cubicBezTo>
                  <a:close/>
                  <a:moveTo>
                    <a:pt x="18344" y="1"/>
                  </a:moveTo>
                  <a:cubicBezTo>
                    <a:pt x="18246" y="99"/>
                    <a:pt x="18246" y="197"/>
                    <a:pt x="18147" y="296"/>
                  </a:cubicBezTo>
                  <a:lnTo>
                    <a:pt x="17926" y="296"/>
                  </a:lnTo>
                  <a:cubicBezTo>
                    <a:pt x="18049" y="197"/>
                    <a:pt x="18049" y="197"/>
                    <a:pt x="18246" y="99"/>
                  </a:cubicBezTo>
                  <a:lnTo>
                    <a:pt x="17311" y="99"/>
                  </a:lnTo>
                  <a:cubicBezTo>
                    <a:pt x="17213" y="197"/>
                    <a:pt x="17115" y="296"/>
                    <a:pt x="17016" y="517"/>
                  </a:cubicBezTo>
                  <a:cubicBezTo>
                    <a:pt x="16918" y="517"/>
                    <a:pt x="16918" y="419"/>
                    <a:pt x="16820" y="419"/>
                  </a:cubicBezTo>
                  <a:cubicBezTo>
                    <a:pt x="16820" y="296"/>
                    <a:pt x="17016" y="296"/>
                    <a:pt x="16918" y="197"/>
                  </a:cubicBezTo>
                  <a:cubicBezTo>
                    <a:pt x="16697" y="197"/>
                    <a:pt x="16500" y="197"/>
                    <a:pt x="16205" y="296"/>
                  </a:cubicBezTo>
                  <a:cubicBezTo>
                    <a:pt x="16205" y="296"/>
                    <a:pt x="16082" y="419"/>
                    <a:pt x="15984" y="517"/>
                  </a:cubicBezTo>
                  <a:cubicBezTo>
                    <a:pt x="15885" y="419"/>
                    <a:pt x="15787" y="419"/>
                    <a:pt x="15787" y="296"/>
                  </a:cubicBezTo>
                  <a:cubicBezTo>
                    <a:pt x="15688" y="419"/>
                    <a:pt x="15590" y="419"/>
                    <a:pt x="15590" y="419"/>
                  </a:cubicBezTo>
                  <a:cubicBezTo>
                    <a:pt x="15590" y="488"/>
                    <a:pt x="15590" y="558"/>
                    <a:pt x="15547" y="558"/>
                  </a:cubicBezTo>
                  <a:cubicBezTo>
                    <a:pt x="15529" y="558"/>
                    <a:pt x="15503" y="546"/>
                    <a:pt x="15467" y="517"/>
                  </a:cubicBezTo>
                  <a:cubicBezTo>
                    <a:pt x="15369" y="566"/>
                    <a:pt x="15270" y="566"/>
                    <a:pt x="15169" y="566"/>
                  </a:cubicBezTo>
                  <a:cubicBezTo>
                    <a:pt x="15068" y="566"/>
                    <a:pt x="14963" y="566"/>
                    <a:pt x="14852" y="615"/>
                  </a:cubicBezTo>
                  <a:cubicBezTo>
                    <a:pt x="14803" y="665"/>
                    <a:pt x="14754" y="665"/>
                    <a:pt x="14693" y="665"/>
                  </a:cubicBezTo>
                  <a:cubicBezTo>
                    <a:pt x="14631" y="665"/>
                    <a:pt x="14557" y="665"/>
                    <a:pt x="14459" y="714"/>
                  </a:cubicBezTo>
                  <a:cubicBezTo>
                    <a:pt x="14361" y="714"/>
                    <a:pt x="14361" y="714"/>
                    <a:pt x="14361" y="1033"/>
                  </a:cubicBezTo>
                  <a:cubicBezTo>
                    <a:pt x="14459" y="910"/>
                    <a:pt x="14557" y="910"/>
                    <a:pt x="14557" y="812"/>
                  </a:cubicBezTo>
                  <a:cubicBezTo>
                    <a:pt x="14557" y="812"/>
                    <a:pt x="14656" y="910"/>
                    <a:pt x="14754" y="910"/>
                  </a:cubicBezTo>
                  <a:cubicBezTo>
                    <a:pt x="14656" y="1132"/>
                    <a:pt x="14459" y="1033"/>
                    <a:pt x="14361" y="1132"/>
                  </a:cubicBezTo>
                  <a:cubicBezTo>
                    <a:pt x="14238" y="1230"/>
                    <a:pt x="14041" y="1230"/>
                    <a:pt x="13844" y="1328"/>
                  </a:cubicBezTo>
                  <a:cubicBezTo>
                    <a:pt x="13525" y="1328"/>
                    <a:pt x="13230" y="1427"/>
                    <a:pt x="12910" y="1525"/>
                  </a:cubicBezTo>
                  <a:cubicBezTo>
                    <a:pt x="12910" y="1566"/>
                    <a:pt x="12899" y="1580"/>
                    <a:pt x="12884" y="1580"/>
                  </a:cubicBezTo>
                  <a:cubicBezTo>
                    <a:pt x="12855" y="1580"/>
                    <a:pt x="12812" y="1525"/>
                    <a:pt x="12812" y="1525"/>
                  </a:cubicBezTo>
                  <a:cubicBezTo>
                    <a:pt x="12910" y="1427"/>
                    <a:pt x="12910" y="1427"/>
                    <a:pt x="13008" y="1427"/>
                  </a:cubicBezTo>
                  <a:cubicBezTo>
                    <a:pt x="12910" y="1328"/>
                    <a:pt x="12910" y="1328"/>
                    <a:pt x="12812" y="1230"/>
                  </a:cubicBezTo>
                  <a:cubicBezTo>
                    <a:pt x="12713" y="1328"/>
                    <a:pt x="12713" y="1427"/>
                    <a:pt x="12615" y="1427"/>
                  </a:cubicBezTo>
                  <a:cubicBezTo>
                    <a:pt x="12516" y="1427"/>
                    <a:pt x="12516" y="1427"/>
                    <a:pt x="12516" y="1328"/>
                  </a:cubicBezTo>
                  <a:cubicBezTo>
                    <a:pt x="12394" y="1427"/>
                    <a:pt x="12394" y="1525"/>
                    <a:pt x="12295" y="1648"/>
                  </a:cubicBezTo>
                  <a:lnTo>
                    <a:pt x="12516" y="1648"/>
                  </a:lnTo>
                  <a:lnTo>
                    <a:pt x="12516" y="1746"/>
                  </a:lnTo>
                  <a:lnTo>
                    <a:pt x="12197" y="1746"/>
                  </a:lnTo>
                  <a:cubicBezTo>
                    <a:pt x="12197" y="1746"/>
                    <a:pt x="12098" y="1746"/>
                    <a:pt x="12098" y="1648"/>
                  </a:cubicBezTo>
                  <a:lnTo>
                    <a:pt x="12098" y="1525"/>
                  </a:lnTo>
                  <a:cubicBezTo>
                    <a:pt x="12000" y="1648"/>
                    <a:pt x="11902" y="1648"/>
                    <a:pt x="11902" y="1746"/>
                  </a:cubicBezTo>
                  <a:lnTo>
                    <a:pt x="11902" y="1845"/>
                  </a:lnTo>
                  <a:lnTo>
                    <a:pt x="11680" y="1845"/>
                  </a:lnTo>
                  <a:cubicBezTo>
                    <a:pt x="11779" y="1845"/>
                    <a:pt x="11779" y="1845"/>
                    <a:pt x="11779" y="1746"/>
                  </a:cubicBezTo>
                  <a:lnTo>
                    <a:pt x="11582" y="1746"/>
                  </a:lnTo>
                  <a:lnTo>
                    <a:pt x="11582" y="1845"/>
                  </a:lnTo>
                  <a:cubicBezTo>
                    <a:pt x="11484" y="1943"/>
                    <a:pt x="11385" y="1943"/>
                    <a:pt x="11287" y="1943"/>
                  </a:cubicBezTo>
                  <a:cubicBezTo>
                    <a:pt x="11164" y="2042"/>
                    <a:pt x="11164" y="2140"/>
                    <a:pt x="11066" y="2140"/>
                  </a:cubicBezTo>
                  <a:cubicBezTo>
                    <a:pt x="10869" y="2263"/>
                    <a:pt x="10549" y="2361"/>
                    <a:pt x="10353" y="2558"/>
                  </a:cubicBezTo>
                  <a:lnTo>
                    <a:pt x="10058" y="2558"/>
                  </a:lnTo>
                  <a:cubicBezTo>
                    <a:pt x="9935" y="2656"/>
                    <a:pt x="9935" y="2755"/>
                    <a:pt x="9836" y="2755"/>
                  </a:cubicBezTo>
                  <a:cubicBezTo>
                    <a:pt x="9677" y="2854"/>
                    <a:pt x="9517" y="3003"/>
                    <a:pt x="9345" y="3003"/>
                  </a:cubicBezTo>
                  <a:cubicBezTo>
                    <a:pt x="9304" y="3003"/>
                    <a:pt x="9263" y="2994"/>
                    <a:pt x="9222" y="2976"/>
                  </a:cubicBezTo>
                  <a:cubicBezTo>
                    <a:pt x="9123" y="3074"/>
                    <a:pt x="9123" y="3173"/>
                    <a:pt x="9025" y="3173"/>
                  </a:cubicBezTo>
                  <a:lnTo>
                    <a:pt x="8828" y="3173"/>
                  </a:lnTo>
                  <a:cubicBezTo>
                    <a:pt x="8705" y="3271"/>
                    <a:pt x="8607" y="3492"/>
                    <a:pt x="8508" y="3492"/>
                  </a:cubicBezTo>
                  <a:cubicBezTo>
                    <a:pt x="8410" y="3591"/>
                    <a:pt x="8213" y="3689"/>
                    <a:pt x="8090" y="3787"/>
                  </a:cubicBezTo>
                  <a:cubicBezTo>
                    <a:pt x="7894" y="3787"/>
                    <a:pt x="7697" y="3886"/>
                    <a:pt x="7599" y="4107"/>
                  </a:cubicBezTo>
                  <a:lnTo>
                    <a:pt x="7377" y="4107"/>
                  </a:lnTo>
                  <a:cubicBezTo>
                    <a:pt x="7377" y="4205"/>
                    <a:pt x="7181" y="4304"/>
                    <a:pt x="7082" y="4304"/>
                  </a:cubicBezTo>
                  <a:cubicBezTo>
                    <a:pt x="6763" y="4500"/>
                    <a:pt x="6468" y="4599"/>
                    <a:pt x="6369" y="4918"/>
                  </a:cubicBezTo>
                  <a:cubicBezTo>
                    <a:pt x="6369" y="4918"/>
                    <a:pt x="6246" y="4918"/>
                    <a:pt x="6246" y="5017"/>
                  </a:cubicBezTo>
                  <a:cubicBezTo>
                    <a:pt x="5951" y="5017"/>
                    <a:pt x="5853" y="5214"/>
                    <a:pt x="5632" y="5435"/>
                  </a:cubicBezTo>
                  <a:cubicBezTo>
                    <a:pt x="5435" y="5632"/>
                    <a:pt x="5238" y="5730"/>
                    <a:pt x="5140" y="5951"/>
                  </a:cubicBezTo>
                  <a:lnTo>
                    <a:pt x="4918" y="6148"/>
                  </a:lnTo>
                  <a:lnTo>
                    <a:pt x="4722" y="6345"/>
                  </a:lnTo>
                  <a:cubicBezTo>
                    <a:pt x="4623" y="6443"/>
                    <a:pt x="4525" y="6443"/>
                    <a:pt x="4402" y="6566"/>
                  </a:cubicBezTo>
                  <a:cubicBezTo>
                    <a:pt x="4304" y="6861"/>
                    <a:pt x="4009" y="7058"/>
                    <a:pt x="3787" y="7377"/>
                  </a:cubicBezTo>
                  <a:cubicBezTo>
                    <a:pt x="3591" y="7672"/>
                    <a:pt x="3394" y="7894"/>
                    <a:pt x="3173" y="8090"/>
                  </a:cubicBezTo>
                  <a:cubicBezTo>
                    <a:pt x="3173" y="8189"/>
                    <a:pt x="3074" y="8189"/>
                    <a:pt x="3074" y="8287"/>
                  </a:cubicBezTo>
                  <a:cubicBezTo>
                    <a:pt x="3074" y="8410"/>
                    <a:pt x="2878" y="8508"/>
                    <a:pt x="2878" y="8705"/>
                  </a:cubicBezTo>
                  <a:cubicBezTo>
                    <a:pt x="2779" y="8804"/>
                    <a:pt x="2681" y="8902"/>
                    <a:pt x="2558" y="9025"/>
                  </a:cubicBezTo>
                  <a:cubicBezTo>
                    <a:pt x="2558" y="9123"/>
                    <a:pt x="2460" y="9222"/>
                    <a:pt x="2460" y="9320"/>
                  </a:cubicBezTo>
                  <a:cubicBezTo>
                    <a:pt x="2263" y="9517"/>
                    <a:pt x="2263" y="9836"/>
                    <a:pt x="2066" y="9935"/>
                  </a:cubicBezTo>
                  <a:cubicBezTo>
                    <a:pt x="2164" y="10131"/>
                    <a:pt x="1943" y="10131"/>
                    <a:pt x="1943" y="10254"/>
                  </a:cubicBezTo>
                  <a:cubicBezTo>
                    <a:pt x="1943" y="10353"/>
                    <a:pt x="1845" y="10451"/>
                    <a:pt x="1845" y="10549"/>
                  </a:cubicBezTo>
                  <a:cubicBezTo>
                    <a:pt x="1746" y="10648"/>
                    <a:pt x="1746" y="10746"/>
                    <a:pt x="1648" y="10869"/>
                  </a:cubicBezTo>
                  <a:cubicBezTo>
                    <a:pt x="1648" y="10967"/>
                    <a:pt x="1550" y="11066"/>
                    <a:pt x="1550" y="11262"/>
                  </a:cubicBezTo>
                  <a:lnTo>
                    <a:pt x="1451" y="11361"/>
                  </a:lnTo>
                  <a:cubicBezTo>
                    <a:pt x="1328" y="11582"/>
                    <a:pt x="1328" y="11680"/>
                    <a:pt x="1230" y="11877"/>
                  </a:cubicBezTo>
                  <a:cubicBezTo>
                    <a:pt x="1132" y="11976"/>
                    <a:pt x="1132" y="12098"/>
                    <a:pt x="1033" y="12197"/>
                  </a:cubicBezTo>
                  <a:lnTo>
                    <a:pt x="1033" y="12492"/>
                  </a:lnTo>
                  <a:cubicBezTo>
                    <a:pt x="837" y="12590"/>
                    <a:pt x="837" y="12713"/>
                    <a:pt x="837" y="12812"/>
                  </a:cubicBezTo>
                  <a:cubicBezTo>
                    <a:pt x="837" y="13008"/>
                    <a:pt x="714" y="13008"/>
                    <a:pt x="714" y="13205"/>
                  </a:cubicBezTo>
                  <a:lnTo>
                    <a:pt x="714" y="13328"/>
                  </a:lnTo>
                  <a:cubicBezTo>
                    <a:pt x="615" y="13328"/>
                    <a:pt x="615" y="13426"/>
                    <a:pt x="517" y="13525"/>
                  </a:cubicBezTo>
                  <a:cubicBezTo>
                    <a:pt x="517" y="13820"/>
                    <a:pt x="419" y="14139"/>
                    <a:pt x="320" y="14336"/>
                  </a:cubicBezTo>
                  <a:cubicBezTo>
                    <a:pt x="222" y="14557"/>
                    <a:pt x="222" y="14656"/>
                    <a:pt x="320" y="14754"/>
                  </a:cubicBezTo>
                  <a:lnTo>
                    <a:pt x="99" y="14754"/>
                  </a:lnTo>
                  <a:cubicBezTo>
                    <a:pt x="222" y="14852"/>
                    <a:pt x="320" y="14852"/>
                    <a:pt x="419" y="14951"/>
                  </a:cubicBezTo>
                  <a:cubicBezTo>
                    <a:pt x="517" y="14951"/>
                    <a:pt x="517" y="14852"/>
                    <a:pt x="615" y="14852"/>
                  </a:cubicBezTo>
                  <a:lnTo>
                    <a:pt x="615" y="14754"/>
                  </a:lnTo>
                  <a:lnTo>
                    <a:pt x="837" y="14557"/>
                  </a:lnTo>
                  <a:cubicBezTo>
                    <a:pt x="714" y="14434"/>
                    <a:pt x="714" y="14434"/>
                    <a:pt x="615" y="14434"/>
                  </a:cubicBezTo>
                  <a:cubicBezTo>
                    <a:pt x="714" y="14336"/>
                    <a:pt x="837" y="14238"/>
                    <a:pt x="935" y="14041"/>
                  </a:cubicBezTo>
                  <a:lnTo>
                    <a:pt x="935" y="14238"/>
                  </a:lnTo>
                  <a:lnTo>
                    <a:pt x="935" y="14434"/>
                  </a:lnTo>
                  <a:cubicBezTo>
                    <a:pt x="935" y="14434"/>
                    <a:pt x="837" y="14434"/>
                    <a:pt x="837" y="14557"/>
                  </a:cubicBezTo>
                  <a:lnTo>
                    <a:pt x="837" y="14951"/>
                  </a:lnTo>
                  <a:cubicBezTo>
                    <a:pt x="837" y="14852"/>
                    <a:pt x="714" y="14852"/>
                    <a:pt x="714" y="14852"/>
                  </a:cubicBezTo>
                  <a:cubicBezTo>
                    <a:pt x="615" y="14852"/>
                    <a:pt x="615" y="14951"/>
                    <a:pt x="615" y="14951"/>
                  </a:cubicBezTo>
                  <a:cubicBezTo>
                    <a:pt x="714" y="14951"/>
                    <a:pt x="935" y="14951"/>
                    <a:pt x="935" y="15049"/>
                  </a:cubicBezTo>
                  <a:cubicBezTo>
                    <a:pt x="935" y="15270"/>
                    <a:pt x="714" y="15467"/>
                    <a:pt x="837" y="15664"/>
                  </a:cubicBezTo>
                  <a:lnTo>
                    <a:pt x="837" y="15885"/>
                  </a:lnTo>
                  <a:lnTo>
                    <a:pt x="837" y="16082"/>
                  </a:lnTo>
                  <a:lnTo>
                    <a:pt x="837" y="16279"/>
                  </a:lnTo>
                  <a:cubicBezTo>
                    <a:pt x="837" y="16402"/>
                    <a:pt x="837" y="16402"/>
                    <a:pt x="935" y="16402"/>
                  </a:cubicBezTo>
                  <a:cubicBezTo>
                    <a:pt x="837" y="16500"/>
                    <a:pt x="714" y="16598"/>
                    <a:pt x="615" y="16697"/>
                  </a:cubicBezTo>
                  <a:cubicBezTo>
                    <a:pt x="714" y="16697"/>
                    <a:pt x="837" y="16598"/>
                    <a:pt x="837" y="16598"/>
                  </a:cubicBezTo>
                  <a:cubicBezTo>
                    <a:pt x="935" y="16598"/>
                    <a:pt x="935" y="16697"/>
                    <a:pt x="935" y="16697"/>
                  </a:cubicBezTo>
                  <a:cubicBezTo>
                    <a:pt x="837" y="16795"/>
                    <a:pt x="935" y="17016"/>
                    <a:pt x="837" y="17115"/>
                  </a:cubicBezTo>
                  <a:cubicBezTo>
                    <a:pt x="837" y="17016"/>
                    <a:pt x="837" y="17016"/>
                    <a:pt x="714" y="16893"/>
                  </a:cubicBezTo>
                  <a:cubicBezTo>
                    <a:pt x="714" y="17016"/>
                    <a:pt x="714" y="17016"/>
                    <a:pt x="615" y="17016"/>
                  </a:cubicBezTo>
                  <a:cubicBezTo>
                    <a:pt x="714" y="17115"/>
                    <a:pt x="837" y="17115"/>
                    <a:pt x="935" y="17213"/>
                  </a:cubicBezTo>
                  <a:lnTo>
                    <a:pt x="935" y="17631"/>
                  </a:lnTo>
                  <a:cubicBezTo>
                    <a:pt x="935" y="17729"/>
                    <a:pt x="1033" y="17828"/>
                    <a:pt x="1033" y="17926"/>
                  </a:cubicBezTo>
                  <a:lnTo>
                    <a:pt x="935" y="18024"/>
                  </a:lnTo>
                  <a:cubicBezTo>
                    <a:pt x="837" y="17828"/>
                    <a:pt x="837" y="17631"/>
                    <a:pt x="837" y="17311"/>
                  </a:cubicBezTo>
                  <a:lnTo>
                    <a:pt x="615" y="17311"/>
                  </a:lnTo>
                  <a:cubicBezTo>
                    <a:pt x="714" y="17631"/>
                    <a:pt x="714" y="17828"/>
                    <a:pt x="714" y="18024"/>
                  </a:cubicBezTo>
                  <a:lnTo>
                    <a:pt x="837" y="18024"/>
                  </a:lnTo>
                  <a:lnTo>
                    <a:pt x="837" y="18123"/>
                  </a:lnTo>
                  <a:cubicBezTo>
                    <a:pt x="935" y="18123"/>
                    <a:pt x="935" y="18123"/>
                    <a:pt x="1033" y="18024"/>
                  </a:cubicBezTo>
                  <a:cubicBezTo>
                    <a:pt x="1033" y="18123"/>
                    <a:pt x="1033" y="18123"/>
                    <a:pt x="1132" y="18123"/>
                  </a:cubicBezTo>
                  <a:cubicBezTo>
                    <a:pt x="1033" y="18123"/>
                    <a:pt x="1033" y="18246"/>
                    <a:pt x="1033" y="18246"/>
                  </a:cubicBezTo>
                  <a:lnTo>
                    <a:pt x="1033" y="18344"/>
                  </a:lnTo>
                  <a:cubicBezTo>
                    <a:pt x="935" y="18344"/>
                    <a:pt x="935" y="18246"/>
                    <a:pt x="837" y="18246"/>
                  </a:cubicBezTo>
                  <a:lnTo>
                    <a:pt x="837" y="18442"/>
                  </a:lnTo>
                  <a:cubicBezTo>
                    <a:pt x="837" y="18541"/>
                    <a:pt x="935" y="18541"/>
                    <a:pt x="935" y="18639"/>
                  </a:cubicBezTo>
                  <a:lnTo>
                    <a:pt x="935" y="18860"/>
                  </a:lnTo>
                  <a:cubicBezTo>
                    <a:pt x="1033" y="18959"/>
                    <a:pt x="1033" y="18959"/>
                    <a:pt x="1132" y="18959"/>
                  </a:cubicBezTo>
                  <a:lnTo>
                    <a:pt x="1132" y="19352"/>
                  </a:lnTo>
                  <a:cubicBezTo>
                    <a:pt x="1132" y="19475"/>
                    <a:pt x="1230" y="19574"/>
                    <a:pt x="1230" y="19672"/>
                  </a:cubicBezTo>
                  <a:cubicBezTo>
                    <a:pt x="1230" y="19770"/>
                    <a:pt x="1230" y="19869"/>
                    <a:pt x="1328" y="19967"/>
                  </a:cubicBezTo>
                  <a:cubicBezTo>
                    <a:pt x="1451" y="20090"/>
                    <a:pt x="1550" y="20188"/>
                    <a:pt x="1550" y="20385"/>
                  </a:cubicBezTo>
                  <a:cubicBezTo>
                    <a:pt x="1648" y="20483"/>
                    <a:pt x="1451" y="20582"/>
                    <a:pt x="1550" y="20705"/>
                  </a:cubicBezTo>
                  <a:cubicBezTo>
                    <a:pt x="1550" y="20705"/>
                    <a:pt x="1648" y="20705"/>
                    <a:pt x="1648" y="20803"/>
                  </a:cubicBezTo>
                  <a:lnTo>
                    <a:pt x="1648" y="21000"/>
                  </a:lnTo>
                  <a:lnTo>
                    <a:pt x="1845" y="21000"/>
                  </a:lnTo>
                  <a:cubicBezTo>
                    <a:pt x="1845" y="21098"/>
                    <a:pt x="1746" y="21098"/>
                    <a:pt x="1648" y="21196"/>
                  </a:cubicBezTo>
                  <a:cubicBezTo>
                    <a:pt x="1648" y="21098"/>
                    <a:pt x="1550" y="21000"/>
                    <a:pt x="1550" y="21000"/>
                  </a:cubicBezTo>
                  <a:lnTo>
                    <a:pt x="1550" y="20901"/>
                  </a:lnTo>
                  <a:cubicBezTo>
                    <a:pt x="1550" y="20803"/>
                    <a:pt x="1451" y="20803"/>
                    <a:pt x="1451" y="20705"/>
                  </a:cubicBezTo>
                  <a:cubicBezTo>
                    <a:pt x="1451" y="20582"/>
                    <a:pt x="1328" y="20582"/>
                    <a:pt x="1328" y="20483"/>
                  </a:cubicBezTo>
                  <a:cubicBezTo>
                    <a:pt x="1230" y="20483"/>
                    <a:pt x="1132" y="20483"/>
                    <a:pt x="1033" y="20385"/>
                  </a:cubicBezTo>
                  <a:lnTo>
                    <a:pt x="1033" y="20582"/>
                  </a:lnTo>
                  <a:cubicBezTo>
                    <a:pt x="1230" y="20803"/>
                    <a:pt x="1648" y="21516"/>
                    <a:pt x="1550" y="21713"/>
                  </a:cubicBezTo>
                  <a:cubicBezTo>
                    <a:pt x="1746" y="21811"/>
                    <a:pt x="1845" y="21934"/>
                    <a:pt x="1845" y="22032"/>
                  </a:cubicBezTo>
                  <a:cubicBezTo>
                    <a:pt x="2066" y="22426"/>
                    <a:pt x="2361" y="22647"/>
                    <a:pt x="2460" y="22942"/>
                  </a:cubicBezTo>
                  <a:lnTo>
                    <a:pt x="2164" y="22942"/>
                  </a:lnTo>
                  <a:lnTo>
                    <a:pt x="2164" y="23041"/>
                  </a:lnTo>
                  <a:cubicBezTo>
                    <a:pt x="2263" y="23041"/>
                    <a:pt x="2361" y="23164"/>
                    <a:pt x="2460" y="23164"/>
                  </a:cubicBezTo>
                  <a:lnTo>
                    <a:pt x="2558" y="23164"/>
                  </a:lnTo>
                  <a:cubicBezTo>
                    <a:pt x="2681" y="23262"/>
                    <a:pt x="2681" y="23262"/>
                    <a:pt x="2779" y="23360"/>
                  </a:cubicBezTo>
                  <a:lnTo>
                    <a:pt x="2558" y="23360"/>
                  </a:lnTo>
                  <a:cubicBezTo>
                    <a:pt x="2779" y="23655"/>
                    <a:pt x="2976" y="23877"/>
                    <a:pt x="3173" y="24073"/>
                  </a:cubicBezTo>
                  <a:lnTo>
                    <a:pt x="3296" y="24073"/>
                  </a:lnTo>
                  <a:cubicBezTo>
                    <a:pt x="3394" y="24172"/>
                    <a:pt x="3394" y="24270"/>
                    <a:pt x="3394" y="24270"/>
                  </a:cubicBezTo>
                  <a:cubicBezTo>
                    <a:pt x="3492" y="24393"/>
                    <a:pt x="3591" y="24491"/>
                    <a:pt x="3689" y="24590"/>
                  </a:cubicBezTo>
                  <a:cubicBezTo>
                    <a:pt x="3689" y="24688"/>
                    <a:pt x="3689" y="24688"/>
                    <a:pt x="3591" y="24688"/>
                  </a:cubicBezTo>
                  <a:cubicBezTo>
                    <a:pt x="3910" y="24885"/>
                    <a:pt x="3910" y="25204"/>
                    <a:pt x="4205" y="25204"/>
                  </a:cubicBezTo>
                  <a:cubicBezTo>
                    <a:pt x="4280" y="25354"/>
                    <a:pt x="4355" y="25446"/>
                    <a:pt x="4440" y="25536"/>
                  </a:cubicBezTo>
                  <a:lnTo>
                    <a:pt x="4440" y="25536"/>
                  </a:lnTo>
                  <a:cubicBezTo>
                    <a:pt x="4491" y="25374"/>
                    <a:pt x="4388" y="25289"/>
                    <a:pt x="4304" y="25204"/>
                  </a:cubicBezTo>
                  <a:cubicBezTo>
                    <a:pt x="4205" y="25106"/>
                    <a:pt x="4107" y="25008"/>
                    <a:pt x="3910" y="24786"/>
                  </a:cubicBezTo>
                  <a:lnTo>
                    <a:pt x="3910" y="24688"/>
                  </a:lnTo>
                  <a:lnTo>
                    <a:pt x="4009" y="24688"/>
                  </a:lnTo>
                  <a:cubicBezTo>
                    <a:pt x="4304" y="24786"/>
                    <a:pt x="4402" y="25106"/>
                    <a:pt x="4623" y="25303"/>
                  </a:cubicBezTo>
                  <a:cubicBezTo>
                    <a:pt x="5017" y="25500"/>
                    <a:pt x="5238" y="25819"/>
                    <a:pt x="5632" y="26016"/>
                  </a:cubicBezTo>
                  <a:cubicBezTo>
                    <a:pt x="5853" y="26237"/>
                    <a:pt x="6050" y="26532"/>
                    <a:pt x="6468" y="26631"/>
                  </a:cubicBezTo>
                  <a:cubicBezTo>
                    <a:pt x="6468" y="26631"/>
                    <a:pt x="6468" y="26729"/>
                    <a:pt x="6566" y="26729"/>
                  </a:cubicBezTo>
                  <a:cubicBezTo>
                    <a:pt x="6763" y="26852"/>
                    <a:pt x="6984" y="27049"/>
                    <a:pt x="7181" y="27147"/>
                  </a:cubicBezTo>
                  <a:lnTo>
                    <a:pt x="7279" y="27245"/>
                  </a:lnTo>
                  <a:lnTo>
                    <a:pt x="7279" y="27147"/>
                  </a:lnTo>
                  <a:lnTo>
                    <a:pt x="7476" y="27344"/>
                  </a:lnTo>
                  <a:cubicBezTo>
                    <a:pt x="7476" y="27245"/>
                    <a:pt x="7476" y="27245"/>
                    <a:pt x="7599" y="27245"/>
                  </a:cubicBezTo>
                  <a:cubicBezTo>
                    <a:pt x="7476" y="27147"/>
                    <a:pt x="7476" y="27147"/>
                    <a:pt x="7476" y="27049"/>
                  </a:cubicBezTo>
                  <a:lnTo>
                    <a:pt x="7377" y="27049"/>
                  </a:lnTo>
                  <a:cubicBezTo>
                    <a:pt x="7082" y="26852"/>
                    <a:pt x="6861" y="26631"/>
                    <a:pt x="6566" y="26532"/>
                  </a:cubicBezTo>
                  <a:cubicBezTo>
                    <a:pt x="6566" y="26434"/>
                    <a:pt x="6369" y="26434"/>
                    <a:pt x="6369" y="26237"/>
                  </a:cubicBezTo>
                  <a:lnTo>
                    <a:pt x="6246" y="26237"/>
                  </a:lnTo>
                  <a:cubicBezTo>
                    <a:pt x="6050" y="26114"/>
                    <a:pt x="5951" y="26016"/>
                    <a:pt x="5853" y="25918"/>
                  </a:cubicBezTo>
                  <a:lnTo>
                    <a:pt x="5853" y="25721"/>
                  </a:lnTo>
                  <a:cubicBezTo>
                    <a:pt x="5951" y="25819"/>
                    <a:pt x="5951" y="25918"/>
                    <a:pt x="6050" y="26016"/>
                  </a:cubicBezTo>
                  <a:cubicBezTo>
                    <a:pt x="6148" y="26016"/>
                    <a:pt x="6148" y="25918"/>
                    <a:pt x="6148" y="25918"/>
                  </a:cubicBezTo>
                  <a:cubicBezTo>
                    <a:pt x="6246" y="26016"/>
                    <a:pt x="6369" y="26114"/>
                    <a:pt x="6468" y="26114"/>
                  </a:cubicBezTo>
                  <a:lnTo>
                    <a:pt x="6664" y="26114"/>
                  </a:lnTo>
                  <a:cubicBezTo>
                    <a:pt x="6664" y="26237"/>
                    <a:pt x="6664" y="26336"/>
                    <a:pt x="6763" y="26434"/>
                  </a:cubicBezTo>
                  <a:cubicBezTo>
                    <a:pt x="6984" y="26434"/>
                    <a:pt x="7082" y="26532"/>
                    <a:pt x="7181" y="26631"/>
                  </a:cubicBezTo>
                  <a:lnTo>
                    <a:pt x="7279" y="26729"/>
                  </a:lnTo>
                  <a:lnTo>
                    <a:pt x="7476" y="26729"/>
                  </a:lnTo>
                  <a:lnTo>
                    <a:pt x="7697" y="26950"/>
                  </a:lnTo>
                  <a:cubicBezTo>
                    <a:pt x="7894" y="26950"/>
                    <a:pt x="8090" y="27049"/>
                    <a:pt x="8312" y="27147"/>
                  </a:cubicBezTo>
                  <a:cubicBezTo>
                    <a:pt x="8312" y="27245"/>
                    <a:pt x="8312" y="27344"/>
                    <a:pt x="8213" y="27467"/>
                  </a:cubicBezTo>
                  <a:cubicBezTo>
                    <a:pt x="8312" y="27344"/>
                    <a:pt x="8410" y="27344"/>
                    <a:pt x="8410" y="27344"/>
                  </a:cubicBezTo>
                  <a:lnTo>
                    <a:pt x="8607" y="27344"/>
                  </a:lnTo>
                  <a:cubicBezTo>
                    <a:pt x="8788" y="27525"/>
                    <a:pt x="8887" y="27689"/>
                    <a:pt x="9078" y="27689"/>
                  </a:cubicBezTo>
                  <a:cubicBezTo>
                    <a:pt x="9121" y="27689"/>
                    <a:pt x="9168" y="27681"/>
                    <a:pt x="9222" y="27663"/>
                  </a:cubicBezTo>
                  <a:cubicBezTo>
                    <a:pt x="9320" y="27860"/>
                    <a:pt x="9541" y="27958"/>
                    <a:pt x="9738" y="27958"/>
                  </a:cubicBezTo>
                  <a:cubicBezTo>
                    <a:pt x="9836" y="28081"/>
                    <a:pt x="10058" y="27958"/>
                    <a:pt x="10156" y="28180"/>
                  </a:cubicBezTo>
                  <a:lnTo>
                    <a:pt x="10353" y="28180"/>
                  </a:lnTo>
                  <a:lnTo>
                    <a:pt x="10353" y="28278"/>
                  </a:lnTo>
                  <a:cubicBezTo>
                    <a:pt x="10672" y="28278"/>
                    <a:pt x="10869" y="28376"/>
                    <a:pt x="11164" y="28475"/>
                  </a:cubicBezTo>
                  <a:lnTo>
                    <a:pt x="11164" y="28573"/>
                  </a:lnTo>
                  <a:lnTo>
                    <a:pt x="11164" y="28696"/>
                  </a:lnTo>
                  <a:cubicBezTo>
                    <a:pt x="11164" y="28696"/>
                    <a:pt x="11287" y="28696"/>
                    <a:pt x="11287" y="28573"/>
                  </a:cubicBezTo>
                  <a:lnTo>
                    <a:pt x="11287" y="28893"/>
                  </a:lnTo>
                  <a:lnTo>
                    <a:pt x="11779" y="28893"/>
                  </a:lnTo>
                  <a:lnTo>
                    <a:pt x="11779" y="29188"/>
                  </a:lnTo>
                  <a:cubicBezTo>
                    <a:pt x="11867" y="29276"/>
                    <a:pt x="11942" y="29351"/>
                    <a:pt x="12014" y="29351"/>
                  </a:cubicBezTo>
                  <a:cubicBezTo>
                    <a:pt x="12042" y="29351"/>
                    <a:pt x="12070" y="29339"/>
                    <a:pt x="12098" y="29311"/>
                  </a:cubicBezTo>
                  <a:cubicBezTo>
                    <a:pt x="12000" y="29311"/>
                    <a:pt x="12000" y="29188"/>
                    <a:pt x="12000" y="29188"/>
                  </a:cubicBezTo>
                  <a:lnTo>
                    <a:pt x="12295" y="29188"/>
                  </a:lnTo>
                  <a:lnTo>
                    <a:pt x="12197" y="29311"/>
                  </a:lnTo>
                  <a:cubicBezTo>
                    <a:pt x="12394" y="29409"/>
                    <a:pt x="12713" y="29311"/>
                    <a:pt x="12910" y="29508"/>
                  </a:cubicBezTo>
                  <a:cubicBezTo>
                    <a:pt x="13008" y="29508"/>
                    <a:pt x="13008" y="29508"/>
                    <a:pt x="13008" y="29409"/>
                  </a:cubicBezTo>
                  <a:cubicBezTo>
                    <a:pt x="13131" y="29508"/>
                    <a:pt x="13131" y="29606"/>
                    <a:pt x="13230" y="29606"/>
                  </a:cubicBezTo>
                  <a:lnTo>
                    <a:pt x="13623" y="29606"/>
                  </a:lnTo>
                  <a:cubicBezTo>
                    <a:pt x="13746" y="29704"/>
                    <a:pt x="13746" y="29704"/>
                    <a:pt x="13844" y="29803"/>
                  </a:cubicBezTo>
                  <a:cubicBezTo>
                    <a:pt x="13844" y="29803"/>
                    <a:pt x="13943" y="29704"/>
                    <a:pt x="13943" y="29606"/>
                  </a:cubicBezTo>
                  <a:cubicBezTo>
                    <a:pt x="14041" y="29704"/>
                    <a:pt x="14041" y="29704"/>
                    <a:pt x="14139" y="29803"/>
                  </a:cubicBezTo>
                  <a:lnTo>
                    <a:pt x="14459" y="29803"/>
                  </a:lnTo>
                  <a:lnTo>
                    <a:pt x="14459" y="29926"/>
                  </a:lnTo>
                  <a:lnTo>
                    <a:pt x="14656" y="29926"/>
                  </a:lnTo>
                  <a:cubicBezTo>
                    <a:pt x="14656" y="29803"/>
                    <a:pt x="14656" y="29803"/>
                    <a:pt x="14557" y="29606"/>
                  </a:cubicBezTo>
                  <a:lnTo>
                    <a:pt x="14557" y="29606"/>
                  </a:lnTo>
                  <a:cubicBezTo>
                    <a:pt x="14656" y="29704"/>
                    <a:pt x="14754" y="29704"/>
                    <a:pt x="14754" y="29803"/>
                  </a:cubicBezTo>
                  <a:lnTo>
                    <a:pt x="14754" y="29926"/>
                  </a:lnTo>
                  <a:lnTo>
                    <a:pt x="14852" y="30024"/>
                  </a:lnTo>
                  <a:cubicBezTo>
                    <a:pt x="14975" y="29926"/>
                    <a:pt x="14852" y="29704"/>
                    <a:pt x="14975" y="29704"/>
                  </a:cubicBezTo>
                  <a:cubicBezTo>
                    <a:pt x="15172" y="29704"/>
                    <a:pt x="15270" y="29704"/>
                    <a:pt x="15369" y="29803"/>
                  </a:cubicBezTo>
                  <a:lnTo>
                    <a:pt x="15369" y="30122"/>
                  </a:lnTo>
                  <a:lnTo>
                    <a:pt x="15688" y="30122"/>
                  </a:lnTo>
                  <a:cubicBezTo>
                    <a:pt x="15590" y="30024"/>
                    <a:pt x="15467" y="29926"/>
                    <a:pt x="15467" y="29926"/>
                  </a:cubicBezTo>
                  <a:cubicBezTo>
                    <a:pt x="15467" y="29926"/>
                    <a:pt x="15467" y="29803"/>
                    <a:pt x="15590" y="29803"/>
                  </a:cubicBezTo>
                  <a:cubicBezTo>
                    <a:pt x="15688" y="29803"/>
                    <a:pt x="15688" y="29803"/>
                    <a:pt x="15787" y="29926"/>
                  </a:cubicBezTo>
                  <a:lnTo>
                    <a:pt x="15787" y="29803"/>
                  </a:lnTo>
                  <a:cubicBezTo>
                    <a:pt x="15885" y="29803"/>
                    <a:pt x="15885" y="29803"/>
                    <a:pt x="15885" y="29926"/>
                  </a:cubicBezTo>
                  <a:cubicBezTo>
                    <a:pt x="15955" y="29838"/>
                    <a:pt x="16026" y="29762"/>
                    <a:pt x="16141" y="29762"/>
                  </a:cubicBezTo>
                  <a:cubicBezTo>
                    <a:pt x="16187" y="29762"/>
                    <a:pt x="16240" y="29774"/>
                    <a:pt x="16303" y="29803"/>
                  </a:cubicBezTo>
                  <a:cubicBezTo>
                    <a:pt x="16303" y="29803"/>
                    <a:pt x="16303" y="29704"/>
                    <a:pt x="16402" y="29606"/>
                  </a:cubicBezTo>
                  <a:lnTo>
                    <a:pt x="16402" y="29803"/>
                  </a:lnTo>
                  <a:cubicBezTo>
                    <a:pt x="16500" y="29926"/>
                    <a:pt x="16598" y="29926"/>
                    <a:pt x="16697" y="30024"/>
                  </a:cubicBezTo>
                  <a:cubicBezTo>
                    <a:pt x="16807" y="29975"/>
                    <a:pt x="16912" y="29975"/>
                    <a:pt x="17001" y="29975"/>
                  </a:cubicBezTo>
                  <a:cubicBezTo>
                    <a:pt x="17090" y="29975"/>
                    <a:pt x="17164" y="29975"/>
                    <a:pt x="17213" y="29926"/>
                  </a:cubicBezTo>
                  <a:lnTo>
                    <a:pt x="17213" y="29803"/>
                  </a:lnTo>
                  <a:lnTo>
                    <a:pt x="17016" y="29803"/>
                  </a:lnTo>
                  <a:cubicBezTo>
                    <a:pt x="16918" y="29803"/>
                    <a:pt x="16918" y="29704"/>
                    <a:pt x="16820" y="29704"/>
                  </a:cubicBezTo>
                  <a:cubicBezTo>
                    <a:pt x="16820" y="29803"/>
                    <a:pt x="16697" y="29803"/>
                    <a:pt x="16697" y="29803"/>
                  </a:cubicBezTo>
                  <a:lnTo>
                    <a:pt x="16598" y="29704"/>
                  </a:lnTo>
                  <a:cubicBezTo>
                    <a:pt x="16755" y="29635"/>
                    <a:pt x="16899" y="29565"/>
                    <a:pt x="17040" y="29565"/>
                  </a:cubicBezTo>
                  <a:cubicBezTo>
                    <a:pt x="17098" y="29565"/>
                    <a:pt x="17155" y="29577"/>
                    <a:pt x="17213" y="29606"/>
                  </a:cubicBezTo>
                  <a:cubicBezTo>
                    <a:pt x="17262" y="29655"/>
                    <a:pt x="17317" y="29655"/>
                    <a:pt x="17373" y="29655"/>
                  </a:cubicBezTo>
                  <a:cubicBezTo>
                    <a:pt x="17428" y="29655"/>
                    <a:pt x="17483" y="29655"/>
                    <a:pt x="17533" y="29704"/>
                  </a:cubicBezTo>
                  <a:cubicBezTo>
                    <a:pt x="17631" y="29606"/>
                    <a:pt x="17729" y="29606"/>
                    <a:pt x="17828" y="29508"/>
                  </a:cubicBezTo>
                  <a:cubicBezTo>
                    <a:pt x="17828" y="29606"/>
                    <a:pt x="17926" y="29606"/>
                    <a:pt x="17926" y="29606"/>
                  </a:cubicBezTo>
                  <a:cubicBezTo>
                    <a:pt x="18049" y="29606"/>
                    <a:pt x="18049" y="29606"/>
                    <a:pt x="18147" y="29704"/>
                  </a:cubicBezTo>
                  <a:cubicBezTo>
                    <a:pt x="18147" y="29606"/>
                    <a:pt x="18049" y="29508"/>
                    <a:pt x="18049" y="29508"/>
                  </a:cubicBezTo>
                  <a:lnTo>
                    <a:pt x="18147" y="29508"/>
                  </a:lnTo>
                  <a:cubicBezTo>
                    <a:pt x="18147" y="29508"/>
                    <a:pt x="18246" y="29508"/>
                    <a:pt x="18246" y="29606"/>
                  </a:cubicBezTo>
                  <a:cubicBezTo>
                    <a:pt x="18246" y="29606"/>
                    <a:pt x="18246" y="29508"/>
                    <a:pt x="18344" y="29508"/>
                  </a:cubicBezTo>
                  <a:cubicBezTo>
                    <a:pt x="18344" y="29606"/>
                    <a:pt x="18344" y="29606"/>
                    <a:pt x="18541" y="29704"/>
                  </a:cubicBezTo>
                  <a:cubicBezTo>
                    <a:pt x="18442" y="29606"/>
                    <a:pt x="18442" y="29508"/>
                    <a:pt x="18442" y="29508"/>
                  </a:cubicBezTo>
                  <a:cubicBezTo>
                    <a:pt x="18541" y="29409"/>
                    <a:pt x="18541" y="29409"/>
                    <a:pt x="18762" y="29409"/>
                  </a:cubicBezTo>
                  <a:cubicBezTo>
                    <a:pt x="18828" y="29409"/>
                    <a:pt x="18893" y="29453"/>
                    <a:pt x="18930" y="29453"/>
                  </a:cubicBezTo>
                  <a:cubicBezTo>
                    <a:pt x="18948" y="29453"/>
                    <a:pt x="18959" y="29442"/>
                    <a:pt x="18959" y="29409"/>
                  </a:cubicBezTo>
                  <a:lnTo>
                    <a:pt x="19475" y="29409"/>
                  </a:lnTo>
                  <a:cubicBezTo>
                    <a:pt x="19524" y="29360"/>
                    <a:pt x="19574" y="29335"/>
                    <a:pt x="19623" y="29335"/>
                  </a:cubicBezTo>
                  <a:cubicBezTo>
                    <a:pt x="19672" y="29335"/>
                    <a:pt x="19721" y="29360"/>
                    <a:pt x="19770" y="29409"/>
                  </a:cubicBezTo>
                  <a:lnTo>
                    <a:pt x="19893" y="29409"/>
                  </a:lnTo>
                  <a:cubicBezTo>
                    <a:pt x="19992" y="29311"/>
                    <a:pt x="20188" y="29311"/>
                    <a:pt x="20287" y="29311"/>
                  </a:cubicBezTo>
                  <a:lnTo>
                    <a:pt x="20705" y="29311"/>
                  </a:lnTo>
                  <a:lnTo>
                    <a:pt x="20705" y="29409"/>
                  </a:lnTo>
                  <a:lnTo>
                    <a:pt x="20606" y="29409"/>
                  </a:lnTo>
                  <a:cubicBezTo>
                    <a:pt x="20606" y="29508"/>
                    <a:pt x="20705" y="29508"/>
                    <a:pt x="20705" y="29508"/>
                  </a:cubicBezTo>
                  <a:cubicBezTo>
                    <a:pt x="20737" y="29475"/>
                    <a:pt x="20770" y="29464"/>
                    <a:pt x="20803" y="29464"/>
                  </a:cubicBezTo>
                  <a:cubicBezTo>
                    <a:pt x="20869" y="29464"/>
                    <a:pt x="20934" y="29508"/>
                    <a:pt x="21000" y="29508"/>
                  </a:cubicBezTo>
                  <a:cubicBezTo>
                    <a:pt x="21000" y="29311"/>
                    <a:pt x="20901" y="29311"/>
                    <a:pt x="20803" y="29311"/>
                  </a:cubicBezTo>
                  <a:cubicBezTo>
                    <a:pt x="20901" y="29311"/>
                    <a:pt x="20901" y="29188"/>
                    <a:pt x="20901" y="29090"/>
                  </a:cubicBezTo>
                  <a:cubicBezTo>
                    <a:pt x="20958" y="29216"/>
                    <a:pt x="21022" y="29270"/>
                    <a:pt x="21104" y="29270"/>
                  </a:cubicBezTo>
                  <a:cubicBezTo>
                    <a:pt x="21165" y="29270"/>
                    <a:pt x="21235" y="29240"/>
                    <a:pt x="21319" y="29188"/>
                  </a:cubicBezTo>
                  <a:cubicBezTo>
                    <a:pt x="21319" y="29090"/>
                    <a:pt x="21418" y="29090"/>
                    <a:pt x="21614" y="29090"/>
                  </a:cubicBezTo>
                  <a:lnTo>
                    <a:pt x="21737" y="29090"/>
                  </a:lnTo>
                  <a:cubicBezTo>
                    <a:pt x="21836" y="29090"/>
                    <a:pt x="21836" y="29090"/>
                    <a:pt x="21836" y="29188"/>
                  </a:cubicBezTo>
                  <a:lnTo>
                    <a:pt x="21614" y="29188"/>
                  </a:lnTo>
                  <a:lnTo>
                    <a:pt x="21614" y="29311"/>
                  </a:lnTo>
                  <a:lnTo>
                    <a:pt x="21123" y="29311"/>
                  </a:lnTo>
                  <a:lnTo>
                    <a:pt x="21123" y="29409"/>
                  </a:lnTo>
                  <a:lnTo>
                    <a:pt x="21737" y="29409"/>
                  </a:lnTo>
                  <a:cubicBezTo>
                    <a:pt x="21787" y="29360"/>
                    <a:pt x="21860" y="29335"/>
                    <a:pt x="21934" y="29335"/>
                  </a:cubicBezTo>
                  <a:cubicBezTo>
                    <a:pt x="22008" y="29335"/>
                    <a:pt x="22082" y="29360"/>
                    <a:pt x="22131" y="29409"/>
                  </a:cubicBezTo>
                  <a:cubicBezTo>
                    <a:pt x="22131" y="29311"/>
                    <a:pt x="22229" y="29311"/>
                    <a:pt x="22229" y="29188"/>
                  </a:cubicBezTo>
                  <a:cubicBezTo>
                    <a:pt x="22324" y="29240"/>
                    <a:pt x="22396" y="29270"/>
                    <a:pt x="22463" y="29270"/>
                  </a:cubicBezTo>
                  <a:cubicBezTo>
                    <a:pt x="22552" y="29270"/>
                    <a:pt x="22633" y="29216"/>
                    <a:pt x="22746" y="29090"/>
                  </a:cubicBezTo>
                  <a:lnTo>
                    <a:pt x="23065" y="29090"/>
                  </a:lnTo>
                  <a:lnTo>
                    <a:pt x="23164" y="28991"/>
                  </a:lnTo>
                  <a:cubicBezTo>
                    <a:pt x="23216" y="29018"/>
                    <a:pt x="23278" y="29030"/>
                    <a:pt x="23347" y="29030"/>
                  </a:cubicBezTo>
                  <a:cubicBezTo>
                    <a:pt x="23537" y="29030"/>
                    <a:pt x="23785" y="28938"/>
                    <a:pt x="24073" y="28794"/>
                  </a:cubicBezTo>
                  <a:cubicBezTo>
                    <a:pt x="24073" y="28696"/>
                    <a:pt x="24073" y="28696"/>
                    <a:pt x="23975" y="28573"/>
                  </a:cubicBezTo>
                  <a:lnTo>
                    <a:pt x="23778" y="28794"/>
                  </a:lnTo>
                  <a:lnTo>
                    <a:pt x="23459" y="28794"/>
                  </a:lnTo>
                  <a:cubicBezTo>
                    <a:pt x="23680" y="28696"/>
                    <a:pt x="23778" y="28573"/>
                    <a:pt x="23975" y="28573"/>
                  </a:cubicBezTo>
                  <a:cubicBezTo>
                    <a:pt x="24073" y="28573"/>
                    <a:pt x="24073" y="28573"/>
                    <a:pt x="24196" y="28475"/>
                  </a:cubicBezTo>
                  <a:lnTo>
                    <a:pt x="24196" y="28696"/>
                  </a:lnTo>
                  <a:lnTo>
                    <a:pt x="24393" y="28696"/>
                  </a:lnTo>
                  <a:lnTo>
                    <a:pt x="24295" y="28573"/>
                  </a:lnTo>
                  <a:cubicBezTo>
                    <a:pt x="24295" y="28573"/>
                    <a:pt x="24295" y="28475"/>
                    <a:pt x="24393" y="28475"/>
                  </a:cubicBezTo>
                  <a:cubicBezTo>
                    <a:pt x="24688" y="28376"/>
                    <a:pt x="24909" y="28278"/>
                    <a:pt x="25204" y="28180"/>
                  </a:cubicBezTo>
                  <a:lnTo>
                    <a:pt x="25204" y="28180"/>
                  </a:lnTo>
                  <a:cubicBezTo>
                    <a:pt x="25204" y="28376"/>
                    <a:pt x="25204" y="28376"/>
                    <a:pt x="25106" y="28376"/>
                  </a:cubicBezTo>
                  <a:cubicBezTo>
                    <a:pt x="25008" y="28376"/>
                    <a:pt x="24909" y="28376"/>
                    <a:pt x="24909" y="28475"/>
                  </a:cubicBezTo>
                  <a:lnTo>
                    <a:pt x="25426" y="28475"/>
                  </a:lnTo>
                  <a:lnTo>
                    <a:pt x="25426" y="28376"/>
                  </a:lnTo>
                  <a:cubicBezTo>
                    <a:pt x="25524" y="28376"/>
                    <a:pt x="25622" y="28278"/>
                    <a:pt x="25622" y="28278"/>
                  </a:cubicBezTo>
                  <a:lnTo>
                    <a:pt x="25819" y="28278"/>
                  </a:lnTo>
                  <a:cubicBezTo>
                    <a:pt x="25918" y="28278"/>
                    <a:pt x="25918" y="28180"/>
                    <a:pt x="26040" y="28081"/>
                  </a:cubicBezTo>
                  <a:lnTo>
                    <a:pt x="25918" y="28081"/>
                  </a:lnTo>
                  <a:cubicBezTo>
                    <a:pt x="25885" y="28114"/>
                    <a:pt x="25852" y="28125"/>
                    <a:pt x="25819" y="28125"/>
                  </a:cubicBezTo>
                  <a:cubicBezTo>
                    <a:pt x="25754" y="28125"/>
                    <a:pt x="25688" y="28081"/>
                    <a:pt x="25622" y="28081"/>
                  </a:cubicBezTo>
                  <a:cubicBezTo>
                    <a:pt x="25819" y="27958"/>
                    <a:pt x="26040" y="27860"/>
                    <a:pt x="26336" y="27860"/>
                  </a:cubicBezTo>
                  <a:lnTo>
                    <a:pt x="26336" y="27762"/>
                  </a:lnTo>
                  <a:lnTo>
                    <a:pt x="26655" y="27762"/>
                  </a:lnTo>
                  <a:cubicBezTo>
                    <a:pt x="26754" y="27467"/>
                    <a:pt x="27049" y="27565"/>
                    <a:pt x="27270" y="27467"/>
                  </a:cubicBezTo>
                  <a:lnTo>
                    <a:pt x="27368" y="27467"/>
                  </a:lnTo>
                  <a:cubicBezTo>
                    <a:pt x="27368" y="27467"/>
                    <a:pt x="27467" y="27344"/>
                    <a:pt x="27467" y="27245"/>
                  </a:cubicBezTo>
                  <a:cubicBezTo>
                    <a:pt x="27565" y="27245"/>
                    <a:pt x="27663" y="27147"/>
                    <a:pt x="27885" y="27147"/>
                  </a:cubicBezTo>
                  <a:cubicBezTo>
                    <a:pt x="27983" y="27049"/>
                    <a:pt x="28081" y="27049"/>
                    <a:pt x="28278" y="26950"/>
                  </a:cubicBezTo>
                  <a:lnTo>
                    <a:pt x="28278" y="27147"/>
                  </a:lnTo>
                  <a:lnTo>
                    <a:pt x="28598" y="27147"/>
                  </a:lnTo>
                  <a:lnTo>
                    <a:pt x="28598" y="27049"/>
                  </a:lnTo>
                  <a:cubicBezTo>
                    <a:pt x="28499" y="26950"/>
                    <a:pt x="28499" y="26950"/>
                    <a:pt x="28376" y="26852"/>
                  </a:cubicBezTo>
                  <a:cubicBezTo>
                    <a:pt x="28598" y="26729"/>
                    <a:pt x="28794" y="26631"/>
                    <a:pt x="28991" y="26532"/>
                  </a:cubicBezTo>
                  <a:lnTo>
                    <a:pt x="29114" y="26532"/>
                  </a:lnTo>
                  <a:cubicBezTo>
                    <a:pt x="29212" y="26434"/>
                    <a:pt x="29311" y="26434"/>
                    <a:pt x="29311" y="26336"/>
                  </a:cubicBezTo>
                  <a:cubicBezTo>
                    <a:pt x="29409" y="26434"/>
                    <a:pt x="29409" y="26532"/>
                    <a:pt x="29508" y="26631"/>
                  </a:cubicBezTo>
                  <a:lnTo>
                    <a:pt x="29311" y="26631"/>
                  </a:lnTo>
                  <a:lnTo>
                    <a:pt x="29212" y="26532"/>
                  </a:lnTo>
                  <a:lnTo>
                    <a:pt x="29114" y="26631"/>
                  </a:lnTo>
                  <a:lnTo>
                    <a:pt x="29114" y="26729"/>
                  </a:lnTo>
                  <a:lnTo>
                    <a:pt x="28893" y="26729"/>
                  </a:lnTo>
                  <a:lnTo>
                    <a:pt x="28893" y="27049"/>
                  </a:lnTo>
                  <a:cubicBezTo>
                    <a:pt x="28991" y="27049"/>
                    <a:pt x="28991" y="27147"/>
                    <a:pt x="29114" y="27245"/>
                  </a:cubicBezTo>
                  <a:cubicBezTo>
                    <a:pt x="29212" y="27245"/>
                    <a:pt x="29311" y="27147"/>
                    <a:pt x="29311" y="27049"/>
                  </a:cubicBezTo>
                  <a:cubicBezTo>
                    <a:pt x="29212" y="26950"/>
                    <a:pt x="29212" y="26852"/>
                    <a:pt x="29311" y="26729"/>
                  </a:cubicBezTo>
                  <a:lnTo>
                    <a:pt x="29311" y="26852"/>
                  </a:lnTo>
                  <a:cubicBezTo>
                    <a:pt x="29409" y="26852"/>
                    <a:pt x="29409" y="26852"/>
                    <a:pt x="29409" y="26729"/>
                  </a:cubicBezTo>
                  <a:cubicBezTo>
                    <a:pt x="29409" y="26852"/>
                    <a:pt x="29508" y="26950"/>
                    <a:pt x="29508" y="26950"/>
                  </a:cubicBezTo>
                  <a:lnTo>
                    <a:pt x="29606" y="26950"/>
                  </a:lnTo>
                  <a:cubicBezTo>
                    <a:pt x="29606" y="26950"/>
                    <a:pt x="29729" y="26852"/>
                    <a:pt x="29729" y="26729"/>
                  </a:cubicBezTo>
                  <a:lnTo>
                    <a:pt x="29729" y="26852"/>
                  </a:lnTo>
                  <a:cubicBezTo>
                    <a:pt x="29926" y="26852"/>
                    <a:pt x="30024" y="26729"/>
                    <a:pt x="30122" y="26532"/>
                  </a:cubicBezTo>
                  <a:cubicBezTo>
                    <a:pt x="30122" y="26532"/>
                    <a:pt x="30221" y="26532"/>
                    <a:pt x="30221" y="26434"/>
                  </a:cubicBezTo>
                  <a:cubicBezTo>
                    <a:pt x="30344" y="26336"/>
                    <a:pt x="30442" y="26336"/>
                    <a:pt x="30344" y="26114"/>
                  </a:cubicBezTo>
                  <a:lnTo>
                    <a:pt x="30540" y="26114"/>
                  </a:lnTo>
                  <a:cubicBezTo>
                    <a:pt x="30737" y="26114"/>
                    <a:pt x="30737" y="25918"/>
                    <a:pt x="30958" y="25819"/>
                  </a:cubicBezTo>
                  <a:cubicBezTo>
                    <a:pt x="30958" y="25721"/>
                    <a:pt x="31057" y="25721"/>
                    <a:pt x="31155" y="25622"/>
                  </a:cubicBezTo>
                  <a:cubicBezTo>
                    <a:pt x="31253" y="25401"/>
                    <a:pt x="31450" y="25303"/>
                    <a:pt x="31450" y="25106"/>
                  </a:cubicBezTo>
                  <a:lnTo>
                    <a:pt x="31573" y="25008"/>
                  </a:lnTo>
                  <a:cubicBezTo>
                    <a:pt x="31671" y="25008"/>
                    <a:pt x="31671" y="24885"/>
                    <a:pt x="31770" y="24786"/>
                  </a:cubicBezTo>
                  <a:cubicBezTo>
                    <a:pt x="31868" y="24786"/>
                    <a:pt x="31966" y="24688"/>
                    <a:pt x="31966" y="24590"/>
                  </a:cubicBezTo>
                  <a:cubicBezTo>
                    <a:pt x="32065" y="24393"/>
                    <a:pt x="32286" y="24270"/>
                    <a:pt x="32384" y="24172"/>
                  </a:cubicBezTo>
                  <a:cubicBezTo>
                    <a:pt x="32384" y="24073"/>
                    <a:pt x="32483" y="24073"/>
                    <a:pt x="32483" y="24073"/>
                  </a:cubicBezTo>
                  <a:lnTo>
                    <a:pt x="32483" y="23877"/>
                  </a:lnTo>
                  <a:cubicBezTo>
                    <a:pt x="32581" y="23778"/>
                    <a:pt x="32680" y="23655"/>
                    <a:pt x="32802" y="23557"/>
                  </a:cubicBezTo>
                  <a:cubicBezTo>
                    <a:pt x="32802" y="23459"/>
                    <a:pt x="32901" y="23360"/>
                    <a:pt x="32901" y="23262"/>
                  </a:cubicBezTo>
                  <a:cubicBezTo>
                    <a:pt x="32999" y="23164"/>
                    <a:pt x="33098" y="23164"/>
                    <a:pt x="33098" y="23041"/>
                  </a:cubicBezTo>
                  <a:cubicBezTo>
                    <a:pt x="33098" y="22844"/>
                    <a:pt x="33294" y="22942"/>
                    <a:pt x="33294" y="22746"/>
                  </a:cubicBezTo>
                  <a:cubicBezTo>
                    <a:pt x="33417" y="22549"/>
                    <a:pt x="33614" y="22229"/>
                    <a:pt x="33811" y="21934"/>
                  </a:cubicBezTo>
                  <a:lnTo>
                    <a:pt x="33712" y="21811"/>
                  </a:lnTo>
                  <a:cubicBezTo>
                    <a:pt x="34032" y="21516"/>
                    <a:pt x="34032" y="21516"/>
                    <a:pt x="34130" y="21098"/>
                  </a:cubicBezTo>
                  <a:cubicBezTo>
                    <a:pt x="34229" y="21000"/>
                    <a:pt x="34229" y="21000"/>
                    <a:pt x="34327" y="20901"/>
                  </a:cubicBezTo>
                  <a:cubicBezTo>
                    <a:pt x="34425" y="20803"/>
                    <a:pt x="34425" y="20705"/>
                    <a:pt x="34524" y="20483"/>
                  </a:cubicBezTo>
                  <a:cubicBezTo>
                    <a:pt x="34524" y="20385"/>
                    <a:pt x="34524" y="20287"/>
                    <a:pt x="34647" y="20287"/>
                  </a:cubicBezTo>
                  <a:lnTo>
                    <a:pt x="34745" y="20188"/>
                  </a:lnTo>
                  <a:cubicBezTo>
                    <a:pt x="34745" y="19967"/>
                    <a:pt x="34843" y="19869"/>
                    <a:pt x="34942" y="19770"/>
                  </a:cubicBezTo>
                  <a:cubicBezTo>
                    <a:pt x="34942" y="19672"/>
                    <a:pt x="34942" y="19475"/>
                    <a:pt x="35040" y="19254"/>
                  </a:cubicBezTo>
                  <a:cubicBezTo>
                    <a:pt x="35040" y="19156"/>
                    <a:pt x="35138" y="19057"/>
                    <a:pt x="35261" y="18959"/>
                  </a:cubicBezTo>
                  <a:lnTo>
                    <a:pt x="35261" y="18639"/>
                  </a:lnTo>
                  <a:cubicBezTo>
                    <a:pt x="35261" y="18541"/>
                    <a:pt x="35360" y="18541"/>
                    <a:pt x="35360" y="18442"/>
                  </a:cubicBezTo>
                  <a:cubicBezTo>
                    <a:pt x="35458" y="18246"/>
                    <a:pt x="35458" y="18024"/>
                    <a:pt x="35556" y="17828"/>
                  </a:cubicBezTo>
                  <a:cubicBezTo>
                    <a:pt x="35655" y="17631"/>
                    <a:pt x="35655" y="17311"/>
                    <a:pt x="35655" y="17115"/>
                  </a:cubicBezTo>
                  <a:cubicBezTo>
                    <a:pt x="35753" y="16893"/>
                    <a:pt x="35876" y="16697"/>
                    <a:pt x="35974" y="16402"/>
                  </a:cubicBezTo>
                  <a:cubicBezTo>
                    <a:pt x="35876" y="16402"/>
                    <a:pt x="35876" y="16402"/>
                    <a:pt x="35876" y="16279"/>
                  </a:cubicBezTo>
                  <a:cubicBezTo>
                    <a:pt x="35876" y="16180"/>
                    <a:pt x="35974" y="16180"/>
                    <a:pt x="35974" y="16082"/>
                  </a:cubicBezTo>
                  <a:cubicBezTo>
                    <a:pt x="35974" y="15984"/>
                    <a:pt x="35876" y="15885"/>
                    <a:pt x="35974" y="15885"/>
                  </a:cubicBezTo>
                  <a:cubicBezTo>
                    <a:pt x="36073" y="15664"/>
                    <a:pt x="35974" y="15566"/>
                    <a:pt x="35974" y="15369"/>
                  </a:cubicBezTo>
                  <a:cubicBezTo>
                    <a:pt x="35974" y="15270"/>
                    <a:pt x="36073" y="15049"/>
                    <a:pt x="36073" y="14951"/>
                  </a:cubicBezTo>
                  <a:cubicBezTo>
                    <a:pt x="36073" y="14852"/>
                    <a:pt x="35974" y="14754"/>
                    <a:pt x="36073" y="14656"/>
                  </a:cubicBezTo>
                  <a:cubicBezTo>
                    <a:pt x="36073" y="14041"/>
                    <a:pt x="36073" y="13721"/>
                    <a:pt x="35974" y="13107"/>
                  </a:cubicBezTo>
                  <a:lnTo>
                    <a:pt x="36073" y="13107"/>
                  </a:lnTo>
                  <a:cubicBezTo>
                    <a:pt x="35974" y="13008"/>
                    <a:pt x="35974" y="13008"/>
                    <a:pt x="35876" y="12910"/>
                  </a:cubicBezTo>
                  <a:cubicBezTo>
                    <a:pt x="35974" y="12910"/>
                    <a:pt x="35974" y="12812"/>
                    <a:pt x="35974" y="12812"/>
                  </a:cubicBezTo>
                  <a:lnTo>
                    <a:pt x="35974" y="12713"/>
                  </a:lnTo>
                  <a:lnTo>
                    <a:pt x="35974" y="12590"/>
                  </a:lnTo>
                  <a:cubicBezTo>
                    <a:pt x="35974" y="12492"/>
                    <a:pt x="35876" y="12394"/>
                    <a:pt x="35876" y="12197"/>
                  </a:cubicBezTo>
                  <a:lnTo>
                    <a:pt x="35974" y="12197"/>
                  </a:lnTo>
                  <a:cubicBezTo>
                    <a:pt x="35876" y="12098"/>
                    <a:pt x="35753" y="12098"/>
                    <a:pt x="35655" y="11976"/>
                  </a:cubicBezTo>
                  <a:lnTo>
                    <a:pt x="35655" y="11582"/>
                  </a:lnTo>
                  <a:cubicBezTo>
                    <a:pt x="35655" y="11361"/>
                    <a:pt x="35556" y="11361"/>
                    <a:pt x="35458" y="11164"/>
                  </a:cubicBezTo>
                  <a:cubicBezTo>
                    <a:pt x="35458" y="11066"/>
                    <a:pt x="35261" y="10869"/>
                    <a:pt x="35261" y="10648"/>
                  </a:cubicBezTo>
                  <a:lnTo>
                    <a:pt x="35261" y="10549"/>
                  </a:lnTo>
                  <a:cubicBezTo>
                    <a:pt x="35138" y="10451"/>
                    <a:pt x="35138" y="10254"/>
                    <a:pt x="35138" y="10131"/>
                  </a:cubicBezTo>
                  <a:lnTo>
                    <a:pt x="34942" y="9935"/>
                  </a:lnTo>
                  <a:lnTo>
                    <a:pt x="34942" y="9738"/>
                  </a:lnTo>
                  <a:cubicBezTo>
                    <a:pt x="34745" y="9418"/>
                    <a:pt x="34647" y="9222"/>
                    <a:pt x="34524" y="9025"/>
                  </a:cubicBezTo>
                  <a:lnTo>
                    <a:pt x="34524" y="8902"/>
                  </a:lnTo>
                  <a:cubicBezTo>
                    <a:pt x="34524" y="8705"/>
                    <a:pt x="34327" y="8607"/>
                    <a:pt x="34229" y="8508"/>
                  </a:cubicBezTo>
                  <a:cubicBezTo>
                    <a:pt x="34229" y="8410"/>
                    <a:pt x="34327" y="8410"/>
                    <a:pt x="34327" y="8410"/>
                  </a:cubicBezTo>
                  <a:cubicBezTo>
                    <a:pt x="34229" y="8189"/>
                    <a:pt x="34229" y="7992"/>
                    <a:pt x="34130" y="7894"/>
                  </a:cubicBezTo>
                  <a:cubicBezTo>
                    <a:pt x="34032" y="7894"/>
                    <a:pt x="33909" y="7795"/>
                    <a:pt x="33909" y="7795"/>
                  </a:cubicBezTo>
                  <a:cubicBezTo>
                    <a:pt x="33909" y="7894"/>
                    <a:pt x="33909" y="7992"/>
                    <a:pt x="33811" y="7992"/>
                  </a:cubicBezTo>
                  <a:cubicBezTo>
                    <a:pt x="33712" y="7894"/>
                    <a:pt x="33614" y="7795"/>
                    <a:pt x="33516" y="7672"/>
                  </a:cubicBezTo>
                  <a:lnTo>
                    <a:pt x="33516" y="7574"/>
                  </a:lnTo>
                  <a:lnTo>
                    <a:pt x="33294" y="7377"/>
                  </a:lnTo>
                  <a:lnTo>
                    <a:pt x="33294" y="7279"/>
                  </a:lnTo>
                  <a:lnTo>
                    <a:pt x="33196" y="7279"/>
                  </a:lnTo>
                  <a:cubicBezTo>
                    <a:pt x="33098" y="7181"/>
                    <a:pt x="32999" y="6959"/>
                    <a:pt x="32901" y="6861"/>
                  </a:cubicBezTo>
                  <a:lnTo>
                    <a:pt x="32901" y="6664"/>
                  </a:lnTo>
                  <a:cubicBezTo>
                    <a:pt x="32802" y="6566"/>
                    <a:pt x="32680" y="6566"/>
                    <a:pt x="32581" y="6443"/>
                  </a:cubicBezTo>
                  <a:cubicBezTo>
                    <a:pt x="32483" y="6345"/>
                    <a:pt x="32483" y="6246"/>
                    <a:pt x="32384" y="6148"/>
                  </a:cubicBezTo>
                  <a:lnTo>
                    <a:pt x="32680" y="6148"/>
                  </a:lnTo>
                  <a:cubicBezTo>
                    <a:pt x="32483" y="5828"/>
                    <a:pt x="32286" y="5533"/>
                    <a:pt x="32065" y="5214"/>
                  </a:cubicBezTo>
                  <a:lnTo>
                    <a:pt x="31868" y="5214"/>
                  </a:lnTo>
                  <a:cubicBezTo>
                    <a:pt x="31770" y="5115"/>
                    <a:pt x="31770" y="5017"/>
                    <a:pt x="31671" y="5017"/>
                  </a:cubicBezTo>
                  <a:cubicBezTo>
                    <a:pt x="31352" y="4722"/>
                    <a:pt x="31057" y="4500"/>
                    <a:pt x="30737" y="4304"/>
                  </a:cubicBezTo>
                  <a:lnTo>
                    <a:pt x="30737" y="4107"/>
                  </a:lnTo>
                  <a:cubicBezTo>
                    <a:pt x="30540" y="3984"/>
                    <a:pt x="30442" y="3984"/>
                    <a:pt x="30344" y="3984"/>
                  </a:cubicBezTo>
                  <a:lnTo>
                    <a:pt x="30344" y="3787"/>
                  </a:lnTo>
                  <a:cubicBezTo>
                    <a:pt x="30221" y="3787"/>
                    <a:pt x="30122" y="3689"/>
                    <a:pt x="30122" y="3689"/>
                  </a:cubicBezTo>
                  <a:cubicBezTo>
                    <a:pt x="30024" y="3591"/>
                    <a:pt x="29926" y="3591"/>
                    <a:pt x="29827" y="3492"/>
                  </a:cubicBezTo>
                  <a:lnTo>
                    <a:pt x="29827" y="3689"/>
                  </a:lnTo>
                  <a:cubicBezTo>
                    <a:pt x="29926" y="3689"/>
                    <a:pt x="30024" y="3787"/>
                    <a:pt x="30122" y="3787"/>
                  </a:cubicBezTo>
                  <a:cubicBezTo>
                    <a:pt x="30122" y="3886"/>
                    <a:pt x="30221" y="3984"/>
                    <a:pt x="30221" y="3984"/>
                  </a:cubicBezTo>
                  <a:cubicBezTo>
                    <a:pt x="30221" y="3984"/>
                    <a:pt x="30221" y="4107"/>
                    <a:pt x="30122" y="4107"/>
                  </a:cubicBezTo>
                  <a:cubicBezTo>
                    <a:pt x="30024" y="3984"/>
                    <a:pt x="29926" y="3886"/>
                    <a:pt x="29827" y="3689"/>
                  </a:cubicBezTo>
                  <a:cubicBezTo>
                    <a:pt x="29729" y="3689"/>
                    <a:pt x="29606" y="3689"/>
                    <a:pt x="29606" y="3591"/>
                  </a:cubicBezTo>
                  <a:cubicBezTo>
                    <a:pt x="29606" y="3591"/>
                    <a:pt x="29606" y="3492"/>
                    <a:pt x="29729" y="3369"/>
                  </a:cubicBezTo>
                  <a:cubicBezTo>
                    <a:pt x="29508" y="3271"/>
                    <a:pt x="29311" y="3173"/>
                    <a:pt x="29114" y="3074"/>
                  </a:cubicBezTo>
                  <a:lnTo>
                    <a:pt x="29114" y="3173"/>
                  </a:lnTo>
                  <a:lnTo>
                    <a:pt x="28893" y="3173"/>
                  </a:lnTo>
                  <a:cubicBezTo>
                    <a:pt x="28893" y="3173"/>
                    <a:pt x="28893" y="3074"/>
                    <a:pt x="28794" y="3074"/>
                  </a:cubicBezTo>
                  <a:lnTo>
                    <a:pt x="28893" y="2976"/>
                  </a:lnTo>
                  <a:cubicBezTo>
                    <a:pt x="28893" y="2878"/>
                    <a:pt x="28794" y="2755"/>
                    <a:pt x="28794" y="2656"/>
                  </a:cubicBezTo>
                  <a:cubicBezTo>
                    <a:pt x="28696" y="2656"/>
                    <a:pt x="28696" y="2755"/>
                    <a:pt x="28598" y="2755"/>
                  </a:cubicBezTo>
                  <a:cubicBezTo>
                    <a:pt x="28598" y="2878"/>
                    <a:pt x="28696" y="2878"/>
                    <a:pt x="28696" y="2976"/>
                  </a:cubicBezTo>
                  <a:lnTo>
                    <a:pt x="28499" y="2976"/>
                  </a:lnTo>
                  <a:cubicBezTo>
                    <a:pt x="28376" y="2755"/>
                    <a:pt x="28180" y="2656"/>
                    <a:pt x="28081" y="2558"/>
                  </a:cubicBezTo>
                  <a:lnTo>
                    <a:pt x="27983" y="2558"/>
                  </a:lnTo>
                  <a:cubicBezTo>
                    <a:pt x="27983" y="2460"/>
                    <a:pt x="27885" y="2460"/>
                    <a:pt x="27885" y="2361"/>
                  </a:cubicBezTo>
                  <a:cubicBezTo>
                    <a:pt x="27762" y="2263"/>
                    <a:pt x="27762" y="2263"/>
                    <a:pt x="27663" y="2140"/>
                  </a:cubicBezTo>
                  <a:lnTo>
                    <a:pt x="27565" y="2263"/>
                  </a:lnTo>
                  <a:cubicBezTo>
                    <a:pt x="27509" y="2291"/>
                    <a:pt x="27461" y="2303"/>
                    <a:pt x="27420" y="2303"/>
                  </a:cubicBezTo>
                  <a:cubicBezTo>
                    <a:pt x="27320" y="2303"/>
                    <a:pt x="27270" y="2228"/>
                    <a:pt x="27270" y="2140"/>
                  </a:cubicBezTo>
                  <a:cubicBezTo>
                    <a:pt x="27270" y="2042"/>
                    <a:pt x="27147" y="1943"/>
                    <a:pt x="27049" y="1845"/>
                  </a:cubicBezTo>
                  <a:cubicBezTo>
                    <a:pt x="27049" y="1845"/>
                    <a:pt x="26950" y="1943"/>
                    <a:pt x="26950" y="2042"/>
                  </a:cubicBezTo>
                  <a:lnTo>
                    <a:pt x="26852" y="2042"/>
                  </a:lnTo>
                  <a:cubicBezTo>
                    <a:pt x="26852" y="1943"/>
                    <a:pt x="26950" y="1943"/>
                    <a:pt x="26950" y="1845"/>
                  </a:cubicBezTo>
                  <a:cubicBezTo>
                    <a:pt x="26852" y="1845"/>
                    <a:pt x="26852" y="1746"/>
                    <a:pt x="26754" y="1746"/>
                  </a:cubicBezTo>
                  <a:lnTo>
                    <a:pt x="26655" y="1845"/>
                  </a:lnTo>
                  <a:cubicBezTo>
                    <a:pt x="26532" y="1746"/>
                    <a:pt x="26434" y="1648"/>
                    <a:pt x="26434" y="1648"/>
                  </a:cubicBezTo>
                  <a:lnTo>
                    <a:pt x="26237" y="1648"/>
                  </a:lnTo>
                  <a:cubicBezTo>
                    <a:pt x="26237" y="1525"/>
                    <a:pt x="26139" y="1525"/>
                    <a:pt x="26139" y="1525"/>
                  </a:cubicBezTo>
                  <a:lnTo>
                    <a:pt x="25918" y="1525"/>
                  </a:lnTo>
                  <a:lnTo>
                    <a:pt x="25819" y="1427"/>
                  </a:lnTo>
                  <a:lnTo>
                    <a:pt x="25721" y="1427"/>
                  </a:lnTo>
                  <a:cubicBezTo>
                    <a:pt x="25721" y="1427"/>
                    <a:pt x="25622" y="1328"/>
                    <a:pt x="25622" y="1230"/>
                  </a:cubicBezTo>
                  <a:cubicBezTo>
                    <a:pt x="25602" y="1251"/>
                    <a:pt x="25581" y="1258"/>
                    <a:pt x="25560" y="1258"/>
                  </a:cubicBezTo>
                  <a:cubicBezTo>
                    <a:pt x="25502" y="1258"/>
                    <a:pt x="25443" y="1202"/>
                    <a:pt x="25378" y="1202"/>
                  </a:cubicBezTo>
                  <a:cubicBezTo>
                    <a:pt x="25354" y="1202"/>
                    <a:pt x="25329" y="1209"/>
                    <a:pt x="25303" y="1230"/>
                  </a:cubicBezTo>
                  <a:cubicBezTo>
                    <a:pt x="25204" y="1132"/>
                    <a:pt x="25008" y="1132"/>
                    <a:pt x="24909" y="1033"/>
                  </a:cubicBezTo>
                  <a:lnTo>
                    <a:pt x="24491" y="1033"/>
                  </a:lnTo>
                  <a:cubicBezTo>
                    <a:pt x="24393" y="910"/>
                    <a:pt x="24196" y="910"/>
                    <a:pt x="24073" y="812"/>
                  </a:cubicBezTo>
                  <a:cubicBezTo>
                    <a:pt x="23975" y="763"/>
                    <a:pt x="23901" y="738"/>
                    <a:pt x="23827" y="738"/>
                  </a:cubicBezTo>
                  <a:cubicBezTo>
                    <a:pt x="23754" y="738"/>
                    <a:pt x="23680" y="763"/>
                    <a:pt x="23582" y="812"/>
                  </a:cubicBezTo>
                  <a:cubicBezTo>
                    <a:pt x="23459" y="714"/>
                    <a:pt x="23360" y="615"/>
                    <a:pt x="23360" y="517"/>
                  </a:cubicBezTo>
                  <a:cubicBezTo>
                    <a:pt x="23262" y="615"/>
                    <a:pt x="23164" y="615"/>
                    <a:pt x="23065" y="615"/>
                  </a:cubicBezTo>
                  <a:cubicBezTo>
                    <a:pt x="22967" y="615"/>
                    <a:pt x="22967" y="517"/>
                    <a:pt x="22844" y="517"/>
                  </a:cubicBezTo>
                  <a:lnTo>
                    <a:pt x="22746" y="517"/>
                  </a:lnTo>
                  <a:lnTo>
                    <a:pt x="22647" y="419"/>
                  </a:lnTo>
                  <a:lnTo>
                    <a:pt x="22450" y="615"/>
                  </a:lnTo>
                  <a:cubicBezTo>
                    <a:pt x="22450" y="517"/>
                    <a:pt x="22352" y="419"/>
                    <a:pt x="22352" y="419"/>
                  </a:cubicBezTo>
                  <a:cubicBezTo>
                    <a:pt x="22205" y="419"/>
                    <a:pt x="22112" y="364"/>
                    <a:pt x="22008" y="364"/>
                  </a:cubicBezTo>
                  <a:cubicBezTo>
                    <a:pt x="21956" y="364"/>
                    <a:pt x="21901" y="378"/>
                    <a:pt x="21836" y="419"/>
                  </a:cubicBezTo>
                  <a:lnTo>
                    <a:pt x="21836" y="296"/>
                  </a:lnTo>
                  <a:lnTo>
                    <a:pt x="21418" y="296"/>
                  </a:lnTo>
                  <a:cubicBezTo>
                    <a:pt x="21319" y="296"/>
                    <a:pt x="21319" y="419"/>
                    <a:pt x="21221" y="419"/>
                  </a:cubicBezTo>
                  <a:lnTo>
                    <a:pt x="21000" y="419"/>
                  </a:lnTo>
                  <a:cubicBezTo>
                    <a:pt x="20803" y="197"/>
                    <a:pt x="20606" y="99"/>
                    <a:pt x="20385" y="99"/>
                  </a:cubicBezTo>
                  <a:lnTo>
                    <a:pt x="20508" y="197"/>
                  </a:lnTo>
                  <a:cubicBezTo>
                    <a:pt x="20508" y="296"/>
                    <a:pt x="20606" y="296"/>
                    <a:pt x="20606" y="296"/>
                  </a:cubicBezTo>
                  <a:lnTo>
                    <a:pt x="20385" y="296"/>
                  </a:lnTo>
                  <a:cubicBezTo>
                    <a:pt x="20287" y="296"/>
                    <a:pt x="20287" y="419"/>
                    <a:pt x="20188" y="419"/>
                  </a:cubicBezTo>
                  <a:lnTo>
                    <a:pt x="20188" y="99"/>
                  </a:lnTo>
                  <a:lnTo>
                    <a:pt x="19893" y="99"/>
                  </a:lnTo>
                  <a:cubicBezTo>
                    <a:pt x="19992" y="197"/>
                    <a:pt x="19992" y="296"/>
                    <a:pt x="19992" y="296"/>
                  </a:cubicBezTo>
                  <a:cubicBezTo>
                    <a:pt x="19992" y="296"/>
                    <a:pt x="19992" y="419"/>
                    <a:pt x="19893" y="419"/>
                  </a:cubicBezTo>
                  <a:cubicBezTo>
                    <a:pt x="19770" y="419"/>
                    <a:pt x="19672" y="419"/>
                    <a:pt x="19574" y="296"/>
                  </a:cubicBezTo>
                  <a:lnTo>
                    <a:pt x="19475" y="197"/>
                  </a:lnTo>
                  <a:lnTo>
                    <a:pt x="19156" y="197"/>
                  </a:lnTo>
                  <a:cubicBezTo>
                    <a:pt x="19156" y="197"/>
                    <a:pt x="19057" y="296"/>
                    <a:pt x="19057" y="419"/>
                  </a:cubicBezTo>
                  <a:cubicBezTo>
                    <a:pt x="18959" y="296"/>
                    <a:pt x="18860" y="296"/>
                    <a:pt x="18762" y="296"/>
                  </a:cubicBezTo>
                  <a:cubicBezTo>
                    <a:pt x="18714" y="322"/>
                    <a:pt x="18676" y="333"/>
                    <a:pt x="18646" y="333"/>
                  </a:cubicBezTo>
                  <a:cubicBezTo>
                    <a:pt x="18536" y="333"/>
                    <a:pt x="18519" y="197"/>
                    <a:pt x="18442" y="197"/>
                  </a:cubicBezTo>
                  <a:cubicBezTo>
                    <a:pt x="18442" y="197"/>
                    <a:pt x="18344" y="99"/>
                    <a:pt x="18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22"/>
            <p:cNvSpPr/>
            <p:nvPr/>
          </p:nvSpPr>
          <p:spPr>
            <a:xfrm>
              <a:off x="7118150" y="5084325"/>
              <a:ext cx="38125" cy="28325"/>
            </a:xfrm>
            <a:custGeom>
              <a:avLst/>
              <a:gdLst/>
              <a:ahLst/>
              <a:cxnLst/>
              <a:rect l="l" t="t" r="r" b="b"/>
              <a:pathLst>
                <a:path w="1525" h="1133" extrusionOk="0">
                  <a:moveTo>
                    <a:pt x="517" y="1"/>
                  </a:moveTo>
                  <a:cubicBezTo>
                    <a:pt x="394" y="99"/>
                    <a:pt x="517" y="198"/>
                    <a:pt x="615" y="198"/>
                  </a:cubicBezTo>
                  <a:cubicBezTo>
                    <a:pt x="517" y="321"/>
                    <a:pt x="394" y="419"/>
                    <a:pt x="394" y="517"/>
                  </a:cubicBezTo>
                  <a:lnTo>
                    <a:pt x="812" y="517"/>
                  </a:lnTo>
                  <a:cubicBezTo>
                    <a:pt x="713" y="616"/>
                    <a:pt x="615" y="616"/>
                    <a:pt x="615" y="714"/>
                  </a:cubicBezTo>
                  <a:lnTo>
                    <a:pt x="517" y="616"/>
                  </a:lnTo>
                  <a:cubicBezTo>
                    <a:pt x="394" y="616"/>
                    <a:pt x="394" y="714"/>
                    <a:pt x="295" y="714"/>
                  </a:cubicBezTo>
                  <a:lnTo>
                    <a:pt x="295" y="616"/>
                  </a:lnTo>
                  <a:cubicBezTo>
                    <a:pt x="295" y="616"/>
                    <a:pt x="197" y="616"/>
                    <a:pt x="99" y="517"/>
                  </a:cubicBezTo>
                  <a:lnTo>
                    <a:pt x="0" y="616"/>
                  </a:lnTo>
                  <a:cubicBezTo>
                    <a:pt x="99" y="616"/>
                    <a:pt x="99" y="714"/>
                    <a:pt x="99" y="812"/>
                  </a:cubicBezTo>
                  <a:cubicBezTo>
                    <a:pt x="99" y="935"/>
                    <a:pt x="0" y="1034"/>
                    <a:pt x="0" y="1132"/>
                  </a:cubicBezTo>
                  <a:lnTo>
                    <a:pt x="99" y="1132"/>
                  </a:lnTo>
                  <a:cubicBezTo>
                    <a:pt x="295" y="935"/>
                    <a:pt x="713" y="935"/>
                    <a:pt x="910" y="616"/>
                  </a:cubicBezTo>
                  <a:cubicBezTo>
                    <a:pt x="910" y="616"/>
                    <a:pt x="1008" y="616"/>
                    <a:pt x="1008" y="714"/>
                  </a:cubicBezTo>
                  <a:lnTo>
                    <a:pt x="1008" y="517"/>
                  </a:lnTo>
                  <a:cubicBezTo>
                    <a:pt x="1073" y="546"/>
                    <a:pt x="1119" y="558"/>
                    <a:pt x="1154" y="558"/>
                  </a:cubicBezTo>
                  <a:cubicBezTo>
                    <a:pt x="1238" y="558"/>
                    <a:pt x="1259" y="489"/>
                    <a:pt x="1328" y="419"/>
                  </a:cubicBezTo>
                  <a:lnTo>
                    <a:pt x="1525" y="419"/>
                  </a:lnTo>
                  <a:lnTo>
                    <a:pt x="1525" y="1"/>
                  </a:lnTo>
                  <a:lnTo>
                    <a:pt x="1008" y="1"/>
                  </a:lnTo>
                  <a:lnTo>
                    <a:pt x="1008" y="198"/>
                  </a:lnTo>
                  <a:lnTo>
                    <a:pt x="910" y="99"/>
                  </a:lnTo>
                  <a:lnTo>
                    <a:pt x="713" y="99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22"/>
            <p:cNvSpPr/>
            <p:nvPr/>
          </p:nvSpPr>
          <p:spPr>
            <a:xfrm>
              <a:off x="7038850" y="5112625"/>
              <a:ext cx="53500" cy="22750"/>
            </a:xfrm>
            <a:custGeom>
              <a:avLst/>
              <a:gdLst/>
              <a:ahLst/>
              <a:cxnLst/>
              <a:rect l="l" t="t" r="r" b="b"/>
              <a:pathLst>
                <a:path w="2140" h="910" extrusionOk="0">
                  <a:moveTo>
                    <a:pt x="1943" y="0"/>
                  </a:moveTo>
                  <a:lnTo>
                    <a:pt x="1722" y="197"/>
                  </a:lnTo>
                  <a:cubicBezTo>
                    <a:pt x="1230" y="295"/>
                    <a:pt x="713" y="418"/>
                    <a:pt x="295" y="615"/>
                  </a:cubicBezTo>
                  <a:lnTo>
                    <a:pt x="295" y="713"/>
                  </a:lnTo>
                  <a:lnTo>
                    <a:pt x="197" y="713"/>
                  </a:lnTo>
                  <a:cubicBezTo>
                    <a:pt x="99" y="812"/>
                    <a:pt x="99" y="812"/>
                    <a:pt x="0" y="910"/>
                  </a:cubicBezTo>
                  <a:lnTo>
                    <a:pt x="197" y="910"/>
                  </a:lnTo>
                  <a:cubicBezTo>
                    <a:pt x="295" y="910"/>
                    <a:pt x="394" y="910"/>
                    <a:pt x="394" y="812"/>
                  </a:cubicBezTo>
                  <a:cubicBezTo>
                    <a:pt x="492" y="812"/>
                    <a:pt x="492" y="910"/>
                    <a:pt x="492" y="910"/>
                  </a:cubicBezTo>
                  <a:cubicBezTo>
                    <a:pt x="615" y="713"/>
                    <a:pt x="713" y="812"/>
                    <a:pt x="812" y="713"/>
                  </a:cubicBezTo>
                  <a:cubicBezTo>
                    <a:pt x="910" y="615"/>
                    <a:pt x="1008" y="615"/>
                    <a:pt x="1107" y="516"/>
                  </a:cubicBezTo>
                  <a:lnTo>
                    <a:pt x="1426" y="516"/>
                  </a:lnTo>
                  <a:lnTo>
                    <a:pt x="1426" y="713"/>
                  </a:lnTo>
                  <a:lnTo>
                    <a:pt x="1107" y="713"/>
                  </a:lnTo>
                  <a:cubicBezTo>
                    <a:pt x="1230" y="713"/>
                    <a:pt x="1230" y="812"/>
                    <a:pt x="1230" y="812"/>
                  </a:cubicBezTo>
                  <a:lnTo>
                    <a:pt x="1426" y="812"/>
                  </a:lnTo>
                  <a:cubicBezTo>
                    <a:pt x="1584" y="812"/>
                    <a:pt x="1678" y="686"/>
                    <a:pt x="1823" y="686"/>
                  </a:cubicBezTo>
                  <a:cubicBezTo>
                    <a:pt x="1859" y="686"/>
                    <a:pt x="1899" y="693"/>
                    <a:pt x="1943" y="713"/>
                  </a:cubicBezTo>
                  <a:cubicBezTo>
                    <a:pt x="1943" y="615"/>
                    <a:pt x="1943" y="516"/>
                    <a:pt x="2041" y="516"/>
                  </a:cubicBezTo>
                  <a:cubicBezTo>
                    <a:pt x="1943" y="418"/>
                    <a:pt x="1722" y="418"/>
                    <a:pt x="1844" y="295"/>
                  </a:cubicBezTo>
                  <a:lnTo>
                    <a:pt x="2140" y="295"/>
                  </a:lnTo>
                  <a:lnTo>
                    <a:pt x="2140" y="98"/>
                  </a:lnTo>
                  <a:cubicBezTo>
                    <a:pt x="2041" y="98"/>
                    <a:pt x="2041" y="98"/>
                    <a:pt x="19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22"/>
            <p:cNvSpPr/>
            <p:nvPr/>
          </p:nvSpPr>
          <p:spPr>
            <a:xfrm>
              <a:off x="6431500" y="4806625"/>
              <a:ext cx="15375" cy="36775"/>
            </a:xfrm>
            <a:custGeom>
              <a:avLst/>
              <a:gdLst/>
              <a:ahLst/>
              <a:cxnLst/>
              <a:rect l="l" t="t" r="r" b="b"/>
              <a:pathLst>
                <a:path w="615" h="1471" extrusionOk="0">
                  <a:moveTo>
                    <a:pt x="203" y="0"/>
                  </a:moveTo>
                  <a:cubicBezTo>
                    <a:pt x="167" y="0"/>
                    <a:pt x="131" y="11"/>
                    <a:pt x="99" y="44"/>
                  </a:cubicBezTo>
                  <a:cubicBezTo>
                    <a:pt x="197" y="241"/>
                    <a:pt x="320" y="364"/>
                    <a:pt x="418" y="462"/>
                  </a:cubicBezTo>
                  <a:cubicBezTo>
                    <a:pt x="418" y="659"/>
                    <a:pt x="197" y="659"/>
                    <a:pt x="99" y="757"/>
                  </a:cubicBezTo>
                  <a:cubicBezTo>
                    <a:pt x="197" y="757"/>
                    <a:pt x="197" y="855"/>
                    <a:pt x="197" y="855"/>
                  </a:cubicBezTo>
                  <a:cubicBezTo>
                    <a:pt x="0" y="978"/>
                    <a:pt x="197" y="1175"/>
                    <a:pt x="99" y="1372"/>
                  </a:cubicBezTo>
                  <a:cubicBezTo>
                    <a:pt x="197" y="1372"/>
                    <a:pt x="320" y="1372"/>
                    <a:pt x="418" y="1470"/>
                  </a:cubicBezTo>
                  <a:lnTo>
                    <a:pt x="517" y="1372"/>
                  </a:lnTo>
                  <a:lnTo>
                    <a:pt x="517" y="1175"/>
                  </a:lnTo>
                  <a:cubicBezTo>
                    <a:pt x="615" y="1077"/>
                    <a:pt x="418" y="1077"/>
                    <a:pt x="517" y="978"/>
                  </a:cubicBezTo>
                  <a:lnTo>
                    <a:pt x="517" y="757"/>
                  </a:lnTo>
                  <a:lnTo>
                    <a:pt x="615" y="757"/>
                  </a:lnTo>
                  <a:cubicBezTo>
                    <a:pt x="615" y="659"/>
                    <a:pt x="517" y="659"/>
                    <a:pt x="418" y="659"/>
                  </a:cubicBezTo>
                  <a:cubicBezTo>
                    <a:pt x="517" y="560"/>
                    <a:pt x="517" y="462"/>
                    <a:pt x="615" y="241"/>
                  </a:cubicBezTo>
                  <a:cubicBezTo>
                    <a:pt x="517" y="241"/>
                    <a:pt x="517" y="44"/>
                    <a:pt x="418" y="44"/>
                  </a:cubicBezTo>
                  <a:cubicBezTo>
                    <a:pt x="353" y="44"/>
                    <a:pt x="276" y="0"/>
                    <a:pt x="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22"/>
            <p:cNvSpPr/>
            <p:nvPr/>
          </p:nvSpPr>
          <p:spPr>
            <a:xfrm>
              <a:off x="6962000" y="5140900"/>
              <a:ext cx="30775" cy="17850"/>
            </a:xfrm>
            <a:custGeom>
              <a:avLst/>
              <a:gdLst/>
              <a:ahLst/>
              <a:cxnLst/>
              <a:rect l="l" t="t" r="r" b="b"/>
              <a:pathLst>
                <a:path w="1231" h="714" extrusionOk="0">
                  <a:moveTo>
                    <a:pt x="1009" y="0"/>
                  </a:moveTo>
                  <a:cubicBezTo>
                    <a:pt x="1009" y="99"/>
                    <a:pt x="714" y="99"/>
                    <a:pt x="714" y="295"/>
                  </a:cubicBezTo>
                  <a:cubicBezTo>
                    <a:pt x="714" y="197"/>
                    <a:pt x="615" y="197"/>
                    <a:pt x="615" y="197"/>
                  </a:cubicBezTo>
                  <a:lnTo>
                    <a:pt x="492" y="295"/>
                  </a:lnTo>
                  <a:cubicBezTo>
                    <a:pt x="452" y="254"/>
                    <a:pt x="394" y="231"/>
                    <a:pt x="327" y="231"/>
                  </a:cubicBezTo>
                  <a:cubicBezTo>
                    <a:pt x="231" y="231"/>
                    <a:pt x="116" y="278"/>
                    <a:pt x="1" y="394"/>
                  </a:cubicBezTo>
                  <a:lnTo>
                    <a:pt x="394" y="394"/>
                  </a:lnTo>
                  <a:cubicBezTo>
                    <a:pt x="296" y="517"/>
                    <a:pt x="296" y="615"/>
                    <a:pt x="296" y="713"/>
                  </a:cubicBezTo>
                  <a:cubicBezTo>
                    <a:pt x="394" y="713"/>
                    <a:pt x="492" y="713"/>
                    <a:pt x="492" y="615"/>
                  </a:cubicBezTo>
                  <a:lnTo>
                    <a:pt x="492" y="394"/>
                  </a:lnTo>
                  <a:cubicBezTo>
                    <a:pt x="615" y="295"/>
                    <a:pt x="714" y="295"/>
                    <a:pt x="812" y="295"/>
                  </a:cubicBezTo>
                  <a:cubicBezTo>
                    <a:pt x="812" y="517"/>
                    <a:pt x="910" y="615"/>
                    <a:pt x="910" y="713"/>
                  </a:cubicBezTo>
                  <a:cubicBezTo>
                    <a:pt x="1009" y="615"/>
                    <a:pt x="1107" y="615"/>
                    <a:pt x="1107" y="615"/>
                  </a:cubicBezTo>
                  <a:cubicBezTo>
                    <a:pt x="1107" y="517"/>
                    <a:pt x="1230" y="517"/>
                    <a:pt x="1230" y="394"/>
                  </a:cubicBezTo>
                  <a:cubicBezTo>
                    <a:pt x="1107" y="394"/>
                    <a:pt x="1107" y="295"/>
                    <a:pt x="1009" y="295"/>
                  </a:cubicBezTo>
                  <a:cubicBezTo>
                    <a:pt x="1009" y="295"/>
                    <a:pt x="1107" y="197"/>
                    <a:pt x="1230" y="197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22"/>
            <p:cNvSpPr/>
            <p:nvPr/>
          </p:nvSpPr>
          <p:spPr>
            <a:xfrm>
              <a:off x="7256450" y="4566725"/>
              <a:ext cx="22775" cy="28325"/>
            </a:xfrm>
            <a:custGeom>
              <a:avLst/>
              <a:gdLst/>
              <a:ahLst/>
              <a:cxnLst/>
              <a:rect l="l" t="t" r="r" b="b"/>
              <a:pathLst>
                <a:path w="911" h="1133" extrusionOk="0">
                  <a:moveTo>
                    <a:pt x="99" y="1"/>
                  </a:moveTo>
                  <a:cubicBezTo>
                    <a:pt x="99" y="124"/>
                    <a:pt x="1" y="124"/>
                    <a:pt x="1" y="222"/>
                  </a:cubicBezTo>
                  <a:cubicBezTo>
                    <a:pt x="99" y="321"/>
                    <a:pt x="99" y="517"/>
                    <a:pt x="296" y="517"/>
                  </a:cubicBezTo>
                  <a:cubicBezTo>
                    <a:pt x="394" y="616"/>
                    <a:pt x="394" y="739"/>
                    <a:pt x="394" y="837"/>
                  </a:cubicBezTo>
                  <a:lnTo>
                    <a:pt x="517" y="837"/>
                  </a:lnTo>
                  <a:cubicBezTo>
                    <a:pt x="616" y="837"/>
                    <a:pt x="616" y="935"/>
                    <a:pt x="616" y="935"/>
                  </a:cubicBezTo>
                  <a:cubicBezTo>
                    <a:pt x="616" y="1034"/>
                    <a:pt x="714" y="1034"/>
                    <a:pt x="714" y="1132"/>
                  </a:cubicBezTo>
                  <a:lnTo>
                    <a:pt x="911" y="1132"/>
                  </a:lnTo>
                  <a:cubicBezTo>
                    <a:pt x="812" y="935"/>
                    <a:pt x="812" y="616"/>
                    <a:pt x="517" y="517"/>
                  </a:cubicBezTo>
                  <a:lnTo>
                    <a:pt x="517" y="419"/>
                  </a:lnTo>
                  <a:cubicBezTo>
                    <a:pt x="296" y="321"/>
                    <a:pt x="198" y="124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22"/>
            <p:cNvSpPr/>
            <p:nvPr/>
          </p:nvSpPr>
          <p:spPr>
            <a:xfrm>
              <a:off x="6433950" y="4846425"/>
              <a:ext cx="15400" cy="27700"/>
            </a:xfrm>
            <a:custGeom>
              <a:avLst/>
              <a:gdLst/>
              <a:ahLst/>
              <a:cxnLst/>
              <a:rect l="l" t="t" r="r" b="b"/>
              <a:pathLst>
                <a:path w="616" h="1108" extrusionOk="0">
                  <a:moveTo>
                    <a:pt x="1" y="1"/>
                  </a:moveTo>
                  <a:lnTo>
                    <a:pt x="99" y="99"/>
                  </a:lnTo>
                  <a:cubicBezTo>
                    <a:pt x="99" y="198"/>
                    <a:pt x="1" y="198"/>
                    <a:pt x="1" y="296"/>
                  </a:cubicBezTo>
                  <a:lnTo>
                    <a:pt x="419" y="296"/>
                  </a:lnTo>
                  <a:lnTo>
                    <a:pt x="419" y="394"/>
                  </a:lnTo>
                  <a:lnTo>
                    <a:pt x="1" y="394"/>
                  </a:lnTo>
                  <a:cubicBezTo>
                    <a:pt x="99" y="493"/>
                    <a:pt x="99" y="493"/>
                    <a:pt x="99" y="616"/>
                  </a:cubicBezTo>
                  <a:lnTo>
                    <a:pt x="99" y="714"/>
                  </a:lnTo>
                  <a:cubicBezTo>
                    <a:pt x="222" y="714"/>
                    <a:pt x="222" y="714"/>
                    <a:pt x="320" y="616"/>
                  </a:cubicBezTo>
                  <a:cubicBezTo>
                    <a:pt x="320" y="812"/>
                    <a:pt x="517" y="812"/>
                    <a:pt x="517" y="1009"/>
                  </a:cubicBezTo>
                  <a:cubicBezTo>
                    <a:pt x="517" y="1009"/>
                    <a:pt x="615" y="1009"/>
                    <a:pt x="615" y="1108"/>
                  </a:cubicBezTo>
                  <a:cubicBezTo>
                    <a:pt x="615" y="714"/>
                    <a:pt x="517" y="493"/>
                    <a:pt x="419" y="198"/>
                  </a:cubicBezTo>
                  <a:lnTo>
                    <a:pt x="320" y="198"/>
                  </a:lnTo>
                  <a:cubicBezTo>
                    <a:pt x="222" y="198"/>
                    <a:pt x="222" y="99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22"/>
            <p:cNvSpPr/>
            <p:nvPr/>
          </p:nvSpPr>
          <p:spPr>
            <a:xfrm>
              <a:off x="6633750" y="5092325"/>
              <a:ext cx="30750" cy="17850"/>
            </a:xfrm>
            <a:custGeom>
              <a:avLst/>
              <a:gdLst/>
              <a:ahLst/>
              <a:cxnLst/>
              <a:rect l="l" t="t" r="r" b="b"/>
              <a:pathLst>
                <a:path w="1230" h="714" extrusionOk="0">
                  <a:moveTo>
                    <a:pt x="98" y="1"/>
                  </a:moveTo>
                  <a:cubicBezTo>
                    <a:pt x="0" y="1"/>
                    <a:pt x="0" y="1"/>
                    <a:pt x="0" y="99"/>
                  </a:cubicBezTo>
                  <a:cubicBezTo>
                    <a:pt x="98" y="99"/>
                    <a:pt x="98" y="197"/>
                    <a:pt x="221" y="296"/>
                  </a:cubicBezTo>
                  <a:lnTo>
                    <a:pt x="418" y="296"/>
                  </a:lnTo>
                  <a:lnTo>
                    <a:pt x="418" y="394"/>
                  </a:lnTo>
                  <a:cubicBezTo>
                    <a:pt x="516" y="394"/>
                    <a:pt x="615" y="394"/>
                    <a:pt x="713" y="492"/>
                  </a:cubicBezTo>
                  <a:lnTo>
                    <a:pt x="713" y="615"/>
                  </a:lnTo>
                  <a:lnTo>
                    <a:pt x="1131" y="615"/>
                  </a:lnTo>
                  <a:cubicBezTo>
                    <a:pt x="1131" y="714"/>
                    <a:pt x="1230" y="714"/>
                    <a:pt x="1230" y="714"/>
                  </a:cubicBezTo>
                  <a:cubicBezTo>
                    <a:pt x="1230" y="492"/>
                    <a:pt x="934" y="492"/>
                    <a:pt x="836" y="296"/>
                  </a:cubicBezTo>
                  <a:cubicBezTo>
                    <a:pt x="615" y="296"/>
                    <a:pt x="320" y="99"/>
                    <a:pt x="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22"/>
            <p:cNvSpPr/>
            <p:nvPr/>
          </p:nvSpPr>
          <p:spPr>
            <a:xfrm>
              <a:off x="6995200" y="5138425"/>
              <a:ext cx="22775" cy="15400"/>
            </a:xfrm>
            <a:custGeom>
              <a:avLst/>
              <a:gdLst/>
              <a:ahLst/>
              <a:cxnLst/>
              <a:rect l="l" t="t" r="r" b="b"/>
              <a:pathLst>
                <a:path w="911" h="616" extrusionOk="0">
                  <a:moveTo>
                    <a:pt x="714" y="1"/>
                  </a:moveTo>
                  <a:cubicBezTo>
                    <a:pt x="517" y="1"/>
                    <a:pt x="197" y="1"/>
                    <a:pt x="0" y="99"/>
                  </a:cubicBezTo>
                  <a:cubicBezTo>
                    <a:pt x="0" y="198"/>
                    <a:pt x="99" y="198"/>
                    <a:pt x="99" y="296"/>
                  </a:cubicBezTo>
                  <a:cubicBezTo>
                    <a:pt x="296" y="198"/>
                    <a:pt x="517" y="198"/>
                    <a:pt x="714" y="198"/>
                  </a:cubicBezTo>
                  <a:lnTo>
                    <a:pt x="714" y="1"/>
                  </a:lnTo>
                  <a:close/>
                  <a:moveTo>
                    <a:pt x="714" y="198"/>
                  </a:moveTo>
                  <a:cubicBezTo>
                    <a:pt x="615" y="394"/>
                    <a:pt x="394" y="394"/>
                    <a:pt x="394" y="616"/>
                  </a:cubicBezTo>
                  <a:lnTo>
                    <a:pt x="812" y="616"/>
                  </a:lnTo>
                  <a:cubicBezTo>
                    <a:pt x="812" y="493"/>
                    <a:pt x="812" y="493"/>
                    <a:pt x="910" y="394"/>
                  </a:cubicBezTo>
                  <a:cubicBezTo>
                    <a:pt x="812" y="394"/>
                    <a:pt x="812" y="296"/>
                    <a:pt x="714" y="1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22"/>
            <p:cNvSpPr/>
            <p:nvPr/>
          </p:nvSpPr>
          <p:spPr>
            <a:xfrm>
              <a:off x="6703200" y="5120000"/>
              <a:ext cx="17850" cy="18450"/>
            </a:xfrm>
            <a:custGeom>
              <a:avLst/>
              <a:gdLst/>
              <a:ahLst/>
              <a:cxnLst/>
              <a:rect l="l" t="t" r="r" b="b"/>
              <a:pathLst>
                <a:path w="714" h="738" extrusionOk="0">
                  <a:moveTo>
                    <a:pt x="394" y="0"/>
                  </a:moveTo>
                  <a:cubicBezTo>
                    <a:pt x="296" y="123"/>
                    <a:pt x="197" y="123"/>
                    <a:pt x="197" y="123"/>
                  </a:cubicBezTo>
                  <a:lnTo>
                    <a:pt x="197" y="320"/>
                  </a:lnTo>
                  <a:cubicBezTo>
                    <a:pt x="99" y="320"/>
                    <a:pt x="1" y="320"/>
                    <a:pt x="99" y="418"/>
                  </a:cubicBezTo>
                  <a:lnTo>
                    <a:pt x="197" y="418"/>
                  </a:lnTo>
                  <a:cubicBezTo>
                    <a:pt x="296" y="517"/>
                    <a:pt x="517" y="615"/>
                    <a:pt x="615" y="738"/>
                  </a:cubicBezTo>
                  <a:cubicBezTo>
                    <a:pt x="714" y="615"/>
                    <a:pt x="714" y="517"/>
                    <a:pt x="714" y="517"/>
                  </a:cubicBezTo>
                  <a:cubicBezTo>
                    <a:pt x="615" y="418"/>
                    <a:pt x="615" y="418"/>
                    <a:pt x="517" y="320"/>
                  </a:cubicBezTo>
                  <a:lnTo>
                    <a:pt x="517" y="0"/>
                  </a:lnTo>
                  <a:cubicBezTo>
                    <a:pt x="517" y="123"/>
                    <a:pt x="394" y="123"/>
                    <a:pt x="394" y="123"/>
                  </a:cubicBezTo>
                  <a:lnTo>
                    <a:pt x="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22"/>
            <p:cNvSpPr/>
            <p:nvPr/>
          </p:nvSpPr>
          <p:spPr>
            <a:xfrm>
              <a:off x="6679850" y="5113975"/>
              <a:ext cx="20925" cy="14025"/>
            </a:xfrm>
            <a:custGeom>
              <a:avLst/>
              <a:gdLst/>
              <a:ahLst/>
              <a:cxnLst/>
              <a:rect l="l" t="t" r="r" b="b"/>
              <a:pathLst>
                <a:path w="837" h="561" extrusionOk="0">
                  <a:moveTo>
                    <a:pt x="320" y="1"/>
                  </a:moveTo>
                  <a:cubicBezTo>
                    <a:pt x="287" y="1"/>
                    <a:pt x="254" y="12"/>
                    <a:pt x="222" y="44"/>
                  </a:cubicBezTo>
                  <a:cubicBezTo>
                    <a:pt x="222" y="143"/>
                    <a:pt x="222" y="241"/>
                    <a:pt x="0" y="241"/>
                  </a:cubicBezTo>
                  <a:lnTo>
                    <a:pt x="0" y="462"/>
                  </a:lnTo>
                  <a:lnTo>
                    <a:pt x="222" y="462"/>
                  </a:lnTo>
                  <a:cubicBezTo>
                    <a:pt x="320" y="462"/>
                    <a:pt x="320" y="561"/>
                    <a:pt x="418" y="561"/>
                  </a:cubicBezTo>
                  <a:lnTo>
                    <a:pt x="418" y="364"/>
                  </a:lnTo>
                  <a:lnTo>
                    <a:pt x="320" y="241"/>
                  </a:lnTo>
                  <a:cubicBezTo>
                    <a:pt x="418" y="241"/>
                    <a:pt x="517" y="241"/>
                    <a:pt x="836" y="143"/>
                  </a:cubicBezTo>
                  <a:cubicBezTo>
                    <a:pt x="713" y="143"/>
                    <a:pt x="615" y="44"/>
                    <a:pt x="517" y="44"/>
                  </a:cubicBezTo>
                  <a:cubicBezTo>
                    <a:pt x="451" y="44"/>
                    <a:pt x="385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22"/>
            <p:cNvSpPr/>
            <p:nvPr/>
          </p:nvSpPr>
          <p:spPr>
            <a:xfrm>
              <a:off x="6454850" y="4928800"/>
              <a:ext cx="15400" cy="25250"/>
            </a:xfrm>
            <a:custGeom>
              <a:avLst/>
              <a:gdLst/>
              <a:ahLst/>
              <a:cxnLst/>
              <a:rect l="l" t="t" r="r" b="b"/>
              <a:pathLst>
                <a:path w="616" h="1010" extrusionOk="0">
                  <a:moveTo>
                    <a:pt x="111" y="1"/>
                  </a:moveTo>
                  <a:cubicBezTo>
                    <a:pt x="74" y="1"/>
                    <a:pt x="50" y="26"/>
                    <a:pt x="1" y="75"/>
                  </a:cubicBezTo>
                  <a:cubicBezTo>
                    <a:pt x="99" y="173"/>
                    <a:pt x="99" y="271"/>
                    <a:pt x="197" y="394"/>
                  </a:cubicBezTo>
                  <a:cubicBezTo>
                    <a:pt x="197" y="493"/>
                    <a:pt x="197" y="493"/>
                    <a:pt x="296" y="493"/>
                  </a:cubicBezTo>
                  <a:lnTo>
                    <a:pt x="296" y="689"/>
                  </a:lnTo>
                  <a:cubicBezTo>
                    <a:pt x="296" y="788"/>
                    <a:pt x="394" y="788"/>
                    <a:pt x="492" y="886"/>
                  </a:cubicBezTo>
                  <a:lnTo>
                    <a:pt x="492" y="1009"/>
                  </a:lnTo>
                  <a:lnTo>
                    <a:pt x="615" y="1009"/>
                  </a:lnTo>
                  <a:lnTo>
                    <a:pt x="615" y="689"/>
                  </a:lnTo>
                  <a:cubicBezTo>
                    <a:pt x="492" y="493"/>
                    <a:pt x="296" y="394"/>
                    <a:pt x="197" y="173"/>
                  </a:cubicBezTo>
                  <a:lnTo>
                    <a:pt x="296" y="75"/>
                  </a:lnTo>
                  <a:cubicBezTo>
                    <a:pt x="197" y="26"/>
                    <a:pt x="148" y="1"/>
                    <a:pt x="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22"/>
            <p:cNvSpPr/>
            <p:nvPr/>
          </p:nvSpPr>
          <p:spPr>
            <a:xfrm>
              <a:off x="6949100" y="5148275"/>
              <a:ext cx="15375" cy="12925"/>
            </a:xfrm>
            <a:custGeom>
              <a:avLst/>
              <a:gdLst/>
              <a:ahLst/>
              <a:cxnLst/>
              <a:rect l="l" t="t" r="r" b="b"/>
              <a:pathLst>
                <a:path w="615" h="517" extrusionOk="0">
                  <a:moveTo>
                    <a:pt x="99" y="0"/>
                  </a:moveTo>
                  <a:lnTo>
                    <a:pt x="0" y="99"/>
                  </a:lnTo>
                  <a:cubicBezTo>
                    <a:pt x="52" y="216"/>
                    <a:pt x="132" y="243"/>
                    <a:pt x="210" y="243"/>
                  </a:cubicBezTo>
                  <a:cubicBezTo>
                    <a:pt x="279" y="243"/>
                    <a:pt x="347" y="222"/>
                    <a:pt x="394" y="222"/>
                  </a:cubicBezTo>
                  <a:cubicBezTo>
                    <a:pt x="517" y="222"/>
                    <a:pt x="517" y="222"/>
                    <a:pt x="517" y="99"/>
                  </a:cubicBezTo>
                  <a:cubicBezTo>
                    <a:pt x="517" y="99"/>
                    <a:pt x="517" y="0"/>
                    <a:pt x="394" y="0"/>
                  </a:cubicBezTo>
                  <a:cubicBezTo>
                    <a:pt x="361" y="33"/>
                    <a:pt x="328" y="44"/>
                    <a:pt x="295" y="44"/>
                  </a:cubicBezTo>
                  <a:cubicBezTo>
                    <a:pt x="230" y="44"/>
                    <a:pt x="164" y="0"/>
                    <a:pt x="99" y="0"/>
                  </a:cubicBezTo>
                  <a:close/>
                  <a:moveTo>
                    <a:pt x="394" y="222"/>
                  </a:moveTo>
                  <a:lnTo>
                    <a:pt x="394" y="320"/>
                  </a:lnTo>
                  <a:cubicBezTo>
                    <a:pt x="295" y="320"/>
                    <a:pt x="197" y="418"/>
                    <a:pt x="0" y="418"/>
                  </a:cubicBezTo>
                  <a:cubicBezTo>
                    <a:pt x="99" y="418"/>
                    <a:pt x="295" y="517"/>
                    <a:pt x="295" y="517"/>
                  </a:cubicBezTo>
                  <a:cubicBezTo>
                    <a:pt x="394" y="517"/>
                    <a:pt x="517" y="418"/>
                    <a:pt x="615" y="418"/>
                  </a:cubicBezTo>
                  <a:cubicBezTo>
                    <a:pt x="615" y="320"/>
                    <a:pt x="517" y="320"/>
                    <a:pt x="394" y="2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22"/>
            <p:cNvSpPr/>
            <p:nvPr/>
          </p:nvSpPr>
          <p:spPr>
            <a:xfrm>
              <a:off x="6767125" y="4425975"/>
              <a:ext cx="22775" cy="10975"/>
            </a:xfrm>
            <a:custGeom>
              <a:avLst/>
              <a:gdLst/>
              <a:ahLst/>
              <a:cxnLst/>
              <a:rect l="l" t="t" r="r" b="b"/>
              <a:pathLst>
                <a:path w="911" h="439" extrusionOk="0">
                  <a:moveTo>
                    <a:pt x="714" y="0"/>
                  </a:moveTo>
                  <a:cubicBezTo>
                    <a:pt x="517" y="98"/>
                    <a:pt x="198" y="221"/>
                    <a:pt x="1" y="221"/>
                  </a:cubicBezTo>
                  <a:lnTo>
                    <a:pt x="1" y="418"/>
                  </a:lnTo>
                  <a:cubicBezTo>
                    <a:pt x="30" y="432"/>
                    <a:pt x="56" y="438"/>
                    <a:pt x="82" y="438"/>
                  </a:cubicBezTo>
                  <a:cubicBezTo>
                    <a:pt x="204" y="438"/>
                    <a:pt x="293" y="299"/>
                    <a:pt x="427" y="299"/>
                  </a:cubicBezTo>
                  <a:cubicBezTo>
                    <a:pt x="455" y="299"/>
                    <a:pt x="485" y="305"/>
                    <a:pt x="517" y="320"/>
                  </a:cubicBezTo>
                  <a:cubicBezTo>
                    <a:pt x="616" y="320"/>
                    <a:pt x="812" y="221"/>
                    <a:pt x="911" y="98"/>
                  </a:cubicBezTo>
                  <a:cubicBezTo>
                    <a:pt x="812" y="98"/>
                    <a:pt x="812" y="0"/>
                    <a:pt x="7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22"/>
            <p:cNvSpPr/>
            <p:nvPr/>
          </p:nvSpPr>
          <p:spPr>
            <a:xfrm>
              <a:off x="7092325" y="5107700"/>
              <a:ext cx="15400" cy="12325"/>
            </a:xfrm>
            <a:custGeom>
              <a:avLst/>
              <a:gdLst/>
              <a:ahLst/>
              <a:cxnLst/>
              <a:rect l="l" t="t" r="r" b="b"/>
              <a:pathLst>
                <a:path w="616" h="493" extrusionOk="0">
                  <a:moveTo>
                    <a:pt x="99" y="0"/>
                  </a:moveTo>
                  <a:cubicBezTo>
                    <a:pt x="99" y="99"/>
                    <a:pt x="1" y="197"/>
                    <a:pt x="1" y="295"/>
                  </a:cubicBezTo>
                  <a:lnTo>
                    <a:pt x="320" y="295"/>
                  </a:lnTo>
                  <a:cubicBezTo>
                    <a:pt x="320" y="394"/>
                    <a:pt x="419" y="492"/>
                    <a:pt x="419" y="492"/>
                  </a:cubicBezTo>
                  <a:lnTo>
                    <a:pt x="615" y="492"/>
                  </a:lnTo>
                  <a:lnTo>
                    <a:pt x="615" y="394"/>
                  </a:lnTo>
                  <a:cubicBezTo>
                    <a:pt x="419" y="394"/>
                    <a:pt x="615" y="197"/>
                    <a:pt x="517" y="197"/>
                  </a:cubicBezTo>
                  <a:cubicBezTo>
                    <a:pt x="419" y="99"/>
                    <a:pt x="197" y="99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22"/>
            <p:cNvSpPr/>
            <p:nvPr/>
          </p:nvSpPr>
          <p:spPr>
            <a:xfrm>
              <a:off x="6444400" y="4877175"/>
              <a:ext cx="10475" cy="17225"/>
            </a:xfrm>
            <a:custGeom>
              <a:avLst/>
              <a:gdLst/>
              <a:ahLst/>
              <a:cxnLst/>
              <a:rect l="l" t="t" r="r" b="b"/>
              <a:pathLst>
                <a:path w="419" h="689" extrusionOk="0">
                  <a:moveTo>
                    <a:pt x="99" y="0"/>
                  </a:moveTo>
                  <a:lnTo>
                    <a:pt x="1" y="99"/>
                  </a:lnTo>
                  <a:cubicBezTo>
                    <a:pt x="99" y="197"/>
                    <a:pt x="99" y="197"/>
                    <a:pt x="197" y="296"/>
                  </a:cubicBezTo>
                  <a:cubicBezTo>
                    <a:pt x="296" y="394"/>
                    <a:pt x="296" y="492"/>
                    <a:pt x="197" y="615"/>
                  </a:cubicBezTo>
                  <a:cubicBezTo>
                    <a:pt x="247" y="664"/>
                    <a:pt x="271" y="689"/>
                    <a:pt x="299" y="689"/>
                  </a:cubicBezTo>
                  <a:cubicBezTo>
                    <a:pt x="326" y="689"/>
                    <a:pt x="357" y="664"/>
                    <a:pt x="419" y="615"/>
                  </a:cubicBezTo>
                  <a:lnTo>
                    <a:pt x="419" y="197"/>
                  </a:lnTo>
                  <a:cubicBezTo>
                    <a:pt x="296" y="197"/>
                    <a:pt x="296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22"/>
            <p:cNvSpPr/>
            <p:nvPr/>
          </p:nvSpPr>
          <p:spPr>
            <a:xfrm>
              <a:off x="6451775" y="4897450"/>
              <a:ext cx="10475" cy="15400"/>
            </a:xfrm>
            <a:custGeom>
              <a:avLst/>
              <a:gdLst/>
              <a:ahLst/>
              <a:cxnLst/>
              <a:rect l="l" t="t" r="r" b="b"/>
              <a:pathLst>
                <a:path w="419" h="616" extrusionOk="0">
                  <a:moveTo>
                    <a:pt x="124" y="1"/>
                  </a:moveTo>
                  <a:cubicBezTo>
                    <a:pt x="1" y="198"/>
                    <a:pt x="124" y="296"/>
                    <a:pt x="222" y="517"/>
                  </a:cubicBezTo>
                  <a:cubicBezTo>
                    <a:pt x="222" y="616"/>
                    <a:pt x="222" y="616"/>
                    <a:pt x="320" y="616"/>
                  </a:cubicBezTo>
                  <a:cubicBezTo>
                    <a:pt x="419" y="616"/>
                    <a:pt x="419" y="616"/>
                    <a:pt x="419" y="517"/>
                  </a:cubicBezTo>
                  <a:cubicBezTo>
                    <a:pt x="320" y="419"/>
                    <a:pt x="320" y="296"/>
                    <a:pt x="222" y="99"/>
                  </a:cubicBezTo>
                  <a:cubicBezTo>
                    <a:pt x="320" y="99"/>
                    <a:pt x="320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2"/>
            <p:cNvSpPr/>
            <p:nvPr/>
          </p:nvSpPr>
          <p:spPr>
            <a:xfrm>
              <a:off x="6828600" y="5153800"/>
              <a:ext cx="17850" cy="7400"/>
            </a:xfrm>
            <a:custGeom>
              <a:avLst/>
              <a:gdLst/>
              <a:ahLst/>
              <a:cxnLst/>
              <a:rect l="l" t="t" r="r" b="b"/>
              <a:pathLst>
                <a:path w="714" h="296" extrusionOk="0">
                  <a:moveTo>
                    <a:pt x="517" y="1"/>
                  </a:moveTo>
                  <a:cubicBezTo>
                    <a:pt x="419" y="99"/>
                    <a:pt x="419" y="99"/>
                    <a:pt x="296" y="197"/>
                  </a:cubicBezTo>
                  <a:cubicBezTo>
                    <a:pt x="226" y="128"/>
                    <a:pt x="157" y="58"/>
                    <a:pt x="87" y="58"/>
                  </a:cubicBezTo>
                  <a:cubicBezTo>
                    <a:pt x="58" y="58"/>
                    <a:pt x="30" y="70"/>
                    <a:pt x="1" y="99"/>
                  </a:cubicBezTo>
                  <a:lnTo>
                    <a:pt x="1" y="197"/>
                  </a:lnTo>
                  <a:lnTo>
                    <a:pt x="99" y="296"/>
                  </a:lnTo>
                  <a:lnTo>
                    <a:pt x="714" y="296"/>
                  </a:lnTo>
                  <a:cubicBezTo>
                    <a:pt x="616" y="197"/>
                    <a:pt x="616" y="99"/>
                    <a:pt x="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2"/>
            <p:cNvSpPr/>
            <p:nvPr/>
          </p:nvSpPr>
          <p:spPr>
            <a:xfrm>
              <a:off x="6882100" y="5150725"/>
              <a:ext cx="15375" cy="10475"/>
            </a:xfrm>
            <a:custGeom>
              <a:avLst/>
              <a:gdLst/>
              <a:ahLst/>
              <a:cxnLst/>
              <a:rect l="l" t="t" r="r" b="b"/>
              <a:pathLst>
                <a:path w="615" h="419" extrusionOk="0">
                  <a:moveTo>
                    <a:pt x="516" y="1"/>
                  </a:moveTo>
                  <a:cubicBezTo>
                    <a:pt x="467" y="62"/>
                    <a:pt x="393" y="62"/>
                    <a:pt x="304" y="62"/>
                  </a:cubicBezTo>
                  <a:cubicBezTo>
                    <a:pt x="215" y="62"/>
                    <a:pt x="111" y="62"/>
                    <a:pt x="0" y="124"/>
                  </a:cubicBezTo>
                  <a:lnTo>
                    <a:pt x="0" y="222"/>
                  </a:lnTo>
                  <a:cubicBezTo>
                    <a:pt x="123" y="320"/>
                    <a:pt x="221" y="320"/>
                    <a:pt x="320" y="419"/>
                  </a:cubicBezTo>
                  <a:lnTo>
                    <a:pt x="320" y="124"/>
                  </a:lnTo>
                  <a:cubicBezTo>
                    <a:pt x="418" y="222"/>
                    <a:pt x="418" y="320"/>
                    <a:pt x="516" y="419"/>
                  </a:cubicBezTo>
                  <a:cubicBezTo>
                    <a:pt x="615" y="222"/>
                    <a:pt x="615" y="222"/>
                    <a:pt x="5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2"/>
            <p:cNvSpPr/>
            <p:nvPr/>
          </p:nvSpPr>
          <p:spPr>
            <a:xfrm>
              <a:off x="6436400" y="4866725"/>
              <a:ext cx="8025" cy="20300"/>
            </a:xfrm>
            <a:custGeom>
              <a:avLst/>
              <a:gdLst/>
              <a:ahLst/>
              <a:cxnLst/>
              <a:rect l="l" t="t" r="r" b="b"/>
              <a:pathLst>
                <a:path w="321" h="812" extrusionOk="0">
                  <a:moveTo>
                    <a:pt x="124" y="0"/>
                  </a:moveTo>
                  <a:cubicBezTo>
                    <a:pt x="124" y="99"/>
                    <a:pt x="1" y="99"/>
                    <a:pt x="1" y="197"/>
                  </a:cubicBezTo>
                  <a:cubicBezTo>
                    <a:pt x="1" y="296"/>
                    <a:pt x="124" y="418"/>
                    <a:pt x="124" y="517"/>
                  </a:cubicBezTo>
                  <a:cubicBezTo>
                    <a:pt x="124" y="615"/>
                    <a:pt x="124" y="615"/>
                    <a:pt x="1" y="714"/>
                  </a:cubicBezTo>
                  <a:cubicBezTo>
                    <a:pt x="124" y="714"/>
                    <a:pt x="222" y="812"/>
                    <a:pt x="222" y="812"/>
                  </a:cubicBezTo>
                  <a:cubicBezTo>
                    <a:pt x="321" y="812"/>
                    <a:pt x="321" y="714"/>
                    <a:pt x="321" y="714"/>
                  </a:cubicBezTo>
                  <a:cubicBezTo>
                    <a:pt x="321" y="615"/>
                    <a:pt x="222" y="517"/>
                    <a:pt x="222" y="418"/>
                  </a:cubicBezTo>
                  <a:lnTo>
                    <a:pt x="321" y="296"/>
                  </a:lnTo>
                  <a:cubicBezTo>
                    <a:pt x="222" y="296"/>
                    <a:pt x="222" y="197"/>
                    <a:pt x="124" y="197"/>
                  </a:cubicBezTo>
                  <a:cubicBezTo>
                    <a:pt x="222" y="197"/>
                    <a:pt x="222" y="197"/>
                    <a:pt x="222" y="99"/>
                  </a:cubicBezTo>
                  <a:cubicBezTo>
                    <a:pt x="222" y="99"/>
                    <a:pt x="124" y="99"/>
                    <a:pt x="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2"/>
            <p:cNvSpPr/>
            <p:nvPr/>
          </p:nvSpPr>
          <p:spPr>
            <a:xfrm>
              <a:off x="7107700" y="5104625"/>
              <a:ext cx="8000" cy="15400"/>
            </a:xfrm>
            <a:custGeom>
              <a:avLst/>
              <a:gdLst/>
              <a:ahLst/>
              <a:cxnLst/>
              <a:rect l="l" t="t" r="r" b="b"/>
              <a:pathLst>
                <a:path w="320" h="616" extrusionOk="0">
                  <a:moveTo>
                    <a:pt x="99" y="0"/>
                  </a:moveTo>
                  <a:cubicBezTo>
                    <a:pt x="0" y="0"/>
                    <a:pt x="0" y="123"/>
                    <a:pt x="0" y="123"/>
                  </a:cubicBezTo>
                  <a:cubicBezTo>
                    <a:pt x="0" y="222"/>
                    <a:pt x="99" y="222"/>
                    <a:pt x="99" y="222"/>
                  </a:cubicBezTo>
                  <a:cubicBezTo>
                    <a:pt x="99" y="320"/>
                    <a:pt x="0" y="418"/>
                    <a:pt x="0" y="517"/>
                  </a:cubicBezTo>
                  <a:cubicBezTo>
                    <a:pt x="0" y="517"/>
                    <a:pt x="0" y="615"/>
                    <a:pt x="99" y="615"/>
                  </a:cubicBezTo>
                  <a:cubicBezTo>
                    <a:pt x="99" y="517"/>
                    <a:pt x="197" y="517"/>
                    <a:pt x="320" y="418"/>
                  </a:cubicBezTo>
                  <a:cubicBezTo>
                    <a:pt x="320" y="320"/>
                    <a:pt x="197" y="222"/>
                    <a:pt x="197" y="222"/>
                  </a:cubicBezTo>
                  <a:lnTo>
                    <a:pt x="197" y="12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2"/>
            <p:cNvSpPr/>
            <p:nvPr/>
          </p:nvSpPr>
          <p:spPr>
            <a:xfrm>
              <a:off x="6670000" y="5110150"/>
              <a:ext cx="7400" cy="9875"/>
            </a:xfrm>
            <a:custGeom>
              <a:avLst/>
              <a:gdLst/>
              <a:ahLst/>
              <a:cxnLst/>
              <a:rect l="l" t="t" r="r" b="b"/>
              <a:pathLst>
                <a:path w="296" h="395" extrusionOk="0">
                  <a:moveTo>
                    <a:pt x="99" y="1"/>
                  </a:moveTo>
                  <a:cubicBezTo>
                    <a:pt x="1" y="99"/>
                    <a:pt x="1" y="296"/>
                    <a:pt x="1" y="394"/>
                  </a:cubicBezTo>
                  <a:lnTo>
                    <a:pt x="198" y="394"/>
                  </a:lnTo>
                  <a:cubicBezTo>
                    <a:pt x="198" y="296"/>
                    <a:pt x="198" y="99"/>
                    <a:pt x="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2"/>
            <p:cNvSpPr/>
            <p:nvPr/>
          </p:nvSpPr>
          <p:spPr>
            <a:xfrm>
              <a:off x="6923275" y="5140900"/>
              <a:ext cx="12925" cy="7400"/>
            </a:xfrm>
            <a:custGeom>
              <a:avLst/>
              <a:gdLst/>
              <a:ahLst/>
              <a:cxnLst/>
              <a:rect l="l" t="t" r="r" b="b"/>
              <a:pathLst>
                <a:path w="517" h="296" extrusionOk="0">
                  <a:moveTo>
                    <a:pt x="99" y="0"/>
                  </a:moveTo>
                  <a:cubicBezTo>
                    <a:pt x="1" y="0"/>
                    <a:pt x="1" y="99"/>
                    <a:pt x="1" y="99"/>
                  </a:cubicBezTo>
                  <a:lnTo>
                    <a:pt x="1" y="295"/>
                  </a:lnTo>
                  <a:lnTo>
                    <a:pt x="99" y="197"/>
                  </a:lnTo>
                  <a:cubicBezTo>
                    <a:pt x="99" y="197"/>
                    <a:pt x="197" y="197"/>
                    <a:pt x="197" y="295"/>
                  </a:cubicBezTo>
                  <a:cubicBezTo>
                    <a:pt x="197" y="197"/>
                    <a:pt x="197" y="197"/>
                    <a:pt x="320" y="197"/>
                  </a:cubicBezTo>
                  <a:lnTo>
                    <a:pt x="419" y="295"/>
                  </a:lnTo>
                  <a:cubicBezTo>
                    <a:pt x="419" y="197"/>
                    <a:pt x="419" y="197"/>
                    <a:pt x="517" y="99"/>
                  </a:cubicBezTo>
                  <a:cubicBezTo>
                    <a:pt x="468" y="49"/>
                    <a:pt x="419" y="25"/>
                    <a:pt x="366" y="25"/>
                  </a:cubicBezTo>
                  <a:cubicBezTo>
                    <a:pt x="314" y="25"/>
                    <a:pt x="259" y="49"/>
                    <a:pt x="197" y="99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2"/>
            <p:cNvSpPr/>
            <p:nvPr/>
          </p:nvSpPr>
          <p:spPr>
            <a:xfrm>
              <a:off x="6936175" y="5148875"/>
              <a:ext cx="12950" cy="7400"/>
            </a:xfrm>
            <a:custGeom>
              <a:avLst/>
              <a:gdLst/>
              <a:ahLst/>
              <a:cxnLst/>
              <a:rect l="l" t="t" r="r" b="b"/>
              <a:pathLst>
                <a:path w="518" h="296" extrusionOk="0">
                  <a:moveTo>
                    <a:pt x="213" y="1"/>
                  </a:moveTo>
                  <a:cubicBezTo>
                    <a:pt x="148" y="1"/>
                    <a:pt x="99" y="25"/>
                    <a:pt x="1" y="75"/>
                  </a:cubicBezTo>
                  <a:lnTo>
                    <a:pt x="1" y="198"/>
                  </a:lnTo>
                  <a:cubicBezTo>
                    <a:pt x="99" y="198"/>
                    <a:pt x="99" y="296"/>
                    <a:pt x="198" y="296"/>
                  </a:cubicBezTo>
                  <a:cubicBezTo>
                    <a:pt x="296" y="198"/>
                    <a:pt x="419" y="198"/>
                    <a:pt x="517" y="75"/>
                  </a:cubicBezTo>
                  <a:cubicBezTo>
                    <a:pt x="357" y="25"/>
                    <a:pt x="278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2"/>
            <p:cNvSpPr/>
            <p:nvPr/>
          </p:nvSpPr>
          <p:spPr>
            <a:xfrm>
              <a:off x="6654650" y="5110150"/>
              <a:ext cx="12300" cy="7400"/>
            </a:xfrm>
            <a:custGeom>
              <a:avLst/>
              <a:gdLst/>
              <a:ahLst/>
              <a:cxnLst/>
              <a:rect l="l" t="t" r="r" b="b"/>
              <a:pathLst>
                <a:path w="492" h="296" extrusionOk="0">
                  <a:moveTo>
                    <a:pt x="197" y="1"/>
                  </a:moveTo>
                  <a:lnTo>
                    <a:pt x="0" y="197"/>
                  </a:lnTo>
                  <a:cubicBezTo>
                    <a:pt x="197" y="197"/>
                    <a:pt x="295" y="296"/>
                    <a:pt x="492" y="296"/>
                  </a:cubicBezTo>
                  <a:lnTo>
                    <a:pt x="492" y="197"/>
                  </a:lnTo>
                  <a:cubicBezTo>
                    <a:pt x="394" y="99"/>
                    <a:pt x="295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2"/>
            <p:cNvSpPr/>
            <p:nvPr/>
          </p:nvSpPr>
          <p:spPr>
            <a:xfrm>
              <a:off x="6864250" y="5150500"/>
              <a:ext cx="15400" cy="5775"/>
            </a:xfrm>
            <a:custGeom>
              <a:avLst/>
              <a:gdLst/>
              <a:ahLst/>
              <a:cxnLst/>
              <a:rect l="l" t="t" r="r" b="b"/>
              <a:pathLst>
                <a:path w="616" h="231" extrusionOk="0">
                  <a:moveTo>
                    <a:pt x="358" y="1"/>
                  </a:moveTo>
                  <a:cubicBezTo>
                    <a:pt x="307" y="1"/>
                    <a:pt x="265" y="37"/>
                    <a:pt x="222" y="133"/>
                  </a:cubicBezTo>
                  <a:cubicBezTo>
                    <a:pt x="99" y="133"/>
                    <a:pt x="99" y="10"/>
                    <a:pt x="1" y="10"/>
                  </a:cubicBezTo>
                  <a:cubicBezTo>
                    <a:pt x="99" y="133"/>
                    <a:pt x="99" y="231"/>
                    <a:pt x="222" y="231"/>
                  </a:cubicBezTo>
                  <a:cubicBezTo>
                    <a:pt x="321" y="231"/>
                    <a:pt x="419" y="133"/>
                    <a:pt x="616" y="133"/>
                  </a:cubicBezTo>
                  <a:cubicBezTo>
                    <a:pt x="504" y="63"/>
                    <a:pt x="424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22"/>
            <p:cNvSpPr/>
            <p:nvPr/>
          </p:nvSpPr>
          <p:spPr>
            <a:xfrm>
              <a:off x="6615900" y="5092325"/>
              <a:ext cx="15400" cy="9875"/>
            </a:xfrm>
            <a:custGeom>
              <a:avLst/>
              <a:gdLst/>
              <a:ahLst/>
              <a:cxnLst/>
              <a:rect l="l" t="t" r="r" b="b"/>
              <a:pathLst>
                <a:path w="616" h="395" extrusionOk="0">
                  <a:moveTo>
                    <a:pt x="1" y="1"/>
                  </a:moveTo>
                  <a:cubicBezTo>
                    <a:pt x="198" y="296"/>
                    <a:pt x="419" y="394"/>
                    <a:pt x="616" y="394"/>
                  </a:cubicBezTo>
                  <a:cubicBezTo>
                    <a:pt x="419" y="197"/>
                    <a:pt x="321" y="99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22"/>
            <p:cNvSpPr/>
            <p:nvPr/>
          </p:nvSpPr>
          <p:spPr>
            <a:xfrm>
              <a:off x="7025925" y="5139875"/>
              <a:ext cx="9875" cy="8425"/>
            </a:xfrm>
            <a:custGeom>
              <a:avLst/>
              <a:gdLst/>
              <a:ahLst/>
              <a:cxnLst/>
              <a:rect l="l" t="t" r="r" b="b"/>
              <a:pathLst>
                <a:path w="395" h="337" extrusionOk="0">
                  <a:moveTo>
                    <a:pt x="186" y="0"/>
                  </a:moveTo>
                  <a:cubicBezTo>
                    <a:pt x="157" y="0"/>
                    <a:pt x="128" y="12"/>
                    <a:pt x="99" y="41"/>
                  </a:cubicBezTo>
                  <a:cubicBezTo>
                    <a:pt x="99" y="140"/>
                    <a:pt x="1" y="238"/>
                    <a:pt x="198" y="336"/>
                  </a:cubicBezTo>
                  <a:cubicBezTo>
                    <a:pt x="296" y="336"/>
                    <a:pt x="296" y="238"/>
                    <a:pt x="394" y="140"/>
                  </a:cubicBezTo>
                  <a:cubicBezTo>
                    <a:pt x="325" y="70"/>
                    <a:pt x="255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2"/>
            <p:cNvSpPr/>
            <p:nvPr/>
          </p:nvSpPr>
          <p:spPr>
            <a:xfrm>
              <a:off x="6574725" y="5066500"/>
              <a:ext cx="10475" cy="12950"/>
            </a:xfrm>
            <a:custGeom>
              <a:avLst/>
              <a:gdLst/>
              <a:ahLst/>
              <a:cxnLst/>
              <a:rect l="l" t="t" r="r" b="b"/>
              <a:pathLst>
                <a:path w="419" h="518" extrusionOk="0">
                  <a:moveTo>
                    <a:pt x="1" y="1"/>
                  </a:moveTo>
                  <a:cubicBezTo>
                    <a:pt x="1" y="198"/>
                    <a:pt x="1" y="198"/>
                    <a:pt x="222" y="198"/>
                  </a:cubicBezTo>
                  <a:cubicBezTo>
                    <a:pt x="320" y="296"/>
                    <a:pt x="320" y="419"/>
                    <a:pt x="419" y="517"/>
                  </a:cubicBezTo>
                  <a:cubicBezTo>
                    <a:pt x="320" y="198"/>
                    <a:pt x="320" y="19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2"/>
            <p:cNvSpPr/>
            <p:nvPr/>
          </p:nvSpPr>
          <p:spPr>
            <a:xfrm>
              <a:off x="6480050" y="4968025"/>
              <a:ext cx="8025" cy="8750"/>
            </a:xfrm>
            <a:custGeom>
              <a:avLst/>
              <a:gdLst/>
              <a:ahLst/>
              <a:cxnLst/>
              <a:rect l="l" t="t" r="r" b="b"/>
              <a:pathLst>
                <a:path w="321" h="350" extrusionOk="0">
                  <a:moveTo>
                    <a:pt x="96" y="0"/>
                  </a:moveTo>
                  <a:cubicBezTo>
                    <a:pt x="88" y="0"/>
                    <a:pt x="66" y="55"/>
                    <a:pt x="1" y="55"/>
                  </a:cubicBezTo>
                  <a:lnTo>
                    <a:pt x="1" y="153"/>
                  </a:lnTo>
                  <a:lnTo>
                    <a:pt x="222" y="350"/>
                  </a:lnTo>
                  <a:lnTo>
                    <a:pt x="320" y="350"/>
                  </a:lnTo>
                  <a:lnTo>
                    <a:pt x="320" y="153"/>
                  </a:lnTo>
                  <a:cubicBezTo>
                    <a:pt x="222" y="153"/>
                    <a:pt x="222" y="55"/>
                    <a:pt x="99" y="55"/>
                  </a:cubicBezTo>
                  <a:cubicBezTo>
                    <a:pt x="99" y="14"/>
                    <a:pt x="99" y="0"/>
                    <a:pt x="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22"/>
            <p:cNvSpPr/>
            <p:nvPr/>
          </p:nvSpPr>
          <p:spPr>
            <a:xfrm>
              <a:off x="6697675" y="5120000"/>
              <a:ext cx="8000" cy="5550"/>
            </a:xfrm>
            <a:custGeom>
              <a:avLst/>
              <a:gdLst/>
              <a:ahLst/>
              <a:cxnLst/>
              <a:rect l="l" t="t" r="r" b="b"/>
              <a:pathLst>
                <a:path w="320" h="222" extrusionOk="0">
                  <a:moveTo>
                    <a:pt x="0" y="0"/>
                  </a:moveTo>
                  <a:lnTo>
                    <a:pt x="0" y="123"/>
                  </a:lnTo>
                  <a:lnTo>
                    <a:pt x="0" y="221"/>
                  </a:lnTo>
                  <a:lnTo>
                    <a:pt x="222" y="221"/>
                  </a:lnTo>
                  <a:cubicBezTo>
                    <a:pt x="320" y="221"/>
                    <a:pt x="320" y="123"/>
                    <a:pt x="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2"/>
            <p:cNvSpPr/>
            <p:nvPr/>
          </p:nvSpPr>
          <p:spPr>
            <a:xfrm>
              <a:off x="6444400" y="4897450"/>
              <a:ext cx="7400" cy="10475"/>
            </a:xfrm>
            <a:custGeom>
              <a:avLst/>
              <a:gdLst/>
              <a:ahLst/>
              <a:cxnLst/>
              <a:rect l="l" t="t" r="r" b="b"/>
              <a:pathLst>
                <a:path w="296" h="419" extrusionOk="0">
                  <a:moveTo>
                    <a:pt x="99" y="1"/>
                  </a:moveTo>
                  <a:cubicBezTo>
                    <a:pt x="99" y="1"/>
                    <a:pt x="99" y="99"/>
                    <a:pt x="1" y="99"/>
                  </a:cubicBezTo>
                  <a:lnTo>
                    <a:pt x="1" y="296"/>
                  </a:lnTo>
                  <a:cubicBezTo>
                    <a:pt x="99" y="419"/>
                    <a:pt x="197" y="419"/>
                    <a:pt x="197" y="419"/>
                  </a:cubicBezTo>
                  <a:cubicBezTo>
                    <a:pt x="296" y="296"/>
                    <a:pt x="197" y="99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2"/>
            <p:cNvSpPr/>
            <p:nvPr/>
          </p:nvSpPr>
          <p:spPr>
            <a:xfrm>
              <a:off x="7248475" y="4559350"/>
              <a:ext cx="10475" cy="7400"/>
            </a:xfrm>
            <a:custGeom>
              <a:avLst/>
              <a:gdLst/>
              <a:ahLst/>
              <a:cxnLst/>
              <a:rect l="l" t="t" r="r" b="b"/>
              <a:pathLst>
                <a:path w="419" h="296" extrusionOk="0">
                  <a:moveTo>
                    <a:pt x="0" y="1"/>
                  </a:moveTo>
                  <a:cubicBezTo>
                    <a:pt x="0" y="198"/>
                    <a:pt x="99" y="198"/>
                    <a:pt x="221" y="296"/>
                  </a:cubicBezTo>
                  <a:lnTo>
                    <a:pt x="418" y="296"/>
                  </a:lnTo>
                  <a:cubicBezTo>
                    <a:pt x="320" y="198"/>
                    <a:pt x="320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2"/>
            <p:cNvSpPr/>
            <p:nvPr/>
          </p:nvSpPr>
          <p:spPr>
            <a:xfrm>
              <a:off x="6859350" y="5158725"/>
              <a:ext cx="10475" cy="4325"/>
            </a:xfrm>
            <a:custGeom>
              <a:avLst/>
              <a:gdLst/>
              <a:ahLst/>
              <a:cxnLst/>
              <a:rect l="l" t="t" r="r" b="b"/>
              <a:pathLst>
                <a:path w="419" h="173" extrusionOk="0">
                  <a:moveTo>
                    <a:pt x="99" y="0"/>
                  </a:moveTo>
                  <a:cubicBezTo>
                    <a:pt x="0" y="0"/>
                    <a:pt x="0" y="0"/>
                    <a:pt x="0" y="99"/>
                  </a:cubicBezTo>
                  <a:cubicBezTo>
                    <a:pt x="99" y="148"/>
                    <a:pt x="148" y="172"/>
                    <a:pt x="200" y="172"/>
                  </a:cubicBezTo>
                  <a:cubicBezTo>
                    <a:pt x="252" y="172"/>
                    <a:pt x="308" y="148"/>
                    <a:pt x="418" y="99"/>
                  </a:cubicBezTo>
                  <a:cubicBezTo>
                    <a:pt x="295" y="0"/>
                    <a:pt x="197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2"/>
            <p:cNvSpPr/>
            <p:nvPr/>
          </p:nvSpPr>
          <p:spPr>
            <a:xfrm>
              <a:off x="6933725" y="5158725"/>
              <a:ext cx="9850" cy="2475"/>
            </a:xfrm>
            <a:custGeom>
              <a:avLst/>
              <a:gdLst/>
              <a:ahLst/>
              <a:cxnLst/>
              <a:rect l="l" t="t" r="r" b="b"/>
              <a:pathLst>
                <a:path w="394" h="99" extrusionOk="0">
                  <a:moveTo>
                    <a:pt x="1" y="0"/>
                  </a:moveTo>
                  <a:lnTo>
                    <a:pt x="99" y="99"/>
                  </a:lnTo>
                  <a:lnTo>
                    <a:pt x="394" y="9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2"/>
            <p:cNvSpPr/>
            <p:nvPr/>
          </p:nvSpPr>
          <p:spPr>
            <a:xfrm>
              <a:off x="6920825" y="4405675"/>
              <a:ext cx="7400" cy="7400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295" y="1"/>
                  </a:moveTo>
                  <a:cubicBezTo>
                    <a:pt x="197" y="99"/>
                    <a:pt x="0" y="1"/>
                    <a:pt x="0" y="197"/>
                  </a:cubicBezTo>
                  <a:lnTo>
                    <a:pt x="99" y="296"/>
                  </a:lnTo>
                  <a:cubicBezTo>
                    <a:pt x="197" y="296"/>
                    <a:pt x="295" y="197"/>
                    <a:pt x="295" y="99"/>
                  </a:cubicBez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2"/>
            <p:cNvSpPr/>
            <p:nvPr/>
          </p:nvSpPr>
          <p:spPr>
            <a:xfrm>
              <a:off x="7092325" y="5117525"/>
              <a:ext cx="8025" cy="8025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97" y="1"/>
                  </a:moveTo>
                  <a:cubicBezTo>
                    <a:pt x="99" y="99"/>
                    <a:pt x="99" y="99"/>
                    <a:pt x="1" y="99"/>
                  </a:cubicBezTo>
                  <a:cubicBezTo>
                    <a:pt x="99" y="222"/>
                    <a:pt x="197" y="222"/>
                    <a:pt x="197" y="320"/>
                  </a:cubicBezTo>
                  <a:lnTo>
                    <a:pt x="320" y="222"/>
                  </a:lnTo>
                  <a:cubicBezTo>
                    <a:pt x="320" y="99"/>
                    <a:pt x="197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2"/>
            <p:cNvSpPr/>
            <p:nvPr/>
          </p:nvSpPr>
          <p:spPr>
            <a:xfrm>
              <a:off x="7017950" y="5143350"/>
              <a:ext cx="8000" cy="7400"/>
            </a:xfrm>
            <a:custGeom>
              <a:avLst/>
              <a:gdLst/>
              <a:ahLst/>
              <a:cxnLst/>
              <a:rect l="l" t="t" r="r" b="b"/>
              <a:pathLst>
                <a:path w="320" h="296" extrusionOk="0">
                  <a:moveTo>
                    <a:pt x="99" y="1"/>
                  </a:moveTo>
                  <a:cubicBezTo>
                    <a:pt x="99" y="99"/>
                    <a:pt x="99" y="99"/>
                    <a:pt x="0" y="197"/>
                  </a:cubicBezTo>
                  <a:lnTo>
                    <a:pt x="99" y="296"/>
                  </a:lnTo>
                  <a:cubicBezTo>
                    <a:pt x="222" y="296"/>
                    <a:pt x="320" y="197"/>
                    <a:pt x="320" y="197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22"/>
            <p:cNvSpPr/>
            <p:nvPr/>
          </p:nvSpPr>
          <p:spPr>
            <a:xfrm>
              <a:off x="7046225" y="5117525"/>
              <a:ext cx="12925" cy="5575"/>
            </a:xfrm>
            <a:custGeom>
              <a:avLst/>
              <a:gdLst/>
              <a:ahLst/>
              <a:cxnLst/>
              <a:rect l="l" t="t" r="r" b="b"/>
              <a:pathLst>
                <a:path w="517" h="223" extrusionOk="0">
                  <a:moveTo>
                    <a:pt x="517" y="1"/>
                  </a:moveTo>
                  <a:cubicBezTo>
                    <a:pt x="320" y="1"/>
                    <a:pt x="197" y="1"/>
                    <a:pt x="0" y="99"/>
                  </a:cubicBezTo>
                  <a:cubicBezTo>
                    <a:pt x="99" y="99"/>
                    <a:pt x="197" y="99"/>
                    <a:pt x="320" y="222"/>
                  </a:cubicBezTo>
                  <a:cubicBezTo>
                    <a:pt x="320" y="99"/>
                    <a:pt x="418" y="99"/>
                    <a:pt x="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22"/>
            <p:cNvSpPr/>
            <p:nvPr/>
          </p:nvSpPr>
          <p:spPr>
            <a:xfrm>
              <a:off x="6451775" y="4917750"/>
              <a:ext cx="5550" cy="5550"/>
            </a:xfrm>
            <a:custGeom>
              <a:avLst/>
              <a:gdLst/>
              <a:ahLst/>
              <a:cxnLst/>
              <a:rect l="l" t="t" r="r" b="b"/>
              <a:pathLst>
                <a:path w="222" h="222" extrusionOk="0">
                  <a:moveTo>
                    <a:pt x="124" y="0"/>
                  </a:moveTo>
                  <a:cubicBezTo>
                    <a:pt x="124" y="0"/>
                    <a:pt x="1" y="0"/>
                    <a:pt x="1" y="99"/>
                  </a:cubicBezTo>
                  <a:lnTo>
                    <a:pt x="1" y="222"/>
                  </a:lnTo>
                  <a:lnTo>
                    <a:pt x="222" y="222"/>
                  </a:lnTo>
                  <a:cubicBezTo>
                    <a:pt x="222" y="99"/>
                    <a:pt x="124" y="0"/>
                    <a:pt x="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22"/>
            <p:cNvSpPr/>
            <p:nvPr/>
          </p:nvSpPr>
          <p:spPr>
            <a:xfrm>
              <a:off x="6848900" y="5156250"/>
              <a:ext cx="8000" cy="7400"/>
            </a:xfrm>
            <a:custGeom>
              <a:avLst/>
              <a:gdLst/>
              <a:ahLst/>
              <a:cxnLst/>
              <a:rect l="l" t="t" r="r" b="b"/>
              <a:pathLst>
                <a:path w="320" h="296" extrusionOk="0">
                  <a:moveTo>
                    <a:pt x="320" y="1"/>
                  </a:moveTo>
                  <a:cubicBezTo>
                    <a:pt x="222" y="99"/>
                    <a:pt x="99" y="99"/>
                    <a:pt x="0" y="198"/>
                  </a:cubicBezTo>
                  <a:cubicBezTo>
                    <a:pt x="99" y="198"/>
                    <a:pt x="222" y="296"/>
                    <a:pt x="320" y="296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22"/>
            <p:cNvSpPr/>
            <p:nvPr/>
          </p:nvSpPr>
          <p:spPr>
            <a:xfrm>
              <a:off x="6603000" y="5083325"/>
              <a:ext cx="5550" cy="9025"/>
            </a:xfrm>
            <a:custGeom>
              <a:avLst/>
              <a:gdLst/>
              <a:ahLst/>
              <a:cxnLst/>
              <a:rect l="l" t="t" r="r" b="b"/>
              <a:pathLst>
                <a:path w="222" h="361" extrusionOk="0">
                  <a:moveTo>
                    <a:pt x="67" y="0"/>
                  </a:moveTo>
                  <a:cubicBezTo>
                    <a:pt x="50" y="0"/>
                    <a:pt x="29" y="12"/>
                    <a:pt x="1" y="41"/>
                  </a:cubicBezTo>
                  <a:lnTo>
                    <a:pt x="1" y="361"/>
                  </a:lnTo>
                  <a:cubicBezTo>
                    <a:pt x="99" y="238"/>
                    <a:pt x="99" y="238"/>
                    <a:pt x="222" y="139"/>
                  </a:cubicBezTo>
                  <a:cubicBezTo>
                    <a:pt x="135" y="70"/>
                    <a:pt x="110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22"/>
            <p:cNvSpPr/>
            <p:nvPr/>
          </p:nvSpPr>
          <p:spPr>
            <a:xfrm>
              <a:off x="6608525" y="5089250"/>
              <a:ext cx="7400" cy="5550"/>
            </a:xfrm>
            <a:custGeom>
              <a:avLst/>
              <a:gdLst/>
              <a:ahLst/>
              <a:cxnLst/>
              <a:rect l="l" t="t" r="r" b="b"/>
              <a:pathLst>
                <a:path w="296" h="222" extrusionOk="0">
                  <a:moveTo>
                    <a:pt x="1" y="1"/>
                  </a:moveTo>
                  <a:cubicBezTo>
                    <a:pt x="99" y="124"/>
                    <a:pt x="198" y="124"/>
                    <a:pt x="198" y="222"/>
                  </a:cubicBezTo>
                  <a:lnTo>
                    <a:pt x="296" y="22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22"/>
            <p:cNvSpPr/>
            <p:nvPr/>
          </p:nvSpPr>
          <p:spPr>
            <a:xfrm>
              <a:off x="7051150" y="5135350"/>
              <a:ext cx="10475" cy="5575"/>
            </a:xfrm>
            <a:custGeom>
              <a:avLst/>
              <a:gdLst/>
              <a:ahLst/>
              <a:cxnLst/>
              <a:rect l="l" t="t" r="r" b="b"/>
              <a:pathLst>
                <a:path w="419" h="223" extrusionOk="0">
                  <a:moveTo>
                    <a:pt x="0" y="1"/>
                  </a:moveTo>
                  <a:cubicBezTo>
                    <a:pt x="0" y="124"/>
                    <a:pt x="123" y="222"/>
                    <a:pt x="221" y="222"/>
                  </a:cubicBezTo>
                  <a:cubicBezTo>
                    <a:pt x="221" y="222"/>
                    <a:pt x="320" y="124"/>
                    <a:pt x="418" y="124"/>
                  </a:cubicBezTo>
                  <a:cubicBezTo>
                    <a:pt x="221" y="1"/>
                    <a:pt x="123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22"/>
            <p:cNvSpPr/>
            <p:nvPr/>
          </p:nvSpPr>
          <p:spPr>
            <a:xfrm>
              <a:off x="7092325" y="5102175"/>
              <a:ext cx="10475" cy="5550"/>
            </a:xfrm>
            <a:custGeom>
              <a:avLst/>
              <a:gdLst/>
              <a:ahLst/>
              <a:cxnLst/>
              <a:rect l="l" t="t" r="r" b="b"/>
              <a:pathLst>
                <a:path w="419" h="222" extrusionOk="0">
                  <a:moveTo>
                    <a:pt x="419" y="0"/>
                  </a:moveTo>
                  <a:cubicBezTo>
                    <a:pt x="197" y="0"/>
                    <a:pt x="99" y="0"/>
                    <a:pt x="1" y="98"/>
                  </a:cubicBezTo>
                  <a:lnTo>
                    <a:pt x="1" y="221"/>
                  </a:lnTo>
                  <a:cubicBezTo>
                    <a:pt x="50" y="160"/>
                    <a:pt x="99" y="129"/>
                    <a:pt x="163" y="129"/>
                  </a:cubicBezTo>
                  <a:cubicBezTo>
                    <a:pt x="228" y="129"/>
                    <a:pt x="308" y="160"/>
                    <a:pt x="419" y="221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22"/>
            <p:cNvSpPr/>
            <p:nvPr/>
          </p:nvSpPr>
          <p:spPr>
            <a:xfrm>
              <a:off x="6633750" y="5099700"/>
              <a:ext cx="5550" cy="4950"/>
            </a:xfrm>
            <a:custGeom>
              <a:avLst/>
              <a:gdLst/>
              <a:ahLst/>
              <a:cxnLst/>
              <a:rect l="l" t="t" r="r" b="b"/>
              <a:pathLst>
                <a:path w="222" h="198" extrusionOk="0">
                  <a:moveTo>
                    <a:pt x="0" y="1"/>
                  </a:moveTo>
                  <a:lnTo>
                    <a:pt x="0" y="197"/>
                  </a:lnTo>
                  <a:cubicBezTo>
                    <a:pt x="98" y="197"/>
                    <a:pt x="221" y="99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22"/>
            <p:cNvSpPr/>
            <p:nvPr/>
          </p:nvSpPr>
          <p:spPr>
            <a:xfrm>
              <a:off x="6962000" y="4408125"/>
              <a:ext cx="4950" cy="8025"/>
            </a:xfrm>
            <a:custGeom>
              <a:avLst/>
              <a:gdLst/>
              <a:ahLst/>
              <a:cxnLst/>
              <a:rect l="l" t="t" r="r" b="b"/>
              <a:pathLst>
                <a:path w="198" h="321" extrusionOk="0">
                  <a:moveTo>
                    <a:pt x="1" y="1"/>
                  </a:moveTo>
                  <a:lnTo>
                    <a:pt x="1" y="321"/>
                  </a:lnTo>
                  <a:cubicBezTo>
                    <a:pt x="99" y="198"/>
                    <a:pt x="99" y="198"/>
                    <a:pt x="99" y="99"/>
                  </a:cubicBezTo>
                  <a:cubicBezTo>
                    <a:pt x="197" y="99"/>
                    <a:pt x="197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22"/>
            <p:cNvSpPr/>
            <p:nvPr/>
          </p:nvSpPr>
          <p:spPr>
            <a:xfrm>
              <a:off x="7025925" y="5132900"/>
              <a:ext cx="4950" cy="5550"/>
            </a:xfrm>
            <a:custGeom>
              <a:avLst/>
              <a:gdLst/>
              <a:ahLst/>
              <a:cxnLst/>
              <a:rect l="l" t="t" r="r" b="b"/>
              <a:pathLst>
                <a:path w="198" h="222" extrusionOk="0">
                  <a:moveTo>
                    <a:pt x="99" y="1"/>
                  </a:moveTo>
                  <a:cubicBezTo>
                    <a:pt x="99" y="1"/>
                    <a:pt x="1" y="99"/>
                    <a:pt x="1" y="222"/>
                  </a:cubicBezTo>
                  <a:lnTo>
                    <a:pt x="198" y="22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22"/>
            <p:cNvSpPr/>
            <p:nvPr/>
          </p:nvSpPr>
          <p:spPr>
            <a:xfrm>
              <a:off x="6925725" y="5148275"/>
              <a:ext cx="8025" cy="8000"/>
            </a:xfrm>
            <a:custGeom>
              <a:avLst/>
              <a:gdLst/>
              <a:ahLst/>
              <a:cxnLst/>
              <a:rect l="l" t="t" r="r" b="b"/>
              <a:pathLst>
                <a:path w="321" h="320" extrusionOk="0">
                  <a:moveTo>
                    <a:pt x="222" y="0"/>
                  </a:moveTo>
                  <a:cubicBezTo>
                    <a:pt x="222" y="99"/>
                    <a:pt x="99" y="99"/>
                    <a:pt x="1" y="222"/>
                  </a:cubicBezTo>
                  <a:cubicBezTo>
                    <a:pt x="99" y="222"/>
                    <a:pt x="99" y="320"/>
                    <a:pt x="222" y="320"/>
                  </a:cubicBezTo>
                  <a:cubicBezTo>
                    <a:pt x="321" y="222"/>
                    <a:pt x="321" y="99"/>
                    <a:pt x="2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22"/>
            <p:cNvSpPr/>
            <p:nvPr/>
          </p:nvSpPr>
          <p:spPr>
            <a:xfrm>
              <a:off x="6910375" y="5148275"/>
              <a:ext cx="5550" cy="10475"/>
            </a:xfrm>
            <a:custGeom>
              <a:avLst/>
              <a:gdLst/>
              <a:ahLst/>
              <a:cxnLst/>
              <a:rect l="l" t="t" r="r" b="b"/>
              <a:pathLst>
                <a:path w="222" h="419" extrusionOk="0">
                  <a:moveTo>
                    <a:pt x="99" y="0"/>
                  </a:moveTo>
                  <a:cubicBezTo>
                    <a:pt x="0" y="99"/>
                    <a:pt x="0" y="222"/>
                    <a:pt x="0" y="320"/>
                  </a:cubicBezTo>
                  <a:cubicBezTo>
                    <a:pt x="0" y="320"/>
                    <a:pt x="99" y="320"/>
                    <a:pt x="221" y="418"/>
                  </a:cubicBezTo>
                  <a:cubicBezTo>
                    <a:pt x="221" y="320"/>
                    <a:pt x="99" y="222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22"/>
            <p:cNvSpPr/>
            <p:nvPr/>
          </p:nvSpPr>
          <p:spPr>
            <a:xfrm>
              <a:off x="6564900" y="5058525"/>
              <a:ext cx="4925" cy="5550"/>
            </a:xfrm>
            <a:custGeom>
              <a:avLst/>
              <a:gdLst/>
              <a:ahLst/>
              <a:cxnLst/>
              <a:rect l="l" t="t" r="r" b="b"/>
              <a:pathLst>
                <a:path w="197" h="222" extrusionOk="0">
                  <a:moveTo>
                    <a:pt x="0" y="0"/>
                  </a:moveTo>
                  <a:cubicBezTo>
                    <a:pt x="0" y="222"/>
                    <a:pt x="98" y="222"/>
                    <a:pt x="197" y="222"/>
                  </a:cubicBezTo>
                  <a:cubicBezTo>
                    <a:pt x="197" y="123"/>
                    <a:pt x="9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22"/>
            <p:cNvSpPr/>
            <p:nvPr/>
          </p:nvSpPr>
          <p:spPr>
            <a:xfrm>
              <a:off x="6677375" y="5112625"/>
              <a:ext cx="4950" cy="4925"/>
            </a:xfrm>
            <a:custGeom>
              <a:avLst/>
              <a:gdLst/>
              <a:ahLst/>
              <a:cxnLst/>
              <a:rect l="l" t="t" r="r" b="b"/>
              <a:pathLst>
                <a:path w="198" h="197" extrusionOk="0">
                  <a:moveTo>
                    <a:pt x="198" y="0"/>
                  </a:moveTo>
                  <a:cubicBezTo>
                    <a:pt x="99" y="0"/>
                    <a:pt x="1" y="98"/>
                    <a:pt x="1" y="197"/>
                  </a:cubicBezTo>
                  <a:cubicBezTo>
                    <a:pt x="99" y="197"/>
                    <a:pt x="198" y="98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22"/>
            <p:cNvSpPr/>
            <p:nvPr/>
          </p:nvSpPr>
          <p:spPr>
            <a:xfrm>
              <a:off x="7017950" y="5136125"/>
              <a:ext cx="8000" cy="7250"/>
            </a:xfrm>
            <a:custGeom>
              <a:avLst/>
              <a:gdLst/>
              <a:ahLst/>
              <a:cxnLst/>
              <a:rect l="l" t="t" r="r" b="b"/>
              <a:pathLst>
                <a:path w="320" h="290" extrusionOk="0">
                  <a:moveTo>
                    <a:pt x="77" y="1"/>
                  </a:moveTo>
                  <a:cubicBezTo>
                    <a:pt x="25" y="1"/>
                    <a:pt x="0" y="31"/>
                    <a:pt x="0" y="93"/>
                  </a:cubicBezTo>
                  <a:cubicBezTo>
                    <a:pt x="0" y="191"/>
                    <a:pt x="0" y="191"/>
                    <a:pt x="99" y="290"/>
                  </a:cubicBezTo>
                  <a:cubicBezTo>
                    <a:pt x="99" y="191"/>
                    <a:pt x="222" y="93"/>
                    <a:pt x="320" y="93"/>
                  </a:cubicBezTo>
                  <a:cubicBezTo>
                    <a:pt x="209" y="31"/>
                    <a:pt x="129" y="1"/>
                    <a:pt x="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22"/>
            <p:cNvSpPr/>
            <p:nvPr/>
          </p:nvSpPr>
          <p:spPr>
            <a:xfrm>
              <a:off x="6897450" y="5140900"/>
              <a:ext cx="5575" cy="7400"/>
            </a:xfrm>
            <a:custGeom>
              <a:avLst/>
              <a:gdLst/>
              <a:ahLst/>
              <a:cxnLst/>
              <a:rect l="l" t="t" r="r" b="b"/>
              <a:pathLst>
                <a:path w="223" h="296" extrusionOk="0">
                  <a:moveTo>
                    <a:pt x="124" y="0"/>
                  </a:moveTo>
                  <a:cubicBezTo>
                    <a:pt x="1" y="99"/>
                    <a:pt x="1" y="197"/>
                    <a:pt x="1" y="295"/>
                  </a:cubicBezTo>
                  <a:cubicBezTo>
                    <a:pt x="124" y="295"/>
                    <a:pt x="124" y="295"/>
                    <a:pt x="222" y="197"/>
                  </a:cubicBezTo>
                  <a:cubicBezTo>
                    <a:pt x="222" y="197"/>
                    <a:pt x="222" y="99"/>
                    <a:pt x="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22"/>
            <p:cNvSpPr/>
            <p:nvPr/>
          </p:nvSpPr>
          <p:spPr>
            <a:xfrm>
              <a:off x="6905450" y="5143350"/>
              <a:ext cx="7400" cy="4100"/>
            </a:xfrm>
            <a:custGeom>
              <a:avLst/>
              <a:gdLst/>
              <a:ahLst/>
              <a:cxnLst/>
              <a:rect l="l" t="t" r="r" b="b"/>
              <a:pathLst>
                <a:path w="296" h="164" extrusionOk="0">
                  <a:moveTo>
                    <a:pt x="0" y="1"/>
                  </a:moveTo>
                  <a:lnTo>
                    <a:pt x="0" y="99"/>
                  </a:lnTo>
                  <a:cubicBezTo>
                    <a:pt x="82" y="140"/>
                    <a:pt x="130" y="163"/>
                    <a:pt x="165" y="163"/>
                  </a:cubicBezTo>
                  <a:cubicBezTo>
                    <a:pt x="214" y="163"/>
                    <a:pt x="238" y="116"/>
                    <a:pt x="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22"/>
            <p:cNvSpPr/>
            <p:nvPr/>
          </p:nvSpPr>
          <p:spPr>
            <a:xfrm>
              <a:off x="6900525" y="5150725"/>
              <a:ext cx="7400" cy="5550"/>
            </a:xfrm>
            <a:custGeom>
              <a:avLst/>
              <a:gdLst/>
              <a:ahLst/>
              <a:cxnLst/>
              <a:rect l="l" t="t" r="r" b="b"/>
              <a:pathLst>
                <a:path w="296" h="222" extrusionOk="0">
                  <a:moveTo>
                    <a:pt x="1" y="1"/>
                  </a:moveTo>
                  <a:lnTo>
                    <a:pt x="1" y="222"/>
                  </a:lnTo>
                  <a:cubicBezTo>
                    <a:pt x="99" y="222"/>
                    <a:pt x="197" y="222"/>
                    <a:pt x="296" y="124"/>
                  </a:cubicBezTo>
                  <a:cubicBezTo>
                    <a:pt x="197" y="1"/>
                    <a:pt x="99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22"/>
            <p:cNvSpPr/>
            <p:nvPr/>
          </p:nvSpPr>
          <p:spPr>
            <a:xfrm>
              <a:off x="6874725" y="5156250"/>
              <a:ext cx="4925" cy="7400"/>
            </a:xfrm>
            <a:custGeom>
              <a:avLst/>
              <a:gdLst/>
              <a:ahLst/>
              <a:cxnLst/>
              <a:rect l="l" t="t" r="r" b="b"/>
              <a:pathLst>
                <a:path w="197" h="296" extrusionOk="0">
                  <a:moveTo>
                    <a:pt x="98" y="1"/>
                  </a:moveTo>
                  <a:cubicBezTo>
                    <a:pt x="98" y="99"/>
                    <a:pt x="0" y="198"/>
                    <a:pt x="0" y="296"/>
                  </a:cubicBezTo>
                  <a:lnTo>
                    <a:pt x="197" y="296"/>
                  </a:lnTo>
                  <a:cubicBezTo>
                    <a:pt x="197" y="198"/>
                    <a:pt x="197" y="99"/>
                    <a:pt x="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22"/>
            <p:cNvSpPr/>
            <p:nvPr/>
          </p:nvSpPr>
          <p:spPr>
            <a:xfrm>
              <a:off x="6925725" y="5158725"/>
              <a:ext cx="5575" cy="4925"/>
            </a:xfrm>
            <a:custGeom>
              <a:avLst/>
              <a:gdLst/>
              <a:ahLst/>
              <a:cxnLst/>
              <a:rect l="l" t="t" r="r" b="b"/>
              <a:pathLst>
                <a:path w="223" h="197" extrusionOk="0">
                  <a:moveTo>
                    <a:pt x="99" y="0"/>
                  </a:moveTo>
                  <a:lnTo>
                    <a:pt x="1" y="99"/>
                  </a:lnTo>
                  <a:lnTo>
                    <a:pt x="1" y="197"/>
                  </a:lnTo>
                  <a:cubicBezTo>
                    <a:pt x="99" y="197"/>
                    <a:pt x="99" y="197"/>
                    <a:pt x="222" y="99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22"/>
            <p:cNvSpPr/>
            <p:nvPr/>
          </p:nvSpPr>
          <p:spPr>
            <a:xfrm>
              <a:off x="6477600" y="4961400"/>
              <a:ext cx="2475" cy="8000"/>
            </a:xfrm>
            <a:custGeom>
              <a:avLst/>
              <a:gdLst/>
              <a:ahLst/>
              <a:cxnLst/>
              <a:rect l="l" t="t" r="r" b="b"/>
              <a:pathLst>
                <a:path w="99" h="320" extrusionOk="0">
                  <a:moveTo>
                    <a:pt x="99" y="0"/>
                  </a:moveTo>
                  <a:lnTo>
                    <a:pt x="0" y="99"/>
                  </a:lnTo>
                  <a:cubicBezTo>
                    <a:pt x="0" y="99"/>
                    <a:pt x="0" y="197"/>
                    <a:pt x="99" y="32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22"/>
            <p:cNvSpPr/>
            <p:nvPr/>
          </p:nvSpPr>
          <p:spPr>
            <a:xfrm>
              <a:off x="6626375" y="5086800"/>
              <a:ext cx="7400" cy="5550"/>
            </a:xfrm>
            <a:custGeom>
              <a:avLst/>
              <a:gdLst/>
              <a:ahLst/>
              <a:cxnLst/>
              <a:rect l="l" t="t" r="r" b="b"/>
              <a:pathLst>
                <a:path w="296" h="222" extrusionOk="0">
                  <a:moveTo>
                    <a:pt x="0" y="0"/>
                  </a:moveTo>
                  <a:cubicBezTo>
                    <a:pt x="0" y="222"/>
                    <a:pt x="98" y="222"/>
                    <a:pt x="197" y="222"/>
                  </a:cubicBezTo>
                  <a:cubicBezTo>
                    <a:pt x="295" y="0"/>
                    <a:pt x="98" y="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22"/>
            <p:cNvSpPr/>
            <p:nvPr/>
          </p:nvSpPr>
          <p:spPr>
            <a:xfrm>
              <a:off x="6433950" y="4817550"/>
              <a:ext cx="5550" cy="3100"/>
            </a:xfrm>
            <a:custGeom>
              <a:avLst/>
              <a:gdLst/>
              <a:ahLst/>
              <a:cxnLst/>
              <a:rect l="l" t="t" r="r" b="b"/>
              <a:pathLst>
                <a:path w="222" h="124" extrusionOk="0">
                  <a:moveTo>
                    <a:pt x="65" y="0"/>
                  </a:moveTo>
                  <a:cubicBezTo>
                    <a:pt x="25" y="0"/>
                    <a:pt x="1" y="25"/>
                    <a:pt x="1" y="123"/>
                  </a:cubicBezTo>
                  <a:lnTo>
                    <a:pt x="222" y="123"/>
                  </a:lnTo>
                  <a:lnTo>
                    <a:pt x="222" y="25"/>
                  </a:lnTo>
                  <a:cubicBezTo>
                    <a:pt x="160" y="25"/>
                    <a:pt x="105" y="0"/>
                    <a:pt x="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22"/>
            <p:cNvSpPr/>
            <p:nvPr/>
          </p:nvSpPr>
          <p:spPr>
            <a:xfrm>
              <a:off x="7084950" y="5104625"/>
              <a:ext cx="4950" cy="5550"/>
            </a:xfrm>
            <a:custGeom>
              <a:avLst/>
              <a:gdLst/>
              <a:ahLst/>
              <a:cxnLst/>
              <a:rect l="l" t="t" r="r" b="b"/>
              <a:pathLst>
                <a:path w="198" h="222" extrusionOk="0">
                  <a:moveTo>
                    <a:pt x="0" y="0"/>
                  </a:moveTo>
                  <a:lnTo>
                    <a:pt x="0" y="123"/>
                  </a:lnTo>
                  <a:cubicBezTo>
                    <a:pt x="0" y="222"/>
                    <a:pt x="0" y="222"/>
                    <a:pt x="99" y="222"/>
                  </a:cubicBezTo>
                  <a:cubicBezTo>
                    <a:pt x="99" y="222"/>
                    <a:pt x="99" y="123"/>
                    <a:pt x="197" y="123"/>
                  </a:cubicBezTo>
                  <a:cubicBezTo>
                    <a:pt x="99" y="123"/>
                    <a:pt x="99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22"/>
            <p:cNvSpPr/>
            <p:nvPr/>
          </p:nvSpPr>
          <p:spPr>
            <a:xfrm>
              <a:off x="6646650" y="5104625"/>
              <a:ext cx="8025" cy="8025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97" y="0"/>
                  </a:moveTo>
                  <a:cubicBezTo>
                    <a:pt x="99" y="123"/>
                    <a:pt x="99" y="123"/>
                    <a:pt x="0" y="222"/>
                  </a:cubicBezTo>
                  <a:cubicBezTo>
                    <a:pt x="99" y="222"/>
                    <a:pt x="197" y="320"/>
                    <a:pt x="320" y="320"/>
                  </a:cubicBezTo>
                  <a:lnTo>
                    <a:pt x="320" y="222"/>
                  </a:lnTo>
                  <a:cubicBezTo>
                    <a:pt x="320" y="222"/>
                    <a:pt x="197" y="123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22"/>
            <p:cNvSpPr/>
            <p:nvPr/>
          </p:nvSpPr>
          <p:spPr>
            <a:xfrm>
              <a:off x="6695200" y="5125525"/>
              <a:ext cx="2500" cy="4950"/>
            </a:xfrm>
            <a:custGeom>
              <a:avLst/>
              <a:gdLst/>
              <a:ahLst/>
              <a:cxnLst/>
              <a:rect l="l" t="t" r="r" b="b"/>
              <a:pathLst>
                <a:path w="100" h="198" extrusionOk="0">
                  <a:moveTo>
                    <a:pt x="1" y="0"/>
                  </a:moveTo>
                  <a:lnTo>
                    <a:pt x="1" y="197"/>
                  </a:lnTo>
                  <a:lnTo>
                    <a:pt x="99" y="19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22"/>
            <p:cNvSpPr/>
            <p:nvPr/>
          </p:nvSpPr>
          <p:spPr>
            <a:xfrm>
              <a:off x="6897450" y="4405675"/>
              <a:ext cx="5575" cy="4950"/>
            </a:xfrm>
            <a:custGeom>
              <a:avLst/>
              <a:gdLst/>
              <a:ahLst/>
              <a:cxnLst/>
              <a:rect l="l" t="t" r="r" b="b"/>
              <a:pathLst>
                <a:path w="223" h="198" extrusionOk="0">
                  <a:moveTo>
                    <a:pt x="222" y="1"/>
                  </a:moveTo>
                  <a:lnTo>
                    <a:pt x="1" y="197"/>
                  </a:lnTo>
                  <a:lnTo>
                    <a:pt x="222" y="197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22"/>
            <p:cNvSpPr/>
            <p:nvPr/>
          </p:nvSpPr>
          <p:spPr>
            <a:xfrm>
              <a:off x="6915900" y="5150725"/>
              <a:ext cx="9850" cy="5550"/>
            </a:xfrm>
            <a:custGeom>
              <a:avLst/>
              <a:gdLst/>
              <a:ahLst/>
              <a:cxnLst/>
              <a:rect l="l" t="t" r="r" b="b"/>
              <a:pathLst>
                <a:path w="394" h="222" extrusionOk="0">
                  <a:moveTo>
                    <a:pt x="99" y="1"/>
                  </a:moveTo>
                  <a:cubicBezTo>
                    <a:pt x="99" y="124"/>
                    <a:pt x="99" y="124"/>
                    <a:pt x="0" y="222"/>
                  </a:cubicBezTo>
                  <a:cubicBezTo>
                    <a:pt x="99" y="222"/>
                    <a:pt x="99" y="124"/>
                    <a:pt x="197" y="124"/>
                  </a:cubicBezTo>
                  <a:lnTo>
                    <a:pt x="394" y="124"/>
                  </a:lnTo>
                  <a:cubicBezTo>
                    <a:pt x="296" y="124"/>
                    <a:pt x="197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22"/>
            <p:cNvSpPr/>
            <p:nvPr/>
          </p:nvSpPr>
          <p:spPr>
            <a:xfrm>
              <a:off x="6513250" y="4825525"/>
              <a:ext cx="12925" cy="48600"/>
            </a:xfrm>
            <a:custGeom>
              <a:avLst/>
              <a:gdLst/>
              <a:ahLst/>
              <a:cxnLst/>
              <a:rect l="l" t="t" r="r" b="b"/>
              <a:pathLst>
                <a:path w="517" h="1944" extrusionOk="0">
                  <a:moveTo>
                    <a:pt x="124" y="1"/>
                  </a:moveTo>
                  <a:cubicBezTo>
                    <a:pt x="1" y="99"/>
                    <a:pt x="1" y="321"/>
                    <a:pt x="1" y="419"/>
                  </a:cubicBezTo>
                  <a:lnTo>
                    <a:pt x="124" y="419"/>
                  </a:lnTo>
                  <a:cubicBezTo>
                    <a:pt x="124" y="449"/>
                    <a:pt x="124" y="482"/>
                    <a:pt x="124" y="517"/>
                  </a:cubicBezTo>
                  <a:lnTo>
                    <a:pt x="320" y="517"/>
                  </a:lnTo>
                  <a:cubicBezTo>
                    <a:pt x="320" y="419"/>
                    <a:pt x="222" y="419"/>
                    <a:pt x="222" y="321"/>
                  </a:cubicBezTo>
                  <a:lnTo>
                    <a:pt x="222" y="1"/>
                  </a:lnTo>
                  <a:close/>
                  <a:moveTo>
                    <a:pt x="124" y="517"/>
                  </a:moveTo>
                  <a:cubicBezTo>
                    <a:pt x="124" y="517"/>
                    <a:pt x="124" y="518"/>
                    <a:pt x="124" y="518"/>
                  </a:cubicBezTo>
                  <a:lnTo>
                    <a:pt x="124" y="518"/>
                  </a:lnTo>
                  <a:cubicBezTo>
                    <a:pt x="124" y="518"/>
                    <a:pt x="124" y="517"/>
                    <a:pt x="124" y="517"/>
                  </a:cubicBezTo>
                  <a:close/>
                  <a:moveTo>
                    <a:pt x="124" y="518"/>
                  </a:moveTo>
                  <a:cubicBezTo>
                    <a:pt x="126" y="711"/>
                    <a:pt x="139" y="966"/>
                    <a:pt x="222" y="1132"/>
                  </a:cubicBezTo>
                  <a:cubicBezTo>
                    <a:pt x="222" y="1230"/>
                    <a:pt x="320" y="1452"/>
                    <a:pt x="222" y="1648"/>
                  </a:cubicBezTo>
                  <a:cubicBezTo>
                    <a:pt x="320" y="1648"/>
                    <a:pt x="320" y="1648"/>
                    <a:pt x="320" y="1747"/>
                  </a:cubicBezTo>
                  <a:cubicBezTo>
                    <a:pt x="419" y="1648"/>
                    <a:pt x="419" y="1550"/>
                    <a:pt x="419" y="1452"/>
                  </a:cubicBezTo>
                  <a:cubicBezTo>
                    <a:pt x="419" y="1230"/>
                    <a:pt x="320" y="1132"/>
                    <a:pt x="222" y="935"/>
                  </a:cubicBezTo>
                  <a:cubicBezTo>
                    <a:pt x="320" y="935"/>
                    <a:pt x="320" y="837"/>
                    <a:pt x="320" y="837"/>
                  </a:cubicBezTo>
                  <a:cubicBezTo>
                    <a:pt x="222" y="714"/>
                    <a:pt x="222" y="616"/>
                    <a:pt x="124" y="518"/>
                  </a:cubicBezTo>
                  <a:close/>
                  <a:moveTo>
                    <a:pt x="320" y="1747"/>
                  </a:moveTo>
                  <a:cubicBezTo>
                    <a:pt x="320" y="1845"/>
                    <a:pt x="320" y="1944"/>
                    <a:pt x="419" y="1944"/>
                  </a:cubicBezTo>
                  <a:lnTo>
                    <a:pt x="517" y="1845"/>
                  </a:lnTo>
                  <a:cubicBezTo>
                    <a:pt x="517" y="1845"/>
                    <a:pt x="419" y="1747"/>
                    <a:pt x="320" y="17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22"/>
            <p:cNvSpPr/>
            <p:nvPr/>
          </p:nvSpPr>
          <p:spPr>
            <a:xfrm>
              <a:off x="6646650" y="4679850"/>
              <a:ext cx="15400" cy="30750"/>
            </a:xfrm>
            <a:custGeom>
              <a:avLst/>
              <a:gdLst/>
              <a:ahLst/>
              <a:cxnLst/>
              <a:rect l="l" t="t" r="r" b="b"/>
              <a:pathLst>
                <a:path w="616" h="1230" extrusionOk="0">
                  <a:moveTo>
                    <a:pt x="615" y="0"/>
                  </a:moveTo>
                  <a:lnTo>
                    <a:pt x="615" y="0"/>
                  </a:lnTo>
                  <a:cubicBezTo>
                    <a:pt x="418" y="197"/>
                    <a:pt x="320" y="394"/>
                    <a:pt x="197" y="615"/>
                  </a:cubicBezTo>
                  <a:lnTo>
                    <a:pt x="197" y="910"/>
                  </a:lnTo>
                  <a:cubicBezTo>
                    <a:pt x="99" y="1009"/>
                    <a:pt x="0" y="1009"/>
                    <a:pt x="0" y="1230"/>
                  </a:cubicBezTo>
                  <a:lnTo>
                    <a:pt x="99" y="1230"/>
                  </a:lnTo>
                  <a:cubicBezTo>
                    <a:pt x="197" y="1230"/>
                    <a:pt x="197" y="1230"/>
                    <a:pt x="197" y="1131"/>
                  </a:cubicBezTo>
                  <a:cubicBezTo>
                    <a:pt x="197" y="1009"/>
                    <a:pt x="320" y="1009"/>
                    <a:pt x="320" y="910"/>
                  </a:cubicBezTo>
                  <a:cubicBezTo>
                    <a:pt x="320" y="615"/>
                    <a:pt x="615" y="295"/>
                    <a:pt x="6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22"/>
            <p:cNvSpPr/>
            <p:nvPr/>
          </p:nvSpPr>
          <p:spPr>
            <a:xfrm>
              <a:off x="7094775" y="4946025"/>
              <a:ext cx="8025" cy="8025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99" y="0"/>
                  </a:moveTo>
                  <a:cubicBezTo>
                    <a:pt x="1" y="0"/>
                    <a:pt x="99" y="99"/>
                    <a:pt x="99" y="197"/>
                  </a:cubicBezTo>
                  <a:cubicBezTo>
                    <a:pt x="99" y="320"/>
                    <a:pt x="99" y="320"/>
                    <a:pt x="222" y="320"/>
                  </a:cubicBezTo>
                  <a:lnTo>
                    <a:pt x="222" y="99"/>
                  </a:lnTo>
                  <a:lnTo>
                    <a:pt x="321" y="99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22"/>
            <p:cNvSpPr/>
            <p:nvPr/>
          </p:nvSpPr>
          <p:spPr>
            <a:xfrm>
              <a:off x="6869800" y="5011400"/>
              <a:ext cx="86700" cy="10125"/>
            </a:xfrm>
            <a:custGeom>
              <a:avLst/>
              <a:gdLst/>
              <a:ahLst/>
              <a:cxnLst/>
              <a:rect l="l" t="t" r="r" b="b"/>
              <a:pathLst>
                <a:path w="3468" h="405" extrusionOk="0">
                  <a:moveTo>
                    <a:pt x="3318" y="1"/>
                  </a:moveTo>
                  <a:cubicBezTo>
                    <a:pt x="3204" y="1"/>
                    <a:pt x="3109" y="76"/>
                    <a:pt x="2951" y="164"/>
                  </a:cubicBezTo>
                  <a:cubicBezTo>
                    <a:pt x="2853" y="164"/>
                    <a:pt x="2853" y="164"/>
                    <a:pt x="2853" y="41"/>
                  </a:cubicBezTo>
                  <a:cubicBezTo>
                    <a:pt x="2801" y="158"/>
                    <a:pt x="2748" y="186"/>
                    <a:pt x="2682" y="186"/>
                  </a:cubicBezTo>
                  <a:cubicBezTo>
                    <a:pt x="2623" y="186"/>
                    <a:pt x="2552" y="164"/>
                    <a:pt x="2459" y="164"/>
                  </a:cubicBezTo>
                  <a:lnTo>
                    <a:pt x="2238" y="164"/>
                  </a:lnTo>
                  <a:cubicBezTo>
                    <a:pt x="2205" y="197"/>
                    <a:pt x="2172" y="208"/>
                    <a:pt x="2140" y="208"/>
                  </a:cubicBezTo>
                  <a:cubicBezTo>
                    <a:pt x="2074" y="208"/>
                    <a:pt x="2008" y="164"/>
                    <a:pt x="1943" y="164"/>
                  </a:cubicBezTo>
                  <a:cubicBezTo>
                    <a:pt x="1844" y="262"/>
                    <a:pt x="1623" y="262"/>
                    <a:pt x="1525" y="262"/>
                  </a:cubicBezTo>
                  <a:cubicBezTo>
                    <a:pt x="1328" y="262"/>
                    <a:pt x="1230" y="164"/>
                    <a:pt x="1008" y="164"/>
                  </a:cubicBezTo>
                  <a:cubicBezTo>
                    <a:pt x="943" y="164"/>
                    <a:pt x="877" y="208"/>
                    <a:pt x="812" y="208"/>
                  </a:cubicBezTo>
                  <a:cubicBezTo>
                    <a:pt x="779" y="208"/>
                    <a:pt x="746" y="197"/>
                    <a:pt x="713" y="164"/>
                  </a:cubicBezTo>
                  <a:cubicBezTo>
                    <a:pt x="648" y="164"/>
                    <a:pt x="571" y="208"/>
                    <a:pt x="498" y="208"/>
                  </a:cubicBezTo>
                  <a:cubicBezTo>
                    <a:pt x="462" y="208"/>
                    <a:pt x="427" y="197"/>
                    <a:pt x="394" y="164"/>
                  </a:cubicBezTo>
                  <a:cubicBezTo>
                    <a:pt x="295" y="164"/>
                    <a:pt x="295" y="164"/>
                    <a:pt x="197" y="262"/>
                  </a:cubicBezTo>
                  <a:cubicBezTo>
                    <a:pt x="197" y="164"/>
                    <a:pt x="99" y="41"/>
                    <a:pt x="99" y="41"/>
                  </a:cubicBezTo>
                  <a:cubicBezTo>
                    <a:pt x="99" y="41"/>
                    <a:pt x="0" y="164"/>
                    <a:pt x="0" y="262"/>
                  </a:cubicBezTo>
                  <a:cubicBezTo>
                    <a:pt x="0" y="262"/>
                    <a:pt x="99" y="262"/>
                    <a:pt x="99" y="361"/>
                  </a:cubicBezTo>
                  <a:cubicBezTo>
                    <a:pt x="165" y="338"/>
                    <a:pt x="229" y="331"/>
                    <a:pt x="290" y="331"/>
                  </a:cubicBezTo>
                  <a:cubicBezTo>
                    <a:pt x="398" y="331"/>
                    <a:pt x="501" y="354"/>
                    <a:pt x="606" y="354"/>
                  </a:cubicBezTo>
                  <a:cubicBezTo>
                    <a:pt x="702" y="354"/>
                    <a:pt x="801" y="335"/>
                    <a:pt x="910" y="262"/>
                  </a:cubicBezTo>
                  <a:cubicBezTo>
                    <a:pt x="910" y="361"/>
                    <a:pt x="1008" y="361"/>
                    <a:pt x="1008" y="361"/>
                  </a:cubicBezTo>
                  <a:lnTo>
                    <a:pt x="1623" y="361"/>
                  </a:lnTo>
                  <a:cubicBezTo>
                    <a:pt x="1689" y="361"/>
                    <a:pt x="1765" y="404"/>
                    <a:pt x="1838" y="404"/>
                  </a:cubicBezTo>
                  <a:cubicBezTo>
                    <a:pt x="1875" y="404"/>
                    <a:pt x="1910" y="393"/>
                    <a:pt x="1943" y="361"/>
                  </a:cubicBezTo>
                  <a:cubicBezTo>
                    <a:pt x="1964" y="340"/>
                    <a:pt x="1984" y="332"/>
                    <a:pt x="2004" y="332"/>
                  </a:cubicBezTo>
                  <a:cubicBezTo>
                    <a:pt x="2059" y="332"/>
                    <a:pt x="2106" y="389"/>
                    <a:pt x="2127" y="389"/>
                  </a:cubicBezTo>
                  <a:cubicBezTo>
                    <a:pt x="2135" y="389"/>
                    <a:pt x="2140" y="381"/>
                    <a:pt x="2140" y="361"/>
                  </a:cubicBezTo>
                  <a:cubicBezTo>
                    <a:pt x="2140" y="328"/>
                    <a:pt x="2150" y="317"/>
                    <a:pt x="2169" y="317"/>
                  </a:cubicBezTo>
                  <a:cubicBezTo>
                    <a:pt x="2205" y="317"/>
                    <a:pt x="2271" y="361"/>
                    <a:pt x="2336" y="361"/>
                  </a:cubicBezTo>
                  <a:cubicBezTo>
                    <a:pt x="2336" y="312"/>
                    <a:pt x="2392" y="312"/>
                    <a:pt x="2459" y="312"/>
                  </a:cubicBezTo>
                  <a:cubicBezTo>
                    <a:pt x="2527" y="312"/>
                    <a:pt x="2607" y="312"/>
                    <a:pt x="2656" y="262"/>
                  </a:cubicBezTo>
                  <a:lnTo>
                    <a:pt x="3172" y="262"/>
                  </a:lnTo>
                  <a:lnTo>
                    <a:pt x="3271" y="164"/>
                  </a:lnTo>
                  <a:cubicBezTo>
                    <a:pt x="3271" y="164"/>
                    <a:pt x="3271" y="262"/>
                    <a:pt x="3369" y="262"/>
                  </a:cubicBezTo>
                  <a:cubicBezTo>
                    <a:pt x="3467" y="164"/>
                    <a:pt x="3467" y="164"/>
                    <a:pt x="3467" y="41"/>
                  </a:cubicBezTo>
                  <a:cubicBezTo>
                    <a:pt x="3411" y="13"/>
                    <a:pt x="3363" y="1"/>
                    <a:pt x="33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22"/>
            <p:cNvSpPr/>
            <p:nvPr/>
          </p:nvSpPr>
          <p:spPr>
            <a:xfrm>
              <a:off x="6626375" y="4741325"/>
              <a:ext cx="12925" cy="59025"/>
            </a:xfrm>
            <a:custGeom>
              <a:avLst/>
              <a:gdLst/>
              <a:ahLst/>
              <a:cxnLst/>
              <a:rect l="l" t="t" r="r" b="b"/>
              <a:pathLst>
                <a:path w="517" h="2361" extrusionOk="0">
                  <a:moveTo>
                    <a:pt x="516" y="0"/>
                  </a:moveTo>
                  <a:lnTo>
                    <a:pt x="516" y="0"/>
                  </a:lnTo>
                  <a:cubicBezTo>
                    <a:pt x="393" y="99"/>
                    <a:pt x="295" y="99"/>
                    <a:pt x="295" y="197"/>
                  </a:cubicBezTo>
                  <a:lnTo>
                    <a:pt x="295" y="295"/>
                  </a:lnTo>
                  <a:lnTo>
                    <a:pt x="295" y="394"/>
                  </a:lnTo>
                  <a:cubicBezTo>
                    <a:pt x="295" y="517"/>
                    <a:pt x="197" y="615"/>
                    <a:pt x="197" y="713"/>
                  </a:cubicBezTo>
                  <a:lnTo>
                    <a:pt x="197" y="1131"/>
                  </a:lnTo>
                  <a:cubicBezTo>
                    <a:pt x="98" y="1525"/>
                    <a:pt x="0" y="1943"/>
                    <a:pt x="98" y="2361"/>
                  </a:cubicBezTo>
                  <a:lnTo>
                    <a:pt x="197" y="2361"/>
                  </a:lnTo>
                  <a:lnTo>
                    <a:pt x="197" y="2140"/>
                  </a:lnTo>
                  <a:lnTo>
                    <a:pt x="295" y="2140"/>
                  </a:lnTo>
                  <a:lnTo>
                    <a:pt x="295" y="1844"/>
                  </a:lnTo>
                  <a:cubicBezTo>
                    <a:pt x="197" y="1623"/>
                    <a:pt x="393" y="1623"/>
                    <a:pt x="295" y="1525"/>
                  </a:cubicBezTo>
                  <a:cubicBezTo>
                    <a:pt x="393" y="1328"/>
                    <a:pt x="393" y="1131"/>
                    <a:pt x="393" y="910"/>
                  </a:cubicBezTo>
                  <a:lnTo>
                    <a:pt x="393" y="713"/>
                  </a:lnTo>
                  <a:cubicBezTo>
                    <a:pt x="393" y="517"/>
                    <a:pt x="516" y="295"/>
                    <a:pt x="5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22"/>
            <p:cNvSpPr/>
            <p:nvPr/>
          </p:nvSpPr>
          <p:spPr>
            <a:xfrm>
              <a:off x="7151350" y="4794800"/>
              <a:ext cx="12925" cy="46125"/>
            </a:xfrm>
            <a:custGeom>
              <a:avLst/>
              <a:gdLst/>
              <a:ahLst/>
              <a:cxnLst/>
              <a:rect l="l" t="t" r="r" b="b"/>
              <a:pathLst>
                <a:path w="517" h="1845" extrusionOk="0">
                  <a:moveTo>
                    <a:pt x="197" y="1"/>
                  </a:moveTo>
                  <a:cubicBezTo>
                    <a:pt x="197" y="222"/>
                    <a:pt x="295" y="419"/>
                    <a:pt x="197" y="615"/>
                  </a:cubicBezTo>
                  <a:lnTo>
                    <a:pt x="197" y="837"/>
                  </a:lnTo>
                  <a:cubicBezTo>
                    <a:pt x="98" y="837"/>
                    <a:pt x="98" y="935"/>
                    <a:pt x="98" y="935"/>
                  </a:cubicBezTo>
                  <a:cubicBezTo>
                    <a:pt x="0" y="1033"/>
                    <a:pt x="0" y="1230"/>
                    <a:pt x="0" y="1451"/>
                  </a:cubicBezTo>
                  <a:lnTo>
                    <a:pt x="0" y="1648"/>
                  </a:lnTo>
                  <a:lnTo>
                    <a:pt x="0" y="1845"/>
                  </a:lnTo>
                  <a:cubicBezTo>
                    <a:pt x="98" y="1845"/>
                    <a:pt x="98" y="1845"/>
                    <a:pt x="197" y="1746"/>
                  </a:cubicBezTo>
                  <a:lnTo>
                    <a:pt x="197" y="1451"/>
                  </a:lnTo>
                  <a:cubicBezTo>
                    <a:pt x="197" y="1328"/>
                    <a:pt x="197" y="1132"/>
                    <a:pt x="295" y="1132"/>
                  </a:cubicBezTo>
                  <a:cubicBezTo>
                    <a:pt x="418" y="1033"/>
                    <a:pt x="418" y="935"/>
                    <a:pt x="418" y="935"/>
                  </a:cubicBezTo>
                  <a:lnTo>
                    <a:pt x="516" y="935"/>
                  </a:lnTo>
                  <a:cubicBezTo>
                    <a:pt x="418" y="935"/>
                    <a:pt x="418" y="837"/>
                    <a:pt x="418" y="837"/>
                  </a:cubicBezTo>
                  <a:cubicBezTo>
                    <a:pt x="197" y="615"/>
                    <a:pt x="516" y="419"/>
                    <a:pt x="295" y="320"/>
                  </a:cubicBezTo>
                  <a:cubicBezTo>
                    <a:pt x="418" y="222"/>
                    <a:pt x="418" y="222"/>
                    <a:pt x="418" y="99"/>
                  </a:cubicBezTo>
                  <a:cubicBezTo>
                    <a:pt x="418" y="99"/>
                    <a:pt x="295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22"/>
            <p:cNvSpPr/>
            <p:nvPr/>
          </p:nvSpPr>
          <p:spPr>
            <a:xfrm>
              <a:off x="6670000" y="4607925"/>
              <a:ext cx="30775" cy="46125"/>
            </a:xfrm>
            <a:custGeom>
              <a:avLst/>
              <a:gdLst/>
              <a:ahLst/>
              <a:cxnLst/>
              <a:rect l="l" t="t" r="r" b="b"/>
              <a:pathLst>
                <a:path w="1231" h="1845" extrusionOk="0">
                  <a:moveTo>
                    <a:pt x="1107" y="0"/>
                  </a:moveTo>
                  <a:cubicBezTo>
                    <a:pt x="812" y="320"/>
                    <a:pt x="714" y="615"/>
                    <a:pt x="394" y="935"/>
                  </a:cubicBezTo>
                  <a:lnTo>
                    <a:pt x="394" y="1033"/>
                  </a:lnTo>
                  <a:cubicBezTo>
                    <a:pt x="99" y="1328"/>
                    <a:pt x="99" y="1328"/>
                    <a:pt x="99" y="1648"/>
                  </a:cubicBezTo>
                  <a:cubicBezTo>
                    <a:pt x="1" y="1648"/>
                    <a:pt x="1" y="1648"/>
                    <a:pt x="1" y="1746"/>
                  </a:cubicBezTo>
                  <a:lnTo>
                    <a:pt x="1" y="1845"/>
                  </a:lnTo>
                  <a:cubicBezTo>
                    <a:pt x="1" y="1845"/>
                    <a:pt x="99" y="1845"/>
                    <a:pt x="99" y="1746"/>
                  </a:cubicBezTo>
                  <a:cubicBezTo>
                    <a:pt x="198" y="1550"/>
                    <a:pt x="394" y="1328"/>
                    <a:pt x="493" y="1132"/>
                  </a:cubicBezTo>
                  <a:cubicBezTo>
                    <a:pt x="616" y="935"/>
                    <a:pt x="714" y="812"/>
                    <a:pt x="812" y="615"/>
                  </a:cubicBezTo>
                  <a:cubicBezTo>
                    <a:pt x="911" y="418"/>
                    <a:pt x="1107" y="197"/>
                    <a:pt x="1230" y="99"/>
                  </a:cubicBezTo>
                  <a:cubicBezTo>
                    <a:pt x="1230" y="0"/>
                    <a:pt x="1107" y="0"/>
                    <a:pt x="1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22"/>
            <p:cNvSpPr/>
            <p:nvPr/>
          </p:nvSpPr>
          <p:spPr>
            <a:xfrm>
              <a:off x="7120600" y="4666925"/>
              <a:ext cx="20325" cy="48600"/>
            </a:xfrm>
            <a:custGeom>
              <a:avLst/>
              <a:gdLst/>
              <a:ahLst/>
              <a:cxnLst/>
              <a:rect l="l" t="t" r="r" b="b"/>
              <a:pathLst>
                <a:path w="813" h="1944" extrusionOk="0">
                  <a:moveTo>
                    <a:pt x="99" y="1"/>
                  </a:moveTo>
                  <a:cubicBezTo>
                    <a:pt x="1" y="296"/>
                    <a:pt x="99" y="517"/>
                    <a:pt x="99" y="616"/>
                  </a:cubicBezTo>
                  <a:cubicBezTo>
                    <a:pt x="197" y="812"/>
                    <a:pt x="296" y="1034"/>
                    <a:pt x="296" y="1230"/>
                  </a:cubicBezTo>
                  <a:lnTo>
                    <a:pt x="419" y="1230"/>
                  </a:lnTo>
                  <a:lnTo>
                    <a:pt x="419" y="1427"/>
                  </a:lnTo>
                  <a:cubicBezTo>
                    <a:pt x="517" y="1648"/>
                    <a:pt x="615" y="1648"/>
                    <a:pt x="615" y="1747"/>
                  </a:cubicBezTo>
                  <a:lnTo>
                    <a:pt x="615" y="1944"/>
                  </a:lnTo>
                  <a:lnTo>
                    <a:pt x="812" y="1944"/>
                  </a:lnTo>
                  <a:cubicBezTo>
                    <a:pt x="615" y="1230"/>
                    <a:pt x="197" y="714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22"/>
            <p:cNvSpPr/>
            <p:nvPr/>
          </p:nvSpPr>
          <p:spPr>
            <a:xfrm>
              <a:off x="6641725" y="4671850"/>
              <a:ext cx="15400" cy="30775"/>
            </a:xfrm>
            <a:custGeom>
              <a:avLst/>
              <a:gdLst/>
              <a:ahLst/>
              <a:cxnLst/>
              <a:rect l="l" t="t" r="r" b="b"/>
              <a:pathLst>
                <a:path w="616" h="1231" extrusionOk="0">
                  <a:moveTo>
                    <a:pt x="517" y="1"/>
                  </a:moveTo>
                  <a:cubicBezTo>
                    <a:pt x="296" y="419"/>
                    <a:pt x="197" y="837"/>
                    <a:pt x="1" y="1230"/>
                  </a:cubicBezTo>
                  <a:cubicBezTo>
                    <a:pt x="197" y="1230"/>
                    <a:pt x="296" y="1033"/>
                    <a:pt x="296" y="935"/>
                  </a:cubicBezTo>
                  <a:cubicBezTo>
                    <a:pt x="394" y="837"/>
                    <a:pt x="394" y="615"/>
                    <a:pt x="394" y="517"/>
                  </a:cubicBezTo>
                  <a:cubicBezTo>
                    <a:pt x="517" y="320"/>
                    <a:pt x="615" y="222"/>
                    <a:pt x="6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22"/>
            <p:cNvSpPr/>
            <p:nvPr/>
          </p:nvSpPr>
          <p:spPr>
            <a:xfrm>
              <a:off x="7146425" y="4784975"/>
              <a:ext cx="7400" cy="22750"/>
            </a:xfrm>
            <a:custGeom>
              <a:avLst/>
              <a:gdLst/>
              <a:ahLst/>
              <a:cxnLst/>
              <a:rect l="l" t="t" r="r" b="b"/>
              <a:pathLst>
                <a:path w="296" h="910" extrusionOk="0">
                  <a:moveTo>
                    <a:pt x="0" y="0"/>
                  </a:moveTo>
                  <a:lnTo>
                    <a:pt x="0" y="98"/>
                  </a:lnTo>
                  <a:cubicBezTo>
                    <a:pt x="99" y="197"/>
                    <a:pt x="99" y="295"/>
                    <a:pt x="99" y="295"/>
                  </a:cubicBezTo>
                  <a:cubicBezTo>
                    <a:pt x="99" y="295"/>
                    <a:pt x="99" y="394"/>
                    <a:pt x="0" y="394"/>
                  </a:cubicBezTo>
                  <a:cubicBezTo>
                    <a:pt x="99" y="492"/>
                    <a:pt x="99" y="615"/>
                    <a:pt x="197" y="713"/>
                  </a:cubicBezTo>
                  <a:cubicBezTo>
                    <a:pt x="99" y="812"/>
                    <a:pt x="99" y="812"/>
                    <a:pt x="99" y="910"/>
                  </a:cubicBezTo>
                  <a:lnTo>
                    <a:pt x="197" y="910"/>
                  </a:lnTo>
                  <a:cubicBezTo>
                    <a:pt x="197" y="812"/>
                    <a:pt x="295" y="615"/>
                    <a:pt x="197" y="492"/>
                  </a:cubicBezTo>
                  <a:cubicBezTo>
                    <a:pt x="197" y="394"/>
                    <a:pt x="295" y="295"/>
                    <a:pt x="295" y="197"/>
                  </a:cubicBezTo>
                  <a:cubicBezTo>
                    <a:pt x="197" y="98"/>
                    <a:pt x="99" y="9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22"/>
            <p:cNvSpPr/>
            <p:nvPr/>
          </p:nvSpPr>
          <p:spPr>
            <a:xfrm>
              <a:off x="6848900" y="5009950"/>
              <a:ext cx="17850" cy="8725"/>
            </a:xfrm>
            <a:custGeom>
              <a:avLst/>
              <a:gdLst/>
              <a:ahLst/>
              <a:cxnLst/>
              <a:rect l="l" t="t" r="r" b="b"/>
              <a:pathLst>
                <a:path w="714" h="349" extrusionOk="0">
                  <a:moveTo>
                    <a:pt x="418" y="1"/>
                  </a:moveTo>
                  <a:cubicBezTo>
                    <a:pt x="320" y="1"/>
                    <a:pt x="320" y="99"/>
                    <a:pt x="320" y="99"/>
                  </a:cubicBezTo>
                  <a:cubicBezTo>
                    <a:pt x="222" y="99"/>
                    <a:pt x="99" y="99"/>
                    <a:pt x="0" y="222"/>
                  </a:cubicBezTo>
                  <a:cubicBezTo>
                    <a:pt x="0" y="222"/>
                    <a:pt x="99" y="222"/>
                    <a:pt x="99" y="320"/>
                  </a:cubicBezTo>
                  <a:lnTo>
                    <a:pt x="222" y="222"/>
                  </a:lnTo>
                  <a:cubicBezTo>
                    <a:pt x="320" y="320"/>
                    <a:pt x="418" y="320"/>
                    <a:pt x="418" y="320"/>
                  </a:cubicBezTo>
                  <a:cubicBezTo>
                    <a:pt x="439" y="341"/>
                    <a:pt x="460" y="349"/>
                    <a:pt x="481" y="349"/>
                  </a:cubicBezTo>
                  <a:cubicBezTo>
                    <a:pt x="537" y="349"/>
                    <a:pt x="594" y="292"/>
                    <a:pt x="651" y="292"/>
                  </a:cubicBezTo>
                  <a:cubicBezTo>
                    <a:pt x="672" y="292"/>
                    <a:pt x="693" y="300"/>
                    <a:pt x="713" y="320"/>
                  </a:cubicBezTo>
                  <a:cubicBezTo>
                    <a:pt x="615" y="222"/>
                    <a:pt x="517" y="222"/>
                    <a:pt x="517" y="99"/>
                  </a:cubicBezTo>
                  <a:cubicBezTo>
                    <a:pt x="418" y="99"/>
                    <a:pt x="418" y="1"/>
                    <a:pt x="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22"/>
            <p:cNvSpPr/>
            <p:nvPr/>
          </p:nvSpPr>
          <p:spPr>
            <a:xfrm>
              <a:off x="6649100" y="4889475"/>
              <a:ext cx="15400" cy="18450"/>
            </a:xfrm>
            <a:custGeom>
              <a:avLst/>
              <a:gdLst/>
              <a:ahLst/>
              <a:cxnLst/>
              <a:rect l="l" t="t" r="r" b="b"/>
              <a:pathLst>
                <a:path w="616" h="738" extrusionOk="0">
                  <a:moveTo>
                    <a:pt x="1" y="0"/>
                  </a:moveTo>
                  <a:lnTo>
                    <a:pt x="1" y="0"/>
                  </a:lnTo>
                  <a:cubicBezTo>
                    <a:pt x="222" y="222"/>
                    <a:pt x="320" y="418"/>
                    <a:pt x="320" y="615"/>
                  </a:cubicBezTo>
                  <a:lnTo>
                    <a:pt x="419" y="615"/>
                  </a:lnTo>
                  <a:cubicBezTo>
                    <a:pt x="517" y="615"/>
                    <a:pt x="517" y="615"/>
                    <a:pt x="517" y="738"/>
                  </a:cubicBezTo>
                  <a:cubicBezTo>
                    <a:pt x="517" y="615"/>
                    <a:pt x="616" y="615"/>
                    <a:pt x="616" y="615"/>
                  </a:cubicBezTo>
                  <a:cubicBezTo>
                    <a:pt x="419" y="418"/>
                    <a:pt x="419" y="123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22"/>
            <p:cNvSpPr/>
            <p:nvPr/>
          </p:nvSpPr>
          <p:spPr>
            <a:xfrm>
              <a:off x="6628825" y="4728400"/>
              <a:ext cx="17850" cy="12950"/>
            </a:xfrm>
            <a:custGeom>
              <a:avLst/>
              <a:gdLst/>
              <a:ahLst/>
              <a:cxnLst/>
              <a:rect l="l" t="t" r="r" b="b"/>
              <a:pathLst>
                <a:path w="714" h="518" extrusionOk="0">
                  <a:moveTo>
                    <a:pt x="615" y="1"/>
                  </a:moveTo>
                  <a:cubicBezTo>
                    <a:pt x="517" y="1"/>
                    <a:pt x="517" y="99"/>
                    <a:pt x="517" y="99"/>
                  </a:cubicBezTo>
                  <a:cubicBezTo>
                    <a:pt x="517" y="198"/>
                    <a:pt x="517" y="198"/>
                    <a:pt x="615" y="296"/>
                  </a:cubicBezTo>
                  <a:cubicBezTo>
                    <a:pt x="615" y="198"/>
                    <a:pt x="615" y="198"/>
                    <a:pt x="713" y="99"/>
                  </a:cubicBezTo>
                  <a:cubicBezTo>
                    <a:pt x="615" y="99"/>
                    <a:pt x="615" y="1"/>
                    <a:pt x="615" y="1"/>
                  </a:cubicBezTo>
                  <a:close/>
                  <a:moveTo>
                    <a:pt x="295" y="99"/>
                  </a:moveTo>
                  <a:lnTo>
                    <a:pt x="295" y="419"/>
                  </a:lnTo>
                  <a:lnTo>
                    <a:pt x="0" y="419"/>
                  </a:lnTo>
                  <a:cubicBezTo>
                    <a:pt x="197" y="419"/>
                    <a:pt x="295" y="419"/>
                    <a:pt x="418" y="517"/>
                  </a:cubicBezTo>
                  <a:cubicBezTo>
                    <a:pt x="418" y="419"/>
                    <a:pt x="418" y="296"/>
                    <a:pt x="517" y="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22"/>
            <p:cNvSpPr/>
            <p:nvPr/>
          </p:nvSpPr>
          <p:spPr>
            <a:xfrm>
              <a:off x="7051150" y="4963850"/>
              <a:ext cx="18450" cy="10475"/>
            </a:xfrm>
            <a:custGeom>
              <a:avLst/>
              <a:gdLst/>
              <a:ahLst/>
              <a:cxnLst/>
              <a:rect l="l" t="t" r="r" b="b"/>
              <a:pathLst>
                <a:path w="738" h="419" extrusionOk="0">
                  <a:moveTo>
                    <a:pt x="738" y="1"/>
                  </a:moveTo>
                  <a:cubicBezTo>
                    <a:pt x="418" y="1"/>
                    <a:pt x="320" y="222"/>
                    <a:pt x="0" y="222"/>
                  </a:cubicBezTo>
                  <a:cubicBezTo>
                    <a:pt x="123" y="320"/>
                    <a:pt x="123" y="320"/>
                    <a:pt x="123" y="419"/>
                  </a:cubicBezTo>
                  <a:cubicBezTo>
                    <a:pt x="320" y="222"/>
                    <a:pt x="516" y="99"/>
                    <a:pt x="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22"/>
            <p:cNvSpPr/>
            <p:nvPr/>
          </p:nvSpPr>
          <p:spPr>
            <a:xfrm>
              <a:off x="6659550" y="4907900"/>
              <a:ext cx="7400" cy="7400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296" y="1"/>
                  </a:moveTo>
                  <a:cubicBezTo>
                    <a:pt x="99" y="1"/>
                    <a:pt x="99" y="1"/>
                    <a:pt x="1" y="198"/>
                  </a:cubicBezTo>
                  <a:cubicBezTo>
                    <a:pt x="99" y="296"/>
                    <a:pt x="99" y="296"/>
                    <a:pt x="296" y="296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22"/>
            <p:cNvSpPr/>
            <p:nvPr/>
          </p:nvSpPr>
          <p:spPr>
            <a:xfrm>
              <a:off x="6697675" y="4597475"/>
              <a:ext cx="8000" cy="10475"/>
            </a:xfrm>
            <a:custGeom>
              <a:avLst/>
              <a:gdLst/>
              <a:ahLst/>
              <a:cxnLst/>
              <a:rect l="l" t="t" r="r" b="b"/>
              <a:pathLst>
                <a:path w="320" h="419" extrusionOk="0">
                  <a:moveTo>
                    <a:pt x="320" y="0"/>
                  </a:moveTo>
                  <a:cubicBezTo>
                    <a:pt x="222" y="0"/>
                    <a:pt x="222" y="0"/>
                    <a:pt x="222" y="123"/>
                  </a:cubicBezTo>
                  <a:lnTo>
                    <a:pt x="222" y="222"/>
                  </a:lnTo>
                  <a:cubicBezTo>
                    <a:pt x="222" y="222"/>
                    <a:pt x="123" y="320"/>
                    <a:pt x="0" y="320"/>
                  </a:cubicBezTo>
                  <a:lnTo>
                    <a:pt x="0" y="418"/>
                  </a:lnTo>
                  <a:lnTo>
                    <a:pt x="222" y="418"/>
                  </a:lnTo>
                  <a:cubicBezTo>
                    <a:pt x="320" y="222"/>
                    <a:pt x="320" y="123"/>
                    <a:pt x="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22"/>
            <p:cNvSpPr/>
            <p:nvPr/>
          </p:nvSpPr>
          <p:spPr>
            <a:xfrm>
              <a:off x="6636200" y="4720425"/>
              <a:ext cx="8025" cy="8000"/>
            </a:xfrm>
            <a:custGeom>
              <a:avLst/>
              <a:gdLst/>
              <a:ahLst/>
              <a:cxnLst/>
              <a:rect l="l" t="t" r="r" b="b"/>
              <a:pathLst>
                <a:path w="321" h="320" extrusionOk="0">
                  <a:moveTo>
                    <a:pt x="0" y="0"/>
                  </a:moveTo>
                  <a:lnTo>
                    <a:pt x="0" y="222"/>
                  </a:lnTo>
                  <a:cubicBezTo>
                    <a:pt x="123" y="320"/>
                    <a:pt x="123" y="320"/>
                    <a:pt x="222" y="320"/>
                  </a:cubicBezTo>
                  <a:cubicBezTo>
                    <a:pt x="222" y="320"/>
                    <a:pt x="252" y="289"/>
                    <a:pt x="279" y="279"/>
                  </a:cubicBezTo>
                  <a:lnTo>
                    <a:pt x="279" y="279"/>
                  </a:lnTo>
                  <a:lnTo>
                    <a:pt x="320" y="320"/>
                  </a:lnTo>
                  <a:cubicBezTo>
                    <a:pt x="320" y="287"/>
                    <a:pt x="309" y="276"/>
                    <a:pt x="295" y="276"/>
                  </a:cubicBezTo>
                  <a:cubicBezTo>
                    <a:pt x="290" y="276"/>
                    <a:pt x="285" y="277"/>
                    <a:pt x="279" y="279"/>
                  </a:cubicBezTo>
                  <a:lnTo>
                    <a:pt x="279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22"/>
            <p:cNvSpPr/>
            <p:nvPr/>
          </p:nvSpPr>
          <p:spPr>
            <a:xfrm>
              <a:off x="7140900" y="4874100"/>
              <a:ext cx="5550" cy="8025"/>
            </a:xfrm>
            <a:custGeom>
              <a:avLst/>
              <a:gdLst/>
              <a:ahLst/>
              <a:cxnLst/>
              <a:rect l="l" t="t" r="r" b="b"/>
              <a:pathLst>
                <a:path w="222" h="321" extrusionOk="0">
                  <a:moveTo>
                    <a:pt x="0" y="1"/>
                  </a:moveTo>
                  <a:lnTo>
                    <a:pt x="0" y="320"/>
                  </a:lnTo>
                  <a:lnTo>
                    <a:pt x="98" y="320"/>
                  </a:lnTo>
                  <a:lnTo>
                    <a:pt x="98" y="123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22"/>
            <p:cNvSpPr/>
            <p:nvPr/>
          </p:nvSpPr>
          <p:spPr>
            <a:xfrm>
              <a:off x="6641725" y="4877175"/>
              <a:ext cx="9875" cy="9850"/>
            </a:xfrm>
            <a:custGeom>
              <a:avLst/>
              <a:gdLst/>
              <a:ahLst/>
              <a:cxnLst/>
              <a:rect l="l" t="t" r="r" b="b"/>
              <a:pathLst>
                <a:path w="395" h="394" extrusionOk="0">
                  <a:moveTo>
                    <a:pt x="1" y="0"/>
                  </a:moveTo>
                  <a:cubicBezTo>
                    <a:pt x="197" y="197"/>
                    <a:pt x="99" y="394"/>
                    <a:pt x="394" y="394"/>
                  </a:cubicBezTo>
                  <a:cubicBezTo>
                    <a:pt x="296" y="296"/>
                    <a:pt x="296" y="197"/>
                    <a:pt x="197" y="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22"/>
            <p:cNvSpPr/>
            <p:nvPr/>
          </p:nvSpPr>
          <p:spPr>
            <a:xfrm>
              <a:off x="6595625" y="4774525"/>
              <a:ext cx="4950" cy="7400"/>
            </a:xfrm>
            <a:custGeom>
              <a:avLst/>
              <a:gdLst/>
              <a:ahLst/>
              <a:cxnLst/>
              <a:rect l="l" t="t" r="r" b="b"/>
              <a:pathLst>
                <a:path w="198" h="296" extrusionOk="0">
                  <a:moveTo>
                    <a:pt x="1" y="0"/>
                  </a:moveTo>
                  <a:cubicBezTo>
                    <a:pt x="99" y="98"/>
                    <a:pt x="1" y="295"/>
                    <a:pt x="197" y="295"/>
                  </a:cubicBezTo>
                  <a:lnTo>
                    <a:pt x="1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22"/>
            <p:cNvSpPr/>
            <p:nvPr/>
          </p:nvSpPr>
          <p:spPr>
            <a:xfrm>
              <a:off x="7135975" y="4717950"/>
              <a:ext cx="4950" cy="8025"/>
            </a:xfrm>
            <a:custGeom>
              <a:avLst/>
              <a:gdLst/>
              <a:ahLst/>
              <a:cxnLst/>
              <a:rect l="l" t="t" r="r" b="b"/>
              <a:pathLst>
                <a:path w="198" h="321" extrusionOk="0">
                  <a:moveTo>
                    <a:pt x="99" y="1"/>
                  </a:moveTo>
                  <a:cubicBezTo>
                    <a:pt x="99" y="1"/>
                    <a:pt x="0" y="99"/>
                    <a:pt x="0" y="222"/>
                  </a:cubicBezTo>
                  <a:cubicBezTo>
                    <a:pt x="0" y="222"/>
                    <a:pt x="99" y="222"/>
                    <a:pt x="99" y="321"/>
                  </a:cubicBezTo>
                  <a:cubicBezTo>
                    <a:pt x="197" y="321"/>
                    <a:pt x="197" y="222"/>
                    <a:pt x="197" y="222"/>
                  </a:cubicBezTo>
                  <a:cubicBezTo>
                    <a:pt x="197" y="99"/>
                    <a:pt x="197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22"/>
            <p:cNvSpPr/>
            <p:nvPr/>
          </p:nvSpPr>
          <p:spPr>
            <a:xfrm>
              <a:off x="6679850" y="4805250"/>
              <a:ext cx="5550" cy="10475"/>
            </a:xfrm>
            <a:custGeom>
              <a:avLst/>
              <a:gdLst/>
              <a:ahLst/>
              <a:cxnLst/>
              <a:rect l="l" t="t" r="r" b="b"/>
              <a:pathLst>
                <a:path w="222" h="419" extrusionOk="0">
                  <a:moveTo>
                    <a:pt x="99" y="1"/>
                  </a:moveTo>
                  <a:lnTo>
                    <a:pt x="99" y="1"/>
                  </a:lnTo>
                  <a:cubicBezTo>
                    <a:pt x="0" y="197"/>
                    <a:pt x="99" y="296"/>
                    <a:pt x="222" y="419"/>
                  </a:cubicBezTo>
                  <a:cubicBezTo>
                    <a:pt x="222" y="296"/>
                    <a:pt x="99" y="197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22"/>
            <p:cNvSpPr/>
            <p:nvPr/>
          </p:nvSpPr>
          <p:spPr>
            <a:xfrm>
              <a:off x="6951550" y="4971850"/>
              <a:ext cx="12925" cy="3100"/>
            </a:xfrm>
            <a:custGeom>
              <a:avLst/>
              <a:gdLst/>
              <a:ahLst/>
              <a:cxnLst/>
              <a:rect l="l" t="t" r="r" b="b"/>
              <a:pathLst>
                <a:path w="517" h="124" extrusionOk="0">
                  <a:moveTo>
                    <a:pt x="197" y="0"/>
                  </a:moveTo>
                  <a:cubicBezTo>
                    <a:pt x="99" y="99"/>
                    <a:pt x="1" y="99"/>
                    <a:pt x="1" y="99"/>
                  </a:cubicBezTo>
                  <a:cubicBezTo>
                    <a:pt x="50" y="99"/>
                    <a:pt x="124" y="123"/>
                    <a:pt x="213" y="123"/>
                  </a:cubicBezTo>
                  <a:cubicBezTo>
                    <a:pt x="302" y="123"/>
                    <a:pt x="406" y="99"/>
                    <a:pt x="5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22"/>
            <p:cNvSpPr/>
            <p:nvPr/>
          </p:nvSpPr>
          <p:spPr>
            <a:xfrm>
              <a:off x="7035775" y="4976750"/>
              <a:ext cx="10475" cy="4950"/>
            </a:xfrm>
            <a:custGeom>
              <a:avLst/>
              <a:gdLst/>
              <a:ahLst/>
              <a:cxnLst/>
              <a:rect l="l" t="t" r="r" b="b"/>
              <a:pathLst>
                <a:path w="419" h="198" extrusionOk="0">
                  <a:moveTo>
                    <a:pt x="418" y="1"/>
                  </a:moveTo>
                  <a:cubicBezTo>
                    <a:pt x="320" y="1"/>
                    <a:pt x="222" y="99"/>
                    <a:pt x="0" y="198"/>
                  </a:cubicBezTo>
                  <a:cubicBezTo>
                    <a:pt x="320" y="198"/>
                    <a:pt x="320" y="198"/>
                    <a:pt x="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22"/>
            <p:cNvSpPr/>
            <p:nvPr/>
          </p:nvSpPr>
          <p:spPr>
            <a:xfrm>
              <a:off x="6995200" y="4548900"/>
              <a:ext cx="9850" cy="8025"/>
            </a:xfrm>
            <a:custGeom>
              <a:avLst/>
              <a:gdLst/>
              <a:ahLst/>
              <a:cxnLst/>
              <a:rect l="l" t="t" r="r" b="b"/>
              <a:pathLst>
                <a:path w="394" h="321" extrusionOk="0">
                  <a:moveTo>
                    <a:pt x="197" y="1"/>
                  </a:moveTo>
                  <a:cubicBezTo>
                    <a:pt x="197" y="1"/>
                    <a:pt x="99" y="1"/>
                    <a:pt x="0" y="99"/>
                  </a:cubicBezTo>
                  <a:cubicBezTo>
                    <a:pt x="197" y="222"/>
                    <a:pt x="197" y="321"/>
                    <a:pt x="394" y="321"/>
                  </a:cubicBezTo>
                  <a:cubicBezTo>
                    <a:pt x="296" y="222"/>
                    <a:pt x="296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22"/>
            <p:cNvSpPr/>
            <p:nvPr/>
          </p:nvSpPr>
          <p:spPr>
            <a:xfrm>
              <a:off x="7094775" y="4920200"/>
              <a:ext cx="8025" cy="5550"/>
            </a:xfrm>
            <a:custGeom>
              <a:avLst/>
              <a:gdLst/>
              <a:ahLst/>
              <a:cxnLst/>
              <a:rect l="l" t="t" r="r" b="b"/>
              <a:pathLst>
                <a:path w="321" h="222" extrusionOk="0">
                  <a:moveTo>
                    <a:pt x="1" y="1"/>
                  </a:moveTo>
                  <a:lnTo>
                    <a:pt x="1" y="222"/>
                  </a:lnTo>
                  <a:cubicBezTo>
                    <a:pt x="99" y="124"/>
                    <a:pt x="222" y="124"/>
                    <a:pt x="321" y="124"/>
                  </a:cubicBezTo>
                  <a:lnTo>
                    <a:pt x="3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22"/>
            <p:cNvSpPr/>
            <p:nvPr/>
          </p:nvSpPr>
          <p:spPr>
            <a:xfrm>
              <a:off x="6692750" y="4564275"/>
              <a:ext cx="8025" cy="4550"/>
            </a:xfrm>
            <a:custGeom>
              <a:avLst/>
              <a:gdLst/>
              <a:ahLst/>
              <a:cxnLst/>
              <a:rect l="l" t="t" r="r" b="b"/>
              <a:pathLst>
                <a:path w="321" h="182" extrusionOk="0">
                  <a:moveTo>
                    <a:pt x="1" y="1"/>
                  </a:moveTo>
                  <a:lnTo>
                    <a:pt x="1" y="99"/>
                  </a:lnTo>
                  <a:cubicBezTo>
                    <a:pt x="43" y="151"/>
                    <a:pt x="85" y="182"/>
                    <a:pt x="129" y="182"/>
                  </a:cubicBezTo>
                  <a:cubicBezTo>
                    <a:pt x="187" y="182"/>
                    <a:pt x="250" y="127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22"/>
            <p:cNvSpPr/>
            <p:nvPr/>
          </p:nvSpPr>
          <p:spPr>
            <a:xfrm>
              <a:off x="6964475" y="4547900"/>
              <a:ext cx="9850" cy="3500"/>
            </a:xfrm>
            <a:custGeom>
              <a:avLst/>
              <a:gdLst/>
              <a:ahLst/>
              <a:cxnLst/>
              <a:rect l="l" t="t" r="r" b="b"/>
              <a:pathLst>
                <a:path w="394" h="140" extrusionOk="0">
                  <a:moveTo>
                    <a:pt x="150" y="0"/>
                  </a:moveTo>
                  <a:cubicBezTo>
                    <a:pt x="107" y="0"/>
                    <a:pt x="58" y="12"/>
                    <a:pt x="0" y="41"/>
                  </a:cubicBezTo>
                  <a:cubicBezTo>
                    <a:pt x="98" y="41"/>
                    <a:pt x="295" y="139"/>
                    <a:pt x="393" y="139"/>
                  </a:cubicBezTo>
                  <a:cubicBezTo>
                    <a:pt x="324" y="70"/>
                    <a:pt x="254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22"/>
            <p:cNvSpPr/>
            <p:nvPr/>
          </p:nvSpPr>
          <p:spPr>
            <a:xfrm>
              <a:off x="6764675" y="4536000"/>
              <a:ext cx="7400" cy="5550"/>
            </a:xfrm>
            <a:custGeom>
              <a:avLst/>
              <a:gdLst/>
              <a:ahLst/>
              <a:cxnLst/>
              <a:rect l="l" t="t" r="r" b="b"/>
              <a:pathLst>
                <a:path w="296" h="222" extrusionOk="0">
                  <a:moveTo>
                    <a:pt x="197" y="1"/>
                  </a:moveTo>
                  <a:cubicBezTo>
                    <a:pt x="99" y="123"/>
                    <a:pt x="1" y="123"/>
                    <a:pt x="1" y="222"/>
                  </a:cubicBezTo>
                  <a:cubicBezTo>
                    <a:pt x="99" y="222"/>
                    <a:pt x="197" y="222"/>
                    <a:pt x="296" y="123"/>
                  </a:cubicBezTo>
                  <a:cubicBezTo>
                    <a:pt x="197" y="123"/>
                    <a:pt x="197" y="123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22"/>
            <p:cNvSpPr/>
            <p:nvPr/>
          </p:nvSpPr>
          <p:spPr>
            <a:xfrm>
              <a:off x="7023475" y="4986125"/>
              <a:ext cx="7400" cy="2200"/>
            </a:xfrm>
            <a:custGeom>
              <a:avLst/>
              <a:gdLst/>
              <a:ahLst/>
              <a:cxnLst/>
              <a:rect l="l" t="t" r="r" b="b"/>
              <a:pathLst>
                <a:path w="296" h="88" extrusionOk="0">
                  <a:moveTo>
                    <a:pt x="197" y="0"/>
                  </a:moveTo>
                  <a:cubicBezTo>
                    <a:pt x="132" y="0"/>
                    <a:pt x="66" y="44"/>
                    <a:pt x="1" y="44"/>
                  </a:cubicBezTo>
                  <a:cubicBezTo>
                    <a:pt x="33" y="77"/>
                    <a:pt x="66" y="88"/>
                    <a:pt x="99" y="88"/>
                  </a:cubicBezTo>
                  <a:cubicBezTo>
                    <a:pt x="164" y="88"/>
                    <a:pt x="230" y="44"/>
                    <a:pt x="296" y="44"/>
                  </a:cubicBezTo>
                  <a:cubicBezTo>
                    <a:pt x="263" y="11"/>
                    <a:pt x="230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22"/>
            <p:cNvSpPr/>
            <p:nvPr/>
          </p:nvSpPr>
          <p:spPr>
            <a:xfrm>
              <a:off x="6977375" y="4958925"/>
              <a:ext cx="7400" cy="4950"/>
            </a:xfrm>
            <a:custGeom>
              <a:avLst/>
              <a:gdLst/>
              <a:ahLst/>
              <a:cxnLst/>
              <a:rect l="l" t="t" r="r" b="b"/>
              <a:pathLst>
                <a:path w="296" h="198" extrusionOk="0">
                  <a:moveTo>
                    <a:pt x="197" y="1"/>
                  </a:moveTo>
                  <a:cubicBezTo>
                    <a:pt x="128" y="70"/>
                    <a:pt x="107" y="140"/>
                    <a:pt x="66" y="140"/>
                  </a:cubicBezTo>
                  <a:cubicBezTo>
                    <a:pt x="50" y="140"/>
                    <a:pt x="29" y="128"/>
                    <a:pt x="0" y="99"/>
                  </a:cubicBezTo>
                  <a:lnTo>
                    <a:pt x="0" y="99"/>
                  </a:lnTo>
                  <a:cubicBezTo>
                    <a:pt x="0" y="198"/>
                    <a:pt x="99" y="198"/>
                    <a:pt x="197" y="198"/>
                  </a:cubicBezTo>
                  <a:cubicBezTo>
                    <a:pt x="197" y="198"/>
                    <a:pt x="295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22"/>
            <p:cNvSpPr/>
            <p:nvPr/>
          </p:nvSpPr>
          <p:spPr>
            <a:xfrm>
              <a:off x="7110150" y="4933125"/>
              <a:ext cx="5550" cy="8000"/>
            </a:xfrm>
            <a:custGeom>
              <a:avLst/>
              <a:gdLst/>
              <a:ahLst/>
              <a:cxnLst/>
              <a:rect l="l" t="t" r="r" b="b"/>
              <a:pathLst>
                <a:path w="222" h="320" extrusionOk="0">
                  <a:moveTo>
                    <a:pt x="222" y="0"/>
                  </a:moveTo>
                  <a:cubicBezTo>
                    <a:pt x="99" y="0"/>
                    <a:pt x="99" y="0"/>
                    <a:pt x="1" y="98"/>
                  </a:cubicBezTo>
                  <a:cubicBezTo>
                    <a:pt x="1" y="98"/>
                    <a:pt x="99" y="221"/>
                    <a:pt x="99" y="320"/>
                  </a:cubicBezTo>
                  <a:cubicBezTo>
                    <a:pt x="222" y="221"/>
                    <a:pt x="222" y="98"/>
                    <a:pt x="2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22"/>
            <p:cNvSpPr/>
            <p:nvPr/>
          </p:nvSpPr>
          <p:spPr>
            <a:xfrm>
              <a:off x="6764675" y="4928200"/>
              <a:ext cx="4950" cy="2475"/>
            </a:xfrm>
            <a:custGeom>
              <a:avLst/>
              <a:gdLst/>
              <a:ahLst/>
              <a:cxnLst/>
              <a:rect l="l" t="t" r="r" b="b"/>
              <a:pathLst>
                <a:path w="198" h="99" extrusionOk="0">
                  <a:moveTo>
                    <a:pt x="1" y="0"/>
                  </a:moveTo>
                  <a:lnTo>
                    <a:pt x="1" y="99"/>
                  </a:lnTo>
                  <a:lnTo>
                    <a:pt x="197" y="99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22"/>
            <p:cNvSpPr/>
            <p:nvPr/>
          </p:nvSpPr>
          <p:spPr>
            <a:xfrm>
              <a:off x="6631275" y="4861800"/>
              <a:ext cx="2500" cy="4950"/>
            </a:xfrm>
            <a:custGeom>
              <a:avLst/>
              <a:gdLst/>
              <a:ahLst/>
              <a:cxnLst/>
              <a:rect l="l" t="t" r="r" b="b"/>
              <a:pathLst>
                <a:path w="100" h="198" extrusionOk="0">
                  <a:moveTo>
                    <a:pt x="1" y="1"/>
                  </a:moveTo>
                  <a:lnTo>
                    <a:pt x="1" y="197"/>
                  </a:lnTo>
                  <a:lnTo>
                    <a:pt x="99" y="197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22"/>
            <p:cNvSpPr/>
            <p:nvPr/>
          </p:nvSpPr>
          <p:spPr>
            <a:xfrm>
              <a:off x="7140900" y="4846425"/>
              <a:ext cx="5550" cy="4950"/>
            </a:xfrm>
            <a:custGeom>
              <a:avLst/>
              <a:gdLst/>
              <a:ahLst/>
              <a:cxnLst/>
              <a:rect l="l" t="t" r="r" b="b"/>
              <a:pathLst>
                <a:path w="222" h="198" extrusionOk="0">
                  <a:moveTo>
                    <a:pt x="0" y="1"/>
                  </a:moveTo>
                  <a:lnTo>
                    <a:pt x="0" y="198"/>
                  </a:lnTo>
                  <a:lnTo>
                    <a:pt x="98" y="198"/>
                  </a:lnTo>
                  <a:cubicBezTo>
                    <a:pt x="98" y="99"/>
                    <a:pt x="22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22"/>
            <p:cNvSpPr/>
            <p:nvPr/>
          </p:nvSpPr>
          <p:spPr>
            <a:xfrm>
              <a:off x="6600550" y="4825525"/>
              <a:ext cx="2475" cy="8025"/>
            </a:xfrm>
            <a:custGeom>
              <a:avLst/>
              <a:gdLst/>
              <a:ahLst/>
              <a:cxnLst/>
              <a:rect l="l" t="t" r="r" b="b"/>
              <a:pathLst>
                <a:path w="99" h="321" extrusionOk="0">
                  <a:moveTo>
                    <a:pt x="99" y="1"/>
                  </a:moveTo>
                  <a:cubicBezTo>
                    <a:pt x="0" y="1"/>
                    <a:pt x="0" y="99"/>
                    <a:pt x="0" y="222"/>
                  </a:cubicBezTo>
                  <a:cubicBezTo>
                    <a:pt x="0" y="222"/>
                    <a:pt x="99" y="222"/>
                    <a:pt x="99" y="321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22"/>
            <p:cNvSpPr/>
            <p:nvPr/>
          </p:nvSpPr>
          <p:spPr>
            <a:xfrm>
              <a:off x="7143350" y="4720425"/>
              <a:ext cx="5550" cy="8000"/>
            </a:xfrm>
            <a:custGeom>
              <a:avLst/>
              <a:gdLst/>
              <a:ahLst/>
              <a:cxnLst/>
              <a:rect l="l" t="t" r="r" b="b"/>
              <a:pathLst>
                <a:path w="222" h="320" extrusionOk="0">
                  <a:moveTo>
                    <a:pt x="123" y="0"/>
                  </a:moveTo>
                  <a:cubicBezTo>
                    <a:pt x="123" y="0"/>
                    <a:pt x="123" y="123"/>
                    <a:pt x="0" y="123"/>
                  </a:cubicBezTo>
                  <a:cubicBezTo>
                    <a:pt x="123" y="123"/>
                    <a:pt x="123" y="222"/>
                    <a:pt x="123" y="320"/>
                  </a:cubicBezTo>
                  <a:cubicBezTo>
                    <a:pt x="123" y="222"/>
                    <a:pt x="222" y="222"/>
                    <a:pt x="222" y="222"/>
                  </a:cubicBezTo>
                  <a:cubicBezTo>
                    <a:pt x="222" y="222"/>
                    <a:pt x="222" y="123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2"/>
            <p:cNvSpPr/>
            <p:nvPr/>
          </p:nvSpPr>
          <p:spPr>
            <a:xfrm>
              <a:off x="7081875" y="4541525"/>
              <a:ext cx="25850" cy="12950"/>
            </a:xfrm>
            <a:custGeom>
              <a:avLst/>
              <a:gdLst/>
              <a:ahLst/>
              <a:cxnLst/>
              <a:rect l="l" t="t" r="r" b="b"/>
              <a:pathLst>
                <a:path w="1034" h="518" extrusionOk="0">
                  <a:moveTo>
                    <a:pt x="1" y="1"/>
                  </a:moveTo>
                  <a:cubicBezTo>
                    <a:pt x="181" y="161"/>
                    <a:pt x="280" y="322"/>
                    <a:pt x="471" y="322"/>
                  </a:cubicBezTo>
                  <a:cubicBezTo>
                    <a:pt x="514" y="322"/>
                    <a:pt x="561" y="314"/>
                    <a:pt x="615" y="296"/>
                  </a:cubicBezTo>
                  <a:cubicBezTo>
                    <a:pt x="738" y="394"/>
                    <a:pt x="738" y="517"/>
                    <a:pt x="837" y="517"/>
                  </a:cubicBezTo>
                  <a:lnTo>
                    <a:pt x="1033" y="517"/>
                  </a:lnTo>
                  <a:cubicBezTo>
                    <a:pt x="1033" y="394"/>
                    <a:pt x="935" y="296"/>
                    <a:pt x="935" y="198"/>
                  </a:cubicBezTo>
                  <a:lnTo>
                    <a:pt x="738" y="198"/>
                  </a:lnTo>
                  <a:cubicBezTo>
                    <a:pt x="517" y="198"/>
                    <a:pt x="419" y="99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2"/>
            <p:cNvSpPr/>
            <p:nvPr/>
          </p:nvSpPr>
          <p:spPr>
            <a:xfrm>
              <a:off x="7115675" y="4563250"/>
              <a:ext cx="22775" cy="16425"/>
            </a:xfrm>
            <a:custGeom>
              <a:avLst/>
              <a:gdLst/>
              <a:ahLst/>
              <a:cxnLst/>
              <a:rect l="l" t="t" r="r" b="b"/>
              <a:pathLst>
                <a:path w="911" h="657" extrusionOk="0">
                  <a:moveTo>
                    <a:pt x="210" y="1"/>
                  </a:moveTo>
                  <a:cubicBezTo>
                    <a:pt x="140" y="1"/>
                    <a:pt x="70" y="70"/>
                    <a:pt x="1" y="140"/>
                  </a:cubicBezTo>
                  <a:cubicBezTo>
                    <a:pt x="35" y="123"/>
                    <a:pt x="67" y="115"/>
                    <a:pt x="96" y="115"/>
                  </a:cubicBezTo>
                  <a:cubicBezTo>
                    <a:pt x="232" y="115"/>
                    <a:pt x="313" y="280"/>
                    <a:pt x="394" y="361"/>
                  </a:cubicBezTo>
                  <a:cubicBezTo>
                    <a:pt x="493" y="361"/>
                    <a:pt x="616" y="558"/>
                    <a:pt x="714" y="656"/>
                  </a:cubicBezTo>
                  <a:lnTo>
                    <a:pt x="911" y="656"/>
                  </a:lnTo>
                  <a:lnTo>
                    <a:pt x="911" y="558"/>
                  </a:lnTo>
                  <a:cubicBezTo>
                    <a:pt x="812" y="460"/>
                    <a:pt x="812" y="460"/>
                    <a:pt x="714" y="460"/>
                  </a:cubicBezTo>
                  <a:lnTo>
                    <a:pt x="812" y="361"/>
                  </a:lnTo>
                  <a:cubicBezTo>
                    <a:pt x="714" y="263"/>
                    <a:pt x="616" y="263"/>
                    <a:pt x="493" y="263"/>
                  </a:cubicBezTo>
                  <a:lnTo>
                    <a:pt x="493" y="140"/>
                  </a:lnTo>
                  <a:cubicBezTo>
                    <a:pt x="394" y="42"/>
                    <a:pt x="296" y="42"/>
                    <a:pt x="296" y="42"/>
                  </a:cubicBezTo>
                  <a:cubicBezTo>
                    <a:pt x="267" y="13"/>
                    <a:pt x="238" y="1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2"/>
            <p:cNvSpPr/>
            <p:nvPr/>
          </p:nvSpPr>
          <p:spPr>
            <a:xfrm>
              <a:off x="7127975" y="4631275"/>
              <a:ext cx="23400" cy="25225"/>
            </a:xfrm>
            <a:custGeom>
              <a:avLst/>
              <a:gdLst/>
              <a:ahLst/>
              <a:cxnLst/>
              <a:rect l="l" t="t" r="r" b="b"/>
              <a:pathLst>
                <a:path w="936" h="1009" extrusionOk="0">
                  <a:moveTo>
                    <a:pt x="1" y="1"/>
                  </a:moveTo>
                  <a:cubicBezTo>
                    <a:pt x="124" y="99"/>
                    <a:pt x="222" y="198"/>
                    <a:pt x="320" y="296"/>
                  </a:cubicBezTo>
                  <a:cubicBezTo>
                    <a:pt x="222" y="493"/>
                    <a:pt x="615" y="616"/>
                    <a:pt x="517" y="911"/>
                  </a:cubicBezTo>
                  <a:cubicBezTo>
                    <a:pt x="738" y="911"/>
                    <a:pt x="837" y="1009"/>
                    <a:pt x="935" y="1009"/>
                  </a:cubicBezTo>
                  <a:cubicBezTo>
                    <a:pt x="837" y="911"/>
                    <a:pt x="837" y="911"/>
                    <a:pt x="738" y="911"/>
                  </a:cubicBezTo>
                  <a:cubicBezTo>
                    <a:pt x="517" y="493"/>
                    <a:pt x="320" y="198"/>
                    <a:pt x="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22"/>
            <p:cNvSpPr/>
            <p:nvPr/>
          </p:nvSpPr>
          <p:spPr>
            <a:xfrm>
              <a:off x="7158725" y="4597475"/>
              <a:ext cx="15375" cy="15400"/>
            </a:xfrm>
            <a:custGeom>
              <a:avLst/>
              <a:gdLst/>
              <a:ahLst/>
              <a:cxnLst/>
              <a:rect l="l" t="t" r="r" b="b"/>
              <a:pathLst>
                <a:path w="615" h="616" extrusionOk="0">
                  <a:moveTo>
                    <a:pt x="0" y="0"/>
                  </a:moveTo>
                  <a:lnTo>
                    <a:pt x="0" y="222"/>
                  </a:lnTo>
                  <a:cubicBezTo>
                    <a:pt x="123" y="222"/>
                    <a:pt x="123" y="222"/>
                    <a:pt x="221" y="320"/>
                  </a:cubicBezTo>
                  <a:lnTo>
                    <a:pt x="221" y="418"/>
                  </a:lnTo>
                  <a:cubicBezTo>
                    <a:pt x="320" y="517"/>
                    <a:pt x="418" y="517"/>
                    <a:pt x="517" y="615"/>
                  </a:cubicBezTo>
                  <a:cubicBezTo>
                    <a:pt x="517" y="517"/>
                    <a:pt x="615" y="517"/>
                    <a:pt x="615" y="418"/>
                  </a:cubicBezTo>
                  <a:cubicBezTo>
                    <a:pt x="517" y="418"/>
                    <a:pt x="517" y="418"/>
                    <a:pt x="418" y="320"/>
                  </a:cubicBezTo>
                  <a:cubicBezTo>
                    <a:pt x="517" y="222"/>
                    <a:pt x="320" y="123"/>
                    <a:pt x="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22"/>
            <p:cNvSpPr/>
            <p:nvPr/>
          </p:nvSpPr>
          <p:spPr>
            <a:xfrm>
              <a:off x="7179625" y="4620825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197" y="1"/>
                  </a:moveTo>
                  <a:cubicBezTo>
                    <a:pt x="99" y="99"/>
                    <a:pt x="99" y="99"/>
                    <a:pt x="0" y="198"/>
                  </a:cubicBezTo>
                  <a:cubicBezTo>
                    <a:pt x="197" y="296"/>
                    <a:pt x="295" y="419"/>
                    <a:pt x="517" y="517"/>
                  </a:cubicBezTo>
                  <a:lnTo>
                    <a:pt x="517" y="296"/>
                  </a:lnTo>
                  <a:cubicBezTo>
                    <a:pt x="394" y="198"/>
                    <a:pt x="295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22"/>
            <p:cNvSpPr/>
            <p:nvPr/>
          </p:nvSpPr>
          <p:spPr>
            <a:xfrm>
              <a:off x="7061600" y="4528625"/>
              <a:ext cx="12925" cy="4950"/>
            </a:xfrm>
            <a:custGeom>
              <a:avLst/>
              <a:gdLst/>
              <a:ahLst/>
              <a:cxnLst/>
              <a:rect l="l" t="t" r="r" b="b"/>
              <a:pathLst>
                <a:path w="517" h="198" extrusionOk="0">
                  <a:moveTo>
                    <a:pt x="98" y="0"/>
                  </a:moveTo>
                  <a:cubicBezTo>
                    <a:pt x="98" y="99"/>
                    <a:pt x="98" y="99"/>
                    <a:pt x="0" y="197"/>
                  </a:cubicBezTo>
                  <a:lnTo>
                    <a:pt x="516" y="197"/>
                  </a:lnTo>
                  <a:cubicBezTo>
                    <a:pt x="418" y="99"/>
                    <a:pt x="418" y="99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22"/>
            <p:cNvSpPr/>
            <p:nvPr/>
          </p:nvSpPr>
          <p:spPr>
            <a:xfrm>
              <a:off x="7105225" y="4554450"/>
              <a:ext cx="12950" cy="7400"/>
            </a:xfrm>
            <a:custGeom>
              <a:avLst/>
              <a:gdLst/>
              <a:ahLst/>
              <a:cxnLst/>
              <a:rect l="l" t="t" r="r" b="b"/>
              <a:pathLst>
                <a:path w="518" h="296" extrusionOk="0">
                  <a:moveTo>
                    <a:pt x="198" y="0"/>
                  </a:moveTo>
                  <a:cubicBezTo>
                    <a:pt x="99" y="99"/>
                    <a:pt x="99" y="99"/>
                    <a:pt x="1" y="197"/>
                  </a:cubicBezTo>
                  <a:cubicBezTo>
                    <a:pt x="99" y="197"/>
                    <a:pt x="99" y="295"/>
                    <a:pt x="198" y="295"/>
                  </a:cubicBezTo>
                  <a:cubicBezTo>
                    <a:pt x="296" y="295"/>
                    <a:pt x="296" y="295"/>
                    <a:pt x="517" y="197"/>
                  </a:cubicBezTo>
                  <a:cubicBezTo>
                    <a:pt x="296" y="99"/>
                    <a:pt x="198" y="99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22"/>
            <p:cNvSpPr/>
            <p:nvPr/>
          </p:nvSpPr>
          <p:spPr>
            <a:xfrm>
              <a:off x="7148875" y="4590100"/>
              <a:ext cx="9875" cy="10475"/>
            </a:xfrm>
            <a:custGeom>
              <a:avLst/>
              <a:gdLst/>
              <a:ahLst/>
              <a:cxnLst/>
              <a:rect l="l" t="t" r="r" b="b"/>
              <a:pathLst>
                <a:path w="395" h="419" extrusionOk="0">
                  <a:moveTo>
                    <a:pt x="1" y="0"/>
                  </a:moveTo>
                  <a:lnTo>
                    <a:pt x="1" y="99"/>
                  </a:lnTo>
                  <a:cubicBezTo>
                    <a:pt x="99" y="99"/>
                    <a:pt x="99" y="99"/>
                    <a:pt x="197" y="197"/>
                  </a:cubicBezTo>
                  <a:cubicBezTo>
                    <a:pt x="197" y="197"/>
                    <a:pt x="197" y="295"/>
                    <a:pt x="296" y="418"/>
                  </a:cubicBezTo>
                  <a:cubicBezTo>
                    <a:pt x="296" y="295"/>
                    <a:pt x="296" y="295"/>
                    <a:pt x="394" y="295"/>
                  </a:cubicBezTo>
                  <a:cubicBezTo>
                    <a:pt x="296" y="197"/>
                    <a:pt x="197" y="99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22"/>
            <p:cNvSpPr/>
            <p:nvPr/>
          </p:nvSpPr>
          <p:spPr>
            <a:xfrm>
              <a:off x="7140900" y="4583125"/>
              <a:ext cx="8000" cy="5225"/>
            </a:xfrm>
            <a:custGeom>
              <a:avLst/>
              <a:gdLst/>
              <a:ahLst/>
              <a:cxnLst/>
              <a:rect l="l" t="t" r="r" b="b"/>
              <a:pathLst>
                <a:path w="320" h="209" extrusionOk="0">
                  <a:moveTo>
                    <a:pt x="136" y="0"/>
                  </a:moveTo>
                  <a:cubicBezTo>
                    <a:pt x="89" y="0"/>
                    <a:pt x="42" y="30"/>
                    <a:pt x="0" y="83"/>
                  </a:cubicBezTo>
                  <a:cubicBezTo>
                    <a:pt x="79" y="83"/>
                    <a:pt x="95" y="209"/>
                    <a:pt x="211" y="209"/>
                  </a:cubicBezTo>
                  <a:cubicBezTo>
                    <a:pt x="240" y="209"/>
                    <a:pt x="275" y="201"/>
                    <a:pt x="320" y="181"/>
                  </a:cubicBezTo>
                  <a:cubicBezTo>
                    <a:pt x="263" y="54"/>
                    <a:pt x="199" y="0"/>
                    <a:pt x="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22"/>
            <p:cNvSpPr/>
            <p:nvPr/>
          </p:nvSpPr>
          <p:spPr>
            <a:xfrm>
              <a:off x="7197450" y="4895000"/>
              <a:ext cx="7400" cy="12925"/>
            </a:xfrm>
            <a:custGeom>
              <a:avLst/>
              <a:gdLst/>
              <a:ahLst/>
              <a:cxnLst/>
              <a:rect l="l" t="t" r="r" b="b"/>
              <a:pathLst>
                <a:path w="296" h="517" extrusionOk="0">
                  <a:moveTo>
                    <a:pt x="197" y="1"/>
                  </a:moveTo>
                  <a:cubicBezTo>
                    <a:pt x="197" y="197"/>
                    <a:pt x="197" y="296"/>
                    <a:pt x="99" y="394"/>
                  </a:cubicBezTo>
                  <a:cubicBezTo>
                    <a:pt x="0" y="517"/>
                    <a:pt x="99" y="517"/>
                    <a:pt x="99" y="517"/>
                  </a:cubicBezTo>
                  <a:cubicBezTo>
                    <a:pt x="197" y="394"/>
                    <a:pt x="295" y="197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22"/>
            <p:cNvSpPr/>
            <p:nvPr/>
          </p:nvSpPr>
          <p:spPr>
            <a:xfrm>
              <a:off x="7204825" y="4769600"/>
              <a:ext cx="5550" cy="12325"/>
            </a:xfrm>
            <a:custGeom>
              <a:avLst/>
              <a:gdLst/>
              <a:ahLst/>
              <a:cxnLst/>
              <a:rect l="l" t="t" r="r" b="b"/>
              <a:pathLst>
                <a:path w="222" h="493" extrusionOk="0">
                  <a:moveTo>
                    <a:pt x="123" y="0"/>
                  </a:moveTo>
                  <a:cubicBezTo>
                    <a:pt x="0" y="197"/>
                    <a:pt x="222" y="295"/>
                    <a:pt x="222" y="492"/>
                  </a:cubicBezTo>
                  <a:lnTo>
                    <a:pt x="222" y="99"/>
                  </a:lnTo>
                  <a:cubicBezTo>
                    <a:pt x="222" y="99"/>
                    <a:pt x="222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22"/>
            <p:cNvSpPr/>
            <p:nvPr/>
          </p:nvSpPr>
          <p:spPr>
            <a:xfrm>
              <a:off x="6936175" y="4505275"/>
              <a:ext cx="10475" cy="3075"/>
            </a:xfrm>
            <a:custGeom>
              <a:avLst/>
              <a:gdLst/>
              <a:ahLst/>
              <a:cxnLst/>
              <a:rect l="l" t="t" r="r" b="b"/>
              <a:pathLst>
                <a:path w="419" h="123" extrusionOk="0">
                  <a:moveTo>
                    <a:pt x="296" y="0"/>
                  </a:moveTo>
                  <a:cubicBezTo>
                    <a:pt x="198" y="0"/>
                    <a:pt x="99" y="123"/>
                    <a:pt x="1" y="123"/>
                  </a:cubicBezTo>
                  <a:lnTo>
                    <a:pt x="419" y="12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22"/>
            <p:cNvSpPr/>
            <p:nvPr/>
          </p:nvSpPr>
          <p:spPr>
            <a:xfrm>
              <a:off x="7210350" y="4856275"/>
              <a:ext cx="4950" cy="12925"/>
            </a:xfrm>
            <a:custGeom>
              <a:avLst/>
              <a:gdLst/>
              <a:ahLst/>
              <a:cxnLst/>
              <a:rect l="l" t="t" r="r" b="b"/>
              <a:pathLst>
                <a:path w="198" h="517" extrusionOk="0">
                  <a:moveTo>
                    <a:pt x="197" y="0"/>
                  </a:moveTo>
                  <a:cubicBezTo>
                    <a:pt x="99" y="0"/>
                    <a:pt x="99" y="0"/>
                    <a:pt x="1" y="99"/>
                  </a:cubicBezTo>
                  <a:cubicBezTo>
                    <a:pt x="1" y="222"/>
                    <a:pt x="1" y="320"/>
                    <a:pt x="99" y="517"/>
                  </a:cubicBezTo>
                  <a:cubicBezTo>
                    <a:pt x="99" y="320"/>
                    <a:pt x="99" y="99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22"/>
            <p:cNvSpPr/>
            <p:nvPr/>
          </p:nvSpPr>
          <p:spPr>
            <a:xfrm>
              <a:off x="7056675" y="4526175"/>
              <a:ext cx="7400" cy="4925"/>
            </a:xfrm>
            <a:custGeom>
              <a:avLst/>
              <a:gdLst/>
              <a:ahLst/>
              <a:cxnLst/>
              <a:rect l="l" t="t" r="r" b="b"/>
              <a:pathLst>
                <a:path w="296" h="197" extrusionOk="0">
                  <a:moveTo>
                    <a:pt x="0" y="0"/>
                  </a:moveTo>
                  <a:lnTo>
                    <a:pt x="0" y="197"/>
                  </a:lnTo>
                  <a:cubicBezTo>
                    <a:pt x="99" y="98"/>
                    <a:pt x="197" y="98"/>
                    <a:pt x="295" y="98"/>
                  </a:cubicBezTo>
                  <a:cubicBezTo>
                    <a:pt x="197" y="0"/>
                    <a:pt x="99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22"/>
            <p:cNvSpPr/>
            <p:nvPr/>
          </p:nvSpPr>
          <p:spPr>
            <a:xfrm>
              <a:off x="7192525" y="4917750"/>
              <a:ext cx="2475" cy="8000"/>
            </a:xfrm>
            <a:custGeom>
              <a:avLst/>
              <a:gdLst/>
              <a:ahLst/>
              <a:cxnLst/>
              <a:rect l="l" t="t" r="r" b="b"/>
              <a:pathLst>
                <a:path w="99" h="320" extrusionOk="0">
                  <a:moveTo>
                    <a:pt x="1" y="0"/>
                  </a:moveTo>
                  <a:lnTo>
                    <a:pt x="1" y="320"/>
                  </a:lnTo>
                  <a:lnTo>
                    <a:pt x="99" y="32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22"/>
            <p:cNvSpPr/>
            <p:nvPr/>
          </p:nvSpPr>
          <p:spPr>
            <a:xfrm>
              <a:off x="7194975" y="4910375"/>
              <a:ext cx="4950" cy="4925"/>
            </a:xfrm>
            <a:custGeom>
              <a:avLst/>
              <a:gdLst/>
              <a:ahLst/>
              <a:cxnLst/>
              <a:rect l="l" t="t" r="r" b="b"/>
              <a:pathLst>
                <a:path w="198" h="197" extrusionOk="0">
                  <a:moveTo>
                    <a:pt x="198" y="0"/>
                  </a:moveTo>
                  <a:cubicBezTo>
                    <a:pt x="99" y="0"/>
                    <a:pt x="99" y="99"/>
                    <a:pt x="1" y="99"/>
                  </a:cubicBezTo>
                  <a:lnTo>
                    <a:pt x="1" y="197"/>
                  </a:lnTo>
                  <a:cubicBezTo>
                    <a:pt x="99" y="197"/>
                    <a:pt x="198" y="99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22"/>
            <p:cNvSpPr/>
            <p:nvPr/>
          </p:nvSpPr>
          <p:spPr>
            <a:xfrm>
              <a:off x="7143350" y="4656475"/>
              <a:ext cx="8025" cy="8025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23" y="1"/>
                  </a:moveTo>
                  <a:lnTo>
                    <a:pt x="123" y="1"/>
                  </a:lnTo>
                  <a:cubicBezTo>
                    <a:pt x="0" y="99"/>
                    <a:pt x="123" y="222"/>
                    <a:pt x="222" y="321"/>
                  </a:cubicBezTo>
                  <a:cubicBezTo>
                    <a:pt x="320" y="222"/>
                    <a:pt x="222" y="99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22"/>
            <p:cNvSpPr/>
            <p:nvPr/>
          </p:nvSpPr>
          <p:spPr>
            <a:xfrm>
              <a:off x="7166700" y="4679850"/>
              <a:ext cx="4950" cy="7400"/>
            </a:xfrm>
            <a:custGeom>
              <a:avLst/>
              <a:gdLst/>
              <a:ahLst/>
              <a:cxnLst/>
              <a:rect l="l" t="t" r="r" b="b"/>
              <a:pathLst>
                <a:path w="198" h="296" extrusionOk="0">
                  <a:moveTo>
                    <a:pt x="1" y="0"/>
                  </a:moveTo>
                  <a:lnTo>
                    <a:pt x="1" y="0"/>
                  </a:lnTo>
                  <a:cubicBezTo>
                    <a:pt x="99" y="197"/>
                    <a:pt x="99" y="295"/>
                    <a:pt x="198" y="295"/>
                  </a:cubicBezTo>
                  <a:cubicBezTo>
                    <a:pt x="198" y="197"/>
                    <a:pt x="198" y="197"/>
                    <a:pt x="99" y="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22"/>
            <p:cNvSpPr/>
            <p:nvPr/>
          </p:nvSpPr>
          <p:spPr>
            <a:xfrm>
              <a:off x="6562425" y="4662025"/>
              <a:ext cx="12325" cy="25225"/>
            </a:xfrm>
            <a:custGeom>
              <a:avLst/>
              <a:gdLst/>
              <a:ahLst/>
              <a:cxnLst/>
              <a:rect l="l" t="t" r="r" b="b"/>
              <a:pathLst>
                <a:path w="493" h="1009" extrusionOk="0">
                  <a:moveTo>
                    <a:pt x="493" y="0"/>
                  </a:moveTo>
                  <a:lnTo>
                    <a:pt x="394" y="99"/>
                  </a:lnTo>
                  <a:cubicBezTo>
                    <a:pt x="394" y="295"/>
                    <a:pt x="197" y="394"/>
                    <a:pt x="99" y="615"/>
                  </a:cubicBezTo>
                  <a:cubicBezTo>
                    <a:pt x="99" y="713"/>
                    <a:pt x="1" y="812"/>
                    <a:pt x="1" y="910"/>
                  </a:cubicBezTo>
                  <a:lnTo>
                    <a:pt x="1" y="1008"/>
                  </a:lnTo>
                  <a:lnTo>
                    <a:pt x="99" y="1008"/>
                  </a:lnTo>
                  <a:cubicBezTo>
                    <a:pt x="99" y="910"/>
                    <a:pt x="197" y="812"/>
                    <a:pt x="296" y="492"/>
                  </a:cubicBezTo>
                  <a:cubicBezTo>
                    <a:pt x="394" y="394"/>
                    <a:pt x="493" y="295"/>
                    <a:pt x="4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22"/>
            <p:cNvSpPr/>
            <p:nvPr/>
          </p:nvSpPr>
          <p:spPr>
            <a:xfrm>
              <a:off x="6526150" y="4833525"/>
              <a:ext cx="8025" cy="22775"/>
            </a:xfrm>
            <a:custGeom>
              <a:avLst/>
              <a:gdLst/>
              <a:ahLst/>
              <a:cxnLst/>
              <a:rect l="l" t="t" r="r" b="b"/>
              <a:pathLst>
                <a:path w="321" h="911" extrusionOk="0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cubicBezTo>
                    <a:pt x="1" y="296"/>
                    <a:pt x="99" y="394"/>
                    <a:pt x="99" y="517"/>
                  </a:cubicBezTo>
                  <a:cubicBezTo>
                    <a:pt x="99" y="714"/>
                    <a:pt x="222" y="812"/>
                    <a:pt x="222" y="910"/>
                  </a:cubicBezTo>
                  <a:lnTo>
                    <a:pt x="321" y="910"/>
                  </a:lnTo>
                  <a:lnTo>
                    <a:pt x="321" y="615"/>
                  </a:lnTo>
                  <a:cubicBezTo>
                    <a:pt x="321" y="394"/>
                    <a:pt x="222" y="197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22"/>
            <p:cNvSpPr/>
            <p:nvPr/>
          </p:nvSpPr>
          <p:spPr>
            <a:xfrm>
              <a:off x="6521250" y="4800325"/>
              <a:ext cx="7400" cy="15400"/>
            </a:xfrm>
            <a:custGeom>
              <a:avLst/>
              <a:gdLst/>
              <a:ahLst/>
              <a:cxnLst/>
              <a:rect l="l" t="t" r="r" b="b"/>
              <a:pathLst>
                <a:path w="296" h="616" extrusionOk="0">
                  <a:moveTo>
                    <a:pt x="197" y="1"/>
                  </a:moveTo>
                  <a:cubicBezTo>
                    <a:pt x="99" y="99"/>
                    <a:pt x="99" y="99"/>
                    <a:pt x="0" y="99"/>
                  </a:cubicBezTo>
                  <a:cubicBezTo>
                    <a:pt x="0" y="198"/>
                    <a:pt x="99" y="296"/>
                    <a:pt x="99" y="394"/>
                  </a:cubicBezTo>
                  <a:lnTo>
                    <a:pt x="99" y="616"/>
                  </a:lnTo>
                  <a:lnTo>
                    <a:pt x="295" y="616"/>
                  </a:lnTo>
                  <a:cubicBezTo>
                    <a:pt x="295" y="493"/>
                    <a:pt x="197" y="394"/>
                    <a:pt x="197" y="296"/>
                  </a:cubicBezTo>
                  <a:lnTo>
                    <a:pt x="295" y="296"/>
                  </a:lnTo>
                  <a:lnTo>
                    <a:pt x="197" y="198"/>
                  </a:lnTo>
                  <a:lnTo>
                    <a:pt x="295" y="99"/>
                  </a:lnTo>
                  <a:cubicBezTo>
                    <a:pt x="197" y="99"/>
                    <a:pt x="197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2"/>
            <p:cNvSpPr/>
            <p:nvPr/>
          </p:nvSpPr>
          <p:spPr>
            <a:xfrm>
              <a:off x="6554450" y="4687225"/>
              <a:ext cx="10475" cy="17850"/>
            </a:xfrm>
            <a:custGeom>
              <a:avLst/>
              <a:gdLst/>
              <a:ahLst/>
              <a:cxnLst/>
              <a:rect l="l" t="t" r="r" b="b"/>
              <a:pathLst>
                <a:path w="419" h="714" extrusionOk="0">
                  <a:moveTo>
                    <a:pt x="197" y="0"/>
                  </a:moveTo>
                  <a:lnTo>
                    <a:pt x="197" y="222"/>
                  </a:lnTo>
                  <a:cubicBezTo>
                    <a:pt x="197" y="222"/>
                    <a:pt x="197" y="99"/>
                    <a:pt x="98" y="99"/>
                  </a:cubicBezTo>
                  <a:lnTo>
                    <a:pt x="98" y="418"/>
                  </a:lnTo>
                  <a:lnTo>
                    <a:pt x="0" y="418"/>
                  </a:lnTo>
                  <a:cubicBezTo>
                    <a:pt x="0" y="517"/>
                    <a:pt x="0" y="615"/>
                    <a:pt x="197" y="714"/>
                  </a:cubicBezTo>
                  <a:lnTo>
                    <a:pt x="197" y="320"/>
                  </a:lnTo>
                  <a:cubicBezTo>
                    <a:pt x="197" y="222"/>
                    <a:pt x="320" y="222"/>
                    <a:pt x="418" y="222"/>
                  </a:cubicBezTo>
                  <a:cubicBezTo>
                    <a:pt x="320" y="99"/>
                    <a:pt x="320" y="99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22"/>
            <p:cNvSpPr/>
            <p:nvPr/>
          </p:nvSpPr>
          <p:spPr>
            <a:xfrm>
              <a:off x="6521250" y="4772050"/>
              <a:ext cx="7400" cy="15400"/>
            </a:xfrm>
            <a:custGeom>
              <a:avLst/>
              <a:gdLst/>
              <a:ahLst/>
              <a:cxnLst/>
              <a:rect l="l" t="t" r="r" b="b"/>
              <a:pathLst>
                <a:path w="296" h="616" extrusionOk="0">
                  <a:moveTo>
                    <a:pt x="197" y="1"/>
                  </a:moveTo>
                  <a:cubicBezTo>
                    <a:pt x="197" y="1"/>
                    <a:pt x="99" y="1"/>
                    <a:pt x="99" y="99"/>
                  </a:cubicBezTo>
                  <a:cubicBezTo>
                    <a:pt x="99" y="197"/>
                    <a:pt x="99" y="394"/>
                    <a:pt x="0" y="615"/>
                  </a:cubicBezTo>
                  <a:cubicBezTo>
                    <a:pt x="99" y="517"/>
                    <a:pt x="197" y="517"/>
                    <a:pt x="295" y="517"/>
                  </a:cubicBezTo>
                  <a:cubicBezTo>
                    <a:pt x="295" y="394"/>
                    <a:pt x="197" y="296"/>
                    <a:pt x="197" y="296"/>
                  </a:cubicBezTo>
                  <a:lnTo>
                    <a:pt x="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22"/>
            <p:cNvSpPr/>
            <p:nvPr/>
          </p:nvSpPr>
          <p:spPr>
            <a:xfrm>
              <a:off x="6536600" y="4743775"/>
              <a:ext cx="10475" cy="10475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1" y="1"/>
                  </a:moveTo>
                  <a:lnTo>
                    <a:pt x="1" y="296"/>
                  </a:lnTo>
                  <a:lnTo>
                    <a:pt x="198" y="296"/>
                  </a:lnTo>
                  <a:cubicBezTo>
                    <a:pt x="198" y="296"/>
                    <a:pt x="296" y="296"/>
                    <a:pt x="296" y="419"/>
                  </a:cubicBezTo>
                  <a:lnTo>
                    <a:pt x="419" y="296"/>
                  </a:lnTo>
                  <a:cubicBezTo>
                    <a:pt x="296" y="197"/>
                    <a:pt x="296" y="99"/>
                    <a:pt x="1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22"/>
            <p:cNvSpPr/>
            <p:nvPr/>
          </p:nvSpPr>
          <p:spPr>
            <a:xfrm>
              <a:off x="6547075" y="4713050"/>
              <a:ext cx="7400" cy="10475"/>
            </a:xfrm>
            <a:custGeom>
              <a:avLst/>
              <a:gdLst/>
              <a:ahLst/>
              <a:cxnLst/>
              <a:rect l="l" t="t" r="r" b="b"/>
              <a:pathLst>
                <a:path w="296" h="419" extrusionOk="0">
                  <a:moveTo>
                    <a:pt x="295" y="0"/>
                  </a:moveTo>
                  <a:cubicBezTo>
                    <a:pt x="197" y="0"/>
                    <a:pt x="98" y="99"/>
                    <a:pt x="0" y="99"/>
                  </a:cubicBezTo>
                  <a:cubicBezTo>
                    <a:pt x="0" y="197"/>
                    <a:pt x="0" y="295"/>
                    <a:pt x="197" y="418"/>
                  </a:cubicBezTo>
                  <a:lnTo>
                    <a:pt x="197" y="197"/>
                  </a:lnTo>
                  <a:cubicBezTo>
                    <a:pt x="197" y="99"/>
                    <a:pt x="295" y="99"/>
                    <a:pt x="2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22"/>
            <p:cNvSpPr/>
            <p:nvPr/>
          </p:nvSpPr>
          <p:spPr>
            <a:xfrm>
              <a:off x="6523700" y="4823075"/>
              <a:ext cx="4950" cy="8025"/>
            </a:xfrm>
            <a:custGeom>
              <a:avLst/>
              <a:gdLst/>
              <a:ahLst/>
              <a:cxnLst/>
              <a:rect l="l" t="t" r="r" b="b"/>
              <a:pathLst>
                <a:path w="198" h="321" extrusionOk="0">
                  <a:moveTo>
                    <a:pt x="1" y="1"/>
                  </a:moveTo>
                  <a:cubicBezTo>
                    <a:pt x="1" y="99"/>
                    <a:pt x="1" y="197"/>
                    <a:pt x="99" y="320"/>
                  </a:cubicBezTo>
                  <a:lnTo>
                    <a:pt x="197" y="197"/>
                  </a:lnTo>
                  <a:cubicBezTo>
                    <a:pt x="197" y="99"/>
                    <a:pt x="197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22"/>
            <p:cNvSpPr/>
            <p:nvPr/>
          </p:nvSpPr>
          <p:spPr>
            <a:xfrm>
              <a:off x="6549525" y="4907900"/>
              <a:ext cx="7400" cy="7400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99" y="1"/>
                  </a:moveTo>
                  <a:lnTo>
                    <a:pt x="0" y="99"/>
                  </a:lnTo>
                  <a:lnTo>
                    <a:pt x="197" y="296"/>
                  </a:lnTo>
                  <a:cubicBezTo>
                    <a:pt x="295" y="296"/>
                    <a:pt x="295" y="198"/>
                    <a:pt x="295" y="198"/>
                  </a:cubicBezTo>
                  <a:cubicBezTo>
                    <a:pt x="197" y="99"/>
                    <a:pt x="197" y="99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2"/>
            <p:cNvSpPr/>
            <p:nvPr/>
          </p:nvSpPr>
          <p:spPr>
            <a:xfrm>
              <a:off x="6544000" y="4889475"/>
              <a:ext cx="5550" cy="10475"/>
            </a:xfrm>
            <a:custGeom>
              <a:avLst/>
              <a:gdLst/>
              <a:ahLst/>
              <a:cxnLst/>
              <a:rect l="l" t="t" r="r" b="b"/>
              <a:pathLst>
                <a:path w="222" h="419" extrusionOk="0">
                  <a:moveTo>
                    <a:pt x="0" y="0"/>
                  </a:moveTo>
                  <a:lnTo>
                    <a:pt x="0" y="0"/>
                  </a:lnTo>
                  <a:cubicBezTo>
                    <a:pt x="123" y="222"/>
                    <a:pt x="123" y="320"/>
                    <a:pt x="123" y="418"/>
                  </a:cubicBezTo>
                  <a:lnTo>
                    <a:pt x="221" y="418"/>
                  </a:lnTo>
                  <a:lnTo>
                    <a:pt x="221" y="320"/>
                  </a:lnTo>
                  <a:cubicBezTo>
                    <a:pt x="221" y="222"/>
                    <a:pt x="123" y="22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2"/>
            <p:cNvSpPr/>
            <p:nvPr/>
          </p:nvSpPr>
          <p:spPr>
            <a:xfrm>
              <a:off x="6536600" y="4756675"/>
              <a:ext cx="2500" cy="9875"/>
            </a:xfrm>
            <a:custGeom>
              <a:avLst/>
              <a:gdLst/>
              <a:ahLst/>
              <a:cxnLst/>
              <a:rect l="l" t="t" r="r" b="b"/>
              <a:pathLst>
                <a:path w="100" h="395" extrusionOk="0">
                  <a:moveTo>
                    <a:pt x="1" y="1"/>
                  </a:moveTo>
                  <a:lnTo>
                    <a:pt x="1" y="198"/>
                  </a:lnTo>
                  <a:lnTo>
                    <a:pt x="1" y="394"/>
                  </a:lnTo>
                  <a:cubicBezTo>
                    <a:pt x="99" y="198"/>
                    <a:pt x="99" y="99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22"/>
            <p:cNvSpPr/>
            <p:nvPr/>
          </p:nvSpPr>
          <p:spPr>
            <a:xfrm>
              <a:off x="6554450" y="4917750"/>
              <a:ext cx="4925" cy="5550"/>
            </a:xfrm>
            <a:custGeom>
              <a:avLst/>
              <a:gdLst/>
              <a:ahLst/>
              <a:cxnLst/>
              <a:rect l="l" t="t" r="r" b="b"/>
              <a:pathLst>
                <a:path w="197" h="222" extrusionOk="0">
                  <a:moveTo>
                    <a:pt x="0" y="0"/>
                  </a:moveTo>
                  <a:lnTo>
                    <a:pt x="0" y="222"/>
                  </a:lnTo>
                  <a:lnTo>
                    <a:pt x="197" y="222"/>
                  </a:lnTo>
                  <a:cubicBezTo>
                    <a:pt x="98" y="99"/>
                    <a:pt x="98" y="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7" name="Google Shape;3677;p22"/>
          <p:cNvGrpSpPr/>
          <p:nvPr/>
        </p:nvGrpSpPr>
        <p:grpSpPr>
          <a:xfrm rot="-267980">
            <a:off x="718289" y="2899359"/>
            <a:ext cx="254860" cy="280364"/>
            <a:chOff x="6431500" y="4405675"/>
            <a:chExt cx="904275" cy="757975"/>
          </a:xfrm>
        </p:grpSpPr>
        <p:sp>
          <p:nvSpPr>
            <p:cNvPr id="3678" name="Google Shape;3678;p22"/>
            <p:cNvSpPr/>
            <p:nvPr/>
          </p:nvSpPr>
          <p:spPr>
            <a:xfrm>
              <a:off x="6907900" y="5158725"/>
              <a:ext cx="8025" cy="4925"/>
            </a:xfrm>
            <a:custGeom>
              <a:avLst/>
              <a:gdLst/>
              <a:ahLst/>
              <a:cxnLst/>
              <a:rect l="l" t="t" r="r" b="b"/>
              <a:pathLst>
                <a:path w="321" h="197" extrusionOk="0">
                  <a:moveTo>
                    <a:pt x="1" y="0"/>
                  </a:moveTo>
                  <a:cubicBezTo>
                    <a:pt x="1" y="99"/>
                    <a:pt x="1" y="197"/>
                    <a:pt x="99" y="197"/>
                  </a:cubicBezTo>
                  <a:lnTo>
                    <a:pt x="320" y="197"/>
                  </a:lnTo>
                  <a:cubicBezTo>
                    <a:pt x="320" y="197"/>
                    <a:pt x="320" y="99"/>
                    <a:pt x="198" y="99"/>
                  </a:cubicBezTo>
                  <a:cubicBezTo>
                    <a:pt x="148" y="49"/>
                    <a:pt x="124" y="49"/>
                    <a:pt x="99" y="49"/>
                  </a:cubicBezTo>
                  <a:cubicBezTo>
                    <a:pt x="75" y="49"/>
                    <a:pt x="50" y="4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2"/>
            <p:cNvSpPr/>
            <p:nvPr/>
          </p:nvSpPr>
          <p:spPr>
            <a:xfrm>
              <a:off x="6897450" y="5160475"/>
              <a:ext cx="8025" cy="3175"/>
            </a:xfrm>
            <a:custGeom>
              <a:avLst/>
              <a:gdLst/>
              <a:ahLst/>
              <a:cxnLst/>
              <a:rect l="l" t="t" r="r" b="b"/>
              <a:pathLst>
                <a:path w="321" h="127" extrusionOk="0">
                  <a:moveTo>
                    <a:pt x="76" y="0"/>
                  </a:moveTo>
                  <a:cubicBezTo>
                    <a:pt x="52" y="0"/>
                    <a:pt x="27" y="8"/>
                    <a:pt x="1" y="29"/>
                  </a:cubicBezTo>
                  <a:cubicBezTo>
                    <a:pt x="1" y="127"/>
                    <a:pt x="1" y="127"/>
                    <a:pt x="124" y="127"/>
                  </a:cubicBezTo>
                  <a:lnTo>
                    <a:pt x="222" y="127"/>
                  </a:lnTo>
                  <a:lnTo>
                    <a:pt x="320" y="29"/>
                  </a:lnTo>
                  <a:lnTo>
                    <a:pt x="320" y="29"/>
                  </a:lnTo>
                  <a:cubicBezTo>
                    <a:pt x="300" y="49"/>
                    <a:pt x="279" y="57"/>
                    <a:pt x="258" y="57"/>
                  </a:cubicBezTo>
                  <a:cubicBezTo>
                    <a:pt x="200" y="57"/>
                    <a:pt x="141" y="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2"/>
            <p:cNvSpPr/>
            <p:nvPr/>
          </p:nvSpPr>
          <p:spPr>
            <a:xfrm>
              <a:off x="6433950" y="4405675"/>
              <a:ext cx="901825" cy="753075"/>
            </a:xfrm>
            <a:custGeom>
              <a:avLst/>
              <a:gdLst/>
              <a:ahLst/>
              <a:cxnLst/>
              <a:rect l="l" t="t" r="r" b="b"/>
              <a:pathLst>
                <a:path w="36073" h="30123" extrusionOk="0">
                  <a:moveTo>
                    <a:pt x="17434" y="517"/>
                  </a:moveTo>
                  <a:cubicBezTo>
                    <a:pt x="17434" y="615"/>
                    <a:pt x="17533" y="615"/>
                    <a:pt x="17631" y="615"/>
                  </a:cubicBezTo>
                  <a:cubicBezTo>
                    <a:pt x="17631" y="714"/>
                    <a:pt x="17533" y="714"/>
                    <a:pt x="17533" y="714"/>
                  </a:cubicBezTo>
                  <a:cubicBezTo>
                    <a:pt x="17115" y="812"/>
                    <a:pt x="16598" y="812"/>
                    <a:pt x="16205" y="910"/>
                  </a:cubicBezTo>
                  <a:lnTo>
                    <a:pt x="16303" y="812"/>
                  </a:lnTo>
                  <a:cubicBezTo>
                    <a:pt x="16500" y="812"/>
                    <a:pt x="16697" y="812"/>
                    <a:pt x="16918" y="714"/>
                  </a:cubicBezTo>
                  <a:cubicBezTo>
                    <a:pt x="17016" y="714"/>
                    <a:pt x="17016" y="615"/>
                    <a:pt x="17016" y="615"/>
                  </a:cubicBezTo>
                  <a:cubicBezTo>
                    <a:pt x="17016" y="615"/>
                    <a:pt x="17115" y="615"/>
                    <a:pt x="17115" y="714"/>
                  </a:cubicBezTo>
                  <a:cubicBezTo>
                    <a:pt x="17213" y="615"/>
                    <a:pt x="17311" y="615"/>
                    <a:pt x="17434" y="517"/>
                  </a:cubicBezTo>
                  <a:close/>
                  <a:moveTo>
                    <a:pt x="15369" y="714"/>
                  </a:moveTo>
                  <a:lnTo>
                    <a:pt x="15369" y="910"/>
                  </a:lnTo>
                  <a:cubicBezTo>
                    <a:pt x="15369" y="910"/>
                    <a:pt x="15369" y="1033"/>
                    <a:pt x="15467" y="1033"/>
                  </a:cubicBezTo>
                  <a:lnTo>
                    <a:pt x="15270" y="1033"/>
                  </a:lnTo>
                  <a:cubicBezTo>
                    <a:pt x="15270" y="1033"/>
                    <a:pt x="15172" y="1033"/>
                    <a:pt x="15074" y="910"/>
                  </a:cubicBezTo>
                  <a:cubicBezTo>
                    <a:pt x="14975" y="910"/>
                    <a:pt x="14975" y="910"/>
                    <a:pt x="14852" y="1033"/>
                  </a:cubicBezTo>
                  <a:cubicBezTo>
                    <a:pt x="14852" y="910"/>
                    <a:pt x="14975" y="812"/>
                    <a:pt x="14975" y="812"/>
                  </a:cubicBezTo>
                  <a:cubicBezTo>
                    <a:pt x="15074" y="714"/>
                    <a:pt x="15270" y="714"/>
                    <a:pt x="15369" y="714"/>
                  </a:cubicBezTo>
                  <a:close/>
                  <a:moveTo>
                    <a:pt x="16500" y="296"/>
                  </a:moveTo>
                  <a:lnTo>
                    <a:pt x="16500" y="517"/>
                  </a:lnTo>
                  <a:cubicBezTo>
                    <a:pt x="16402" y="615"/>
                    <a:pt x="16082" y="517"/>
                    <a:pt x="15984" y="714"/>
                  </a:cubicBezTo>
                  <a:cubicBezTo>
                    <a:pt x="15984" y="812"/>
                    <a:pt x="16082" y="812"/>
                    <a:pt x="16082" y="910"/>
                  </a:cubicBezTo>
                  <a:cubicBezTo>
                    <a:pt x="16082" y="1033"/>
                    <a:pt x="15984" y="1033"/>
                    <a:pt x="15787" y="1033"/>
                  </a:cubicBezTo>
                  <a:cubicBezTo>
                    <a:pt x="15787" y="910"/>
                    <a:pt x="15885" y="812"/>
                    <a:pt x="15885" y="714"/>
                  </a:cubicBezTo>
                  <a:cubicBezTo>
                    <a:pt x="15787" y="714"/>
                    <a:pt x="15787" y="714"/>
                    <a:pt x="15787" y="615"/>
                  </a:cubicBezTo>
                  <a:cubicBezTo>
                    <a:pt x="15885" y="517"/>
                    <a:pt x="16082" y="517"/>
                    <a:pt x="16303" y="517"/>
                  </a:cubicBezTo>
                  <a:lnTo>
                    <a:pt x="16303" y="419"/>
                  </a:lnTo>
                  <a:cubicBezTo>
                    <a:pt x="16402" y="419"/>
                    <a:pt x="16402" y="419"/>
                    <a:pt x="16500" y="296"/>
                  </a:cubicBezTo>
                  <a:close/>
                  <a:moveTo>
                    <a:pt x="12197" y="1525"/>
                  </a:moveTo>
                  <a:cubicBezTo>
                    <a:pt x="12197" y="1525"/>
                    <a:pt x="12098" y="1525"/>
                    <a:pt x="12098" y="1648"/>
                  </a:cubicBezTo>
                  <a:lnTo>
                    <a:pt x="12295" y="1648"/>
                  </a:lnTo>
                  <a:lnTo>
                    <a:pt x="12197" y="1525"/>
                  </a:lnTo>
                  <a:close/>
                  <a:moveTo>
                    <a:pt x="17926" y="1328"/>
                  </a:moveTo>
                  <a:cubicBezTo>
                    <a:pt x="17828" y="1427"/>
                    <a:pt x="17729" y="1525"/>
                    <a:pt x="17533" y="1525"/>
                  </a:cubicBezTo>
                  <a:cubicBezTo>
                    <a:pt x="17434" y="1525"/>
                    <a:pt x="17311" y="1525"/>
                    <a:pt x="17213" y="1648"/>
                  </a:cubicBezTo>
                  <a:cubicBezTo>
                    <a:pt x="17147" y="1648"/>
                    <a:pt x="17082" y="1593"/>
                    <a:pt x="17016" y="1593"/>
                  </a:cubicBezTo>
                  <a:cubicBezTo>
                    <a:pt x="16983" y="1593"/>
                    <a:pt x="16951" y="1607"/>
                    <a:pt x="16918" y="1648"/>
                  </a:cubicBezTo>
                  <a:lnTo>
                    <a:pt x="16820" y="1648"/>
                  </a:lnTo>
                  <a:cubicBezTo>
                    <a:pt x="16697" y="1648"/>
                    <a:pt x="16598" y="1648"/>
                    <a:pt x="16402" y="1746"/>
                  </a:cubicBezTo>
                  <a:lnTo>
                    <a:pt x="16082" y="1746"/>
                  </a:lnTo>
                  <a:cubicBezTo>
                    <a:pt x="15984" y="1845"/>
                    <a:pt x="15787" y="1845"/>
                    <a:pt x="15688" y="1845"/>
                  </a:cubicBezTo>
                  <a:cubicBezTo>
                    <a:pt x="15590" y="1943"/>
                    <a:pt x="15369" y="1943"/>
                    <a:pt x="15172" y="1943"/>
                  </a:cubicBezTo>
                  <a:lnTo>
                    <a:pt x="15172" y="1845"/>
                  </a:lnTo>
                  <a:lnTo>
                    <a:pt x="15369" y="1845"/>
                  </a:lnTo>
                  <a:lnTo>
                    <a:pt x="15369" y="1525"/>
                  </a:lnTo>
                  <a:cubicBezTo>
                    <a:pt x="15467" y="1648"/>
                    <a:pt x="15467" y="1746"/>
                    <a:pt x="15590" y="1845"/>
                  </a:cubicBezTo>
                  <a:cubicBezTo>
                    <a:pt x="15590" y="1746"/>
                    <a:pt x="15688" y="1746"/>
                    <a:pt x="15688" y="1648"/>
                  </a:cubicBezTo>
                  <a:lnTo>
                    <a:pt x="15787" y="1648"/>
                  </a:lnTo>
                  <a:cubicBezTo>
                    <a:pt x="15840" y="1666"/>
                    <a:pt x="15895" y="1673"/>
                    <a:pt x="15950" y="1673"/>
                  </a:cubicBezTo>
                  <a:cubicBezTo>
                    <a:pt x="16197" y="1673"/>
                    <a:pt x="16455" y="1525"/>
                    <a:pt x="16697" y="1525"/>
                  </a:cubicBezTo>
                  <a:cubicBezTo>
                    <a:pt x="16820" y="1427"/>
                    <a:pt x="16918" y="1427"/>
                    <a:pt x="17016" y="1427"/>
                  </a:cubicBezTo>
                  <a:lnTo>
                    <a:pt x="17311" y="1427"/>
                  </a:lnTo>
                  <a:cubicBezTo>
                    <a:pt x="17311" y="1394"/>
                    <a:pt x="17325" y="1383"/>
                    <a:pt x="17347" y="1383"/>
                  </a:cubicBezTo>
                  <a:cubicBezTo>
                    <a:pt x="17391" y="1383"/>
                    <a:pt x="17467" y="1427"/>
                    <a:pt x="17533" y="1427"/>
                  </a:cubicBezTo>
                  <a:cubicBezTo>
                    <a:pt x="17631" y="1427"/>
                    <a:pt x="17828" y="1427"/>
                    <a:pt x="17926" y="1328"/>
                  </a:cubicBezTo>
                  <a:close/>
                  <a:moveTo>
                    <a:pt x="18442" y="2878"/>
                  </a:moveTo>
                  <a:lnTo>
                    <a:pt x="18344" y="2976"/>
                  </a:lnTo>
                  <a:lnTo>
                    <a:pt x="18344" y="3074"/>
                  </a:lnTo>
                  <a:cubicBezTo>
                    <a:pt x="18344" y="2976"/>
                    <a:pt x="18246" y="2976"/>
                    <a:pt x="18246" y="2976"/>
                  </a:cubicBezTo>
                  <a:cubicBezTo>
                    <a:pt x="18147" y="2976"/>
                    <a:pt x="18147" y="2976"/>
                    <a:pt x="18049" y="3074"/>
                  </a:cubicBezTo>
                  <a:cubicBezTo>
                    <a:pt x="18049" y="2976"/>
                    <a:pt x="18147" y="2976"/>
                    <a:pt x="18147" y="2878"/>
                  </a:cubicBezTo>
                  <a:close/>
                  <a:moveTo>
                    <a:pt x="19278" y="2755"/>
                  </a:moveTo>
                  <a:cubicBezTo>
                    <a:pt x="19770" y="2878"/>
                    <a:pt x="20188" y="2976"/>
                    <a:pt x="20705" y="3074"/>
                  </a:cubicBezTo>
                  <a:lnTo>
                    <a:pt x="20705" y="3173"/>
                  </a:lnTo>
                  <a:cubicBezTo>
                    <a:pt x="20545" y="3074"/>
                    <a:pt x="20391" y="3050"/>
                    <a:pt x="20253" y="3050"/>
                  </a:cubicBezTo>
                  <a:cubicBezTo>
                    <a:pt x="20115" y="3050"/>
                    <a:pt x="19992" y="3074"/>
                    <a:pt x="19893" y="3074"/>
                  </a:cubicBezTo>
                  <a:cubicBezTo>
                    <a:pt x="19672" y="3074"/>
                    <a:pt x="19475" y="3074"/>
                    <a:pt x="19278" y="2976"/>
                  </a:cubicBezTo>
                  <a:cubicBezTo>
                    <a:pt x="19234" y="2956"/>
                    <a:pt x="19195" y="2948"/>
                    <a:pt x="19159" y="2948"/>
                  </a:cubicBezTo>
                  <a:cubicBezTo>
                    <a:pt x="19014" y="2948"/>
                    <a:pt x="18919" y="3074"/>
                    <a:pt x="18762" y="3074"/>
                  </a:cubicBezTo>
                  <a:cubicBezTo>
                    <a:pt x="18762" y="2976"/>
                    <a:pt x="18664" y="2976"/>
                    <a:pt x="18442" y="2878"/>
                  </a:cubicBezTo>
                  <a:lnTo>
                    <a:pt x="18959" y="2878"/>
                  </a:lnTo>
                  <a:cubicBezTo>
                    <a:pt x="18983" y="2847"/>
                    <a:pt x="19008" y="2838"/>
                    <a:pt x="19033" y="2838"/>
                  </a:cubicBezTo>
                  <a:cubicBezTo>
                    <a:pt x="19070" y="2838"/>
                    <a:pt x="19109" y="2858"/>
                    <a:pt x="19149" y="2858"/>
                  </a:cubicBezTo>
                  <a:cubicBezTo>
                    <a:pt x="19190" y="2858"/>
                    <a:pt x="19232" y="2838"/>
                    <a:pt x="19278" y="2755"/>
                  </a:cubicBezTo>
                  <a:close/>
                  <a:moveTo>
                    <a:pt x="19475" y="714"/>
                  </a:moveTo>
                  <a:lnTo>
                    <a:pt x="19475" y="714"/>
                  </a:lnTo>
                  <a:cubicBezTo>
                    <a:pt x="19574" y="812"/>
                    <a:pt x="19672" y="812"/>
                    <a:pt x="19770" y="812"/>
                  </a:cubicBezTo>
                  <a:cubicBezTo>
                    <a:pt x="19841" y="812"/>
                    <a:pt x="19903" y="748"/>
                    <a:pt x="19980" y="748"/>
                  </a:cubicBezTo>
                  <a:cubicBezTo>
                    <a:pt x="20038" y="748"/>
                    <a:pt x="20104" y="784"/>
                    <a:pt x="20188" y="910"/>
                  </a:cubicBezTo>
                  <a:cubicBezTo>
                    <a:pt x="20304" y="795"/>
                    <a:pt x="20393" y="747"/>
                    <a:pt x="20468" y="747"/>
                  </a:cubicBezTo>
                  <a:cubicBezTo>
                    <a:pt x="20521" y="747"/>
                    <a:pt x="20566" y="771"/>
                    <a:pt x="20606" y="812"/>
                  </a:cubicBezTo>
                  <a:lnTo>
                    <a:pt x="21123" y="812"/>
                  </a:lnTo>
                  <a:cubicBezTo>
                    <a:pt x="21319" y="812"/>
                    <a:pt x="21614" y="910"/>
                    <a:pt x="21836" y="910"/>
                  </a:cubicBezTo>
                  <a:cubicBezTo>
                    <a:pt x="21836" y="951"/>
                    <a:pt x="21847" y="965"/>
                    <a:pt x="21865" y="965"/>
                  </a:cubicBezTo>
                  <a:cubicBezTo>
                    <a:pt x="21901" y="965"/>
                    <a:pt x="21967" y="910"/>
                    <a:pt x="22032" y="910"/>
                  </a:cubicBezTo>
                  <a:lnTo>
                    <a:pt x="22229" y="910"/>
                  </a:lnTo>
                  <a:cubicBezTo>
                    <a:pt x="22352" y="910"/>
                    <a:pt x="22352" y="1033"/>
                    <a:pt x="22352" y="1132"/>
                  </a:cubicBezTo>
                  <a:lnTo>
                    <a:pt x="22647" y="1132"/>
                  </a:lnTo>
                  <a:cubicBezTo>
                    <a:pt x="22647" y="1069"/>
                    <a:pt x="22655" y="1050"/>
                    <a:pt x="22666" y="1050"/>
                  </a:cubicBezTo>
                  <a:cubicBezTo>
                    <a:pt x="22685" y="1050"/>
                    <a:pt x="22712" y="1101"/>
                    <a:pt x="22729" y="1101"/>
                  </a:cubicBezTo>
                  <a:cubicBezTo>
                    <a:pt x="22739" y="1101"/>
                    <a:pt x="22746" y="1084"/>
                    <a:pt x="22746" y="1033"/>
                  </a:cubicBezTo>
                  <a:cubicBezTo>
                    <a:pt x="22967" y="1033"/>
                    <a:pt x="23065" y="1033"/>
                    <a:pt x="23262" y="1230"/>
                  </a:cubicBezTo>
                  <a:lnTo>
                    <a:pt x="23360" y="1132"/>
                  </a:lnTo>
                  <a:cubicBezTo>
                    <a:pt x="23360" y="1230"/>
                    <a:pt x="23360" y="1230"/>
                    <a:pt x="23459" y="1230"/>
                  </a:cubicBezTo>
                  <a:cubicBezTo>
                    <a:pt x="23541" y="1230"/>
                    <a:pt x="23612" y="1186"/>
                    <a:pt x="23679" y="1186"/>
                  </a:cubicBezTo>
                  <a:cubicBezTo>
                    <a:pt x="23713" y="1186"/>
                    <a:pt x="23745" y="1197"/>
                    <a:pt x="23778" y="1230"/>
                  </a:cubicBezTo>
                  <a:cubicBezTo>
                    <a:pt x="23877" y="1328"/>
                    <a:pt x="24073" y="1328"/>
                    <a:pt x="24295" y="1427"/>
                  </a:cubicBezTo>
                  <a:lnTo>
                    <a:pt x="24491" y="1427"/>
                  </a:lnTo>
                  <a:cubicBezTo>
                    <a:pt x="24590" y="1525"/>
                    <a:pt x="24688" y="1525"/>
                    <a:pt x="24811" y="1525"/>
                  </a:cubicBezTo>
                  <a:cubicBezTo>
                    <a:pt x="24811" y="1648"/>
                    <a:pt x="24909" y="1648"/>
                    <a:pt x="25008" y="1746"/>
                  </a:cubicBezTo>
                  <a:lnTo>
                    <a:pt x="25303" y="1746"/>
                  </a:lnTo>
                  <a:lnTo>
                    <a:pt x="25303" y="1845"/>
                  </a:lnTo>
                  <a:cubicBezTo>
                    <a:pt x="25622" y="1845"/>
                    <a:pt x="25622" y="1845"/>
                    <a:pt x="25721" y="2042"/>
                  </a:cubicBezTo>
                  <a:lnTo>
                    <a:pt x="26139" y="2042"/>
                  </a:lnTo>
                  <a:cubicBezTo>
                    <a:pt x="26237" y="2140"/>
                    <a:pt x="26237" y="2263"/>
                    <a:pt x="26336" y="2361"/>
                  </a:cubicBezTo>
                  <a:cubicBezTo>
                    <a:pt x="26754" y="2361"/>
                    <a:pt x="26950" y="2656"/>
                    <a:pt x="27270" y="2656"/>
                  </a:cubicBezTo>
                  <a:cubicBezTo>
                    <a:pt x="27368" y="2878"/>
                    <a:pt x="27565" y="2976"/>
                    <a:pt x="27762" y="3074"/>
                  </a:cubicBezTo>
                  <a:cubicBezTo>
                    <a:pt x="27885" y="3074"/>
                    <a:pt x="27885" y="3173"/>
                    <a:pt x="28081" y="3271"/>
                  </a:cubicBezTo>
                  <a:lnTo>
                    <a:pt x="27885" y="3271"/>
                  </a:lnTo>
                  <a:cubicBezTo>
                    <a:pt x="27762" y="3173"/>
                    <a:pt x="27565" y="3074"/>
                    <a:pt x="27467" y="2976"/>
                  </a:cubicBezTo>
                  <a:cubicBezTo>
                    <a:pt x="27467" y="3074"/>
                    <a:pt x="27368" y="3074"/>
                    <a:pt x="27368" y="3074"/>
                  </a:cubicBezTo>
                  <a:lnTo>
                    <a:pt x="27368" y="2976"/>
                  </a:lnTo>
                  <a:lnTo>
                    <a:pt x="27049" y="2976"/>
                  </a:lnTo>
                  <a:cubicBezTo>
                    <a:pt x="27049" y="2878"/>
                    <a:pt x="27049" y="2755"/>
                    <a:pt x="26950" y="2755"/>
                  </a:cubicBezTo>
                  <a:lnTo>
                    <a:pt x="26754" y="2755"/>
                  </a:lnTo>
                  <a:cubicBezTo>
                    <a:pt x="26754" y="2656"/>
                    <a:pt x="26655" y="2656"/>
                    <a:pt x="26655" y="2558"/>
                  </a:cubicBezTo>
                  <a:lnTo>
                    <a:pt x="26434" y="2558"/>
                  </a:lnTo>
                  <a:cubicBezTo>
                    <a:pt x="26336" y="2558"/>
                    <a:pt x="26336" y="2460"/>
                    <a:pt x="26237" y="2460"/>
                  </a:cubicBezTo>
                  <a:cubicBezTo>
                    <a:pt x="25819" y="2361"/>
                    <a:pt x="25524" y="2042"/>
                    <a:pt x="25008" y="2042"/>
                  </a:cubicBezTo>
                  <a:cubicBezTo>
                    <a:pt x="25008" y="1943"/>
                    <a:pt x="24909" y="1845"/>
                    <a:pt x="24811" y="1746"/>
                  </a:cubicBezTo>
                  <a:cubicBezTo>
                    <a:pt x="24700" y="1796"/>
                    <a:pt x="24571" y="1820"/>
                    <a:pt x="24430" y="1820"/>
                  </a:cubicBezTo>
                  <a:cubicBezTo>
                    <a:pt x="24289" y="1820"/>
                    <a:pt x="24135" y="1796"/>
                    <a:pt x="23975" y="1746"/>
                  </a:cubicBezTo>
                  <a:cubicBezTo>
                    <a:pt x="24073" y="1648"/>
                    <a:pt x="24073" y="1648"/>
                    <a:pt x="24073" y="1525"/>
                  </a:cubicBezTo>
                  <a:cubicBezTo>
                    <a:pt x="24055" y="1507"/>
                    <a:pt x="24041" y="1500"/>
                    <a:pt x="24028" y="1500"/>
                  </a:cubicBezTo>
                  <a:cubicBezTo>
                    <a:pt x="23972" y="1500"/>
                    <a:pt x="23957" y="1648"/>
                    <a:pt x="23877" y="1648"/>
                  </a:cubicBezTo>
                  <a:cubicBezTo>
                    <a:pt x="23778" y="1525"/>
                    <a:pt x="23582" y="1427"/>
                    <a:pt x="23459" y="1328"/>
                  </a:cubicBezTo>
                  <a:cubicBezTo>
                    <a:pt x="23459" y="1427"/>
                    <a:pt x="23360" y="1427"/>
                    <a:pt x="23360" y="1525"/>
                  </a:cubicBezTo>
                  <a:cubicBezTo>
                    <a:pt x="23262" y="1427"/>
                    <a:pt x="23262" y="1427"/>
                    <a:pt x="23164" y="1328"/>
                  </a:cubicBezTo>
                  <a:cubicBezTo>
                    <a:pt x="23114" y="1378"/>
                    <a:pt x="23065" y="1402"/>
                    <a:pt x="23028" y="1402"/>
                  </a:cubicBezTo>
                  <a:cubicBezTo>
                    <a:pt x="22991" y="1402"/>
                    <a:pt x="22967" y="1378"/>
                    <a:pt x="22967" y="1328"/>
                  </a:cubicBezTo>
                  <a:cubicBezTo>
                    <a:pt x="22926" y="1361"/>
                    <a:pt x="22888" y="1372"/>
                    <a:pt x="22851" y="1372"/>
                  </a:cubicBezTo>
                  <a:cubicBezTo>
                    <a:pt x="22778" y="1372"/>
                    <a:pt x="22713" y="1328"/>
                    <a:pt x="22647" y="1328"/>
                  </a:cubicBezTo>
                  <a:cubicBezTo>
                    <a:pt x="22549" y="1328"/>
                    <a:pt x="22549" y="1328"/>
                    <a:pt x="22352" y="1230"/>
                  </a:cubicBezTo>
                  <a:cubicBezTo>
                    <a:pt x="22352" y="1230"/>
                    <a:pt x="22352" y="1328"/>
                    <a:pt x="22229" y="1328"/>
                  </a:cubicBezTo>
                  <a:lnTo>
                    <a:pt x="22131" y="1230"/>
                  </a:lnTo>
                  <a:cubicBezTo>
                    <a:pt x="21934" y="1132"/>
                    <a:pt x="21836" y="1132"/>
                    <a:pt x="21614" y="1132"/>
                  </a:cubicBezTo>
                  <a:cubicBezTo>
                    <a:pt x="21418" y="1132"/>
                    <a:pt x="21221" y="1033"/>
                    <a:pt x="20901" y="1033"/>
                  </a:cubicBezTo>
                  <a:cubicBezTo>
                    <a:pt x="20866" y="1051"/>
                    <a:pt x="20830" y="1059"/>
                    <a:pt x="20793" y="1059"/>
                  </a:cubicBezTo>
                  <a:cubicBezTo>
                    <a:pt x="20629" y="1059"/>
                    <a:pt x="20450" y="910"/>
                    <a:pt x="20188" y="910"/>
                  </a:cubicBezTo>
                  <a:lnTo>
                    <a:pt x="19574" y="910"/>
                  </a:lnTo>
                  <a:cubicBezTo>
                    <a:pt x="19574" y="812"/>
                    <a:pt x="19574" y="812"/>
                    <a:pt x="19475" y="714"/>
                  </a:cubicBezTo>
                  <a:close/>
                  <a:moveTo>
                    <a:pt x="9222" y="3369"/>
                  </a:moveTo>
                  <a:cubicBezTo>
                    <a:pt x="9222" y="3591"/>
                    <a:pt x="9123" y="3591"/>
                    <a:pt x="9123" y="3689"/>
                  </a:cubicBezTo>
                  <a:cubicBezTo>
                    <a:pt x="9025" y="3689"/>
                    <a:pt x="9025" y="3689"/>
                    <a:pt x="9025" y="3591"/>
                  </a:cubicBezTo>
                  <a:lnTo>
                    <a:pt x="9222" y="3369"/>
                  </a:lnTo>
                  <a:close/>
                  <a:moveTo>
                    <a:pt x="17926" y="3492"/>
                  </a:moveTo>
                  <a:lnTo>
                    <a:pt x="17926" y="3591"/>
                  </a:lnTo>
                  <a:cubicBezTo>
                    <a:pt x="17729" y="3689"/>
                    <a:pt x="17631" y="3689"/>
                    <a:pt x="17434" y="3787"/>
                  </a:cubicBezTo>
                  <a:cubicBezTo>
                    <a:pt x="17434" y="3689"/>
                    <a:pt x="17533" y="3689"/>
                    <a:pt x="17533" y="3689"/>
                  </a:cubicBezTo>
                  <a:cubicBezTo>
                    <a:pt x="17434" y="3689"/>
                    <a:pt x="17434" y="3591"/>
                    <a:pt x="17434" y="3591"/>
                  </a:cubicBezTo>
                  <a:cubicBezTo>
                    <a:pt x="17434" y="3591"/>
                    <a:pt x="17533" y="3591"/>
                    <a:pt x="17533" y="3492"/>
                  </a:cubicBezTo>
                  <a:cubicBezTo>
                    <a:pt x="17565" y="3525"/>
                    <a:pt x="17587" y="3536"/>
                    <a:pt x="17606" y="3536"/>
                  </a:cubicBezTo>
                  <a:cubicBezTo>
                    <a:pt x="17642" y="3536"/>
                    <a:pt x="17664" y="3492"/>
                    <a:pt x="17729" y="3492"/>
                  </a:cubicBezTo>
                  <a:close/>
                  <a:moveTo>
                    <a:pt x="22352" y="2976"/>
                  </a:moveTo>
                  <a:cubicBezTo>
                    <a:pt x="22450" y="3074"/>
                    <a:pt x="22450" y="3173"/>
                    <a:pt x="22450" y="3173"/>
                  </a:cubicBezTo>
                  <a:lnTo>
                    <a:pt x="23262" y="3173"/>
                  </a:lnTo>
                  <a:cubicBezTo>
                    <a:pt x="23360" y="3271"/>
                    <a:pt x="23459" y="3271"/>
                    <a:pt x="23582" y="3369"/>
                  </a:cubicBezTo>
                  <a:cubicBezTo>
                    <a:pt x="23877" y="3492"/>
                    <a:pt x="24196" y="3492"/>
                    <a:pt x="24393" y="3689"/>
                  </a:cubicBezTo>
                  <a:cubicBezTo>
                    <a:pt x="24491" y="3689"/>
                    <a:pt x="24491" y="3689"/>
                    <a:pt x="24590" y="3787"/>
                  </a:cubicBezTo>
                  <a:cubicBezTo>
                    <a:pt x="24393" y="3787"/>
                    <a:pt x="24196" y="3689"/>
                    <a:pt x="23975" y="3689"/>
                  </a:cubicBezTo>
                  <a:lnTo>
                    <a:pt x="23975" y="3591"/>
                  </a:lnTo>
                  <a:cubicBezTo>
                    <a:pt x="23680" y="3591"/>
                    <a:pt x="23459" y="3492"/>
                    <a:pt x="23164" y="3369"/>
                  </a:cubicBezTo>
                  <a:cubicBezTo>
                    <a:pt x="23164" y="3369"/>
                    <a:pt x="23065" y="3369"/>
                    <a:pt x="23065" y="3492"/>
                  </a:cubicBezTo>
                  <a:cubicBezTo>
                    <a:pt x="22844" y="3173"/>
                    <a:pt x="22549" y="3173"/>
                    <a:pt x="22229" y="3173"/>
                  </a:cubicBezTo>
                  <a:cubicBezTo>
                    <a:pt x="22352" y="3173"/>
                    <a:pt x="22352" y="3074"/>
                    <a:pt x="22352" y="2976"/>
                  </a:cubicBezTo>
                  <a:close/>
                  <a:moveTo>
                    <a:pt x="22520" y="3645"/>
                  </a:moveTo>
                  <a:cubicBezTo>
                    <a:pt x="22538" y="3645"/>
                    <a:pt x="22549" y="3656"/>
                    <a:pt x="22549" y="3689"/>
                  </a:cubicBezTo>
                  <a:cubicBezTo>
                    <a:pt x="22647" y="3689"/>
                    <a:pt x="22647" y="3689"/>
                    <a:pt x="22746" y="3787"/>
                  </a:cubicBezTo>
                  <a:cubicBezTo>
                    <a:pt x="22706" y="3807"/>
                    <a:pt x="22671" y="3815"/>
                    <a:pt x="22639" y="3815"/>
                  </a:cubicBezTo>
                  <a:cubicBezTo>
                    <a:pt x="22509" y="3815"/>
                    <a:pt x="22431" y="3689"/>
                    <a:pt x="22352" y="3689"/>
                  </a:cubicBezTo>
                  <a:cubicBezTo>
                    <a:pt x="22418" y="3689"/>
                    <a:pt x="22483" y="3645"/>
                    <a:pt x="22520" y="3645"/>
                  </a:cubicBezTo>
                  <a:close/>
                  <a:moveTo>
                    <a:pt x="9935" y="3689"/>
                  </a:moveTo>
                  <a:cubicBezTo>
                    <a:pt x="9935" y="3787"/>
                    <a:pt x="10058" y="3787"/>
                    <a:pt x="10058" y="3886"/>
                  </a:cubicBezTo>
                  <a:lnTo>
                    <a:pt x="9738" y="3886"/>
                  </a:lnTo>
                  <a:cubicBezTo>
                    <a:pt x="9836" y="3787"/>
                    <a:pt x="9836" y="3787"/>
                    <a:pt x="9935" y="3689"/>
                  </a:cubicBezTo>
                  <a:close/>
                  <a:moveTo>
                    <a:pt x="16697" y="3689"/>
                  </a:moveTo>
                  <a:lnTo>
                    <a:pt x="16820" y="3787"/>
                  </a:lnTo>
                  <a:cubicBezTo>
                    <a:pt x="16820" y="3886"/>
                    <a:pt x="16820" y="3886"/>
                    <a:pt x="16697" y="3886"/>
                  </a:cubicBezTo>
                  <a:lnTo>
                    <a:pt x="16598" y="3787"/>
                  </a:lnTo>
                  <a:cubicBezTo>
                    <a:pt x="16500" y="3787"/>
                    <a:pt x="16402" y="3787"/>
                    <a:pt x="16303" y="3886"/>
                  </a:cubicBezTo>
                  <a:lnTo>
                    <a:pt x="16303" y="3689"/>
                  </a:lnTo>
                  <a:cubicBezTo>
                    <a:pt x="16369" y="3689"/>
                    <a:pt x="16478" y="3733"/>
                    <a:pt x="16573" y="3733"/>
                  </a:cubicBezTo>
                  <a:cubicBezTo>
                    <a:pt x="16620" y="3733"/>
                    <a:pt x="16664" y="3722"/>
                    <a:pt x="16697" y="3689"/>
                  </a:cubicBezTo>
                  <a:close/>
                  <a:moveTo>
                    <a:pt x="23877" y="3886"/>
                  </a:moveTo>
                  <a:cubicBezTo>
                    <a:pt x="23877" y="4107"/>
                    <a:pt x="23877" y="4107"/>
                    <a:pt x="23778" y="4205"/>
                  </a:cubicBezTo>
                  <a:cubicBezTo>
                    <a:pt x="23680" y="4107"/>
                    <a:pt x="23680" y="3984"/>
                    <a:pt x="23582" y="3886"/>
                  </a:cubicBezTo>
                  <a:lnTo>
                    <a:pt x="23582" y="3886"/>
                  </a:lnTo>
                  <a:cubicBezTo>
                    <a:pt x="23583" y="3887"/>
                    <a:pt x="23681" y="3984"/>
                    <a:pt x="23778" y="3984"/>
                  </a:cubicBezTo>
                  <a:cubicBezTo>
                    <a:pt x="23778" y="3984"/>
                    <a:pt x="23778" y="3886"/>
                    <a:pt x="23877" y="3886"/>
                  </a:cubicBezTo>
                  <a:close/>
                  <a:moveTo>
                    <a:pt x="24196" y="4205"/>
                  </a:moveTo>
                  <a:cubicBezTo>
                    <a:pt x="24196" y="4304"/>
                    <a:pt x="24295" y="4304"/>
                    <a:pt x="24393" y="4402"/>
                  </a:cubicBezTo>
                  <a:lnTo>
                    <a:pt x="24196" y="4402"/>
                  </a:lnTo>
                  <a:lnTo>
                    <a:pt x="24196" y="4205"/>
                  </a:lnTo>
                  <a:close/>
                  <a:moveTo>
                    <a:pt x="8705" y="3787"/>
                  </a:moveTo>
                  <a:cubicBezTo>
                    <a:pt x="8607" y="3984"/>
                    <a:pt x="8508" y="4107"/>
                    <a:pt x="8312" y="4107"/>
                  </a:cubicBezTo>
                  <a:cubicBezTo>
                    <a:pt x="8213" y="4205"/>
                    <a:pt x="8090" y="4304"/>
                    <a:pt x="7894" y="4500"/>
                  </a:cubicBezTo>
                  <a:cubicBezTo>
                    <a:pt x="7894" y="4402"/>
                    <a:pt x="7894" y="4304"/>
                    <a:pt x="7992" y="4304"/>
                  </a:cubicBezTo>
                  <a:cubicBezTo>
                    <a:pt x="7992" y="4205"/>
                    <a:pt x="8090" y="4205"/>
                    <a:pt x="8213" y="4107"/>
                  </a:cubicBezTo>
                  <a:cubicBezTo>
                    <a:pt x="8312" y="3984"/>
                    <a:pt x="8508" y="3886"/>
                    <a:pt x="8705" y="3787"/>
                  </a:cubicBezTo>
                  <a:close/>
                  <a:moveTo>
                    <a:pt x="9222" y="4205"/>
                  </a:moveTo>
                  <a:cubicBezTo>
                    <a:pt x="9123" y="4304"/>
                    <a:pt x="9123" y="4304"/>
                    <a:pt x="9025" y="4304"/>
                  </a:cubicBezTo>
                  <a:lnTo>
                    <a:pt x="9025" y="4500"/>
                  </a:lnTo>
                  <a:cubicBezTo>
                    <a:pt x="9025" y="4402"/>
                    <a:pt x="9025" y="4304"/>
                    <a:pt x="8926" y="4205"/>
                  </a:cubicBezTo>
                  <a:close/>
                  <a:moveTo>
                    <a:pt x="25523" y="4337"/>
                  </a:moveTo>
                  <a:cubicBezTo>
                    <a:pt x="25606" y="4337"/>
                    <a:pt x="25663" y="4385"/>
                    <a:pt x="25721" y="4500"/>
                  </a:cubicBezTo>
                  <a:cubicBezTo>
                    <a:pt x="25622" y="4500"/>
                    <a:pt x="25524" y="4402"/>
                    <a:pt x="25303" y="4402"/>
                  </a:cubicBezTo>
                  <a:cubicBezTo>
                    <a:pt x="25394" y="4361"/>
                    <a:pt x="25465" y="4337"/>
                    <a:pt x="25523" y="4337"/>
                  </a:cubicBezTo>
                  <a:close/>
                  <a:moveTo>
                    <a:pt x="17115" y="3271"/>
                  </a:moveTo>
                  <a:cubicBezTo>
                    <a:pt x="17016" y="3369"/>
                    <a:pt x="17016" y="3492"/>
                    <a:pt x="17016" y="3591"/>
                  </a:cubicBezTo>
                  <a:cubicBezTo>
                    <a:pt x="17016" y="3492"/>
                    <a:pt x="17016" y="3369"/>
                    <a:pt x="16918" y="3369"/>
                  </a:cubicBezTo>
                  <a:cubicBezTo>
                    <a:pt x="16820" y="3369"/>
                    <a:pt x="16697" y="3492"/>
                    <a:pt x="16598" y="3591"/>
                  </a:cubicBezTo>
                  <a:cubicBezTo>
                    <a:pt x="16598" y="3492"/>
                    <a:pt x="16500" y="3492"/>
                    <a:pt x="16402" y="3492"/>
                  </a:cubicBezTo>
                  <a:cubicBezTo>
                    <a:pt x="16205" y="3492"/>
                    <a:pt x="16082" y="3591"/>
                    <a:pt x="15885" y="3787"/>
                  </a:cubicBezTo>
                  <a:lnTo>
                    <a:pt x="15885" y="3689"/>
                  </a:lnTo>
                  <a:cubicBezTo>
                    <a:pt x="15787" y="3689"/>
                    <a:pt x="15787" y="3787"/>
                    <a:pt x="15787" y="3787"/>
                  </a:cubicBezTo>
                  <a:cubicBezTo>
                    <a:pt x="15738" y="3738"/>
                    <a:pt x="15688" y="3714"/>
                    <a:pt x="15636" y="3714"/>
                  </a:cubicBezTo>
                  <a:cubicBezTo>
                    <a:pt x="15584" y="3714"/>
                    <a:pt x="15529" y="3738"/>
                    <a:pt x="15467" y="3787"/>
                  </a:cubicBezTo>
                  <a:cubicBezTo>
                    <a:pt x="15369" y="3787"/>
                    <a:pt x="15270" y="3787"/>
                    <a:pt x="15172" y="3689"/>
                  </a:cubicBezTo>
                  <a:lnTo>
                    <a:pt x="15172" y="3689"/>
                  </a:lnTo>
                  <a:cubicBezTo>
                    <a:pt x="15172" y="3787"/>
                    <a:pt x="15172" y="3886"/>
                    <a:pt x="15270" y="3886"/>
                  </a:cubicBezTo>
                  <a:lnTo>
                    <a:pt x="15074" y="3886"/>
                  </a:lnTo>
                  <a:cubicBezTo>
                    <a:pt x="14852" y="3886"/>
                    <a:pt x="14656" y="3984"/>
                    <a:pt x="14557" y="4107"/>
                  </a:cubicBezTo>
                  <a:cubicBezTo>
                    <a:pt x="14592" y="4212"/>
                    <a:pt x="14640" y="4242"/>
                    <a:pt x="14696" y="4242"/>
                  </a:cubicBezTo>
                  <a:cubicBezTo>
                    <a:pt x="14774" y="4242"/>
                    <a:pt x="14869" y="4184"/>
                    <a:pt x="14973" y="4184"/>
                  </a:cubicBezTo>
                  <a:cubicBezTo>
                    <a:pt x="15006" y="4184"/>
                    <a:pt x="15039" y="4190"/>
                    <a:pt x="15074" y="4205"/>
                  </a:cubicBezTo>
                  <a:cubicBezTo>
                    <a:pt x="14852" y="4205"/>
                    <a:pt x="14754" y="4304"/>
                    <a:pt x="14656" y="4402"/>
                  </a:cubicBezTo>
                  <a:lnTo>
                    <a:pt x="14557" y="4402"/>
                  </a:lnTo>
                  <a:lnTo>
                    <a:pt x="14557" y="4304"/>
                  </a:lnTo>
                  <a:cubicBezTo>
                    <a:pt x="14459" y="4402"/>
                    <a:pt x="14459" y="4402"/>
                    <a:pt x="14361" y="4402"/>
                  </a:cubicBezTo>
                  <a:cubicBezTo>
                    <a:pt x="14361" y="4304"/>
                    <a:pt x="14557" y="4205"/>
                    <a:pt x="14459" y="4107"/>
                  </a:cubicBezTo>
                  <a:lnTo>
                    <a:pt x="14459" y="4107"/>
                  </a:lnTo>
                  <a:cubicBezTo>
                    <a:pt x="14238" y="4205"/>
                    <a:pt x="14041" y="4205"/>
                    <a:pt x="13943" y="4304"/>
                  </a:cubicBezTo>
                  <a:cubicBezTo>
                    <a:pt x="14041" y="4402"/>
                    <a:pt x="14139" y="4402"/>
                    <a:pt x="14139" y="4402"/>
                  </a:cubicBezTo>
                  <a:cubicBezTo>
                    <a:pt x="14139" y="4500"/>
                    <a:pt x="14041" y="4500"/>
                    <a:pt x="13943" y="4599"/>
                  </a:cubicBezTo>
                  <a:lnTo>
                    <a:pt x="13943" y="4304"/>
                  </a:lnTo>
                  <a:lnTo>
                    <a:pt x="13746" y="4304"/>
                  </a:lnTo>
                  <a:cubicBezTo>
                    <a:pt x="13623" y="4304"/>
                    <a:pt x="13426" y="4402"/>
                    <a:pt x="13328" y="4402"/>
                  </a:cubicBezTo>
                  <a:cubicBezTo>
                    <a:pt x="13328" y="4304"/>
                    <a:pt x="13426" y="4304"/>
                    <a:pt x="13525" y="4205"/>
                  </a:cubicBezTo>
                  <a:cubicBezTo>
                    <a:pt x="13623" y="4205"/>
                    <a:pt x="13746" y="4304"/>
                    <a:pt x="13844" y="4304"/>
                  </a:cubicBezTo>
                  <a:cubicBezTo>
                    <a:pt x="13746" y="4107"/>
                    <a:pt x="13844" y="4107"/>
                    <a:pt x="13943" y="4107"/>
                  </a:cubicBezTo>
                  <a:cubicBezTo>
                    <a:pt x="14139" y="4107"/>
                    <a:pt x="14238" y="3984"/>
                    <a:pt x="14459" y="3886"/>
                  </a:cubicBezTo>
                  <a:cubicBezTo>
                    <a:pt x="14508" y="3837"/>
                    <a:pt x="14557" y="3837"/>
                    <a:pt x="14607" y="3837"/>
                  </a:cubicBezTo>
                  <a:cubicBezTo>
                    <a:pt x="14656" y="3837"/>
                    <a:pt x="14705" y="3837"/>
                    <a:pt x="14754" y="3787"/>
                  </a:cubicBezTo>
                  <a:cubicBezTo>
                    <a:pt x="14852" y="3689"/>
                    <a:pt x="15074" y="3689"/>
                    <a:pt x="15172" y="3689"/>
                  </a:cubicBezTo>
                  <a:cubicBezTo>
                    <a:pt x="15270" y="3591"/>
                    <a:pt x="15467" y="3591"/>
                    <a:pt x="15590" y="3492"/>
                  </a:cubicBezTo>
                  <a:lnTo>
                    <a:pt x="15885" y="3492"/>
                  </a:lnTo>
                  <a:cubicBezTo>
                    <a:pt x="15984" y="3369"/>
                    <a:pt x="16205" y="3369"/>
                    <a:pt x="16402" y="3369"/>
                  </a:cubicBezTo>
                  <a:lnTo>
                    <a:pt x="16598" y="3369"/>
                  </a:lnTo>
                  <a:cubicBezTo>
                    <a:pt x="16500" y="3369"/>
                    <a:pt x="16500" y="3369"/>
                    <a:pt x="16500" y="3271"/>
                  </a:cubicBezTo>
                  <a:close/>
                  <a:moveTo>
                    <a:pt x="18246" y="4205"/>
                  </a:moveTo>
                  <a:lnTo>
                    <a:pt x="18246" y="4304"/>
                  </a:lnTo>
                  <a:lnTo>
                    <a:pt x="17926" y="4304"/>
                  </a:lnTo>
                  <a:cubicBezTo>
                    <a:pt x="17828" y="4304"/>
                    <a:pt x="17729" y="4402"/>
                    <a:pt x="17533" y="4402"/>
                  </a:cubicBezTo>
                  <a:lnTo>
                    <a:pt x="17533" y="4599"/>
                  </a:lnTo>
                  <a:cubicBezTo>
                    <a:pt x="17434" y="4500"/>
                    <a:pt x="17434" y="4500"/>
                    <a:pt x="17311" y="4500"/>
                  </a:cubicBezTo>
                  <a:cubicBezTo>
                    <a:pt x="17434" y="4304"/>
                    <a:pt x="17631" y="4304"/>
                    <a:pt x="17729" y="4304"/>
                  </a:cubicBezTo>
                  <a:cubicBezTo>
                    <a:pt x="17828" y="4255"/>
                    <a:pt x="17932" y="4255"/>
                    <a:pt x="18024" y="4255"/>
                  </a:cubicBezTo>
                  <a:cubicBezTo>
                    <a:pt x="18117" y="4255"/>
                    <a:pt x="18197" y="4255"/>
                    <a:pt x="18246" y="4205"/>
                  </a:cubicBezTo>
                  <a:close/>
                  <a:moveTo>
                    <a:pt x="16697" y="4599"/>
                  </a:moveTo>
                  <a:cubicBezTo>
                    <a:pt x="16598" y="4722"/>
                    <a:pt x="16598" y="4722"/>
                    <a:pt x="16402" y="4722"/>
                  </a:cubicBezTo>
                  <a:cubicBezTo>
                    <a:pt x="16500" y="4599"/>
                    <a:pt x="16500" y="4599"/>
                    <a:pt x="16697" y="4599"/>
                  </a:cubicBezTo>
                  <a:close/>
                  <a:moveTo>
                    <a:pt x="7795" y="4402"/>
                  </a:moveTo>
                  <a:lnTo>
                    <a:pt x="7795" y="4402"/>
                  </a:lnTo>
                  <a:cubicBezTo>
                    <a:pt x="7697" y="4599"/>
                    <a:pt x="7697" y="4599"/>
                    <a:pt x="7599" y="4722"/>
                  </a:cubicBezTo>
                  <a:cubicBezTo>
                    <a:pt x="7476" y="4722"/>
                    <a:pt x="7476" y="4820"/>
                    <a:pt x="7377" y="4820"/>
                  </a:cubicBezTo>
                  <a:cubicBezTo>
                    <a:pt x="7279" y="4918"/>
                    <a:pt x="7181" y="4918"/>
                    <a:pt x="7082" y="5017"/>
                  </a:cubicBezTo>
                  <a:cubicBezTo>
                    <a:pt x="7082" y="4820"/>
                    <a:pt x="7377" y="4820"/>
                    <a:pt x="7377" y="4599"/>
                  </a:cubicBezTo>
                  <a:lnTo>
                    <a:pt x="7599" y="4599"/>
                  </a:lnTo>
                  <a:cubicBezTo>
                    <a:pt x="7599" y="4500"/>
                    <a:pt x="7697" y="4500"/>
                    <a:pt x="7795" y="4402"/>
                  </a:cubicBezTo>
                  <a:close/>
                  <a:moveTo>
                    <a:pt x="29875" y="4162"/>
                  </a:moveTo>
                  <a:cubicBezTo>
                    <a:pt x="29947" y="4162"/>
                    <a:pt x="29991" y="4205"/>
                    <a:pt x="30122" y="4205"/>
                  </a:cubicBezTo>
                  <a:lnTo>
                    <a:pt x="30122" y="4304"/>
                  </a:lnTo>
                  <a:cubicBezTo>
                    <a:pt x="30344" y="4500"/>
                    <a:pt x="30639" y="4722"/>
                    <a:pt x="30835" y="4918"/>
                  </a:cubicBezTo>
                  <a:lnTo>
                    <a:pt x="30835" y="5017"/>
                  </a:lnTo>
                  <a:cubicBezTo>
                    <a:pt x="30798" y="5036"/>
                    <a:pt x="30767" y="5044"/>
                    <a:pt x="30743" y="5044"/>
                  </a:cubicBezTo>
                  <a:cubicBezTo>
                    <a:pt x="30639" y="5044"/>
                    <a:pt x="30639" y="4900"/>
                    <a:pt x="30639" y="4820"/>
                  </a:cubicBezTo>
                  <a:lnTo>
                    <a:pt x="30442" y="4820"/>
                  </a:lnTo>
                  <a:cubicBezTo>
                    <a:pt x="30344" y="4722"/>
                    <a:pt x="30122" y="4599"/>
                    <a:pt x="30024" y="4304"/>
                  </a:cubicBezTo>
                  <a:cubicBezTo>
                    <a:pt x="29926" y="4304"/>
                    <a:pt x="29827" y="4205"/>
                    <a:pt x="29729" y="4205"/>
                  </a:cubicBezTo>
                  <a:cubicBezTo>
                    <a:pt x="29794" y="4173"/>
                    <a:pt x="29838" y="4162"/>
                    <a:pt x="29875" y="4162"/>
                  </a:cubicBezTo>
                  <a:close/>
                  <a:moveTo>
                    <a:pt x="31352" y="5017"/>
                  </a:moveTo>
                  <a:cubicBezTo>
                    <a:pt x="31450" y="5017"/>
                    <a:pt x="31450" y="5115"/>
                    <a:pt x="31450" y="5115"/>
                  </a:cubicBezTo>
                  <a:cubicBezTo>
                    <a:pt x="31450" y="5214"/>
                    <a:pt x="31450" y="5214"/>
                    <a:pt x="31352" y="5214"/>
                  </a:cubicBezTo>
                  <a:lnTo>
                    <a:pt x="31253" y="5115"/>
                  </a:lnTo>
                  <a:cubicBezTo>
                    <a:pt x="31253" y="5017"/>
                    <a:pt x="31352" y="5017"/>
                    <a:pt x="31352" y="5017"/>
                  </a:cubicBezTo>
                  <a:close/>
                  <a:moveTo>
                    <a:pt x="17434" y="5435"/>
                  </a:moveTo>
                  <a:cubicBezTo>
                    <a:pt x="17533" y="5435"/>
                    <a:pt x="17533" y="5435"/>
                    <a:pt x="17533" y="5533"/>
                  </a:cubicBezTo>
                  <a:cubicBezTo>
                    <a:pt x="17434" y="5533"/>
                    <a:pt x="17434" y="5533"/>
                    <a:pt x="17311" y="5632"/>
                  </a:cubicBezTo>
                  <a:cubicBezTo>
                    <a:pt x="17311" y="5533"/>
                    <a:pt x="17213" y="5533"/>
                    <a:pt x="17213" y="5533"/>
                  </a:cubicBezTo>
                  <a:cubicBezTo>
                    <a:pt x="17311" y="5435"/>
                    <a:pt x="17311" y="5435"/>
                    <a:pt x="17434" y="5435"/>
                  </a:cubicBezTo>
                  <a:close/>
                  <a:moveTo>
                    <a:pt x="26139" y="4599"/>
                  </a:moveTo>
                  <a:cubicBezTo>
                    <a:pt x="26336" y="4722"/>
                    <a:pt x="26532" y="4918"/>
                    <a:pt x="26852" y="4918"/>
                  </a:cubicBezTo>
                  <a:cubicBezTo>
                    <a:pt x="27147" y="5214"/>
                    <a:pt x="27565" y="5336"/>
                    <a:pt x="27885" y="5533"/>
                  </a:cubicBezTo>
                  <a:lnTo>
                    <a:pt x="27762" y="5632"/>
                  </a:lnTo>
                  <a:cubicBezTo>
                    <a:pt x="27663" y="5632"/>
                    <a:pt x="27565" y="5435"/>
                    <a:pt x="27368" y="5435"/>
                  </a:cubicBezTo>
                  <a:cubicBezTo>
                    <a:pt x="27270" y="5435"/>
                    <a:pt x="27147" y="5336"/>
                    <a:pt x="27049" y="5214"/>
                  </a:cubicBezTo>
                  <a:cubicBezTo>
                    <a:pt x="26754" y="5115"/>
                    <a:pt x="26532" y="4918"/>
                    <a:pt x="26237" y="4820"/>
                  </a:cubicBezTo>
                  <a:cubicBezTo>
                    <a:pt x="26139" y="4820"/>
                    <a:pt x="26040" y="4722"/>
                    <a:pt x="25918" y="4722"/>
                  </a:cubicBezTo>
                  <a:cubicBezTo>
                    <a:pt x="26040" y="4599"/>
                    <a:pt x="26040" y="4599"/>
                    <a:pt x="26139" y="4599"/>
                  </a:cubicBezTo>
                  <a:close/>
                  <a:moveTo>
                    <a:pt x="31868" y="5336"/>
                  </a:moveTo>
                  <a:cubicBezTo>
                    <a:pt x="31966" y="5435"/>
                    <a:pt x="31966" y="5533"/>
                    <a:pt x="31966" y="5632"/>
                  </a:cubicBezTo>
                  <a:lnTo>
                    <a:pt x="31770" y="5632"/>
                  </a:lnTo>
                  <a:cubicBezTo>
                    <a:pt x="31770" y="5533"/>
                    <a:pt x="31868" y="5435"/>
                    <a:pt x="31868" y="5336"/>
                  </a:cubicBezTo>
                  <a:close/>
                  <a:moveTo>
                    <a:pt x="16824" y="5591"/>
                  </a:moveTo>
                  <a:cubicBezTo>
                    <a:pt x="16858" y="5591"/>
                    <a:pt x="16889" y="5603"/>
                    <a:pt x="16918" y="5632"/>
                  </a:cubicBezTo>
                  <a:cubicBezTo>
                    <a:pt x="16848" y="5701"/>
                    <a:pt x="16767" y="5771"/>
                    <a:pt x="16655" y="5771"/>
                  </a:cubicBezTo>
                  <a:cubicBezTo>
                    <a:pt x="16609" y="5771"/>
                    <a:pt x="16558" y="5759"/>
                    <a:pt x="16500" y="5730"/>
                  </a:cubicBezTo>
                  <a:cubicBezTo>
                    <a:pt x="16639" y="5660"/>
                    <a:pt x="16741" y="5591"/>
                    <a:pt x="16824" y="5591"/>
                  </a:cubicBezTo>
                  <a:close/>
                  <a:moveTo>
                    <a:pt x="31966" y="5632"/>
                  </a:moveTo>
                  <a:cubicBezTo>
                    <a:pt x="32188" y="5730"/>
                    <a:pt x="32188" y="5828"/>
                    <a:pt x="32384" y="5951"/>
                  </a:cubicBezTo>
                  <a:lnTo>
                    <a:pt x="32188" y="5951"/>
                  </a:lnTo>
                  <a:cubicBezTo>
                    <a:pt x="32065" y="5828"/>
                    <a:pt x="32065" y="5730"/>
                    <a:pt x="31966" y="5632"/>
                  </a:cubicBezTo>
                  <a:close/>
                  <a:moveTo>
                    <a:pt x="15984" y="5951"/>
                  </a:moveTo>
                  <a:cubicBezTo>
                    <a:pt x="15885" y="6050"/>
                    <a:pt x="15885" y="6050"/>
                    <a:pt x="15590" y="6050"/>
                  </a:cubicBezTo>
                  <a:lnTo>
                    <a:pt x="15590" y="5951"/>
                  </a:lnTo>
                  <a:close/>
                  <a:moveTo>
                    <a:pt x="6984" y="4918"/>
                  </a:moveTo>
                  <a:lnTo>
                    <a:pt x="6984" y="5017"/>
                  </a:lnTo>
                  <a:cubicBezTo>
                    <a:pt x="6861" y="5017"/>
                    <a:pt x="6763" y="5017"/>
                    <a:pt x="6763" y="5214"/>
                  </a:cubicBezTo>
                  <a:cubicBezTo>
                    <a:pt x="6566" y="5336"/>
                    <a:pt x="6468" y="5336"/>
                    <a:pt x="6246" y="5435"/>
                  </a:cubicBezTo>
                  <a:cubicBezTo>
                    <a:pt x="6369" y="5632"/>
                    <a:pt x="6050" y="5632"/>
                    <a:pt x="6050" y="5828"/>
                  </a:cubicBezTo>
                  <a:cubicBezTo>
                    <a:pt x="5853" y="5828"/>
                    <a:pt x="5754" y="6050"/>
                    <a:pt x="5533" y="6148"/>
                  </a:cubicBezTo>
                  <a:lnTo>
                    <a:pt x="5533" y="5951"/>
                  </a:lnTo>
                  <a:cubicBezTo>
                    <a:pt x="5632" y="5828"/>
                    <a:pt x="5754" y="5730"/>
                    <a:pt x="5853" y="5730"/>
                  </a:cubicBezTo>
                  <a:cubicBezTo>
                    <a:pt x="5951" y="5632"/>
                    <a:pt x="6050" y="5533"/>
                    <a:pt x="6148" y="5435"/>
                  </a:cubicBezTo>
                  <a:lnTo>
                    <a:pt x="6246" y="5435"/>
                  </a:lnTo>
                  <a:cubicBezTo>
                    <a:pt x="6246" y="5214"/>
                    <a:pt x="6566" y="5336"/>
                    <a:pt x="6566" y="5115"/>
                  </a:cubicBezTo>
                  <a:cubicBezTo>
                    <a:pt x="6664" y="5115"/>
                    <a:pt x="6763" y="5017"/>
                    <a:pt x="6763" y="4918"/>
                  </a:cubicBezTo>
                  <a:close/>
                  <a:moveTo>
                    <a:pt x="29311" y="4722"/>
                  </a:moveTo>
                  <a:cubicBezTo>
                    <a:pt x="29409" y="4820"/>
                    <a:pt x="29508" y="4820"/>
                    <a:pt x="29606" y="4918"/>
                  </a:cubicBezTo>
                  <a:cubicBezTo>
                    <a:pt x="29729" y="5017"/>
                    <a:pt x="29827" y="5017"/>
                    <a:pt x="29926" y="5214"/>
                  </a:cubicBezTo>
                  <a:lnTo>
                    <a:pt x="30024" y="5214"/>
                  </a:lnTo>
                  <a:cubicBezTo>
                    <a:pt x="30122" y="5435"/>
                    <a:pt x="30221" y="5435"/>
                    <a:pt x="30344" y="5533"/>
                  </a:cubicBezTo>
                  <a:cubicBezTo>
                    <a:pt x="30442" y="5632"/>
                    <a:pt x="30540" y="5828"/>
                    <a:pt x="30639" y="5828"/>
                  </a:cubicBezTo>
                  <a:cubicBezTo>
                    <a:pt x="30835" y="5951"/>
                    <a:pt x="30835" y="6148"/>
                    <a:pt x="30958" y="6246"/>
                  </a:cubicBezTo>
                  <a:cubicBezTo>
                    <a:pt x="30835" y="6246"/>
                    <a:pt x="30835" y="6148"/>
                    <a:pt x="30737" y="6148"/>
                  </a:cubicBezTo>
                  <a:lnTo>
                    <a:pt x="30737" y="6050"/>
                  </a:lnTo>
                  <a:cubicBezTo>
                    <a:pt x="30442" y="5828"/>
                    <a:pt x="30221" y="5632"/>
                    <a:pt x="29926" y="5435"/>
                  </a:cubicBezTo>
                  <a:lnTo>
                    <a:pt x="29926" y="5214"/>
                  </a:lnTo>
                  <a:cubicBezTo>
                    <a:pt x="29827" y="5115"/>
                    <a:pt x="29729" y="5115"/>
                    <a:pt x="29606" y="5115"/>
                  </a:cubicBezTo>
                  <a:cubicBezTo>
                    <a:pt x="29508" y="5017"/>
                    <a:pt x="29409" y="4918"/>
                    <a:pt x="29212" y="4820"/>
                  </a:cubicBezTo>
                  <a:cubicBezTo>
                    <a:pt x="29212" y="4820"/>
                    <a:pt x="29212" y="4722"/>
                    <a:pt x="29311" y="4722"/>
                  </a:cubicBezTo>
                  <a:close/>
                  <a:moveTo>
                    <a:pt x="5435" y="6050"/>
                  </a:moveTo>
                  <a:lnTo>
                    <a:pt x="5435" y="6345"/>
                  </a:lnTo>
                  <a:cubicBezTo>
                    <a:pt x="5336" y="6443"/>
                    <a:pt x="5238" y="6566"/>
                    <a:pt x="5238" y="6566"/>
                  </a:cubicBezTo>
                  <a:cubicBezTo>
                    <a:pt x="5140" y="6566"/>
                    <a:pt x="5017" y="6566"/>
                    <a:pt x="4918" y="6443"/>
                  </a:cubicBezTo>
                  <a:cubicBezTo>
                    <a:pt x="5017" y="6443"/>
                    <a:pt x="5140" y="6443"/>
                    <a:pt x="5238" y="6246"/>
                  </a:cubicBezTo>
                  <a:cubicBezTo>
                    <a:pt x="5238" y="6246"/>
                    <a:pt x="5336" y="6148"/>
                    <a:pt x="5435" y="6050"/>
                  </a:cubicBezTo>
                  <a:close/>
                  <a:moveTo>
                    <a:pt x="31155" y="6443"/>
                  </a:moveTo>
                  <a:cubicBezTo>
                    <a:pt x="31352" y="6566"/>
                    <a:pt x="31352" y="6566"/>
                    <a:pt x="31352" y="6763"/>
                  </a:cubicBezTo>
                  <a:cubicBezTo>
                    <a:pt x="31352" y="6664"/>
                    <a:pt x="31253" y="6566"/>
                    <a:pt x="31155" y="6443"/>
                  </a:cubicBezTo>
                  <a:close/>
                  <a:moveTo>
                    <a:pt x="7795" y="6861"/>
                  </a:moveTo>
                  <a:cubicBezTo>
                    <a:pt x="7795" y="6939"/>
                    <a:pt x="7734" y="7016"/>
                    <a:pt x="7599" y="7046"/>
                  </a:cubicBezTo>
                  <a:lnTo>
                    <a:pt x="7599" y="7046"/>
                  </a:lnTo>
                  <a:cubicBezTo>
                    <a:pt x="7607" y="6951"/>
                    <a:pt x="7701" y="6861"/>
                    <a:pt x="7795" y="6861"/>
                  </a:cubicBezTo>
                  <a:close/>
                  <a:moveTo>
                    <a:pt x="29212" y="7058"/>
                  </a:moveTo>
                  <a:cubicBezTo>
                    <a:pt x="29311" y="7058"/>
                    <a:pt x="29409" y="7058"/>
                    <a:pt x="29508" y="7181"/>
                  </a:cubicBezTo>
                  <a:cubicBezTo>
                    <a:pt x="29508" y="7279"/>
                    <a:pt x="29409" y="7279"/>
                    <a:pt x="29409" y="7377"/>
                  </a:cubicBezTo>
                  <a:lnTo>
                    <a:pt x="29311" y="7377"/>
                  </a:lnTo>
                  <a:lnTo>
                    <a:pt x="29311" y="7181"/>
                  </a:lnTo>
                  <a:cubicBezTo>
                    <a:pt x="29212" y="7181"/>
                    <a:pt x="29212" y="7181"/>
                    <a:pt x="29212" y="7279"/>
                  </a:cubicBezTo>
                  <a:lnTo>
                    <a:pt x="29212" y="7058"/>
                  </a:lnTo>
                  <a:close/>
                  <a:moveTo>
                    <a:pt x="4820" y="6566"/>
                  </a:moveTo>
                  <a:lnTo>
                    <a:pt x="4820" y="6959"/>
                  </a:lnTo>
                  <a:lnTo>
                    <a:pt x="4820" y="7181"/>
                  </a:lnTo>
                  <a:cubicBezTo>
                    <a:pt x="4722" y="7279"/>
                    <a:pt x="4623" y="7279"/>
                    <a:pt x="4525" y="7279"/>
                  </a:cubicBezTo>
                  <a:cubicBezTo>
                    <a:pt x="4525" y="7377"/>
                    <a:pt x="4623" y="7377"/>
                    <a:pt x="4623" y="7377"/>
                  </a:cubicBezTo>
                  <a:cubicBezTo>
                    <a:pt x="4402" y="7574"/>
                    <a:pt x="4304" y="7795"/>
                    <a:pt x="4205" y="7894"/>
                  </a:cubicBezTo>
                  <a:lnTo>
                    <a:pt x="4009" y="7894"/>
                  </a:lnTo>
                  <a:lnTo>
                    <a:pt x="4009" y="7795"/>
                  </a:lnTo>
                  <a:lnTo>
                    <a:pt x="4107" y="7795"/>
                  </a:lnTo>
                  <a:cubicBezTo>
                    <a:pt x="4304" y="7574"/>
                    <a:pt x="4402" y="7377"/>
                    <a:pt x="4402" y="7181"/>
                  </a:cubicBezTo>
                  <a:cubicBezTo>
                    <a:pt x="4525" y="7058"/>
                    <a:pt x="4623" y="6959"/>
                    <a:pt x="4623" y="6959"/>
                  </a:cubicBezTo>
                  <a:cubicBezTo>
                    <a:pt x="4722" y="6861"/>
                    <a:pt x="4722" y="6763"/>
                    <a:pt x="4820" y="6566"/>
                  </a:cubicBezTo>
                  <a:close/>
                  <a:moveTo>
                    <a:pt x="15369" y="5730"/>
                  </a:moveTo>
                  <a:lnTo>
                    <a:pt x="15369" y="5828"/>
                  </a:lnTo>
                  <a:cubicBezTo>
                    <a:pt x="15270" y="5951"/>
                    <a:pt x="15172" y="6050"/>
                    <a:pt x="14975" y="6050"/>
                  </a:cubicBezTo>
                  <a:cubicBezTo>
                    <a:pt x="14754" y="6246"/>
                    <a:pt x="14557" y="6345"/>
                    <a:pt x="14238" y="6443"/>
                  </a:cubicBezTo>
                  <a:cubicBezTo>
                    <a:pt x="14139" y="6566"/>
                    <a:pt x="14041" y="6664"/>
                    <a:pt x="13943" y="6664"/>
                  </a:cubicBezTo>
                  <a:cubicBezTo>
                    <a:pt x="13844" y="6664"/>
                    <a:pt x="13746" y="6861"/>
                    <a:pt x="13623" y="6861"/>
                  </a:cubicBezTo>
                  <a:cubicBezTo>
                    <a:pt x="13525" y="6959"/>
                    <a:pt x="13525" y="7058"/>
                    <a:pt x="13426" y="7181"/>
                  </a:cubicBezTo>
                  <a:lnTo>
                    <a:pt x="13328" y="7058"/>
                  </a:lnTo>
                  <a:cubicBezTo>
                    <a:pt x="13328" y="7181"/>
                    <a:pt x="13230" y="7181"/>
                    <a:pt x="13230" y="7279"/>
                  </a:cubicBezTo>
                  <a:lnTo>
                    <a:pt x="13008" y="7279"/>
                  </a:lnTo>
                  <a:cubicBezTo>
                    <a:pt x="13008" y="7377"/>
                    <a:pt x="13131" y="7377"/>
                    <a:pt x="13008" y="7476"/>
                  </a:cubicBezTo>
                  <a:cubicBezTo>
                    <a:pt x="13008" y="7476"/>
                    <a:pt x="13008" y="7574"/>
                    <a:pt x="12910" y="7574"/>
                  </a:cubicBezTo>
                  <a:cubicBezTo>
                    <a:pt x="12910" y="7574"/>
                    <a:pt x="12812" y="7574"/>
                    <a:pt x="12812" y="7476"/>
                  </a:cubicBezTo>
                  <a:cubicBezTo>
                    <a:pt x="12812" y="7574"/>
                    <a:pt x="12713" y="7574"/>
                    <a:pt x="12713" y="7574"/>
                  </a:cubicBezTo>
                  <a:cubicBezTo>
                    <a:pt x="12713" y="7672"/>
                    <a:pt x="12713" y="7672"/>
                    <a:pt x="12812" y="7795"/>
                  </a:cubicBezTo>
                  <a:cubicBezTo>
                    <a:pt x="12713" y="7795"/>
                    <a:pt x="12713" y="7795"/>
                    <a:pt x="12615" y="7672"/>
                  </a:cubicBezTo>
                  <a:cubicBezTo>
                    <a:pt x="12516" y="7795"/>
                    <a:pt x="12516" y="7894"/>
                    <a:pt x="12394" y="7992"/>
                  </a:cubicBezTo>
                  <a:cubicBezTo>
                    <a:pt x="12394" y="7894"/>
                    <a:pt x="12295" y="7795"/>
                    <a:pt x="12394" y="7795"/>
                  </a:cubicBezTo>
                  <a:cubicBezTo>
                    <a:pt x="12394" y="7795"/>
                    <a:pt x="12516" y="7672"/>
                    <a:pt x="12615" y="7574"/>
                  </a:cubicBezTo>
                  <a:cubicBezTo>
                    <a:pt x="12713" y="7574"/>
                    <a:pt x="12713" y="7476"/>
                    <a:pt x="12812" y="7377"/>
                  </a:cubicBezTo>
                  <a:cubicBezTo>
                    <a:pt x="12812" y="7377"/>
                    <a:pt x="12910" y="7279"/>
                    <a:pt x="13008" y="7279"/>
                  </a:cubicBezTo>
                  <a:cubicBezTo>
                    <a:pt x="13230" y="6959"/>
                    <a:pt x="13525" y="6763"/>
                    <a:pt x="13844" y="6566"/>
                  </a:cubicBezTo>
                  <a:cubicBezTo>
                    <a:pt x="13943" y="6443"/>
                    <a:pt x="14139" y="6443"/>
                    <a:pt x="14238" y="6345"/>
                  </a:cubicBezTo>
                  <a:lnTo>
                    <a:pt x="14361" y="6345"/>
                  </a:lnTo>
                  <a:cubicBezTo>
                    <a:pt x="14361" y="6246"/>
                    <a:pt x="14361" y="6246"/>
                    <a:pt x="14459" y="6148"/>
                  </a:cubicBezTo>
                  <a:lnTo>
                    <a:pt x="14557" y="6148"/>
                  </a:lnTo>
                  <a:lnTo>
                    <a:pt x="14656" y="6050"/>
                  </a:lnTo>
                  <a:lnTo>
                    <a:pt x="14754" y="6148"/>
                  </a:lnTo>
                  <a:lnTo>
                    <a:pt x="14754" y="5951"/>
                  </a:lnTo>
                  <a:cubicBezTo>
                    <a:pt x="14852" y="5951"/>
                    <a:pt x="14975" y="6050"/>
                    <a:pt x="14975" y="6050"/>
                  </a:cubicBezTo>
                  <a:cubicBezTo>
                    <a:pt x="15074" y="5951"/>
                    <a:pt x="15172" y="5828"/>
                    <a:pt x="15172" y="5730"/>
                  </a:cubicBezTo>
                  <a:lnTo>
                    <a:pt x="15270" y="5828"/>
                  </a:lnTo>
                  <a:cubicBezTo>
                    <a:pt x="15270" y="5828"/>
                    <a:pt x="15270" y="5730"/>
                    <a:pt x="15369" y="5730"/>
                  </a:cubicBezTo>
                  <a:close/>
                  <a:moveTo>
                    <a:pt x="3787" y="7992"/>
                  </a:moveTo>
                  <a:cubicBezTo>
                    <a:pt x="3787" y="7992"/>
                    <a:pt x="3910" y="8090"/>
                    <a:pt x="4009" y="8090"/>
                  </a:cubicBezTo>
                  <a:cubicBezTo>
                    <a:pt x="3787" y="8189"/>
                    <a:pt x="3787" y="8189"/>
                    <a:pt x="3689" y="8287"/>
                  </a:cubicBezTo>
                  <a:cubicBezTo>
                    <a:pt x="3689" y="8189"/>
                    <a:pt x="3787" y="8090"/>
                    <a:pt x="3787" y="7992"/>
                  </a:cubicBezTo>
                  <a:close/>
                  <a:moveTo>
                    <a:pt x="11164" y="8287"/>
                  </a:moveTo>
                  <a:cubicBezTo>
                    <a:pt x="11287" y="8287"/>
                    <a:pt x="11287" y="8410"/>
                    <a:pt x="11287" y="8410"/>
                  </a:cubicBezTo>
                  <a:cubicBezTo>
                    <a:pt x="11287" y="8508"/>
                    <a:pt x="11164" y="8508"/>
                    <a:pt x="11164" y="8607"/>
                  </a:cubicBezTo>
                  <a:cubicBezTo>
                    <a:pt x="11066" y="8508"/>
                    <a:pt x="11164" y="8410"/>
                    <a:pt x="11164" y="8287"/>
                  </a:cubicBezTo>
                  <a:close/>
                  <a:moveTo>
                    <a:pt x="31155" y="9222"/>
                  </a:moveTo>
                  <a:cubicBezTo>
                    <a:pt x="31155" y="9320"/>
                    <a:pt x="31253" y="9320"/>
                    <a:pt x="31253" y="9320"/>
                  </a:cubicBezTo>
                  <a:cubicBezTo>
                    <a:pt x="31253" y="9418"/>
                    <a:pt x="31253" y="9517"/>
                    <a:pt x="31155" y="9640"/>
                  </a:cubicBezTo>
                  <a:cubicBezTo>
                    <a:pt x="31155" y="9517"/>
                    <a:pt x="31057" y="9320"/>
                    <a:pt x="31057" y="9222"/>
                  </a:cubicBezTo>
                  <a:close/>
                  <a:moveTo>
                    <a:pt x="31671" y="9517"/>
                  </a:moveTo>
                  <a:lnTo>
                    <a:pt x="31450" y="9738"/>
                  </a:lnTo>
                  <a:cubicBezTo>
                    <a:pt x="31573" y="9836"/>
                    <a:pt x="31671" y="9935"/>
                    <a:pt x="31770" y="10033"/>
                  </a:cubicBezTo>
                  <a:lnTo>
                    <a:pt x="31573" y="10033"/>
                  </a:lnTo>
                  <a:cubicBezTo>
                    <a:pt x="31352" y="9836"/>
                    <a:pt x="31352" y="9836"/>
                    <a:pt x="31253" y="9517"/>
                  </a:cubicBezTo>
                  <a:close/>
                  <a:moveTo>
                    <a:pt x="7535" y="7117"/>
                  </a:moveTo>
                  <a:lnTo>
                    <a:pt x="7599" y="7181"/>
                  </a:lnTo>
                  <a:cubicBezTo>
                    <a:pt x="7279" y="7377"/>
                    <a:pt x="7181" y="7672"/>
                    <a:pt x="6861" y="7795"/>
                  </a:cubicBezTo>
                  <a:lnTo>
                    <a:pt x="6861" y="8090"/>
                  </a:lnTo>
                  <a:cubicBezTo>
                    <a:pt x="6822" y="8071"/>
                    <a:pt x="6794" y="8063"/>
                    <a:pt x="6774" y="8063"/>
                  </a:cubicBezTo>
                  <a:cubicBezTo>
                    <a:pt x="6692" y="8063"/>
                    <a:pt x="6723" y="8189"/>
                    <a:pt x="6566" y="8189"/>
                  </a:cubicBezTo>
                  <a:lnTo>
                    <a:pt x="6369" y="8410"/>
                  </a:lnTo>
                  <a:lnTo>
                    <a:pt x="6468" y="8508"/>
                  </a:lnTo>
                  <a:cubicBezTo>
                    <a:pt x="6369" y="8607"/>
                    <a:pt x="6246" y="8607"/>
                    <a:pt x="6148" y="8705"/>
                  </a:cubicBezTo>
                  <a:cubicBezTo>
                    <a:pt x="6050" y="8902"/>
                    <a:pt x="5951" y="9025"/>
                    <a:pt x="5853" y="9123"/>
                  </a:cubicBezTo>
                  <a:cubicBezTo>
                    <a:pt x="5754" y="9222"/>
                    <a:pt x="5632" y="9320"/>
                    <a:pt x="5435" y="9320"/>
                  </a:cubicBezTo>
                  <a:cubicBezTo>
                    <a:pt x="5336" y="9418"/>
                    <a:pt x="5336" y="9640"/>
                    <a:pt x="5238" y="9738"/>
                  </a:cubicBezTo>
                  <a:cubicBezTo>
                    <a:pt x="5140" y="9836"/>
                    <a:pt x="5017" y="9935"/>
                    <a:pt x="4820" y="10131"/>
                  </a:cubicBezTo>
                  <a:lnTo>
                    <a:pt x="4820" y="9935"/>
                  </a:lnTo>
                  <a:cubicBezTo>
                    <a:pt x="4918" y="9935"/>
                    <a:pt x="5017" y="9836"/>
                    <a:pt x="5017" y="9738"/>
                  </a:cubicBezTo>
                  <a:cubicBezTo>
                    <a:pt x="5140" y="9517"/>
                    <a:pt x="5238" y="9222"/>
                    <a:pt x="5533" y="9222"/>
                  </a:cubicBezTo>
                  <a:cubicBezTo>
                    <a:pt x="5533" y="8902"/>
                    <a:pt x="5754" y="8705"/>
                    <a:pt x="6050" y="8508"/>
                  </a:cubicBezTo>
                  <a:cubicBezTo>
                    <a:pt x="6148" y="8410"/>
                    <a:pt x="6246" y="8189"/>
                    <a:pt x="6369" y="7992"/>
                  </a:cubicBezTo>
                  <a:lnTo>
                    <a:pt x="6468" y="7992"/>
                  </a:lnTo>
                  <a:cubicBezTo>
                    <a:pt x="6468" y="7992"/>
                    <a:pt x="6468" y="7894"/>
                    <a:pt x="6566" y="7894"/>
                  </a:cubicBezTo>
                  <a:lnTo>
                    <a:pt x="6763" y="7894"/>
                  </a:lnTo>
                  <a:cubicBezTo>
                    <a:pt x="6763" y="7795"/>
                    <a:pt x="6861" y="7672"/>
                    <a:pt x="6861" y="7476"/>
                  </a:cubicBezTo>
                  <a:lnTo>
                    <a:pt x="7082" y="7476"/>
                  </a:lnTo>
                  <a:cubicBezTo>
                    <a:pt x="7171" y="7298"/>
                    <a:pt x="7340" y="7281"/>
                    <a:pt x="7535" y="7117"/>
                  </a:cubicBezTo>
                  <a:close/>
                  <a:moveTo>
                    <a:pt x="27049" y="9222"/>
                  </a:moveTo>
                  <a:cubicBezTo>
                    <a:pt x="27270" y="9517"/>
                    <a:pt x="27467" y="9836"/>
                    <a:pt x="27565" y="10033"/>
                  </a:cubicBezTo>
                  <a:cubicBezTo>
                    <a:pt x="27663" y="10033"/>
                    <a:pt x="27565" y="10131"/>
                    <a:pt x="27663" y="10131"/>
                  </a:cubicBezTo>
                  <a:cubicBezTo>
                    <a:pt x="27565" y="10131"/>
                    <a:pt x="27565" y="10131"/>
                    <a:pt x="27565" y="10254"/>
                  </a:cubicBezTo>
                  <a:cubicBezTo>
                    <a:pt x="27368" y="9836"/>
                    <a:pt x="27147" y="9517"/>
                    <a:pt x="26852" y="9222"/>
                  </a:cubicBezTo>
                  <a:close/>
                  <a:moveTo>
                    <a:pt x="31573" y="10131"/>
                  </a:moveTo>
                  <a:cubicBezTo>
                    <a:pt x="31770" y="10131"/>
                    <a:pt x="31770" y="10254"/>
                    <a:pt x="31770" y="10353"/>
                  </a:cubicBezTo>
                  <a:cubicBezTo>
                    <a:pt x="31671" y="10353"/>
                    <a:pt x="31573" y="10451"/>
                    <a:pt x="31573" y="10451"/>
                  </a:cubicBezTo>
                  <a:cubicBezTo>
                    <a:pt x="31450" y="10451"/>
                    <a:pt x="31450" y="10451"/>
                    <a:pt x="31450" y="10353"/>
                  </a:cubicBezTo>
                  <a:lnTo>
                    <a:pt x="31573" y="10353"/>
                  </a:lnTo>
                  <a:lnTo>
                    <a:pt x="31573" y="10131"/>
                  </a:lnTo>
                  <a:close/>
                  <a:moveTo>
                    <a:pt x="31868" y="10353"/>
                  </a:moveTo>
                  <a:cubicBezTo>
                    <a:pt x="31966" y="10353"/>
                    <a:pt x="32065" y="10451"/>
                    <a:pt x="32188" y="10451"/>
                  </a:cubicBezTo>
                  <a:cubicBezTo>
                    <a:pt x="32065" y="10549"/>
                    <a:pt x="31966" y="10549"/>
                    <a:pt x="31868" y="10648"/>
                  </a:cubicBezTo>
                  <a:cubicBezTo>
                    <a:pt x="31868" y="10549"/>
                    <a:pt x="31966" y="10451"/>
                    <a:pt x="31868" y="10451"/>
                  </a:cubicBezTo>
                  <a:lnTo>
                    <a:pt x="31868" y="10353"/>
                  </a:lnTo>
                  <a:close/>
                  <a:moveTo>
                    <a:pt x="35040" y="11361"/>
                  </a:moveTo>
                  <a:cubicBezTo>
                    <a:pt x="35040" y="11484"/>
                    <a:pt x="35261" y="11582"/>
                    <a:pt x="35138" y="11680"/>
                  </a:cubicBezTo>
                  <a:cubicBezTo>
                    <a:pt x="34942" y="11680"/>
                    <a:pt x="35040" y="11484"/>
                    <a:pt x="35040" y="11361"/>
                  </a:cubicBezTo>
                  <a:close/>
                  <a:moveTo>
                    <a:pt x="2779" y="9935"/>
                  </a:moveTo>
                  <a:cubicBezTo>
                    <a:pt x="2779" y="10033"/>
                    <a:pt x="2779" y="10033"/>
                    <a:pt x="2681" y="10254"/>
                  </a:cubicBezTo>
                  <a:cubicBezTo>
                    <a:pt x="2779" y="10254"/>
                    <a:pt x="2779" y="10254"/>
                    <a:pt x="2779" y="10353"/>
                  </a:cubicBezTo>
                  <a:cubicBezTo>
                    <a:pt x="2558" y="10353"/>
                    <a:pt x="2558" y="10648"/>
                    <a:pt x="2361" y="10746"/>
                  </a:cubicBezTo>
                  <a:cubicBezTo>
                    <a:pt x="2361" y="10746"/>
                    <a:pt x="2361" y="10869"/>
                    <a:pt x="2460" y="10869"/>
                  </a:cubicBezTo>
                  <a:cubicBezTo>
                    <a:pt x="2361" y="10967"/>
                    <a:pt x="2263" y="11066"/>
                    <a:pt x="2164" y="11164"/>
                  </a:cubicBezTo>
                  <a:cubicBezTo>
                    <a:pt x="2164" y="11262"/>
                    <a:pt x="2066" y="11361"/>
                    <a:pt x="2263" y="11484"/>
                  </a:cubicBezTo>
                  <a:cubicBezTo>
                    <a:pt x="2164" y="11582"/>
                    <a:pt x="1943" y="11680"/>
                    <a:pt x="1943" y="11779"/>
                  </a:cubicBezTo>
                  <a:cubicBezTo>
                    <a:pt x="2066" y="11976"/>
                    <a:pt x="2066" y="12098"/>
                    <a:pt x="1845" y="12197"/>
                  </a:cubicBezTo>
                  <a:cubicBezTo>
                    <a:pt x="1845" y="12098"/>
                    <a:pt x="1746" y="12098"/>
                    <a:pt x="1648" y="12098"/>
                  </a:cubicBezTo>
                  <a:cubicBezTo>
                    <a:pt x="1648" y="11877"/>
                    <a:pt x="1746" y="11877"/>
                    <a:pt x="1746" y="11779"/>
                  </a:cubicBezTo>
                  <a:cubicBezTo>
                    <a:pt x="1845" y="11680"/>
                    <a:pt x="1746" y="11582"/>
                    <a:pt x="1845" y="11484"/>
                  </a:cubicBezTo>
                  <a:cubicBezTo>
                    <a:pt x="1943" y="11484"/>
                    <a:pt x="1943" y="11361"/>
                    <a:pt x="1943" y="11262"/>
                  </a:cubicBezTo>
                  <a:lnTo>
                    <a:pt x="2066" y="11262"/>
                  </a:lnTo>
                  <a:lnTo>
                    <a:pt x="2066" y="10967"/>
                  </a:lnTo>
                  <a:cubicBezTo>
                    <a:pt x="2164" y="10869"/>
                    <a:pt x="2263" y="10746"/>
                    <a:pt x="2263" y="10746"/>
                  </a:cubicBezTo>
                  <a:cubicBezTo>
                    <a:pt x="2361" y="10451"/>
                    <a:pt x="2558" y="10131"/>
                    <a:pt x="2779" y="9935"/>
                  </a:cubicBezTo>
                  <a:close/>
                  <a:moveTo>
                    <a:pt x="4107" y="11976"/>
                  </a:moveTo>
                  <a:lnTo>
                    <a:pt x="4107" y="12098"/>
                  </a:lnTo>
                  <a:cubicBezTo>
                    <a:pt x="4107" y="12197"/>
                    <a:pt x="4107" y="12197"/>
                    <a:pt x="4009" y="12197"/>
                  </a:cubicBezTo>
                  <a:lnTo>
                    <a:pt x="4009" y="12098"/>
                  </a:lnTo>
                  <a:cubicBezTo>
                    <a:pt x="4009" y="12098"/>
                    <a:pt x="4009" y="11976"/>
                    <a:pt x="4107" y="11976"/>
                  </a:cubicBezTo>
                  <a:close/>
                  <a:moveTo>
                    <a:pt x="1746" y="12197"/>
                  </a:moveTo>
                  <a:cubicBezTo>
                    <a:pt x="1746" y="12394"/>
                    <a:pt x="1550" y="12492"/>
                    <a:pt x="1550" y="12590"/>
                  </a:cubicBezTo>
                  <a:cubicBezTo>
                    <a:pt x="1451" y="12492"/>
                    <a:pt x="1550" y="12295"/>
                    <a:pt x="1648" y="12197"/>
                  </a:cubicBezTo>
                  <a:close/>
                  <a:moveTo>
                    <a:pt x="3787" y="10869"/>
                  </a:moveTo>
                  <a:cubicBezTo>
                    <a:pt x="3787" y="11066"/>
                    <a:pt x="3689" y="11164"/>
                    <a:pt x="3689" y="11262"/>
                  </a:cubicBezTo>
                  <a:cubicBezTo>
                    <a:pt x="3591" y="11262"/>
                    <a:pt x="3689" y="11361"/>
                    <a:pt x="3591" y="11361"/>
                  </a:cubicBezTo>
                  <a:cubicBezTo>
                    <a:pt x="3394" y="11779"/>
                    <a:pt x="3296" y="12197"/>
                    <a:pt x="2976" y="12590"/>
                  </a:cubicBezTo>
                  <a:lnTo>
                    <a:pt x="2927" y="12590"/>
                  </a:lnTo>
                  <a:cubicBezTo>
                    <a:pt x="2882" y="12451"/>
                    <a:pt x="2898" y="12373"/>
                    <a:pt x="2976" y="12295"/>
                  </a:cubicBezTo>
                  <a:cubicBezTo>
                    <a:pt x="3074" y="12197"/>
                    <a:pt x="3173" y="11976"/>
                    <a:pt x="3173" y="11877"/>
                  </a:cubicBezTo>
                  <a:cubicBezTo>
                    <a:pt x="3173" y="11680"/>
                    <a:pt x="3296" y="11582"/>
                    <a:pt x="3394" y="11484"/>
                  </a:cubicBezTo>
                  <a:cubicBezTo>
                    <a:pt x="3492" y="11361"/>
                    <a:pt x="3591" y="11262"/>
                    <a:pt x="3591" y="11262"/>
                  </a:cubicBezTo>
                  <a:lnTo>
                    <a:pt x="3591" y="11066"/>
                  </a:lnTo>
                  <a:cubicBezTo>
                    <a:pt x="3591" y="10967"/>
                    <a:pt x="3689" y="10967"/>
                    <a:pt x="3689" y="10869"/>
                  </a:cubicBezTo>
                  <a:close/>
                  <a:moveTo>
                    <a:pt x="8508" y="12197"/>
                  </a:moveTo>
                  <a:cubicBezTo>
                    <a:pt x="8410" y="12197"/>
                    <a:pt x="8410" y="12394"/>
                    <a:pt x="8312" y="12394"/>
                  </a:cubicBezTo>
                  <a:cubicBezTo>
                    <a:pt x="8312" y="12492"/>
                    <a:pt x="8410" y="12492"/>
                    <a:pt x="8410" y="12492"/>
                  </a:cubicBezTo>
                  <a:cubicBezTo>
                    <a:pt x="8410" y="12590"/>
                    <a:pt x="8410" y="12590"/>
                    <a:pt x="8312" y="12590"/>
                  </a:cubicBezTo>
                  <a:lnTo>
                    <a:pt x="8508" y="12590"/>
                  </a:lnTo>
                  <a:lnTo>
                    <a:pt x="8410" y="12713"/>
                  </a:lnTo>
                  <a:lnTo>
                    <a:pt x="8705" y="12713"/>
                  </a:lnTo>
                  <a:cubicBezTo>
                    <a:pt x="8607" y="12590"/>
                    <a:pt x="8607" y="12590"/>
                    <a:pt x="8508" y="12492"/>
                  </a:cubicBezTo>
                  <a:cubicBezTo>
                    <a:pt x="8607" y="12492"/>
                    <a:pt x="8607" y="12295"/>
                    <a:pt x="8607" y="12197"/>
                  </a:cubicBezTo>
                  <a:close/>
                  <a:moveTo>
                    <a:pt x="2874" y="12805"/>
                  </a:moveTo>
                  <a:cubicBezTo>
                    <a:pt x="2867" y="12943"/>
                    <a:pt x="2845" y="13074"/>
                    <a:pt x="2779" y="13205"/>
                  </a:cubicBezTo>
                  <a:cubicBezTo>
                    <a:pt x="2710" y="12996"/>
                    <a:pt x="2788" y="12886"/>
                    <a:pt x="2874" y="12805"/>
                  </a:cubicBezTo>
                  <a:close/>
                  <a:moveTo>
                    <a:pt x="1550" y="12713"/>
                  </a:moveTo>
                  <a:cubicBezTo>
                    <a:pt x="1550" y="12910"/>
                    <a:pt x="1451" y="13107"/>
                    <a:pt x="1328" y="13426"/>
                  </a:cubicBezTo>
                  <a:lnTo>
                    <a:pt x="1328" y="13008"/>
                  </a:lnTo>
                  <a:cubicBezTo>
                    <a:pt x="1451" y="12910"/>
                    <a:pt x="1328" y="12812"/>
                    <a:pt x="1328" y="12713"/>
                  </a:cubicBezTo>
                  <a:close/>
                  <a:moveTo>
                    <a:pt x="3394" y="13328"/>
                  </a:moveTo>
                  <a:lnTo>
                    <a:pt x="3394" y="13525"/>
                  </a:lnTo>
                  <a:lnTo>
                    <a:pt x="3296" y="13525"/>
                  </a:lnTo>
                  <a:lnTo>
                    <a:pt x="3296" y="13328"/>
                  </a:lnTo>
                  <a:close/>
                  <a:moveTo>
                    <a:pt x="29114" y="13525"/>
                  </a:moveTo>
                  <a:lnTo>
                    <a:pt x="29114" y="13721"/>
                  </a:lnTo>
                  <a:lnTo>
                    <a:pt x="28991" y="13721"/>
                  </a:lnTo>
                  <a:lnTo>
                    <a:pt x="28991" y="13525"/>
                  </a:lnTo>
                  <a:close/>
                  <a:moveTo>
                    <a:pt x="29212" y="11877"/>
                  </a:moveTo>
                  <a:cubicBezTo>
                    <a:pt x="29409" y="12197"/>
                    <a:pt x="29508" y="12492"/>
                    <a:pt x="29729" y="12812"/>
                  </a:cubicBezTo>
                  <a:lnTo>
                    <a:pt x="29729" y="12910"/>
                  </a:lnTo>
                  <a:cubicBezTo>
                    <a:pt x="29729" y="13008"/>
                    <a:pt x="29827" y="13107"/>
                    <a:pt x="29926" y="13205"/>
                  </a:cubicBezTo>
                  <a:lnTo>
                    <a:pt x="29926" y="13328"/>
                  </a:lnTo>
                  <a:lnTo>
                    <a:pt x="29926" y="13721"/>
                  </a:lnTo>
                  <a:cubicBezTo>
                    <a:pt x="29827" y="13525"/>
                    <a:pt x="29729" y="13426"/>
                    <a:pt x="29729" y="13328"/>
                  </a:cubicBezTo>
                  <a:cubicBezTo>
                    <a:pt x="29729" y="13107"/>
                    <a:pt x="29606" y="13008"/>
                    <a:pt x="29606" y="12910"/>
                  </a:cubicBezTo>
                  <a:cubicBezTo>
                    <a:pt x="29508" y="12812"/>
                    <a:pt x="29508" y="12713"/>
                    <a:pt x="29409" y="12590"/>
                  </a:cubicBezTo>
                  <a:cubicBezTo>
                    <a:pt x="29409" y="12492"/>
                    <a:pt x="29311" y="12394"/>
                    <a:pt x="29311" y="12295"/>
                  </a:cubicBezTo>
                  <a:cubicBezTo>
                    <a:pt x="29311" y="12197"/>
                    <a:pt x="29212" y="12197"/>
                    <a:pt x="29212" y="12098"/>
                  </a:cubicBezTo>
                  <a:lnTo>
                    <a:pt x="29212" y="11877"/>
                  </a:lnTo>
                  <a:close/>
                  <a:moveTo>
                    <a:pt x="6664" y="13623"/>
                  </a:moveTo>
                  <a:cubicBezTo>
                    <a:pt x="6664" y="13721"/>
                    <a:pt x="6566" y="13820"/>
                    <a:pt x="6566" y="13943"/>
                  </a:cubicBezTo>
                  <a:lnTo>
                    <a:pt x="6664" y="14041"/>
                  </a:lnTo>
                  <a:lnTo>
                    <a:pt x="6664" y="13623"/>
                  </a:lnTo>
                  <a:close/>
                  <a:moveTo>
                    <a:pt x="35556" y="13328"/>
                  </a:moveTo>
                  <a:cubicBezTo>
                    <a:pt x="35556" y="13525"/>
                    <a:pt x="35655" y="13721"/>
                    <a:pt x="35655" y="13820"/>
                  </a:cubicBezTo>
                  <a:lnTo>
                    <a:pt x="35655" y="14041"/>
                  </a:lnTo>
                  <a:lnTo>
                    <a:pt x="35655" y="14139"/>
                  </a:lnTo>
                  <a:cubicBezTo>
                    <a:pt x="35556" y="14139"/>
                    <a:pt x="35458" y="14041"/>
                    <a:pt x="35458" y="14041"/>
                  </a:cubicBezTo>
                  <a:cubicBezTo>
                    <a:pt x="35458" y="13820"/>
                    <a:pt x="35458" y="13623"/>
                    <a:pt x="35556" y="13328"/>
                  </a:cubicBezTo>
                  <a:close/>
                  <a:moveTo>
                    <a:pt x="3787" y="14041"/>
                  </a:moveTo>
                  <a:cubicBezTo>
                    <a:pt x="3787" y="14169"/>
                    <a:pt x="3745" y="14214"/>
                    <a:pt x="3689" y="14257"/>
                  </a:cubicBezTo>
                  <a:lnTo>
                    <a:pt x="3689" y="14257"/>
                  </a:lnTo>
                  <a:lnTo>
                    <a:pt x="3689" y="14238"/>
                  </a:lnTo>
                  <a:cubicBezTo>
                    <a:pt x="3492" y="14139"/>
                    <a:pt x="3689" y="14139"/>
                    <a:pt x="3787" y="14041"/>
                  </a:cubicBezTo>
                  <a:close/>
                  <a:moveTo>
                    <a:pt x="8607" y="13943"/>
                  </a:moveTo>
                  <a:lnTo>
                    <a:pt x="8705" y="14041"/>
                  </a:lnTo>
                  <a:lnTo>
                    <a:pt x="8705" y="14434"/>
                  </a:lnTo>
                  <a:lnTo>
                    <a:pt x="8607" y="14434"/>
                  </a:lnTo>
                  <a:lnTo>
                    <a:pt x="8607" y="13943"/>
                  </a:lnTo>
                  <a:close/>
                  <a:moveTo>
                    <a:pt x="3074" y="14139"/>
                  </a:moveTo>
                  <a:cubicBezTo>
                    <a:pt x="3173" y="14238"/>
                    <a:pt x="3173" y="14238"/>
                    <a:pt x="3296" y="14238"/>
                  </a:cubicBezTo>
                  <a:cubicBezTo>
                    <a:pt x="3173" y="14336"/>
                    <a:pt x="3173" y="14336"/>
                    <a:pt x="3173" y="14434"/>
                  </a:cubicBezTo>
                  <a:cubicBezTo>
                    <a:pt x="3173" y="14434"/>
                    <a:pt x="3173" y="14557"/>
                    <a:pt x="3074" y="14656"/>
                  </a:cubicBezTo>
                  <a:cubicBezTo>
                    <a:pt x="2976" y="14434"/>
                    <a:pt x="3173" y="14336"/>
                    <a:pt x="3074" y="14139"/>
                  </a:cubicBezTo>
                  <a:close/>
                  <a:moveTo>
                    <a:pt x="30024" y="14139"/>
                  </a:moveTo>
                  <a:lnTo>
                    <a:pt x="30024" y="14336"/>
                  </a:lnTo>
                  <a:lnTo>
                    <a:pt x="30024" y="14656"/>
                  </a:lnTo>
                  <a:cubicBezTo>
                    <a:pt x="30024" y="14557"/>
                    <a:pt x="30024" y="14336"/>
                    <a:pt x="29926" y="14238"/>
                  </a:cubicBezTo>
                  <a:cubicBezTo>
                    <a:pt x="29926" y="14238"/>
                    <a:pt x="30024" y="14238"/>
                    <a:pt x="30024" y="14139"/>
                  </a:cubicBezTo>
                  <a:close/>
                  <a:moveTo>
                    <a:pt x="35556" y="14238"/>
                  </a:moveTo>
                  <a:lnTo>
                    <a:pt x="35655" y="14336"/>
                  </a:lnTo>
                  <a:lnTo>
                    <a:pt x="35655" y="14852"/>
                  </a:lnTo>
                  <a:cubicBezTo>
                    <a:pt x="35556" y="14754"/>
                    <a:pt x="35556" y="14754"/>
                    <a:pt x="35458" y="14656"/>
                  </a:cubicBezTo>
                  <a:lnTo>
                    <a:pt x="35458" y="14434"/>
                  </a:lnTo>
                  <a:lnTo>
                    <a:pt x="35556" y="14557"/>
                  </a:lnTo>
                  <a:lnTo>
                    <a:pt x="35556" y="14238"/>
                  </a:lnTo>
                  <a:close/>
                  <a:moveTo>
                    <a:pt x="35556" y="14852"/>
                  </a:moveTo>
                  <a:lnTo>
                    <a:pt x="35655" y="14951"/>
                  </a:lnTo>
                  <a:cubicBezTo>
                    <a:pt x="35655" y="15049"/>
                    <a:pt x="35556" y="15172"/>
                    <a:pt x="35556" y="15270"/>
                  </a:cubicBezTo>
                  <a:lnTo>
                    <a:pt x="35458" y="15270"/>
                  </a:lnTo>
                  <a:lnTo>
                    <a:pt x="35458" y="15369"/>
                  </a:lnTo>
                  <a:cubicBezTo>
                    <a:pt x="35360" y="15369"/>
                    <a:pt x="35360" y="15369"/>
                    <a:pt x="35261" y="15270"/>
                  </a:cubicBezTo>
                  <a:lnTo>
                    <a:pt x="35360" y="15270"/>
                  </a:lnTo>
                  <a:cubicBezTo>
                    <a:pt x="35360" y="15172"/>
                    <a:pt x="35360" y="15172"/>
                    <a:pt x="35261" y="15172"/>
                  </a:cubicBezTo>
                  <a:lnTo>
                    <a:pt x="35360" y="15049"/>
                  </a:lnTo>
                  <a:cubicBezTo>
                    <a:pt x="35458" y="15049"/>
                    <a:pt x="35458" y="15049"/>
                    <a:pt x="35556" y="15172"/>
                  </a:cubicBezTo>
                  <a:lnTo>
                    <a:pt x="35556" y="14852"/>
                  </a:lnTo>
                  <a:close/>
                  <a:moveTo>
                    <a:pt x="4304" y="15172"/>
                  </a:moveTo>
                  <a:cubicBezTo>
                    <a:pt x="4304" y="15270"/>
                    <a:pt x="4205" y="15270"/>
                    <a:pt x="4107" y="15369"/>
                  </a:cubicBezTo>
                  <a:lnTo>
                    <a:pt x="4107" y="15467"/>
                  </a:lnTo>
                  <a:cubicBezTo>
                    <a:pt x="4107" y="15467"/>
                    <a:pt x="4009" y="15369"/>
                    <a:pt x="4009" y="15270"/>
                  </a:cubicBezTo>
                  <a:cubicBezTo>
                    <a:pt x="4107" y="15172"/>
                    <a:pt x="4205" y="15172"/>
                    <a:pt x="4304" y="15172"/>
                  </a:cubicBezTo>
                  <a:close/>
                  <a:moveTo>
                    <a:pt x="12197" y="8607"/>
                  </a:moveTo>
                  <a:lnTo>
                    <a:pt x="12197" y="8804"/>
                  </a:lnTo>
                  <a:cubicBezTo>
                    <a:pt x="12098" y="8902"/>
                    <a:pt x="12000" y="9025"/>
                    <a:pt x="11902" y="9123"/>
                  </a:cubicBezTo>
                  <a:lnTo>
                    <a:pt x="11902" y="9222"/>
                  </a:lnTo>
                  <a:cubicBezTo>
                    <a:pt x="11680" y="9320"/>
                    <a:pt x="11680" y="9418"/>
                    <a:pt x="11582" y="9517"/>
                  </a:cubicBezTo>
                  <a:cubicBezTo>
                    <a:pt x="11385" y="9738"/>
                    <a:pt x="11385" y="9935"/>
                    <a:pt x="11164" y="10131"/>
                  </a:cubicBezTo>
                  <a:cubicBezTo>
                    <a:pt x="11164" y="10131"/>
                    <a:pt x="11066" y="10254"/>
                    <a:pt x="11066" y="10353"/>
                  </a:cubicBezTo>
                  <a:cubicBezTo>
                    <a:pt x="11066" y="10451"/>
                    <a:pt x="10967" y="10549"/>
                    <a:pt x="10869" y="10648"/>
                  </a:cubicBezTo>
                  <a:cubicBezTo>
                    <a:pt x="10869" y="10746"/>
                    <a:pt x="10771" y="10869"/>
                    <a:pt x="10771" y="10967"/>
                  </a:cubicBezTo>
                  <a:cubicBezTo>
                    <a:pt x="10672" y="11361"/>
                    <a:pt x="10353" y="11680"/>
                    <a:pt x="10254" y="12098"/>
                  </a:cubicBezTo>
                  <a:cubicBezTo>
                    <a:pt x="10254" y="12098"/>
                    <a:pt x="10254" y="12197"/>
                    <a:pt x="10156" y="12197"/>
                  </a:cubicBezTo>
                  <a:lnTo>
                    <a:pt x="10156" y="12492"/>
                  </a:lnTo>
                  <a:cubicBezTo>
                    <a:pt x="10156" y="12492"/>
                    <a:pt x="10058" y="12492"/>
                    <a:pt x="10058" y="12590"/>
                  </a:cubicBezTo>
                  <a:cubicBezTo>
                    <a:pt x="9935" y="12910"/>
                    <a:pt x="9836" y="13205"/>
                    <a:pt x="9836" y="13426"/>
                  </a:cubicBezTo>
                  <a:lnTo>
                    <a:pt x="9738" y="13525"/>
                  </a:lnTo>
                  <a:cubicBezTo>
                    <a:pt x="9738" y="13721"/>
                    <a:pt x="9738" y="14041"/>
                    <a:pt x="9640" y="14238"/>
                  </a:cubicBezTo>
                  <a:lnTo>
                    <a:pt x="9640" y="14434"/>
                  </a:lnTo>
                  <a:cubicBezTo>
                    <a:pt x="9738" y="14557"/>
                    <a:pt x="9541" y="14557"/>
                    <a:pt x="9640" y="14656"/>
                  </a:cubicBezTo>
                  <a:cubicBezTo>
                    <a:pt x="9640" y="14754"/>
                    <a:pt x="9541" y="14852"/>
                    <a:pt x="9541" y="14951"/>
                  </a:cubicBezTo>
                  <a:lnTo>
                    <a:pt x="9541" y="15467"/>
                  </a:lnTo>
                  <a:cubicBezTo>
                    <a:pt x="9443" y="15270"/>
                    <a:pt x="9541" y="15049"/>
                    <a:pt x="9443" y="14852"/>
                  </a:cubicBezTo>
                  <a:lnTo>
                    <a:pt x="9443" y="14754"/>
                  </a:lnTo>
                  <a:cubicBezTo>
                    <a:pt x="9443" y="14336"/>
                    <a:pt x="9640" y="13943"/>
                    <a:pt x="9541" y="13525"/>
                  </a:cubicBezTo>
                  <a:cubicBezTo>
                    <a:pt x="9640" y="13328"/>
                    <a:pt x="9640" y="13205"/>
                    <a:pt x="9640" y="13107"/>
                  </a:cubicBezTo>
                  <a:cubicBezTo>
                    <a:pt x="9640" y="13008"/>
                    <a:pt x="9738" y="12812"/>
                    <a:pt x="9738" y="12812"/>
                  </a:cubicBezTo>
                  <a:cubicBezTo>
                    <a:pt x="9836" y="12590"/>
                    <a:pt x="9836" y="12394"/>
                    <a:pt x="9935" y="12295"/>
                  </a:cubicBezTo>
                  <a:cubicBezTo>
                    <a:pt x="10058" y="12098"/>
                    <a:pt x="10058" y="11976"/>
                    <a:pt x="10156" y="11779"/>
                  </a:cubicBezTo>
                  <a:cubicBezTo>
                    <a:pt x="10156" y="11680"/>
                    <a:pt x="10254" y="11582"/>
                    <a:pt x="10254" y="11484"/>
                  </a:cubicBezTo>
                  <a:cubicBezTo>
                    <a:pt x="10353" y="11066"/>
                    <a:pt x="10672" y="10549"/>
                    <a:pt x="10967" y="10254"/>
                  </a:cubicBezTo>
                  <a:cubicBezTo>
                    <a:pt x="10967" y="9836"/>
                    <a:pt x="11287" y="9640"/>
                    <a:pt x="11484" y="9320"/>
                  </a:cubicBezTo>
                  <a:cubicBezTo>
                    <a:pt x="11582" y="9123"/>
                    <a:pt x="11779" y="9025"/>
                    <a:pt x="11902" y="8804"/>
                  </a:cubicBezTo>
                  <a:cubicBezTo>
                    <a:pt x="12098" y="8804"/>
                    <a:pt x="12000" y="8607"/>
                    <a:pt x="12197" y="8607"/>
                  </a:cubicBezTo>
                  <a:close/>
                  <a:moveTo>
                    <a:pt x="4402" y="15566"/>
                  </a:moveTo>
                  <a:lnTo>
                    <a:pt x="4402" y="15787"/>
                  </a:lnTo>
                  <a:lnTo>
                    <a:pt x="4304" y="15787"/>
                  </a:lnTo>
                  <a:lnTo>
                    <a:pt x="4304" y="15566"/>
                  </a:lnTo>
                  <a:close/>
                  <a:moveTo>
                    <a:pt x="419" y="14951"/>
                  </a:moveTo>
                  <a:cubicBezTo>
                    <a:pt x="320" y="15049"/>
                    <a:pt x="99" y="15049"/>
                    <a:pt x="99" y="15270"/>
                  </a:cubicBezTo>
                  <a:cubicBezTo>
                    <a:pt x="99" y="15270"/>
                    <a:pt x="99" y="15369"/>
                    <a:pt x="222" y="15369"/>
                  </a:cubicBezTo>
                  <a:cubicBezTo>
                    <a:pt x="99" y="15369"/>
                    <a:pt x="99" y="15467"/>
                    <a:pt x="1" y="15467"/>
                  </a:cubicBezTo>
                  <a:cubicBezTo>
                    <a:pt x="222" y="15566"/>
                    <a:pt x="99" y="15664"/>
                    <a:pt x="1" y="15664"/>
                  </a:cubicBezTo>
                  <a:cubicBezTo>
                    <a:pt x="222" y="15787"/>
                    <a:pt x="222" y="15984"/>
                    <a:pt x="419" y="15984"/>
                  </a:cubicBezTo>
                  <a:cubicBezTo>
                    <a:pt x="419" y="15984"/>
                    <a:pt x="517" y="15885"/>
                    <a:pt x="517" y="15787"/>
                  </a:cubicBezTo>
                  <a:cubicBezTo>
                    <a:pt x="615" y="15885"/>
                    <a:pt x="615" y="15885"/>
                    <a:pt x="714" y="15885"/>
                  </a:cubicBezTo>
                  <a:cubicBezTo>
                    <a:pt x="714" y="15787"/>
                    <a:pt x="837" y="15566"/>
                    <a:pt x="517" y="15467"/>
                  </a:cubicBezTo>
                  <a:lnTo>
                    <a:pt x="517" y="15664"/>
                  </a:lnTo>
                  <a:lnTo>
                    <a:pt x="419" y="15664"/>
                  </a:lnTo>
                  <a:cubicBezTo>
                    <a:pt x="517" y="15566"/>
                    <a:pt x="517" y="15467"/>
                    <a:pt x="517" y="15369"/>
                  </a:cubicBezTo>
                  <a:cubicBezTo>
                    <a:pt x="615" y="15270"/>
                    <a:pt x="714" y="15270"/>
                    <a:pt x="714" y="15270"/>
                  </a:cubicBezTo>
                  <a:cubicBezTo>
                    <a:pt x="714" y="15172"/>
                    <a:pt x="714" y="15049"/>
                    <a:pt x="615" y="14951"/>
                  </a:cubicBezTo>
                  <a:cubicBezTo>
                    <a:pt x="615" y="14951"/>
                    <a:pt x="615" y="15049"/>
                    <a:pt x="517" y="15049"/>
                  </a:cubicBezTo>
                  <a:cubicBezTo>
                    <a:pt x="517" y="14951"/>
                    <a:pt x="419" y="14951"/>
                    <a:pt x="419" y="14951"/>
                  </a:cubicBezTo>
                  <a:close/>
                  <a:moveTo>
                    <a:pt x="35360" y="15566"/>
                  </a:moveTo>
                  <a:cubicBezTo>
                    <a:pt x="35458" y="15664"/>
                    <a:pt x="35458" y="15664"/>
                    <a:pt x="35556" y="15664"/>
                  </a:cubicBezTo>
                  <a:cubicBezTo>
                    <a:pt x="35458" y="15787"/>
                    <a:pt x="35458" y="15787"/>
                    <a:pt x="35360" y="15787"/>
                  </a:cubicBezTo>
                  <a:cubicBezTo>
                    <a:pt x="35458" y="15885"/>
                    <a:pt x="35458" y="15984"/>
                    <a:pt x="35458" y="16082"/>
                  </a:cubicBezTo>
                  <a:lnTo>
                    <a:pt x="35261" y="16082"/>
                  </a:lnTo>
                  <a:lnTo>
                    <a:pt x="35261" y="15885"/>
                  </a:lnTo>
                  <a:cubicBezTo>
                    <a:pt x="35261" y="15787"/>
                    <a:pt x="35138" y="15664"/>
                    <a:pt x="35360" y="15566"/>
                  </a:cubicBezTo>
                  <a:close/>
                  <a:moveTo>
                    <a:pt x="35261" y="16180"/>
                  </a:moveTo>
                  <a:cubicBezTo>
                    <a:pt x="35360" y="16180"/>
                    <a:pt x="35360" y="16279"/>
                    <a:pt x="35360" y="16402"/>
                  </a:cubicBezTo>
                  <a:cubicBezTo>
                    <a:pt x="35360" y="16500"/>
                    <a:pt x="35261" y="16500"/>
                    <a:pt x="35261" y="16500"/>
                  </a:cubicBezTo>
                  <a:cubicBezTo>
                    <a:pt x="35261" y="16500"/>
                    <a:pt x="35261" y="16402"/>
                    <a:pt x="35138" y="16279"/>
                  </a:cubicBezTo>
                  <a:lnTo>
                    <a:pt x="35261" y="16180"/>
                  </a:lnTo>
                  <a:close/>
                  <a:moveTo>
                    <a:pt x="4402" y="16402"/>
                  </a:moveTo>
                  <a:lnTo>
                    <a:pt x="4402" y="16598"/>
                  </a:lnTo>
                  <a:cubicBezTo>
                    <a:pt x="4402" y="16598"/>
                    <a:pt x="4402" y="16697"/>
                    <a:pt x="4304" y="16697"/>
                  </a:cubicBezTo>
                  <a:lnTo>
                    <a:pt x="4304" y="16500"/>
                  </a:lnTo>
                  <a:cubicBezTo>
                    <a:pt x="4402" y="16500"/>
                    <a:pt x="4402" y="16500"/>
                    <a:pt x="4402" y="16402"/>
                  </a:cubicBezTo>
                  <a:close/>
                  <a:moveTo>
                    <a:pt x="33196" y="13328"/>
                  </a:moveTo>
                  <a:cubicBezTo>
                    <a:pt x="33294" y="13426"/>
                    <a:pt x="33294" y="13623"/>
                    <a:pt x="33294" y="13820"/>
                  </a:cubicBezTo>
                  <a:cubicBezTo>
                    <a:pt x="33294" y="14041"/>
                    <a:pt x="33294" y="14238"/>
                    <a:pt x="33417" y="14434"/>
                  </a:cubicBezTo>
                  <a:cubicBezTo>
                    <a:pt x="33417" y="14557"/>
                    <a:pt x="33417" y="14557"/>
                    <a:pt x="33294" y="14557"/>
                  </a:cubicBezTo>
                  <a:cubicBezTo>
                    <a:pt x="33417" y="14656"/>
                    <a:pt x="33417" y="14852"/>
                    <a:pt x="33516" y="14951"/>
                  </a:cubicBezTo>
                  <a:cubicBezTo>
                    <a:pt x="33294" y="15049"/>
                    <a:pt x="33516" y="15270"/>
                    <a:pt x="33294" y="15467"/>
                  </a:cubicBezTo>
                  <a:cubicBezTo>
                    <a:pt x="33294" y="15467"/>
                    <a:pt x="33417" y="15566"/>
                    <a:pt x="33417" y="15664"/>
                  </a:cubicBezTo>
                  <a:cubicBezTo>
                    <a:pt x="33417" y="15787"/>
                    <a:pt x="33294" y="15787"/>
                    <a:pt x="33196" y="15885"/>
                  </a:cubicBezTo>
                  <a:cubicBezTo>
                    <a:pt x="33294" y="15984"/>
                    <a:pt x="33294" y="16082"/>
                    <a:pt x="33294" y="16180"/>
                  </a:cubicBezTo>
                  <a:cubicBezTo>
                    <a:pt x="33196" y="16402"/>
                    <a:pt x="33196" y="16598"/>
                    <a:pt x="33098" y="16893"/>
                  </a:cubicBezTo>
                  <a:lnTo>
                    <a:pt x="32999" y="16893"/>
                  </a:lnTo>
                  <a:cubicBezTo>
                    <a:pt x="32999" y="16697"/>
                    <a:pt x="32901" y="16598"/>
                    <a:pt x="32999" y="16402"/>
                  </a:cubicBezTo>
                  <a:cubicBezTo>
                    <a:pt x="33098" y="16279"/>
                    <a:pt x="32999" y="16082"/>
                    <a:pt x="33098" y="15984"/>
                  </a:cubicBezTo>
                  <a:cubicBezTo>
                    <a:pt x="33098" y="15787"/>
                    <a:pt x="33098" y="15664"/>
                    <a:pt x="33196" y="15467"/>
                  </a:cubicBezTo>
                  <a:cubicBezTo>
                    <a:pt x="32999" y="15172"/>
                    <a:pt x="33196" y="14754"/>
                    <a:pt x="33098" y="14336"/>
                  </a:cubicBezTo>
                  <a:cubicBezTo>
                    <a:pt x="33196" y="14139"/>
                    <a:pt x="33196" y="13820"/>
                    <a:pt x="32999" y="13426"/>
                  </a:cubicBezTo>
                  <a:cubicBezTo>
                    <a:pt x="33098" y="13426"/>
                    <a:pt x="33196" y="13328"/>
                    <a:pt x="33196" y="13328"/>
                  </a:cubicBezTo>
                  <a:close/>
                  <a:moveTo>
                    <a:pt x="9222" y="16598"/>
                  </a:moveTo>
                  <a:cubicBezTo>
                    <a:pt x="9320" y="16795"/>
                    <a:pt x="9320" y="16795"/>
                    <a:pt x="9541" y="16893"/>
                  </a:cubicBezTo>
                  <a:cubicBezTo>
                    <a:pt x="9458" y="16998"/>
                    <a:pt x="9357" y="17013"/>
                    <a:pt x="9268" y="17076"/>
                  </a:cubicBezTo>
                  <a:lnTo>
                    <a:pt x="9268" y="17076"/>
                  </a:lnTo>
                  <a:cubicBezTo>
                    <a:pt x="9239" y="16926"/>
                    <a:pt x="9222" y="16773"/>
                    <a:pt x="9222" y="16598"/>
                  </a:cubicBezTo>
                  <a:close/>
                  <a:moveTo>
                    <a:pt x="30540" y="15369"/>
                  </a:moveTo>
                  <a:cubicBezTo>
                    <a:pt x="30540" y="15467"/>
                    <a:pt x="30639" y="15467"/>
                    <a:pt x="30639" y="15566"/>
                  </a:cubicBezTo>
                  <a:cubicBezTo>
                    <a:pt x="30835" y="15885"/>
                    <a:pt x="30737" y="16279"/>
                    <a:pt x="30737" y="16697"/>
                  </a:cubicBezTo>
                  <a:lnTo>
                    <a:pt x="30737" y="16893"/>
                  </a:lnTo>
                  <a:lnTo>
                    <a:pt x="30737" y="17115"/>
                  </a:lnTo>
                  <a:cubicBezTo>
                    <a:pt x="30737" y="17213"/>
                    <a:pt x="30639" y="17213"/>
                    <a:pt x="30639" y="17311"/>
                  </a:cubicBezTo>
                  <a:cubicBezTo>
                    <a:pt x="30540" y="17311"/>
                    <a:pt x="30540" y="17213"/>
                    <a:pt x="30442" y="17115"/>
                  </a:cubicBezTo>
                  <a:lnTo>
                    <a:pt x="30639" y="17115"/>
                  </a:lnTo>
                  <a:cubicBezTo>
                    <a:pt x="30442" y="16500"/>
                    <a:pt x="30540" y="15984"/>
                    <a:pt x="30540" y="15369"/>
                  </a:cubicBezTo>
                  <a:close/>
                  <a:moveTo>
                    <a:pt x="9277" y="17123"/>
                  </a:moveTo>
                  <a:cubicBezTo>
                    <a:pt x="9361" y="17147"/>
                    <a:pt x="9443" y="17213"/>
                    <a:pt x="9443" y="17213"/>
                  </a:cubicBezTo>
                  <a:lnTo>
                    <a:pt x="9443" y="17508"/>
                  </a:lnTo>
                  <a:cubicBezTo>
                    <a:pt x="9541" y="17508"/>
                    <a:pt x="9640" y="17631"/>
                    <a:pt x="9640" y="17729"/>
                  </a:cubicBezTo>
                  <a:cubicBezTo>
                    <a:pt x="9541" y="17828"/>
                    <a:pt x="9836" y="17926"/>
                    <a:pt x="9541" y="18024"/>
                  </a:cubicBezTo>
                  <a:lnTo>
                    <a:pt x="9541" y="17926"/>
                  </a:lnTo>
                  <a:lnTo>
                    <a:pt x="9541" y="17631"/>
                  </a:lnTo>
                  <a:cubicBezTo>
                    <a:pt x="9443" y="17631"/>
                    <a:pt x="9443" y="17729"/>
                    <a:pt x="9443" y="17729"/>
                  </a:cubicBezTo>
                  <a:cubicBezTo>
                    <a:pt x="9377" y="17505"/>
                    <a:pt x="9318" y="17315"/>
                    <a:pt x="9277" y="17123"/>
                  </a:cubicBezTo>
                  <a:close/>
                  <a:moveTo>
                    <a:pt x="10058" y="17926"/>
                  </a:moveTo>
                  <a:lnTo>
                    <a:pt x="10058" y="17926"/>
                  </a:lnTo>
                  <a:cubicBezTo>
                    <a:pt x="10156" y="18024"/>
                    <a:pt x="10156" y="18123"/>
                    <a:pt x="10156" y="18246"/>
                  </a:cubicBezTo>
                  <a:cubicBezTo>
                    <a:pt x="9935" y="18246"/>
                    <a:pt x="10058" y="18024"/>
                    <a:pt x="10058" y="17926"/>
                  </a:cubicBezTo>
                  <a:close/>
                  <a:moveTo>
                    <a:pt x="29114" y="18344"/>
                  </a:moveTo>
                  <a:cubicBezTo>
                    <a:pt x="29114" y="18442"/>
                    <a:pt x="28991" y="18541"/>
                    <a:pt x="28991" y="18639"/>
                  </a:cubicBezTo>
                  <a:cubicBezTo>
                    <a:pt x="28991" y="18550"/>
                    <a:pt x="28991" y="18542"/>
                    <a:pt x="28918" y="18468"/>
                  </a:cubicBezTo>
                  <a:lnTo>
                    <a:pt x="28918" y="18468"/>
                  </a:lnTo>
                  <a:cubicBezTo>
                    <a:pt x="28932" y="18456"/>
                    <a:pt x="28955" y="18442"/>
                    <a:pt x="28991" y="18442"/>
                  </a:cubicBezTo>
                  <a:cubicBezTo>
                    <a:pt x="28893" y="18442"/>
                    <a:pt x="28893" y="18442"/>
                    <a:pt x="28893" y="18344"/>
                  </a:cubicBezTo>
                  <a:close/>
                  <a:moveTo>
                    <a:pt x="10353" y="18541"/>
                  </a:moveTo>
                  <a:lnTo>
                    <a:pt x="10353" y="18541"/>
                  </a:lnTo>
                  <a:cubicBezTo>
                    <a:pt x="10451" y="18639"/>
                    <a:pt x="10451" y="18639"/>
                    <a:pt x="10451" y="18738"/>
                  </a:cubicBezTo>
                  <a:cubicBezTo>
                    <a:pt x="10353" y="18639"/>
                    <a:pt x="10353" y="18639"/>
                    <a:pt x="10353" y="18541"/>
                  </a:cubicBezTo>
                  <a:close/>
                  <a:moveTo>
                    <a:pt x="34425" y="18860"/>
                  </a:moveTo>
                  <a:cubicBezTo>
                    <a:pt x="34425" y="18931"/>
                    <a:pt x="34425" y="18995"/>
                    <a:pt x="34424" y="19056"/>
                  </a:cubicBezTo>
                  <a:lnTo>
                    <a:pt x="34424" y="19056"/>
                  </a:lnTo>
                  <a:lnTo>
                    <a:pt x="34327" y="18959"/>
                  </a:lnTo>
                  <a:cubicBezTo>
                    <a:pt x="34327" y="18959"/>
                    <a:pt x="34327" y="18860"/>
                    <a:pt x="34425" y="18860"/>
                  </a:cubicBezTo>
                  <a:close/>
                  <a:moveTo>
                    <a:pt x="2558" y="19254"/>
                  </a:moveTo>
                  <a:cubicBezTo>
                    <a:pt x="2681" y="19254"/>
                    <a:pt x="2681" y="19254"/>
                    <a:pt x="2779" y="19574"/>
                  </a:cubicBezTo>
                  <a:lnTo>
                    <a:pt x="2681" y="19574"/>
                  </a:lnTo>
                  <a:lnTo>
                    <a:pt x="2681" y="19352"/>
                  </a:lnTo>
                  <a:lnTo>
                    <a:pt x="2558" y="19254"/>
                  </a:lnTo>
                  <a:close/>
                  <a:moveTo>
                    <a:pt x="30221" y="17729"/>
                  </a:moveTo>
                  <a:cubicBezTo>
                    <a:pt x="30221" y="18344"/>
                    <a:pt x="30024" y="18860"/>
                    <a:pt x="30024" y="19352"/>
                  </a:cubicBezTo>
                  <a:lnTo>
                    <a:pt x="29926" y="19475"/>
                  </a:lnTo>
                  <a:lnTo>
                    <a:pt x="29926" y="19574"/>
                  </a:lnTo>
                  <a:lnTo>
                    <a:pt x="29827" y="19672"/>
                  </a:lnTo>
                  <a:cubicBezTo>
                    <a:pt x="29827" y="19672"/>
                    <a:pt x="29827" y="19574"/>
                    <a:pt x="29729" y="19574"/>
                  </a:cubicBezTo>
                  <a:cubicBezTo>
                    <a:pt x="29729" y="19475"/>
                    <a:pt x="29827" y="19352"/>
                    <a:pt x="29827" y="19352"/>
                  </a:cubicBezTo>
                  <a:cubicBezTo>
                    <a:pt x="29926" y="18959"/>
                    <a:pt x="30024" y="18541"/>
                    <a:pt x="30122" y="18024"/>
                  </a:cubicBezTo>
                  <a:cubicBezTo>
                    <a:pt x="30122" y="17926"/>
                    <a:pt x="30122" y="17926"/>
                    <a:pt x="30221" y="17729"/>
                  </a:cubicBezTo>
                  <a:close/>
                  <a:moveTo>
                    <a:pt x="28180" y="19574"/>
                  </a:moveTo>
                  <a:cubicBezTo>
                    <a:pt x="28278" y="19574"/>
                    <a:pt x="28278" y="19574"/>
                    <a:pt x="28278" y="19672"/>
                  </a:cubicBezTo>
                  <a:lnTo>
                    <a:pt x="28180" y="19770"/>
                  </a:lnTo>
                  <a:cubicBezTo>
                    <a:pt x="28081" y="19672"/>
                    <a:pt x="28180" y="19672"/>
                    <a:pt x="28180" y="19574"/>
                  </a:cubicBezTo>
                  <a:close/>
                  <a:moveTo>
                    <a:pt x="3787" y="19770"/>
                  </a:moveTo>
                  <a:cubicBezTo>
                    <a:pt x="3910" y="19770"/>
                    <a:pt x="3910" y="19770"/>
                    <a:pt x="4009" y="19869"/>
                  </a:cubicBezTo>
                  <a:lnTo>
                    <a:pt x="3787" y="19869"/>
                  </a:lnTo>
                  <a:lnTo>
                    <a:pt x="3787" y="19770"/>
                  </a:lnTo>
                  <a:close/>
                  <a:moveTo>
                    <a:pt x="10672" y="19475"/>
                  </a:moveTo>
                  <a:cubicBezTo>
                    <a:pt x="10967" y="19672"/>
                    <a:pt x="10967" y="19672"/>
                    <a:pt x="10869" y="19869"/>
                  </a:cubicBezTo>
                  <a:cubicBezTo>
                    <a:pt x="10869" y="19770"/>
                    <a:pt x="10771" y="19672"/>
                    <a:pt x="10672" y="19475"/>
                  </a:cubicBezTo>
                  <a:close/>
                  <a:moveTo>
                    <a:pt x="31352" y="20090"/>
                  </a:moveTo>
                  <a:cubicBezTo>
                    <a:pt x="31450" y="20188"/>
                    <a:pt x="31450" y="20287"/>
                    <a:pt x="31450" y="20385"/>
                  </a:cubicBezTo>
                  <a:lnTo>
                    <a:pt x="31352" y="20385"/>
                  </a:lnTo>
                  <a:cubicBezTo>
                    <a:pt x="31352" y="20287"/>
                    <a:pt x="31352" y="20188"/>
                    <a:pt x="31253" y="20090"/>
                  </a:cubicBezTo>
                  <a:close/>
                  <a:moveTo>
                    <a:pt x="34424" y="19060"/>
                  </a:moveTo>
                  <a:cubicBezTo>
                    <a:pt x="34420" y="19253"/>
                    <a:pt x="34401" y="19406"/>
                    <a:pt x="34327" y="19574"/>
                  </a:cubicBezTo>
                  <a:cubicBezTo>
                    <a:pt x="34229" y="19672"/>
                    <a:pt x="34229" y="19672"/>
                    <a:pt x="34229" y="19770"/>
                  </a:cubicBezTo>
                  <a:cubicBezTo>
                    <a:pt x="34229" y="19869"/>
                    <a:pt x="34130" y="19869"/>
                    <a:pt x="34130" y="19967"/>
                  </a:cubicBezTo>
                  <a:lnTo>
                    <a:pt x="34130" y="20287"/>
                  </a:lnTo>
                  <a:cubicBezTo>
                    <a:pt x="34032" y="20287"/>
                    <a:pt x="34032" y="20385"/>
                    <a:pt x="33909" y="20483"/>
                  </a:cubicBezTo>
                  <a:cubicBezTo>
                    <a:pt x="33909" y="20385"/>
                    <a:pt x="33811" y="20385"/>
                    <a:pt x="33811" y="20385"/>
                  </a:cubicBezTo>
                  <a:cubicBezTo>
                    <a:pt x="33811" y="20287"/>
                    <a:pt x="33909" y="20287"/>
                    <a:pt x="33909" y="20287"/>
                  </a:cubicBezTo>
                  <a:cubicBezTo>
                    <a:pt x="34032" y="20188"/>
                    <a:pt x="34032" y="20090"/>
                    <a:pt x="34130" y="19869"/>
                  </a:cubicBezTo>
                  <a:cubicBezTo>
                    <a:pt x="34130" y="19869"/>
                    <a:pt x="34032" y="19869"/>
                    <a:pt x="34032" y="19770"/>
                  </a:cubicBezTo>
                  <a:cubicBezTo>
                    <a:pt x="34032" y="19770"/>
                    <a:pt x="34130" y="19672"/>
                    <a:pt x="34229" y="19672"/>
                  </a:cubicBezTo>
                  <a:cubicBezTo>
                    <a:pt x="34131" y="19354"/>
                    <a:pt x="34325" y="19255"/>
                    <a:pt x="34424" y="19060"/>
                  </a:cubicBezTo>
                  <a:close/>
                  <a:moveTo>
                    <a:pt x="11066" y="19254"/>
                  </a:moveTo>
                  <a:cubicBezTo>
                    <a:pt x="11287" y="19475"/>
                    <a:pt x="11484" y="19672"/>
                    <a:pt x="11582" y="19869"/>
                  </a:cubicBezTo>
                  <a:cubicBezTo>
                    <a:pt x="11582" y="19967"/>
                    <a:pt x="11779" y="19967"/>
                    <a:pt x="11902" y="20090"/>
                  </a:cubicBezTo>
                  <a:cubicBezTo>
                    <a:pt x="12000" y="20287"/>
                    <a:pt x="12295" y="20287"/>
                    <a:pt x="12394" y="20582"/>
                  </a:cubicBezTo>
                  <a:cubicBezTo>
                    <a:pt x="12516" y="20582"/>
                    <a:pt x="12615" y="20705"/>
                    <a:pt x="12713" y="20705"/>
                  </a:cubicBezTo>
                  <a:cubicBezTo>
                    <a:pt x="12615" y="20803"/>
                    <a:pt x="12615" y="20803"/>
                    <a:pt x="12615" y="20901"/>
                  </a:cubicBezTo>
                  <a:cubicBezTo>
                    <a:pt x="12516" y="20803"/>
                    <a:pt x="12295" y="20803"/>
                    <a:pt x="12295" y="20582"/>
                  </a:cubicBezTo>
                  <a:cubicBezTo>
                    <a:pt x="11902" y="20287"/>
                    <a:pt x="11582" y="19967"/>
                    <a:pt x="11164" y="19770"/>
                  </a:cubicBezTo>
                  <a:lnTo>
                    <a:pt x="11287" y="19672"/>
                  </a:lnTo>
                  <a:cubicBezTo>
                    <a:pt x="11287" y="19574"/>
                    <a:pt x="11066" y="19475"/>
                    <a:pt x="11066" y="19254"/>
                  </a:cubicBezTo>
                  <a:close/>
                  <a:moveTo>
                    <a:pt x="4525" y="16795"/>
                  </a:moveTo>
                  <a:lnTo>
                    <a:pt x="4525" y="17016"/>
                  </a:lnTo>
                  <a:cubicBezTo>
                    <a:pt x="4525" y="17213"/>
                    <a:pt x="4623" y="17311"/>
                    <a:pt x="4623" y="17508"/>
                  </a:cubicBezTo>
                  <a:cubicBezTo>
                    <a:pt x="4623" y="17631"/>
                    <a:pt x="4623" y="17729"/>
                    <a:pt x="4722" y="17828"/>
                  </a:cubicBezTo>
                  <a:cubicBezTo>
                    <a:pt x="4722" y="18024"/>
                    <a:pt x="4820" y="18246"/>
                    <a:pt x="4820" y="18442"/>
                  </a:cubicBezTo>
                  <a:lnTo>
                    <a:pt x="4820" y="18639"/>
                  </a:lnTo>
                  <a:cubicBezTo>
                    <a:pt x="4918" y="18738"/>
                    <a:pt x="4918" y="18860"/>
                    <a:pt x="4918" y="18959"/>
                  </a:cubicBezTo>
                  <a:cubicBezTo>
                    <a:pt x="5017" y="19057"/>
                    <a:pt x="4918" y="19156"/>
                    <a:pt x="5017" y="19254"/>
                  </a:cubicBezTo>
                  <a:cubicBezTo>
                    <a:pt x="5140" y="19254"/>
                    <a:pt x="5140" y="19475"/>
                    <a:pt x="5140" y="19574"/>
                  </a:cubicBezTo>
                  <a:lnTo>
                    <a:pt x="5238" y="19574"/>
                  </a:lnTo>
                  <a:lnTo>
                    <a:pt x="5238" y="19869"/>
                  </a:lnTo>
                  <a:cubicBezTo>
                    <a:pt x="5336" y="19967"/>
                    <a:pt x="5435" y="19967"/>
                    <a:pt x="5435" y="20090"/>
                  </a:cubicBezTo>
                  <a:lnTo>
                    <a:pt x="5435" y="20188"/>
                  </a:lnTo>
                  <a:cubicBezTo>
                    <a:pt x="5435" y="20385"/>
                    <a:pt x="5533" y="20582"/>
                    <a:pt x="5632" y="20705"/>
                  </a:cubicBezTo>
                  <a:lnTo>
                    <a:pt x="5853" y="20705"/>
                  </a:lnTo>
                  <a:lnTo>
                    <a:pt x="5853" y="21000"/>
                  </a:lnTo>
                  <a:cubicBezTo>
                    <a:pt x="5853" y="20901"/>
                    <a:pt x="5853" y="20901"/>
                    <a:pt x="5754" y="20803"/>
                  </a:cubicBezTo>
                  <a:cubicBezTo>
                    <a:pt x="5632" y="20803"/>
                    <a:pt x="5632" y="20901"/>
                    <a:pt x="5533" y="20901"/>
                  </a:cubicBezTo>
                  <a:cubicBezTo>
                    <a:pt x="5533" y="20901"/>
                    <a:pt x="5533" y="20803"/>
                    <a:pt x="5435" y="20705"/>
                  </a:cubicBezTo>
                  <a:cubicBezTo>
                    <a:pt x="5435" y="20705"/>
                    <a:pt x="5533" y="20705"/>
                    <a:pt x="5533" y="20582"/>
                  </a:cubicBezTo>
                  <a:cubicBezTo>
                    <a:pt x="5435" y="20385"/>
                    <a:pt x="5238" y="20287"/>
                    <a:pt x="5238" y="19967"/>
                  </a:cubicBezTo>
                  <a:cubicBezTo>
                    <a:pt x="5140" y="19869"/>
                    <a:pt x="5017" y="19770"/>
                    <a:pt x="5017" y="19574"/>
                  </a:cubicBezTo>
                  <a:cubicBezTo>
                    <a:pt x="5017" y="19475"/>
                    <a:pt x="4918" y="19352"/>
                    <a:pt x="4918" y="19156"/>
                  </a:cubicBezTo>
                  <a:cubicBezTo>
                    <a:pt x="4820" y="19057"/>
                    <a:pt x="4722" y="18959"/>
                    <a:pt x="4722" y="18738"/>
                  </a:cubicBezTo>
                  <a:cubicBezTo>
                    <a:pt x="4623" y="18541"/>
                    <a:pt x="4623" y="18246"/>
                    <a:pt x="4623" y="17926"/>
                  </a:cubicBezTo>
                  <a:lnTo>
                    <a:pt x="4525" y="17926"/>
                  </a:lnTo>
                  <a:cubicBezTo>
                    <a:pt x="4525" y="17828"/>
                    <a:pt x="4402" y="17729"/>
                    <a:pt x="4525" y="17631"/>
                  </a:cubicBezTo>
                  <a:cubicBezTo>
                    <a:pt x="4525" y="17631"/>
                    <a:pt x="4402" y="17508"/>
                    <a:pt x="4402" y="17410"/>
                  </a:cubicBezTo>
                  <a:cubicBezTo>
                    <a:pt x="4525" y="17410"/>
                    <a:pt x="4525" y="17311"/>
                    <a:pt x="4402" y="17213"/>
                  </a:cubicBezTo>
                  <a:cubicBezTo>
                    <a:pt x="4402" y="17213"/>
                    <a:pt x="4402" y="17115"/>
                    <a:pt x="4304" y="17016"/>
                  </a:cubicBezTo>
                  <a:cubicBezTo>
                    <a:pt x="4402" y="17016"/>
                    <a:pt x="4402" y="16893"/>
                    <a:pt x="4402" y="16795"/>
                  </a:cubicBezTo>
                  <a:close/>
                  <a:moveTo>
                    <a:pt x="31253" y="20483"/>
                  </a:moveTo>
                  <a:lnTo>
                    <a:pt x="31253" y="20582"/>
                  </a:lnTo>
                  <a:cubicBezTo>
                    <a:pt x="31253" y="20705"/>
                    <a:pt x="31155" y="20803"/>
                    <a:pt x="31155" y="20901"/>
                  </a:cubicBezTo>
                  <a:lnTo>
                    <a:pt x="31057" y="21000"/>
                  </a:lnTo>
                  <a:cubicBezTo>
                    <a:pt x="30958" y="21000"/>
                    <a:pt x="30835" y="20901"/>
                    <a:pt x="30835" y="20901"/>
                  </a:cubicBezTo>
                  <a:cubicBezTo>
                    <a:pt x="30958" y="20803"/>
                    <a:pt x="30958" y="20705"/>
                    <a:pt x="31057" y="20705"/>
                  </a:cubicBezTo>
                  <a:lnTo>
                    <a:pt x="31057" y="20483"/>
                  </a:lnTo>
                  <a:close/>
                  <a:moveTo>
                    <a:pt x="10451" y="20483"/>
                  </a:moveTo>
                  <a:cubicBezTo>
                    <a:pt x="10451" y="20582"/>
                    <a:pt x="10549" y="20582"/>
                    <a:pt x="10549" y="20582"/>
                  </a:cubicBezTo>
                  <a:lnTo>
                    <a:pt x="10549" y="20803"/>
                  </a:lnTo>
                  <a:lnTo>
                    <a:pt x="10549" y="20901"/>
                  </a:lnTo>
                  <a:lnTo>
                    <a:pt x="10451" y="20901"/>
                  </a:lnTo>
                  <a:cubicBezTo>
                    <a:pt x="10353" y="21000"/>
                    <a:pt x="10353" y="21000"/>
                    <a:pt x="10353" y="21098"/>
                  </a:cubicBezTo>
                  <a:lnTo>
                    <a:pt x="10353" y="20582"/>
                  </a:lnTo>
                  <a:lnTo>
                    <a:pt x="10451" y="20483"/>
                  </a:lnTo>
                  <a:close/>
                  <a:moveTo>
                    <a:pt x="10771" y="20803"/>
                  </a:moveTo>
                  <a:lnTo>
                    <a:pt x="10967" y="21000"/>
                  </a:lnTo>
                  <a:cubicBezTo>
                    <a:pt x="10869" y="21000"/>
                    <a:pt x="10869" y="21098"/>
                    <a:pt x="10771" y="21098"/>
                  </a:cubicBezTo>
                  <a:lnTo>
                    <a:pt x="10672" y="21098"/>
                  </a:lnTo>
                  <a:cubicBezTo>
                    <a:pt x="10672" y="21000"/>
                    <a:pt x="10771" y="20901"/>
                    <a:pt x="10771" y="20803"/>
                  </a:cubicBezTo>
                  <a:close/>
                  <a:moveTo>
                    <a:pt x="32384" y="20188"/>
                  </a:moveTo>
                  <a:lnTo>
                    <a:pt x="32384" y="20385"/>
                  </a:lnTo>
                  <a:cubicBezTo>
                    <a:pt x="32202" y="20682"/>
                    <a:pt x="32083" y="21042"/>
                    <a:pt x="31753" y="21269"/>
                  </a:cubicBezTo>
                  <a:lnTo>
                    <a:pt x="31753" y="21269"/>
                  </a:lnTo>
                  <a:cubicBezTo>
                    <a:pt x="31770" y="21235"/>
                    <a:pt x="31770" y="21196"/>
                    <a:pt x="31770" y="21196"/>
                  </a:cubicBezTo>
                  <a:cubicBezTo>
                    <a:pt x="31868" y="21098"/>
                    <a:pt x="31868" y="21000"/>
                    <a:pt x="31966" y="20901"/>
                  </a:cubicBezTo>
                  <a:cubicBezTo>
                    <a:pt x="32065" y="20705"/>
                    <a:pt x="32188" y="20483"/>
                    <a:pt x="32286" y="20287"/>
                  </a:cubicBezTo>
                  <a:cubicBezTo>
                    <a:pt x="32286" y="20188"/>
                    <a:pt x="32286" y="20188"/>
                    <a:pt x="32384" y="20188"/>
                  </a:cubicBezTo>
                  <a:close/>
                  <a:moveTo>
                    <a:pt x="25622" y="21196"/>
                  </a:moveTo>
                  <a:cubicBezTo>
                    <a:pt x="25622" y="21329"/>
                    <a:pt x="25587" y="21382"/>
                    <a:pt x="25537" y="21382"/>
                  </a:cubicBezTo>
                  <a:cubicBezTo>
                    <a:pt x="25504" y="21382"/>
                    <a:pt x="25465" y="21359"/>
                    <a:pt x="25426" y="21319"/>
                  </a:cubicBezTo>
                  <a:cubicBezTo>
                    <a:pt x="25426" y="21196"/>
                    <a:pt x="25524" y="21196"/>
                    <a:pt x="25622" y="21196"/>
                  </a:cubicBezTo>
                  <a:close/>
                  <a:moveTo>
                    <a:pt x="2779" y="21098"/>
                  </a:moveTo>
                  <a:cubicBezTo>
                    <a:pt x="2779" y="21319"/>
                    <a:pt x="2878" y="21418"/>
                    <a:pt x="2976" y="21614"/>
                  </a:cubicBezTo>
                  <a:cubicBezTo>
                    <a:pt x="2681" y="21516"/>
                    <a:pt x="2681" y="21319"/>
                    <a:pt x="2558" y="21196"/>
                  </a:cubicBezTo>
                  <a:cubicBezTo>
                    <a:pt x="2681" y="21196"/>
                    <a:pt x="2681" y="21196"/>
                    <a:pt x="2779" y="21098"/>
                  </a:cubicBezTo>
                  <a:close/>
                  <a:moveTo>
                    <a:pt x="19992" y="3369"/>
                  </a:moveTo>
                  <a:cubicBezTo>
                    <a:pt x="20041" y="3431"/>
                    <a:pt x="20115" y="3431"/>
                    <a:pt x="20188" y="3431"/>
                  </a:cubicBezTo>
                  <a:cubicBezTo>
                    <a:pt x="20262" y="3431"/>
                    <a:pt x="20336" y="3431"/>
                    <a:pt x="20385" y="3492"/>
                  </a:cubicBezTo>
                  <a:cubicBezTo>
                    <a:pt x="20467" y="3492"/>
                    <a:pt x="20582" y="3438"/>
                    <a:pt x="20678" y="3438"/>
                  </a:cubicBezTo>
                  <a:cubicBezTo>
                    <a:pt x="20726" y="3438"/>
                    <a:pt x="20770" y="3451"/>
                    <a:pt x="20803" y="3492"/>
                  </a:cubicBezTo>
                  <a:lnTo>
                    <a:pt x="20803" y="3591"/>
                  </a:lnTo>
                  <a:cubicBezTo>
                    <a:pt x="20901" y="3591"/>
                    <a:pt x="20901" y="3591"/>
                    <a:pt x="21000" y="3492"/>
                  </a:cubicBezTo>
                  <a:lnTo>
                    <a:pt x="21000" y="3492"/>
                  </a:lnTo>
                  <a:cubicBezTo>
                    <a:pt x="21000" y="3591"/>
                    <a:pt x="21000" y="3591"/>
                    <a:pt x="20901" y="3689"/>
                  </a:cubicBezTo>
                  <a:cubicBezTo>
                    <a:pt x="20705" y="3689"/>
                    <a:pt x="20606" y="3591"/>
                    <a:pt x="20385" y="3591"/>
                  </a:cubicBezTo>
                  <a:cubicBezTo>
                    <a:pt x="20336" y="3591"/>
                    <a:pt x="20287" y="3566"/>
                    <a:pt x="20237" y="3566"/>
                  </a:cubicBezTo>
                  <a:cubicBezTo>
                    <a:pt x="20188" y="3566"/>
                    <a:pt x="20139" y="3591"/>
                    <a:pt x="20090" y="3689"/>
                  </a:cubicBezTo>
                  <a:cubicBezTo>
                    <a:pt x="20020" y="3619"/>
                    <a:pt x="19951" y="3550"/>
                    <a:pt x="19873" y="3550"/>
                  </a:cubicBezTo>
                  <a:cubicBezTo>
                    <a:pt x="19840" y="3550"/>
                    <a:pt x="19806" y="3562"/>
                    <a:pt x="19770" y="3591"/>
                  </a:cubicBezTo>
                  <a:cubicBezTo>
                    <a:pt x="19672" y="3591"/>
                    <a:pt x="19672" y="3591"/>
                    <a:pt x="19574" y="3492"/>
                  </a:cubicBezTo>
                  <a:cubicBezTo>
                    <a:pt x="19377" y="3591"/>
                    <a:pt x="19278" y="3591"/>
                    <a:pt x="19057" y="3689"/>
                  </a:cubicBezTo>
                  <a:cubicBezTo>
                    <a:pt x="19057" y="3787"/>
                    <a:pt x="19057" y="3787"/>
                    <a:pt x="19156" y="3886"/>
                  </a:cubicBezTo>
                  <a:cubicBezTo>
                    <a:pt x="19266" y="3837"/>
                    <a:pt x="19371" y="3837"/>
                    <a:pt x="19472" y="3837"/>
                  </a:cubicBezTo>
                  <a:cubicBezTo>
                    <a:pt x="19574" y="3837"/>
                    <a:pt x="19672" y="3837"/>
                    <a:pt x="19770" y="3787"/>
                  </a:cubicBezTo>
                  <a:lnTo>
                    <a:pt x="19770" y="3886"/>
                  </a:lnTo>
                  <a:lnTo>
                    <a:pt x="19574" y="3886"/>
                  </a:lnTo>
                  <a:lnTo>
                    <a:pt x="19574" y="4107"/>
                  </a:lnTo>
                  <a:cubicBezTo>
                    <a:pt x="19672" y="4107"/>
                    <a:pt x="19672" y="3984"/>
                    <a:pt x="19770" y="3984"/>
                  </a:cubicBezTo>
                  <a:lnTo>
                    <a:pt x="19893" y="4107"/>
                  </a:lnTo>
                  <a:lnTo>
                    <a:pt x="19893" y="3886"/>
                  </a:lnTo>
                  <a:cubicBezTo>
                    <a:pt x="19980" y="3857"/>
                    <a:pt x="20058" y="3845"/>
                    <a:pt x="20133" y="3845"/>
                  </a:cubicBezTo>
                  <a:cubicBezTo>
                    <a:pt x="20314" y="3845"/>
                    <a:pt x="20479" y="3915"/>
                    <a:pt x="20705" y="3984"/>
                  </a:cubicBezTo>
                  <a:lnTo>
                    <a:pt x="20705" y="3886"/>
                  </a:lnTo>
                  <a:cubicBezTo>
                    <a:pt x="20901" y="3984"/>
                    <a:pt x="21000" y="3984"/>
                    <a:pt x="21123" y="4107"/>
                  </a:cubicBezTo>
                  <a:lnTo>
                    <a:pt x="21123" y="3886"/>
                  </a:lnTo>
                  <a:cubicBezTo>
                    <a:pt x="21200" y="3886"/>
                    <a:pt x="21216" y="4021"/>
                    <a:pt x="21314" y="4021"/>
                  </a:cubicBezTo>
                  <a:cubicBezTo>
                    <a:pt x="21341" y="4021"/>
                    <a:pt x="21375" y="4011"/>
                    <a:pt x="21418" y="3984"/>
                  </a:cubicBezTo>
                  <a:cubicBezTo>
                    <a:pt x="21418" y="3886"/>
                    <a:pt x="21418" y="3787"/>
                    <a:pt x="21319" y="3689"/>
                  </a:cubicBezTo>
                  <a:lnTo>
                    <a:pt x="21319" y="3689"/>
                  </a:lnTo>
                  <a:cubicBezTo>
                    <a:pt x="21516" y="3886"/>
                    <a:pt x="21737" y="3886"/>
                    <a:pt x="22032" y="3984"/>
                  </a:cubicBezTo>
                  <a:lnTo>
                    <a:pt x="22032" y="3886"/>
                  </a:lnTo>
                  <a:cubicBezTo>
                    <a:pt x="22131" y="3984"/>
                    <a:pt x="22131" y="3984"/>
                    <a:pt x="22229" y="3984"/>
                  </a:cubicBezTo>
                  <a:cubicBezTo>
                    <a:pt x="22549" y="3984"/>
                    <a:pt x="22844" y="4107"/>
                    <a:pt x="23065" y="4205"/>
                  </a:cubicBezTo>
                  <a:cubicBezTo>
                    <a:pt x="23065" y="4205"/>
                    <a:pt x="23164" y="4205"/>
                    <a:pt x="23164" y="4107"/>
                  </a:cubicBezTo>
                  <a:cubicBezTo>
                    <a:pt x="23262" y="4205"/>
                    <a:pt x="23262" y="4205"/>
                    <a:pt x="23360" y="4304"/>
                  </a:cubicBezTo>
                  <a:lnTo>
                    <a:pt x="23360" y="4205"/>
                  </a:lnTo>
                  <a:cubicBezTo>
                    <a:pt x="23582" y="4304"/>
                    <a:pt x="23680" y="4304"/>
                    <a:pt x="23778" y="4402"/>
                  </a:cubicBezTo>
                  <a:cubicBezTo>
                    <a:pt x="23877" y="4402"/>
                    <a:pt x="23877" y="4500"/>
                    <a:pt x="23975" y="4500"/>
                  </a:cubicBezTo>
                  <a:lnTo>
                    <a:pt x="24073" y="4599"/>
                  </a:lnTo>
                  <a:cubicBezTo>
                    <a:pt x="24393" y="4599"/>
                    <a:pt x="24491" y="4722"/>
                    <a:pt x="24688" y="4820"/>
                  </a:cubicBezTo>
                  <a:lnTo>
                    <a:pt x="24811" y="4722"/>
                  </a:lnTo>
                  <a:cubicBezTo>
                    <a:pt x="24811" y="4722"/>
                    <a:pt x="24811" y="4599"/>
                    <a:pt x="24688" y="4599"/>
                  </a:cubicBezTo>
                  <a:cubicBezTo>
                    <a:pt x="24718" y="4575"/>
                    <a:pt x="24759" y="4562"/>
                    <a:pt x="24809" y="4562"/>
                  </a:cubicBezTo>
                  <a:cubicBezTo>
                    <a:pt x="24964" y="4562"/>
                    <a:pt x="25209" y="4677"/>
                    <a:pt x="25524" y="4918"/>
                  </a:cubicBezTo>
                  <a:cubicBezTo>
                    <a:pt x="25622" y="4918"/>
                    <a:pt x="25721" y="4918"/>
                    <a:pt x="25819" y="5017"/>
                  </a:cubicBezTo>
                  <a:cubicBezTo>
                    <a:pt x="25918" y="5115"/>
                    <a:pt x="26139" y="5214"/>
                    <a:pt x="26237" y="5336"/>
                  </a:cubicBezTo>
                  <a:lnTo>
                    <a:pt x="26434" y="5336"/>
                  </a:lnTo>
                  <a:cubicBezTo>
                    <a:pt x="26655" y="5336"/>
                    <a:pt x="26754" y="5435"/>
                    <a:pt x="26852" y="5632"/>
                  </a:cubicBezTo>
                  <a:cubicBezTo>
                    <a:pt x="26891" y="5612"/>
                    <a:pt x="26923" y="5604"/>
                    <a:pt x="26949" y="5604"/>
                  </a:cubicBezTo>
                  <a:cubicBezTo>
                    <a:pt x="27053" y="5604"/>
                    <a:pt x="27068" y="5730"/>
                    <a:pt x="27147" y="5730"/>
                  </a:cubicBezTo>
                  <a:cubicBezTo>
                    <a:pt x="27467" y="6050"/>
                    <a:pt x="27565" y="6050"/>
                    <a:pt x="27762" y="6148"/>
                  </a:cubicBezTo>
                  <a:cubicBezTo>
                    <a:pt x="27885" y="6246"/>
                    <a:pt x="27885" y="6443"/>
                    <a:pt x="28180" y="6443"/>
                  </a:cubicBezTo>
                  <a:lnTo>
                    <a:pt x="28180" y="6664"/>
                  </a:lnTo>
                  <a:cubicBezTo>
                    <a:pt x="28180" y="6664"/>
                    <a:pt x="28278" y="6664"/>
                    <a:pt x="28278" y="6763"/>
                  </a:cubicBezTo>
                  <a:lnTo>
                    <a:pt x="28376" y="6763"/>
                  </a:lnTo>
                  <a:cubicBezTo>
                    <a:pt x="28499" y="6959"/>
                    <a:pt x="28696" y="7058"/>
                    <a:pt x="28794" y="7279"/>
                  </a:cubicBezTo>
                  <a:lnTo>
                    <a:pt x="29114" y="7279"/>
                  </a:lnTo>
                  <a:cubicBezTo>
                    <a:pt x="29114" y="7377"/>
                    <a:pt x="29212" y="7476"/>
                    <a:pt x="29311" y="7574"/>
                  </a:cubicBezTo>
                  <a:cubicBezTo>
                    <a:pt x="29409" y="7672"/>
                    <a:pt x="29508" y="7672"/>
                    <a:pt x="29606" y="7795"/>
                  </a:cubicBezTo>
                  <a:lnTo>
                    <a:pt x="29729" y="7894"/>
                  </a:lnTo>
                  <a:cubicBezTo>
                    <a:pt x="29729" y="7795"/>
                    <a:pt x="29827" y="7795"/>
                    <a:pt x="29827" y="7574"/>
                  </a:cubicBezTo>
                  <a:lnTo>
                    <a:pt x="30024" y="7795"/>
                  </a:lnTo>
                  <a:lnTo>
                    <a:pt x="30024" y="7992"/>
                  </a:lnTo>
                  <a:lnTo>
                    <a:pt x="30221" y="7992"/>
                  </a:lnTo>
                  <a:cubicBezTo>
                    <a:pt x="30344" y="8090"/>
                    <a:pt x="30344" y="8189"/>
                    <a:pt x="30442" y="8189"/>
                  </a:cubicBezTo>
                  <a:cubicBezTo>
                    <a:pt x="30540" y="8287"/>
                    <a:pt x="30540" y="8410"/>
                    <a:pt x="30540" y="8508"/>
                  </a:cubicBezTo>
                  <a:lnTo>
                    <a:pt x="30737" y="8508"/>
                  </a:lnTo>
                  <a:cubicBezTo>
                    <a:pt x="30737" y="8607"/>
                    <a:pt x="30737" y="8804"/>
                    <a:pt x="30958" y="8804"/>
                  </a:cubicBezTo>
                  <a:lnTo>
                    <a:pt x="30958" y="8902"/>
                  </a:lnTo>
                  <a:lnTo>
                    <a:pt x="30958" y="9025"/>
                  </a:lnTo>
                  <a:cubicBezTo>
                    <a:pt x="30737" y="8902"/>
                    <a:pt x="30639" y="8705"/>
                    <a:pt x="30540" y="8508"/>
                  </a:cubicBezTo>
                  <a:cubicBezTo>
                    <a:pt x="30540" y="8508"/>
                    <a:pt x="30442" y="8508"/>
                    <a:pt x="30442" y="8410"/>
                  </a:cubicBezTo>
                  <a:cubicBezTo>
                    <a:pt x="30344" y="8410"/>
                    <a:pt x="30344" y="8410"/>
                    <a:pt x="30221" y="8287"/>
                  </a:cubicBezTo>
                  <a:cubicBezTo>
                    <a:pt x="30221" y="8189"/>
                    <a:pt x="30122" y="8189"/>
                    <a:pt x="30122" y="8090"/>
                  </a:cubicBezTo>
                  <a:lnTo>
                    <a:pt x="30024" y="7992"/>
                  </a:lnTo>
                  <a:cubicBezTo>
                    <a:pt x="29926" y="7894"/>
                    <a:pt x="29827" y="7894"/>
                    <a:pt x="29729" y="7894"/>
                  </a:cubicBezTo>
                  <a:cubicBezTo>
                    <a:pt x="29729" y="7992"/>
                    <a:pt x="29729" y="7992"/>
                    <a:pt x="29606" y="8090"/>
                  </a:cubicBezTo>
                  <a:cubicBezTo>
                    <a:pt x="29729" y="8090"/>
                    <a:pt x="29827" y="8189"/>
                    <a:pt x="29827" y="8189"/>
                  </a:cubicBezTo>
                  <a:lnTo>
                    <a:pt x="29827" y="8287"/>
                  </a:lnTo>
                  <a:cubicBezTo>
                    <a:pt x="29729" y="8287"/>
                    <a:pt x="29606" y="8287"/>
                    <a:pt x="29606" y="8410"/>
                  </a:cubicBezTo>
                  <a:cubicBezTo>
                    <a:pt x="29606" y="8508"/>
                    <a:pt x="29606" y="8508"/>
                    <a:pt x="29729" y="8607"/>
                  </a:cubicBezTo>
                  <a:lnTo>
                    <a:pt x="29926" y="8607"/>
                  </a:lnTo>
                  <a:cubicBezTo>
                    <a:pt x="29926" y="8508"/>
                    <a:pt x="29926" y="8410"/>
                    <a:pt x="29827" y="8287"/>
                  </a:cubicBezTo>
                  <a:lnTo>
                    <a:pt x="29827" y="8287"/>
                  </a:lnTo>
                  <a:cubicBezTo>
                    <a:pt x="30024" y="8410"/>
                    <a:pt x="30122" y="8607"/>
                    <a:pt x="30221" y="8607"/>
                  </a:cubicBezTo>
                  <a:cubicBezTo>
                    <a:pt x="30344" y="8804"/>
                    <a:pt x="30442" y="9025"/>
                    <a:pt x="30639" y="9123"/>
                  </a:cubicBezTo>
                  <a:cubicBezTo>
                    <a:pt x="30639" y="9123"/>
                    <a:pt x="30737" y="9222"/>
                    <a:pt x="30737" y="9418"/>
                  </a:cubicBezTo>
                  <a:lnTo>
                    <a:pt x="30442" y="9418"/>
                  </a:lnTo>
                  <a:cubicBezTo>
                    <a:pt x="30540" y="9517"/>
                    <a:pt x="30540" y="9517"/>
                    <a:pt x="30540" y="9640"/>
                  </a:cubicBezTo>
                  <a:cubicBezTo>
                    <a:pt x="30737" y="9517"/>
                    <a:pt x="30835" y="9517"/>
                    <a:pt x="30958" y="9517"/>
                  </a:cubicBezTo>
                  <a:cubicBezTo>
                    <a:pt x="30835" y="9640"/>
                    <a:pt x="30737" y="9640"/>
                    <a:pt x="30737" y="9738"/>
                  </a:cubicBezTo>
                  <a:cubicBezTo>
                    <a:pt x="30737" y="9836"/>
                    <a:pt x="30737" y="9935"/>
                    <a:pt x="30835" y="10033"/>
                  </a:cubicBezTo>
                  <a:cubicBezTo>
                    <a:pt x="30958" y="10033"/>
                    <a:pt x="31057" y="10033"/>
                    <a:pt x="31155" y="9935"/>
                  </a:cubicBezTo>
                  <a:cubicBezTo>
                    <a:pt x="31155" y="10033"/>
                    <a:pt x="31155" y="10033"/>
                    <a:pt x="31253" y="10033"/>
                  </a:cubicBezTo>
                  <a:cubicBezTo>
                    <a:pt x="31155" y="10131"/>
                    <a:pt x="31057" y="10131"/>
                    <a:pt x="30958" y="10254"/>
                  </a:cubicBezTo>
                  <a:cubicBezTo>
                    <a:pt x="31007" y="10303"/>
                    <a:pt x="31057" y="10328"/>
                    <a:pt x="31106" y="10328"/>
                  </a:cubicBezTo>
                  <a:cubicBezTo>
                    <a:pt x="31155" y="10328"/>
                    <a:pt x="31204" y="10303"/>
                    <a:pt x="31253" y="10254"/>
                  </a:cubicBezTo>
                  <a:lnTo>
                    <a:pt x="31352" y="10353"/>
                  </a:lnTo>
                  <a:cubicBezTo>
                    <a:pt x="31253" y="10451"/>
                    <a:pt x="31253" y="10451"/>
                    <a:pt x="31155" y="10451"/>
                  </a:cubicBezTo>
                  <a:lnTo>
                    <a:pt x="31352" y="10648"/>
                  </a:lnTo>
                  <a:lnTo>
                    <a:pt x="31352" y="10869"/>
                  </a:lnTo>
                  <a:lnTo>
                    <a:pt x="31450" y="10869"/>
                  </a:lnTo>
                  <a:cubicBezTo>
                    <a:pt x="31450" y="10967"/>
                    <a:pt x="31573" y="11066"/>
                    <a:pt x="31573" y="11164"/>
                  </a:cubicBezTo>
                  <a:lnTo>
                    <a:pt x="31868" y="11164"/>
                  </a:lnTo>
                  <a:lnTo>
                    <a:pt x="31966" y="11066"/>
                  </a:lnTo>
                  <a:cubicBezTo>
                    <a:pt x="32065" y="11066"/>
                    <a:pt x="32188" y="11066"/>
                    <a:pt x="32065" y="11262"/>
                  </a:cubicBezTo>
                  <a:cubicBezTo>
                    <a:pt x="32065" y="11164"/>
                    <a:pt x="31966" y="11164"/>
                    <a:pt x="31868" y="11164"/>
                  </a:cubicBezTo>
                  <a:cubicBezTo>
                    <a:pt x="31770" y="11262"/>
                    <a:pt x="31770" y="11361"/>
                    <a:pt x="31770" y="11484"/>
                  </a:cubicBezTo>
                  <a:lnTo>
                    <a:pt x="31868" y="11582"/>
                  </a:lnTo>
                  <a:cubicBezTo>
                    <a:pt x="31770" y="11582"/>
                    <a:pt x="31770" y="11582"/>
                    <a:pt x="31770" y="11680"/>
                  </a:cubicBezTo>
                  <a:lnTo>
                    <a:pt x="31868" y="11779"/>
                  </a:lnTo>
                  <a:cubicBezTo>
                    <a:pt x="31868" y="11877"/>
                    <a:pt x="31966" y="11976"/>
                    <a:pt x="31966" y="11976"/>
                  </a:cubicBezTo>
                  <a:lnTo>
                    <a:pt x="32188" y="11976"/>
                  </a:lnTo>
                  <a:cubicBezTo>
                    <a:pt x="32065" y="12098"/>
                    <a:pt x="31966" y="12098"/>
                    <a:pt x="31966" y="12098"/>
                  </a:cubicBezTo>
                  <a:cubicBezTo>
                    <a:pt x="31966" y="12295"/>
                    <a:pt x="32065" y="12295"/>
                    <a:pt x="32065" y="12394"/>
                  </a:cubicBezTo>
                  <a:lnTo>
                    <a:pt x="32286" y="12394"/>
                  </a:lnTo>
                  <a:cubicBezTo>
                    <a:pt x="32384" y="12492"/>
                    <a:pt x="32286" y="12492"/>
                    <a:pt x="32286" y="12590"/>
                  </a:cubicBezTo>
                  <a:cubicBezTo>
                    <a:pt x="32286" y="12590"/>
                    <a:pt x="32286" y="12713"/>
                    <a:pt x="32384" y="12713"/>
                  </a:cubicBezTo>
                  <a:lnTo>
                    <a:pt x="32286" y="12812"/>
                  </a:lnTo>
                  <a:cubicBezTo>
                    <a:pt x="32286" y="12812"/>
                    <a:pt x="32384" y="12812"/>
                    <a:pt x="32384" y="12910"/>
                  </a:cubicBezTo>
                  <a:cubicBezTo>
                    <a:pt x="32384" y="13008"/>
                    <a:pt x="32384" y="13107"/>
                    <a:pt x="32483" y="13205"/>
                  </a:cubicBezTo>
                  <a:cubicBezTo>
                    <a:pt x="32483" y="13205"/>
                    <a:pt x="32384" y="13205"/>
                    <a:pt x="32384" y="13328"/>
                  </a:cubicBezTo>
                  <a:cubicBezTo>
                    <a:pt x="32483" y="13328"/>
                    <a:pt x="32483" y="13328"/>
                    <a:pt x="32581" y="13426"/>
                  </a:cubicBezTo>
                  <a:cubicBezTo>
                    <a:pt x="32581" y="13426"/>
                    <a:pt x="32483" y="13426"/>
                    <a:pt x="32483" y="13525"/>
                  </a:cubicBezTo>
                  <a:lnTo>
                    <a:pt x="32581" y="13623"/>
                  </a:lnTo>
                  <a:lnTo>
                    <a:pt x="32581" y="13820"/>
                  </a:lnTo>
                  <a:cubicBezTo>
                    <a:pt x="32581" y="13943"/>
                    <a:pt x="32483" y="14041"/>
                    <a:pt x="32581" y="14139"/>
                  </a:cubicBezTo>
                  <a:cubicBezTo>
                    <a:pt x="32483" y="14238"/>
                    <a:pt x="32680" y="14336"/>
                    <a:pt x="32581" y="14434"/>
                  </a:cubicBezTo>
                  <a:cubicBezTo>
                    <a:pt x="32680" y="14557"/>
                    <a:pt x="32581" y="14656"/>
                    <a:pt x="32680" y="14754"/>
                  </a:cubicBezTo>
                  <a:cubicBezTo>
                    <a:pt x="32680" y="14852"/>
                    <a:pt x="32483" y="14852"/>
                    <a:pt x="32680" y="14951"/>
                  </a:cubicBezTo>
                  <a:cubicBezTo>
                    <a:pt x="32802" y="15049"/>
                    <a:pt x="32680" y="15172"/>
                    <a:pt x="32581" y="15270"/>
                  </a:cubicBezTo>
                  <a:lnTo>
                    <a:pt x="32581" y="15369"/>
                  </a:lnTo>
                  <a:cubicBezTo>
                    <a:pt x="32581" y="15566"/>
                    <a:pt x="32581" y="15787"/>
                    <a:pt x="32483" y="15885"/>
                  </a:cubicBezTo>
                  <a:cubicBezTo>
                    <a:pt x="32680" y="16082"/>
                    <a:pt x="32384" y="16279"/>
                    <a:pt x="32483" y="16500"/>
                  </a:cubicBezTo>
                  <a:cubicBezTo>
                    <a:pt x="32483" y="16598"/>
                    <a:pt x="32384" y="16598"/>
                    <a:pt x="32384" y="16697"/>
                  </a:cubicBezTo>
                  <a:lnTo>
                    <a:pt x="32384" y="16795"/>
                  </a:lnTo>
                  <a:cubicBezTo>
                    <a:pt x="32286" y="17016"/>
                    <a:pt x="32188" y="17213"/>
                    <a:pt x="32188" y="17508"/>
                  </a:cubicBezTo>
                  <a:cubicBezTo>
                    <a:pt x="32188" y="17508"/>
                    <a:pt x="32065" y="17508"/>
                    <a:pt x="32065" y="17631"/>
                  </a:cubicBezTo>
                  <a:cubicBezTo>
                    <a:pt x="32065" y="17729"/>
                    <a:pt x="32065" y="17926"/>
                    <a:pt x="31966" y="18024"/>
                  </a:cubicBezTo>
                  <a:cubicBezTo>
                    <a:pt x="31966" y="18344"/>
                    <a:pt x="31770" y="18541"/>
                    <a:pt x="31671" y="18860"/>
                  </a:cubicBezTo>
                  <a:cubicBezTo>
                    <a:pt x="31671" y="18959"/>
                    <a:pt x="31450" y="19057"/>
                    <a:pt x="31450" y="19254"/>
                  </a:cubicBezTo>
                  <a:cubicBezTo>
                    <a:pt x="31352" y="19352"/>
                    <a:pt x="31352" y="19574"/>
                    <a:pt x="31253" y="19770"/>
                  </a:cubicBezTo>
                  <a:cubicBezTo>
                    <a:pt x="31155" y="19869"/>
                    <a:pt x="31057" y="20090"/>
                    <a:pt x="30958" y="20188"/>
                  </a:cubicBezTo>
                  <a:cubicBezTo>
                    <a:pt x="30835" y="20287"/>
                    <a:pt x="30835" y="20582"/>
                    <a:pt x="30639" y="20582"/>
                  </a:cubicBezTo>
                  <a:cubicBezTo>
                    <a:pt x="30639" y="20901"/>
                    <a:pt x="30442" y="21098"/>
                    <a:pt x="30221" y="21196"/>
                  </a:cubicBezTo>
                  <a:cubicBezTo>
                    <a:pt x="30122" y="21196"/>
                    <a:pt x="29926" y="21319"/>
                    <a:pt x="30024" y="21516"/>
                  </a:cubicBezTo>
                  <a:cubicBezTo>
                    <a:pt x="30024" y="21516"/>
                    <a:pt x="30122" y="21516"/>
                    <a:pt x="30122" y="21418"/>
                  </a:cubicBezTo>
                  <a:lnTo>
                    <a:pt x="30122" y="21418"/>
                  </a:lnTo>
                  <a:cubicBezTo>
                    <a:pt x="30122" y="21614"/>
                    <a:pt x="30122" y="21614"/>
                    <a:pt x="29606" y="21811"/>
                  </a:cubicBezTo>
                  <a:cubicBezTo>
                    <a:pt x="29827" y="21614"/>
                    <a:pt x="29827" y="21319"/>
                    <a:pt x="30024" y="21196"/>
                  </a:cubicBezTo>
                  <a:cubicBezTo>
                    <a:pt x="30122" y="20901"/>
                    <a:pt x="30122" y="20582"/>
                    <a:pt x="30221" y="20385"/>
                  </a:cubicBezTo>
                  <a:cubicBezTo>
                    <a:pt x="30221" y="20287"/>
                    <a:pt x="30344" y="20287"/>
                    <a:pt x="30344" y="20287"/>
                  </a:cubicBezTo>
                  <a:cubicBezTo>
                    <a:pt x="30442" y="20188"/>
                    <a:pt x="30442" y="19967"/>
                    <a:pt x="30540" y="19869"/>
                  </a:cubicBezTo>
                  <a:cubicBezTo>
                    <a:pt x="30540" y="19869"/>
                    <a:pt x="30442" y="19770"/>
                    <a:pt x="30442" y="19672"/>
                  </a:cubicBezTo>
                  <a:cubicBezTo>
                    <a:pt x="30540" y="19672"/>
                    <a:pt x="30639" y="19574"/>
                    <a:pt x="30737" y="19475"/>
                  </a:cubicBezTo>
                  <a:cubicBezTo>
                    <a:pt x="30737" y="19475"/>
                    <a:pt x="30639" y="19352"/>
                    <a:pt x="30639" y="19254"/>
                  </a:cubicBezTo>
                  <a:cubicBezTo>
                    <a:pt x="30540" y="19352"/>
                    <a:pt x="30540" y="19352"/>
                    <a:pt x="30442" y="19475"/>
                  </a:cubicBezTo>
                  <a:cubicBezTo>
                    <a:pt x="30540" y="19057"/>
                    <a:pt x="30540" y="18639"/>
                    <a:pt x="30639" y="18246"/>
                  </a:cubicBezTo>
                  <a:cubicBezTo>
                    <a:pt x="30639" y="18123"/>
                    <a:pt x="30737" y="17926"/>
                    <a:pt x="30835" y="17729"/>
                  </a:cubicBezTo>
                  <a:lnTo>
                    <a:pt x="30835" y="18246"/>
                  </a:lnTo>
                  <a:cubicBezTo>
                    <a:pt x="30737" y="18442"/>
                    <a:pt x="30639" y="18738"/>
                    <a:pt x="30639" y="19057"/>
                  </a:cubicBezTo>
                  <a:cubicBezTo>
                    <a:pt x="30639" y="19057"/>
                    <a:pt x="30639" y="19156"/>
                    <a:pt x="30540" y="19254"/>
                  </a:cubicBezTo>
                  <a:cubicBezTo>
                    <a:pt x="30639" y="19156"/>
                    <a:pt x="30737" y="19156"/>
                    <a:pt x="30835" y="19057"/>
                  </a:cubicBezTo>
                  <a:cubicBezTo>
                    <a:pt x="30958" y="18639"/>
                    <a:pt x="30958" y="18246"/>
                    <a:pt x="31057" y="17828"/>
                  </a:cubicBezTo>
                  <a:cubicBezTo>
                    <a:pt x="31057" y="17729"/>
                    <a:pt x="30958" y="17631"/>
                    <a:pt x="30835" y="17508"/>
                  </a:cubicBezTo>
                  <a:cubicBezTo>
                    <a:pt x="30958" y="17508"/>
                    <a:pt x="30958" y="17508"/>
                    <a:pt x="31057" y="17631"/>
                  </a:cubicBezTo>
                  <a:cubicBezTo>
                    <a:pt x="31057" y="17508"/>
                    <a:pt x="31057" y="17508"/>
                    <a:pt x="31155" y="17508"/>
                  </a:cubicBezTo>
                  <a:cubicBezTo>
                    <a:pt x="31253" y="17508"/>
                    <a:pt x="31253" y="17410"/>
                    <a:pt x="31057" y="17410"/>
                  </a:cubicBezTo>
                  <a:cubicBezTo>
                    <a:pt x="31155" y="17410"/>
                    <a:pt x="31155" y="17311"/>
                    <a:pt x="31155" y="17311"/>
                  </a:cubicBezTo>
                  <a:cubicBezTo>
                    <a:pt x="31155" y="17213"/>
                    <a:pt x="31155" y="17213"/>
                    <a:pt x="31057" y="17115"/>
                  </a:cubicBezTo>
                  <a:cubicBezTo>
                    <a:pt x="31155" y="17115"/>
                    <a:pt x="31155" y="17016"/>
                    <a:pt x="31253" y="17016"/>
                  </a:cubicBezTo>
                  <a:lnTo>
                    <a:pt x="31253" y="16697"/>
                  </a:lnTo>
                  <a:cubicBezTo>
                    <a:pt x="31155" y="16697"/>
                    <a:pt x="31155" y="16697"/>
                    <a:pt x="31057" y="16598"/>
                  </a:cubicBezTo>
                  <a:cubicBezTo>
                    <a:pt x="31057" y="16500"/>
                    <a:pt x="31057" y="16500"/>
                    <a:pt x="31155" y="16402"/>
                  </a:cubicBezTo>
                  <a:cubicBezTo>
                    <a:pt x="31155" y="16279"/>
                    <a:pt x="30958" y="16180"/>
                    <a:pt x="31155" y="16082"/>
                  </a:cubicBezTo>
                  <a:cubicBezTo>
                    <a:pt x="31057" y="15984"/>
                    <a:pt x="31057" y="15984"/>
                    <a:pt x="31057" y="15885"/>
                  </a:cubicBezTo>
                  <a:lnTo>
                    <a:pt x="31155" y="15885"/>
                  </a:lnTo>
                  <a:lnTo>
                    <a:pt x="31155" y="15787"/>
                  </a:lnTo>
                  <a:cubicBezTo>
                    <a:pt x="31155" y="15787"/>
                    <a:pt x="31057" y="15787"/>
                    <a:pt x="30958" y="15664"/>
                  </a:cubicBezTo>
                  <a:cubicBezTo>
                    <a:pt x="31057" y="15664"/>
                    <a:pt x="31155" y="15664"/>
                    <a:pt x="31155" y="15566"/>
                  </a:cubicBezTo>
                  <a:cubicBezTo>
                    <a:pt x="31057" y="15467"/>
                    <a:pt x="31057" y="15369"/>
                    <a:pt x="30958" y="15270"/>
                  </a:cubicBezTo>
                  <a:cubicBezTo>
                    <a:pt x="30958" y="15270"/>
                    <a:pt x="31057" y="15270"/>
                    <a:pt x="31057" y="15172"/>
                  </a:cubicBezTo>
                  <a:cubicBezTo>
                    <a:pt x="30958" y="15049"/>
                    <a:pt x="30958" y="14951"/>
                    <a:pt x="30835" y="14852"/>
                  </a:cubicBezTo>
                  <a:lnTo>
                    <a:pt x="30737" y="14852"/>
                  </a:lnTo>
                  <a:lnTo>
                    <a:pt x="30737" y="14951"/>
                  </a:lnTo>
                  <a:cubicBezTo>
                    <a:pt x="30737" y="15049"/>
                    <a:pt x="30737" y="15049"/>
                    <a:pt x="30639" y="15049"/>
                  </a:cubicBezTo>
                  <a:cubicBezTo>
                    <a:pt x="30540" y="14852"/>
                    <a:pt x="30442" y="14434"/>
                    <a:pt x="30442" y="14041"/>
                  </a:cubicBezTo>
                  <a:lnTo>
                    <a:pt x="30442" y="14041"/>
                  </a:lnTo>
                  <a:cubicBezTo>
                    <a:pt x="30540" y="14238"/>
                    <a:pt x="30639" y="14434"/>
                    <a:pt x="30639" y="14656"/>
                  </a:cubicBezTo>
                  <a:cubicBezTo>
                    <a:pt x="30667" y="14685"/>
                    <a:pt x="30696" y="14696"/>
                    <a:pt x="30720" y="14696"/>
                  </a:cubicBezTo>
                  <a:cubicBezTo>
                    <a:pt x="30778" y="14696"/>
                    <a:pt x="30807" y="14627"/>
                    <a:pt x="30737" y="14557"/>
                  </a:cubicBezTo>
                  <a:cubicBezTo>
                    <a:pt x="30737" y="14434"/>
                    <a:pt x="30737" y="14336"/>
                    <a:pt x="30639" y="14139"/>
                  </a:cubicBezTo>
                  <a:cubicBezTo>
                    <a:pt x="30540" y="13943"/>
                    <a:pt x="30442" y="13721"/>
                    <a:pt x="30344" y="13426"/>
                  </a:cubicBezTo>
                  <a:lnTo>
                    <a:pt x="30344" y="13008"/>
                  </a:lnTo>
                  <a:cubicBezTo>
                    <a:pt x="30221" y="12713"/>
                    <a:pt x="30024" y="12394"/>
                    <a:pt x="30024" y="12197"/>
                  </a:cubicBezTo>
                  <a:lnTo>
                    <a:pt x="29926" y="12098"/>
                  </a:lnTo>
                  <a:lnTo>
                    <a:pt x="29926" y="12098"/>
                  </a:lnTo>
                  <a:cubicBezTo>
                    <a:pt x="29827" y="12295"/>
                    <a:pt x="30024" y="12492"/>
                    <a:pt x="29926" y="12812"/>
                  </a:cubicBezTo>
                  <a:lnTo>
                    <a:pt x="29926" y="12713"/>
                  </a:lnTo>
                  <a:cubicBezTo>
                    <a:pt x="29729" y="12590"/>
                    <a:pt x="29729" y="12295"/>
                    <a:pt x="29606" y="12098"/>
                  </a:cubicBezTo>
                  <a:cubicBezTo>
                    <a:pt x="29606" y="11976"/>
                    <a:pt x="29409" y="11877"/>
                    <a:pt x="29409" y="11779"/>
                  </a:cubicBezTo>
                  <a:cubicBezTo>
                    <a:pt x="29311" y="11680"/>
                    <a:pt x="29311" y="11582"/>
                    <a:pt x="29212" y="11484"/>
                  </a:cubicBezTo>
                  <a:cubicBezTo>
                    <a:pt x="29114" y="11262"/>
                    <a:pt x="28794" y="10746"/>
                    <a:pt x="28696" y="10451"/>
                  </a:cubicBezTo>
                  <a:lnTo>
                    <a:pt x="28499" y="10451"/>
                  </a:lnTo>
                  <a:lnTo>
                    <a:pt x="28499" y="10353"/>
                  </a:lnTo>
                  <a:cubicBezTo>
                    <a:pt x="28081" y="10033"/>
                    <a:pt x="27885" y="9640"/>
                    <a:pt x="27565" y="9222"/>
                  </a:cubicBezTo>
                  <a:cubicBezTo>
                    <a:pt x="27270" y="8902"/>
                    <a:pt x="27049" y="8508"/>
                    <a:pt x="26655" y="8090"/>
                  </a:cubicBezTo>
                  <a:cubicBezTo>
                    <a:pt x="26532" y="7894"/>
                    <a:pt x="26237" y="7795"/>
                    <a:pt x="26139" y="7574"/>
                  </a:cubicBezTo>
                  <a:cubicBezTo>
                    <a:pt x="26040" y="7377"/>
                    <a:pt x="25819" y="7279"/>
                    <a:pt x="25721" y="7181"/>
                  </a:cubicBezTo>
                  <a:cubicBezTo>
                    <a:pt x="25622" y="7058"/>
                    <a:pt x="25524" y="6861"/>
                    <a:pt x="25303" y="6861"/>
                  </a:cubicBezTo>
                  <a:cubicBezTo>
                    <a:pt x="25204" y="6763"/>
                    <a:pt x="25204" y="6664"/>
                    <a:pt x="25106" y="6566"/>
                  </a:cubicBezTo>
                  <a:cubicBezTo>
                    <a:pt x="25008" y="6566"/>
                    <a:pt x="24909" y="6443"/>
                    <a:pt x="24811" y="6345"/>
                  </a:cubicBezTo>
                  <a:cubicBezTo>
                    <a:pt x="24811" y="6345"/>
                    <a:pt x="24811" y="6246"/>
                    <a:pt x="24688" y="6246"/>
                  </a:cubicBezTo>
                  <a:cubicBezTo>
                    <a:pt x="24590" y="6246"/>
                    <a:pt x="24590" y="6148"/>
                    <a:pt x="24491" y="6148"/>
                  </a:cubicBezTo>
                  <a:cubicBezTo>
                    <a:pt x="24393" y="5951"/>
                    <a:pt x="24393" y="5951"/>
                    <a:pt x="24073" y="5951"/>
                  </a:cubicBezTo>
                  <a:cubicBezTo>
                    <a:pt x="23877" y="5730"/>
                    <a:pt x="23680" y="5533"/>
                    <a:pt x="23360" y="5435"/>
                  </a:cubicBezTo>
                  <a:cubicBezTo>
                    <a:pt x="23262" y="5214"/>
                    <a:pt x="22967" y="5336"/>
                    <a:pt x="22746" y="5115"/>
                  </a:cubicBezTo>
                  <a:cubicBezTo>
                    <a:pt x="22647" y="5017"/>
                    <a:pt x="22549" y="5017"/>
                    <a:pt x="22450" y="5017"/>
                  </a:cubicBezTo>
                  <a:cubicBezTo>
                    <a:pt x="22352" y="4918"/>
                    <a:pt x="22229" y="4918"/>
                    <a:pt x="22229" y="4918"/>
                  </a:cubicBezTo>
                  <a:cubicBezTo>
                    <a:pt x="21934" y="4722"/>
                    <a:pt x="21737" y="4599"/>
                    <a:pt x="21418" y="4599"/>
                  </a:cubicBezTo>
                  <a:cubicBezTo>
                    <a:pt x="21221" y="4599"/>
                    <a:pt x="21123" y="4500"/>
                    <a:pt x="21000" y="4500"/>
                  </a:cubicBezTo>
                  <a:cubicBezTo>
                    <a:pt x="20803" y="4500"/>
                    <a:pt x="20705" y="4402"/>
                    <a:pt x="20508" y="4402"/>
                  </a:cubicBezTo>
                  <a:cubicBezTo>
                    <a:pt x="20287" y="4402"/>
                    <a:pt x="20188" y="4304"/>
                    <a:pt x="19992" y="4304"/>
                  </a:cubicBezTo>
                  <a:cubicBezTo>
                    <a:pt x="19893" y="4402"/>
                    <a:pt x="19770" y="4402"/>
                    <a:pt x="19672" y="4402"/>
                  </a:cubicBezTo>
                  <a:cubicBezTo>
                    <a:pt x="19672" y="4402"/>
                    <a:pt x="19574" y="4304"/>
                    <a:pt x="19475" y="4304"/>
                  </a:cubicBezTo>
                  <a:lnTo>
                    <a:pt x="18442" y="4304"/>
                  </a:lnTo>
                  <a:cubicBezTo>
                    <a:pt x="18442" y="4304"/>
                    <a:pt x="18344" y="4304"/>
                    <a:pt x="18344" y="4205"/>
                  </a:cubicBezTo>
                  <a:lnTo>
                    <a:pt x="18664" y="4205"/>
                  </a:lnTo>
                  <a:cubicBezTo>
                    <a:pt x="18762" y="4205"/>
                    <a:pt x="18860" y="4107"/>
                    <a:pt x="18860" y="4107"/>
                  </a:cubicBezTo>
                  <a:cubicBezTo>
                    <a:pt x="18860" y="3984"/>
                    <a:pt x="18762" y="3984"/>
                    <a:pt x="18664" y="3984"/>
                  </a:cubicBezTo>
                  <a:cubicBezTo>
                    <a:pt x="18664" y="4107"/>
                    <a:pt x="18664" y="4107"/>
                    <a:pt x="18541" y="4107"/>
                  </a:cubicBezTo>
                  <a:cubicBezTo>
                    <a:pt x="18442" y="4107"/>
                    <a:pt x="18664" y="3886"/>
                    <a:pt x="18442" y="3886"/>
                  </a:cubicBezTo>
                  <a:lnTo>
                    <a:pt x="18959" y="3886"/>
                  </a:lnTo>
                  <a:cubicBezTo>
                    <a:pt x="19057" y="3787"/>
                    <a:pt x="19057" y="3787"/>
                    <a:pt x="19057" y="3689"/>
                  </a:cubicBezTo>
                  <a:cubicBezTo>
                    <a:pt x="19057" y="3591"/>
                    <a:pt x="18959" y="3591"/>
                    <a:pt x="18959" y="3492"/>
                  </a:cubicBezTo>
                  <a:lnTo>
                    <a:pt x="18860" y="3591"/>
                  </a:lnTo>
                  <a:lnTo>
                    <a:pt x="18664" y="3591"/>
                  </a:lnTo>
                  <a:cubicBezTo>
                    <a:pt x="18623" y="3623"/>
                    <a:pt x="18585" y="3634"/>
                    <a:pt x="18552" y="3634"/>
                  </a:cubicBezTo>
                  <a:cubicBezTo>
                    <a:pt x="18486" y="3634"/>
                    <a:pt x="18442" y="3591"/>
                    <a:pt x="18442" y="3591"/>
                  </a:cubicBezTo>
                  <a:lnTo>
                    <a:pt x="18147" y="3591"/>
                  </a:lnTo>
                  <a:lnTo>
                    <a:pt x="18147" y="3492"/>
                  </a:lnTo>
                  <a:cubicBezTo>
                    <a:pt x="18246" y="3431"/>
                    <a:pt x="18319" y="3431"/>
                    <a:pt x="18396" y="3431"/>
                  </a:cubicBezTo>
                  <a:cubicBezTo>
                    <a:pt x="18473" y="3431"/>
                    <a:pt x="18553" y="3431"/>
                    <a:pt x="18664" y="3369"/>
                  </a:cubicBezTo>
                  <a:lnTo>
                    <a:pt x="18762" y="3369"/>
                  </a:lnTo>
                  <a:cubicBezTo>
                    <a:pt x="18811" y="3431"/>
                    <a:pt x="18836" y="3462"/>
                    <a:pt x="18860" y="3462"/>
                  </a:cubicBezTo>
                  <a:cubicBezTo>
                    <a:pt x="18885" y="3462"/>
                    <a:pt x="18910" y="3431"/>
                    <a:pt x="18959" y="3369"/>
                  </a:cubicBezTo>
                  <a:lnTo>
                    <a:pt x="19377" y="3369"/>
                  </a:lnTo>
                  <a:cubicBezTo>
                    <a:pt x="19475" y="3431"/>
                    <a:pt x="19574" y="3462"/>
                    <a:pt x="19675" y="3462"/>
                  </a:cubicBezTo>
                  <a:cubicBezTo>
                    <a:pt x="19776" y="3462"/>
                    <a:pt x="19881" y="3431"/>
                    <a:pt x="19992" y="3369"/>
                  </a:cubicBezTo>
                  <a:close/>
                  <a:moveTo>
                    <a:pt x="5533" y="21713"/>
                  </a:moveTo>
                  <a:cubicBezTo>
                    <a:pt x="5632" y="21713"/>
                    <a:pt x="5632" y="21811"/>
                    <a:pt x="5754" y="21811"/>
                  </a:cubicBezTo>
                  <a:lnTo>
                    <a:pt x="5632" y="21934"/>
                  </a:lnTo>
                  <a:cubicBezTo>
                    <a:pt x="5533" y="21934"/>
                    <a:pt x="5533" y="21811"/>
                    <a:pt x="5533" y="21713"/>
                  </a:cubicBezTo>
                  <a:close/>
                  <a:moveTo>
                    <a:pt x="21123" y="22032"/>
                  </a:moveTo>
                  <a:cubicBezTo>
                    <a:pt x="21123" y="22032"/>
                    <a:pt x="21221" y="22131"/>
                    <a:pt x="21319" y="22131"/>
                  </a:cubicBezTo>
                  <a:lnTo>
                    <a:pt x="21319" y="22032"/>
                  </a:lnTo>
                  <a:close/>
                  <a:moveTo>
                    <a:pt x="12562" y="21268"/>
                  </a:moveTo>
                  <a:cubicBezTo>
                    <a:pt x="12674" y="21268"/>
                    <a:pt x="12743" y="21349"/>
                    <a:pt x="12812" y="21418"/>
                  </a:cubicBezTo>
                  <a:cubicBezTo>
                    <a:pt x="13008" y="21516"/>
                    <a:pt x="13230" y="21614"/>
                    <a:pt x="13426" y="21811"/>
                  </a:cubicBezTo>
                  <a:cubicBezTo>
                    <a:pt x="13623" y="21934"/>
                    <a:pt x="13844" y="22032"/>
                    <a:pt x="14041" y="22131"/>
                  </a:cubicBezTo>
                  <a:cubicBezTo>
                    <a:pt x="14139" y="22131"/>
                    <a:pt x="14238" y="22229"/>
                    <a:pt x="14361" y="22229"/>
                  </a:cubicBezTo>
                  <a:cubicBezTo>
                    <a:pt x="14325" y="22258"/>
                    <a:pt x="14282" y="22270"/>
                    <a:pt x="14238" y="22270"/>
                  </a:cubicBezTo>
                  <a:cubicBezTo>
                    <a:pt x="14131" y="22270"/>
                    <a:pt x="14012" y="22200"/>
                    <a:pt x="13943" y="22131"/>
                  </a:cubicBezTo>
                  <a:cubicBezTo>
                    <a:pt x="13746" y="22032"/>
                    <a:pt x="13525" y="22032"/>
                    <a:pt x="13328" y="21934"/>
                  </a:cubicBezTo>
                  <a:cubicBezTo>
                    <a:pt x="13230" y="21811"/>
                    <a:pt x="13008" y="21713"/>
                    <a:pt x="12812" y="21614"/>
                  </a:cubicBezTo>
                  <a:cubicBezTo>
                    <a:pt x="12713" y="21516"/>
                    <a:pt x="12615" y="21418"/>
                    <a:pt x="12394" y="21319"/>
                  </a:cubicBezTo>
                  <a:cubicBezTo>
                    <a:pt x="12460" y="21283"/>
                    <a:pt x="12515" y="21268"/>
                    <a:pt x="12562" y="21268"/>
                  </a:cubicBezTo>
                  <a:close/>
                  <a:moveTo>
                    <a:pt x="23778" y="22131"/>
                  </a:moveTo>
                  <a:lnTo>
                    <a:pt x="23778" y="22229"/>
                  </a:lnTo>
                  <a:cubicBezTo>
                    <a:pt x="23680" y="22229"/>
                    <a:pt x="23582" y="22229"/>
                    <a:pt x="23459" y="22328"/>
                  </a:cubicBezTo>
                  <a:lnTo>
                    <a:pt x="23459" y="22229"/>
                  </a:lnTo>
                  <a:cubicBezTo>
                    <a:pt x="23582" y="22229"/>
                    <a:pt x="23582" y="22131"/>
                    <a:pt x="23680" y="22131"/>
                  </a:cubicBezTo>
                  <a:close/>
                  <a:moveTo>
                    <a:pt x="27762" y="22131"/>
                  </a:moveTo>
                  <a:cubicBezTo>
                    <a:pt x="27762" y="22229"/>
                    <a:pt x="27663" y="22229"/>
                    <a:pt x="27565" y="22328"/>
                  </a:cubicBezTo>
                  <a:cubicBezTo>
                    <a:pt x="27565" y="22328"/>
                    <a:pt x="27565" y="22229"/>
                    <a:pt x="27467" y="22229"/>
                  </a:cubicBezTo>
                  <a:cubicBezTo>
                    <a:pt x="27565" y="22229"/>
                    <a:pt x="27663" y="22131"/>
                    <a:pt x="27762" y="22131"/>
                  </a:cubicBezTo>
                  <a:close/>
                  <a:moveTo>
                    <a:pt x="7476" y="8090"/>
                  </a:moveTo>
                  <a:cubicBezTo>
                    <a:pt x="7377" y="8287"/>
                    <a:pt x="7279" y="8410"/>
                    <a:pt x="7181" y="8508"/>
                  </a:cubicBezTo>
                  <a:cubicBezTo>
                    <a:pt x="7181" y="8607"/>
                    <a:pt x="7082" y="8804"/>
                    <a:pt x="6984" y="8902"/>
                  </a:cubicBezTo>
                  <a:cubicBezTo>
                    <a:pt x="6861" y="8902"/>
                    <a:pt x="6861" y="9123"/>
                    <a:pt x="6763" y="9222"/>
                  </a:cubicBezTo>
                  <a:cubicBezTo>
                    <a:pt x="6566" y="9320"/>
                    <a:pt x="6566" y="9517"/>
                    <a:pt x="6468" y="9640"/>
                  </a:cubicBezTo>
                  <a:cubicBezTo>
                    <a:pt x="6369" y="9738"/>
                    <a:pt x="6246" y="9935"/>
                    <a:pt x="6246" y="10033"/>
                  </a:cubicBezTo>
                  <a:cubicBezTo>
                    <a:pt x="6148" y="10033"/>
                    <a:pt x="6050" y="9935"/>
                    <a:pt x="5951" y="9935"/>
                  </a:cubicBezTo>
                  <a:cubicBezTo>
                    <a:pt x="6050" y="10033"/>
                    <a:pt x="6050" y="10033"/>
                    <a:pt x="6050" y="10131"/>
                  </a:cubicBezTo>
                  <a:cubicBezTo>
                    <a:pt x="6050" y="10131"/>
                    <a:pt x="6148" y="10131"/>
                    <a:pt x="6246" y="10254"/>
                  </a:cubicBezTo>
                  <a:lnTo>
                    <a:pt x="5853" y="10254"/>
                  </a:lnTo>
                  <a:lnTo>
                    <a:pt x="5951" y="10353"/>
                  </a:lnTo>
                  <a:lnTo>
                    <a:pt x="5951" y="10648"/>
                  </a:lnTo>
                  <a:cubicBezTo>
                    <a:pt x="5853" y="10451"/>
                    <a:pt x="5853" y="10451"/>
                    <a:pt x="5853" y="10353"/>
                  </a:cubicBezTo>
                  <a:lnTo>
                    <a:pt x="5853" y="10648"/>
                  </a:lnTo>
                  <a:lnTo>
                    <a:pt x="5632" y="10648"/>
                  </a:lnTo>
                  <a:lnTo>
                    <a:pt x="5632" y="10869"/>
                  </a:lnTo>
                  <a:cubicBezTo>
                    <a:pt x="5533" y="11066"/>
                    <a:pt x="5336" y="11262"/>
                    <a:pt x="5336" y="11582"/>
                  </a:cubicBezTo>
                  <a:cubicBezTo>
                    <a:pt x="5238" y="11779"/>
                    <a:pt x="5017" y="11976"/>
                    <a:pt x="5017" y="12295"/>
                  </a:cubicBezTo>
                  <a:cubicBezTo>
                    <a:pt x="5017" y="12492"/>
                    <a:pt x="4820" y="12713"/>
                    <a:pt x="4820" y="13008"/>
                  </a:cubicBezTo>
                  <a:cubicBezTo>
                    <a:pt x="4722" y="12910"/>
                    <a:pt x="4722" y="12910"/>
                    <a:pt x="4722" y="12812"/>
                  </a:cubicBezTo>
                  <a:cubicBezTo>
                    <a:pt x="4623" y="12910"/>
                    <a:pt x="4525" y="12910"/>
                    <a:pt x="4525" y="12910"/>
                  </a:cubicBezTo>
                  <a:cubicBezTo>
                    <a:pt x="4525" y="13008"/>
                    <a:pt x="4402" y="13107"/>
                    <a:pt x="4402" y="13107"/>
                  </a:cubicBezTo>
                  <a:lnTo>
                    <a:pt x="4304" y="13107"/>
                  </a:lnTo>
                  <a:lnTo>
                    <a:pt x="4304" y="13205"/>
                  </a:lnTo>
                  <a:cubicBezTo>
                    <a:pt x="4370" y="13242"/>
                    <a:pt x="4425" y="13257"/>
                    <a:pt x="4473" y="13257"/>
                  </a:cubicBezTo>
                  <a:cubicBezTo>
                    <a:pt x="4584" y="13257"/>
                    <a:pt x="4653" y="13176"/>
                    <a:pt x="4722" y="13107"/>
                  </a:cubicBezTo>
                  <a:lnTo>
                    <a:pt x="4722" y="13328"/>
                  </a:lnTo>
                  <a:lnTo>
                    <a:pt x="4525" y="13328"/>
                  </a:lnTo>
                  <a:lnTo>
                    <a:pt x="4525" y="13426"/>
                  </a:lnTo>
                  <a:lnTo>
                    <a:pt x="4623" y="13426"/>
                  </a:lnTo>
                  <a:lnTo>
                    <a:pt x="4623" y="13820"/>
                  </a:lnTo>
                  <a:cubicBezTo>
                    <a:pt x="4525" y="13943"/>
                    <a:pt x="4623" y="14041"/>
                    <a:pt x="4623" y="14139"/>
                  </a:cubicBezTo>
                  <a:lnTo>
                    <a:pt x="4525" y="14238"/>
                  </a:lnTo>
                  <a:cubicBezTo>
                    <a:pt x="4525" y="14238"/>
                    <a:pt x="4402" y="14139"/>
                    <a:pt x="4402" y="14041"/>
                  </a:cubicBezTo>
                  <a:cubicBezTo>
                    <a:pt x="4402" y="14041"/>
                    <a:pt x="4304" y="14139"/>
                    <a:pt x="4205" y="14139"/>
                  </a:cubicBezTo>
                  <a:cubicBezTo>
                    <a:pt x="4304" y="14139"/>
                    <a:pt x="4304" y="14238"/>
                    <a:pt x="4304" y="14238"/>
                  </a:cubicBezTo>
                  <a:cubicBezTo>
                    <a:pt x="4205" y="14557"/>
                    <a:pt x="4205" y="14557"/>
                    <a:pt x="4304" y="14754"/>
                  </a:cubicBezTo>
                  <a:cubicBezTo>
                    <a:pt x="4304" y="14852"/>
                    <a:pt x="4205" y="14951"/>
                    <a:pt x="4205" y="15049"/>
                  </a:cubicBezTo>
                  <a:lnTo>
                    <a:pt x="4107" y="15049"/>
                  </a:lnTo>
                  <a:cubicBezTo>
                    <a:pt x="4107" y="14852"/>
                    <a:pt x="4107" y="14656"/>
                    <a:pt x="4205" y="14434"/>
                  </a:cubicBezTo>
                  <a:lnTo>
                    <a:pt x="4009" y="14434"/>
                  </a:lnTo>
                  <a:lnTo>
                    <a:pt x="4009" y="15049"/>
                  </a:lnTo>
                  <a:cubicBezTo>
                    <a:pt x="4009" y="15369"/>
                    <a:pt x="3910" y="15566"/>
                    <a:pt x="3910" y="15787"/>
                  </a:cubicBezTo>
                  <a:cubicBezTo>
                    <a:pt x="4009" y="15787"/>
                    <a:pt x="4009" y="15885"/>
                    <a:pt x="4107" y="15984"/>
                  </a:cubicBezTo>
                  <a:cubicBezTo>
                    <a:pt x="4107" y="15787"/>
                    <a:pt x="4107" y="15664"/>
                    <a:pt x="4009" y="15664"/>
                  </a:cubicBezTo>
                  <a:cubicBezTo>
                    <a:pt x="4107" y="15566"/>
                    <a:pt x="4107" y="15566"/>
                    <a:pt x="4205" y="15566"/>
                  </a:cubicBezTo>
                  <a:cubicBezTo>
                    <a:pt x="4205" y="15787"/>
                    <a:pt x="4107" y="15885"/>
                    <a:pt x="4205" y="15984"/>
                  </a:cubicBezTo>
                  <a:lnTo>
                    <a:pt x="4402" y="15984"/>
                  </a:lnTo>
                  <a:lnTo>
                    <a:pt x="4402" y="16180"/>
                  </a:lnTo>
                  <a:lnTo>
                    <a:pt x="4402" y="16279"/>
                  </a:lnTo>
                  <a:cubicBezTo>
                    <a:pt x="4205" y="16279"/>
                    <a:pt x="4205" y="16082"/>
                    <a:pt x="4205" y="16082"/>
                  </a:cubicBezTo>
                  <a:lnTo>
                    <a:pt x="4107" y="16180"/>
                  </a:lnTo>
                  <a:lnTo>
                    <a:pt x="4107" y="16082"/>
                  </a:lnTo>
                  <a:cubicBezTo>
                    <a:pt x="3910" y="16082"/>
                    <a:pt x="3910" y="16279"/>
                    <a:pt x="3910" y="16402"/>
                  </a:cubicBezTo>
                  <a:cubicBezTo>
                    <a:pt x="4009" y="16500"/>
                    <a:pt x="4107" y="16598"/>
                    <a:pt x="4205" y="16598"/>
                  </a:cubicBezTo>
                  <a:cubicBezTo>
                    <a:pt x="4107" y="16697"/>
                    <a:pt x="4009" y="16697"/>
                    <a:pt x="4009" y="16697"/>
                  </a:cubicBezTo>
                  <a:cubicBezTo>
                    <a:pt x="4009" y="16893"/>
                    <a:pt x="4107" y="17016"/>
                    <a:pt x="4107" y="17115"/>
                  </a:cubicBezTo>
                  <a:lnTo>
                    <a:pt x="4107" y="17213"/>
                  </a:lnTo>
                  <a:lnTo>
                    <a:pt x="4009" y="17213"/>
                  </a:lnTo>
                  <a:cubicBezTo>
                    <a:pt x="4107" y="17311"/>
                    <a:pt x="4107" y="17311"/>
                    <a:pt x="4205" y="17311"/>
                  </a:cubicBezTo>
                  <a:cubicBezTo>
                    <a:pt x="4107" y="17410"/>
                    <a:pt x="4205" y="17410"/>
                    <a:pt x="4107" y="17508"/>
                  </a:cubicBezTo>
                  <a:cubicBezTo>
                    <a:pt x="4107" y="17631"/>
                    <a:pt x="4205" y="17729"/>
                    <a:pt x="4304" y="17828"/>
                  </a:cubicBezTo>
                  <a:lnTo>
                    <a:pt x="4205" y="17828"/>
                  </a:lnTo>
                  <a:cubicBezTo>
                    <a:pt x="4304" y="18246"/>
                    <a:pt x="4525" y="18541"/>
                    <a:pt x="4525" y="18860"/>
                  </a:cubicBezTo>
                  <a:lnTo>
                    <a:pt x="4525" y="18959"/>
                  </a:lnTo>
                  <a:cubicBezTo>
                    <a:pt x="4623" y="19254"/>
                    <a:pt x="4722" y="19574"/>
                    <a:pt x="4820" y="19869"/>
                  </a:cubicBezTo>
                  <a:lnTo>
                    <a:pt x="4722" y="19869"/>
                  </a:lnTo>
                  <a:cubicBezTo>
                    <a:pt x="4918" y="19967"/>
                    <a:pt x="4918" y="20090"/>
                    <a:pt x="4918" y="20287"/>
                  </a:cubicBezTo>
                  <a:cubicBezTo>
                    <a:pt x="5140" y="20287"/>
                    <a:pt x="5017" y="20483"/>
                    <a:pt x="5238" y="20705"/>
                  </a:cubicBezTo>
                  <a:lnTo>
                    <a:pt x="5017" y="20705"/>
                  </a:lnTo>
                  <a:lnTo>
                    <a:pt x="5017" y="20901"/>
                  </a:lnTo>
                  <a:cubicBezTo>
                    <a:pt x="5140" y="20901"/>
                    <a:pt x="5140" y="20901"/>
                    <a:pt x="5238" y="21000"/>
                  </a:cubicBezTo>
                  <a:lnTo>
                    <a:pt x="5017" y="21000"/>
                  </a:lnTo>
                  <a:cubicBezTo>
                    <a:pt x="5017" y="21196"/>
                    <a:pt x="5238" y="21196"/>
                    <a:pt x="5238" y="21319"/>
                  </a:cubicBezTo>
                  <a:cubicBezTo>
                    <a:pt x="5238" y="21418"/>
                    <a:pt x="5336" y="21418"/>
                    <a:pt x="5435" y="21418"/>
                  </a:cubicBezTo>
                  <a:cubicBezTo>
                    <a:pt x="5435" y="21516"/>
                    <a:pt x="5336" y="21516"/>
                    <a:pt x="5336" y="21516"/>
                  </a:cubicBezTo>
                  <a:cubicBezTo>
                    <a:pt x="5336" y="21614"/>
                    <a:pt x="5435" y="21713"/>
                    <a:pt x="5435" y="21811"/>
                  </a:cubicBezTo>
                  <a:cubicBezTo>
                    <a:pt x="5533" y="22032"/>
                    <a:pt x="5754" y="22131"/>
                    <a:pt x="5754" y="22328"/>
                  </a:cubicBezTo>
                  <a:cubicBezTo>
                    <a:pt x="5712" y="22346"/>
                    <a:pt x="5678" y="22354"/>
                    <a:pt x="5650" y="22354"/>
                  </a:cubicBezTo>
                  <a:cubicBezTo>
                    <a:pt x="5530" y="22354"/>
                    <a:pt x="5514" y="22210"/>
                    <a:pt x="5435" y="22131"/>
                  </a:cubicBezTo>
                  <a:lnTo>
                    <a:pt x="5435" y="22229"/>
                  </a:lnTo>
                  <a:cubicBezTo>
                    <a:pt x="5435" y="21934"/>
                    <a:pt x="5140" y="21811"/>
                    <a:pt x="5017" y="21614"/>
                  </a:cubicBezTo>
                  <a:cubicBezTo>
                    <a:pt x="5017" y="21516"/>
                    <a:pt x="4820" y="21516"/>
                    <a:pt x="4820" y="21516"/>
                  </a:cubicBezTo>
                  <a:cubicBezTo>
                    <a:pt x="4722" y="21319"/>
                    <a:pt x="4623" y="21196"/>
                    <a:pt x="4402" y="21000"/>
                  </a:cubicBezTo>
                  <a:cubicBezTo>
                    <a:pt x="4525" y="20901"/>
                    <a:pt x="4525" y="20901"/>
                    <a:pt x="4623" y="20803"/>
                  </a:cubicBezTo>
                  <a:cubicBezTo>
                    <a:pt x="4525" y="20705"/>
                    <a:pt x="4304" y="20705"/>
                    <a:pt x="4205" y="20582"/>
                  </a:cubicBezTo>
                  <a:cubicBezTo>
                    <a:pt x="4205" y="20483"/>
                    <a:pt x="4304" y="20483"/>
                    <a:pt x="4304" y="20483"/>
                  </a:cubicBezTo>
                  <a:cubicBezTo>
                    <a:pt x="4304" y="20287"/>
                    <a:pt x="4205" y="20090"/>
                    <a:pt x="4107" y="19869"/>
                  </a:cubicBezTo>
                  <a:lnTo>
                    <a:pt x="4009" y="19869"/>
                  </a:lnTo>
                  <a:lnTo>
                    <a:pt x="4009" y="19672"/>
                  </a:lnTo>
                  <a:cubicBezTo>
                    <a:pt x="4009" y="19672"/>
                    <a:pt x="4009" y="19574"/>
                    <a:pt x="3910" y="19574"/>
                  </a:cubicBezTo>
                  <a:cubicBezTo>
                    <a:pt x="3787" y="19475"/>
                    <a:pt x="3910" y="19254"/>
                    <a:pt x="3787" y="19057"/>
                  </a:cubicBezTo>
                  <a:lnTo>
                    <a:pt x="3689" y="19057"/>
                  </a:lnTo>
                  <a:cubicBezTo>
                    <a:pt x="3689" y="19156"/>
                    <a:pt x="3689" y="19156"/>
                    <a:pt x="3787" y="19254"/>
                  </a:cubicBezTo>
                  <a:cubicBezTo>
                    <a:pt x="3689" y="19254"/>
                    <a:pt x="3591" y="19156"/>
                    <a:pt x="3591" y="19156"/>
                  </a:cubicBezTo>
                  <a:cubicBezTo>
                    <a:pt x="3492" y="19057"/>
                    <a:pt x="3689" y="18959"/>
                    <a:pt x="3591" y="18860"/>
                  </a:cubicBezTo>
                  <a:lnTo>
                    <a:pt x="3591" y="18860"/>
                  </a:lnTo>
                  <a:lnTo>
                    <a:pt x="3492" y="18959"/>
                  </a:lnTo>
                  <a:cubicBezTo>
                    <a:pt x="3492" y="18860"/>
                    <a:pt x="3394" y="18639"/>
                    <a:pt x="3394" y="18639"/>
                  </a:cubicBezTo>
                  <a:lnTo>
                    <a:pt x="3394" y="18442"/>
                  </a:lnTo>
                  <a:lnTo>
                    <a:pt x="3296" y="18442"/>
                  </a:lnTo>
                  <a:cubicBezTo>
                    <a:pt x="3296" y="18246"/>
                    <a:pt x="3173" y="18024"/>
                    <a:pt x="3173" y="17828"/>
                  </a:cubicBezTo>
                  <a:lnTo>
                    <a:pt x="3173" y="17729"/>
                  </a:lnTo>
                  <a:cubicBezTo>
                    <a:pt x="3074" y="17631"/>
                    <a:pt x="3173" y="17508"/>
                    <a:pt x="3173" y="17410"/>
                  </a:cubicBezTo>
                  <a:lnTo>
                    <a:pt x="3173" y="17213"/>
                  </a:lnTo>
                  <a:cubicBezTo>
                    <a:pt x="3173" y="17115"/>
                    <a:pt x="3173" y="16893"/>
                    <a:pt x="3296" y="16795"/>
                  </a:cubicBezTo>
                  <a:lnTo>
                    <a:pt x="3296" y="16697"/>
                  </a:lnTo>
                  <a:cubicBezTo>
                    <a:pt x="3394" y="16697"/>
                    <a:pt x="3394" y="16500"/>
                    <a:pt x="3492" y="16500"/>
                  </a:cubicBezTo>
                  <a:cubicBezTo>
                    <a:pt x="3394" y="16402"/>
                    <a:pt x="3394" y="16402"/>
                    <a:pt x="3296" y="16402"/>
                  </a:cubicBezTo>
                  <a:lnTo>
                    <a:pt x="3296" y="16180"/>
                  </a:lnTo>
                  <a:cubicBezTo>
                    <a:pt x="3296" y="16082"/>
                    <a:pt x="3296" y="16082"/>
                    <a:pt x="3394" y="15984"/>
                  </a:cubicBezTo>
                  <a:cubicBezTo>
                    <a:pt x="3394" y="15885"/>
                    <a:pt x="3173" y="15885"/>
                    <a:pt x="3394" y="15787"/>
                  </a:cubicBezTo>
                  <a:cubicBezTo>
                    <a:pt x="3296" y="15664"/>
                    <a:pt x="3394" y="15467"/>
                    <a:pt x="3394" y="15369"/>
                  </a:cubicBezTo>
                  <a:cubicBezTo>
                    <a:pt x="3492" y="15270"/>
                    <a:pt x="3296" y="15172"/>
                    <a:pt x="3394" y="15049"/>
                  </a:cubicBezTo>
                  <a:cubicBezTo>
                    <a:pt x="3296" y="15049"/>
                    <a:pt x="3394" y="14951"/>
                    <a:pt x="3394" y="14951"/>
                  </a:cubicBezTo>
                  <a:cubicBezTo>
                    <a:pt x="3492" y="14754"/>
                    <a:pt x="3492" y="14656"/>
                    <a:pt x="3492" y="14557"/>
                  </a:cubicBezTo>
                  <a:cubicBezTo>
                    <a:pt x="3492" y="14434"/>
                    <a:pt x="3591" y="14434"/>
                    <a:pt x="3591" y="14336"/>
                  </a:cubicBezTo>
                  <a:lnTo>
                    <a:pt x="3591" y="14557"/>
                  </a:lnTo>
                  <a:cubicBezTo>
                    <a:pt x="3647" y="14585"/>
                    <a:pt x="3687" y="14598"/>
                    <a:pt x="3719" y="14598"/>
                  </a:cubicBezTo>
                  <a:cubicBezTo>
                    <a:pt x="3797" y="14598"/>
                    <a:pt x="3822" y="14522"/>
                    <a:pt x="3910" y="14434"/>
                  </a:cubicBezTo>
                  <a:cubicBezTo>
                    <a:pt x="3787" y="14434"/>
                    <a:pt x="3689" y="14434"/>
                    <a:pt x="3689" y="14336"/>
                  </a:cubicBezTo>
                  <a:lnTo>
                    <a:pt x="3689" y="14292"/>
                  </a:lnTo>
                  <a:lnTo>
                    <a:pt x="3689" y="14292"/>
                  </a:lnTo>
                  <a:cubicBezTo>
                    <a:pt x="3745" y="14294"/>
                    <a:pt x="3787" y="14336"/>
                    <a:pt x="3787" y="14336"/>
                  </a:cubicBezTo>
                  <a:lnTo>
                    <a:pt x="3910" y="14238"/>
                  </a:lnTo>
                  <a:lnTo>
                    <a:pt x="3787" y="14139"/>
                  </a:lnTo>
                  <a:cubicBezTo>
                    <a:pt x="3910" y="14041"/>
                    <a:pt x="3910" y="14041"/>
                    <a:pt x="4009" y="13943"/>
                  </a:cubicBezTo>
                  <a:cubicBezTo>
                    <a:pt x="3910" y="13943"/>
                    <a:pt x="3910" y="13943"/>
                    <a:pt x="3787" y="13820"/>
                  </a:cubicBezTo>
                  <a:lnTo>
                    <a:pt x="3689" y="13943"/>
                  </a:lnTo>
                  <a:cubicBezTo>
                    <a:pt x="3689" y="13820"/>
                    <a:pt x="3787" y="13721"/>
                    <a:pt x="3787" y="13623"/>
                  </a:cubicBezTo>
                  <a:cubicBezTo>
                    <a:pt x="3787" y="13623"/>
                    <a:pt x="3910" y="13721"/>
                    <a:pt x="4009" y="13721"/>
                  </a:cubicBezTo>
                  <a:lnTo>
                    <a:pt x="4009" y="13205"/>
                  </a:lnTo>
                  <a:cubicBezTo>
                    <a:pt x="4107" y="13107"/>
                    <a:pt x="4205" y="13008"/>
                    <a:pt x="4205" y="12910"/>
                  </a:cubicBezTo>
                  <a:cubicBezTo>
                    <a:pt x="4205" y="12713"/>
                    <a:pt x="4304" y="12492"/>
                    <a:pt x="4402" y="12295"/>
                  </a:cubicBezTo>
                  <a:lnTo>
                    <a:pt x="4402" y="12197"/>
                  </a:lnTo>
                  <a:cubicBezTo>
                    <a:pt x="4623" y="11976"/>
                    <a:pt x="4623" y="11779"/>
                    <a:pt x="4722" y="11582"/>
                  </a:cubicBezTo>
                  <a:cubicBezTo>
                    <a:pt x="4722" y="11582"/>
                    <a:pt x="4722" y="11484"/>
                    <a:pt x="4820" y="11361"/>
                  </a:cubicBezTo>
                  <a:cubicBezTo>
                    <a:pt x="4918" y="11164"/>
                    <a:pt x="5017" y="10967"/>
                    <a:pt x="5140" y="10746"/>
                  </a:cubicBezTo>
                  <a:cubicBezTo>
                    <a:pt x="5238" y="10648"/>
                    <a:pt x="5238" y="10549"/>
                    <a:pt x="5238" y="10549"/>
                  </a:cubicBezTo>
                  <a:cubicBezTo>
                    <a:pt x="5435" y="10451"/>
                    <a:pt x="5435" y="10254"/>
                    <a:pt x="5632" y="10131"/>
                  </a:cubicBezTo>
                  <a:lnTo>
                    <a:pt x="5632" y="10254"/>
                  </a:lnTo>
                  <a:cubicBezTo>
                    <a:pt x="5853" y="10131"/>
                    <a:pt x="5853" y="10131"/>
                    <a:pt x="5754" y="9935"/>
                  </a:cubicBezTo>
                  <a:lnTo>
                    <a:pt x="5853" y="9836"/>
                  </a:lnTo>
                  <a:lnTo>
                    <a:pt x="5951" y="9935"/>
                  </a:lnTo>
                  <a:cubicBezTo>
                    <a:pt x="6148" y="9738"/>
                    <a:pt x="6148" y="9517"/>
                    <a:pt x="6369" y="9320"/>
                  </a:cubicBezTo>
                  <a:cubicBezTo>
                    <a:pt x="6369" y="9320"/>
                    <a:pt x="6369" y="9418"/>
                    <a:pt x="6468" y="9418"/>
                  </a:cubicBezTo>
                  <a:cubicBezTo>
                    <a:pt x="6468" y="9320"/>
                    <a:pt x="6566" y="9320"/>
                    <a:pt x="6566" y="9222"/>
                  </a:cubicBezTo>
                  <a:lnTo>
                    <a:pt x="6369" y="9222"/>
                  </a:lnTo>
                  <a:lnTo>
                    <a:pt x="6369" y="9123"/>
                  </a:lnTo>
                  <a:lnTo>
                    <a:pt x="6468" y="9025"/>
                  </a:lnTo>
                  <a:cubicBezTo>
                    <a:pt x="6664" y="8902"/>
                    <a:pt x="6763" y="8804"/>
                    <a:pt x="6861" y="8705"/>
                  </a:cubicBezTo>
                  <a:cubicBezTo>
                    <a:pt x="6984" y="8607"/>
                    <a:pt x="6984" y="8607"/>
                    <a:pt x="7082" y="8508"/>
                  </a:cubicBezTo>
                  <a:cubicBezTo>
                    <a:pt x="7082" y="8410"/>
                    <a:pt x="7181" y="8287"/>
                    <a:pt x="7181" y="8189"/>
                  </a:cubicBezTo>
                  <a:cubicBezTo>
                    <a:pt x="7279" y="8189"/>
                    <a:pt x="7377" y="8090"/>
                    <a:pt x="7476" y="8090"/>
                  </a:cubicBezTo>
                  <a:close/>
                  <a:moveTo>
                    <a:pt x="31671" y="21516"/>
                  </a:moveTo>
                  <a:lnTo>
                    <a:pt x="31671" y="21713"/>
                  </a:lnTo>
                  <a:cubicBezTo>
                    <a:pt x="31450" y="22032"/>
                    <a:pt x="31253" y="22229"/>
                    <a:pt x="31057" y="22426"/>
                  </a:cubicBezTo>
                  <a:lnTo>
                    <a:pt x="30958" y="22426"/>
                  </a:lnTo>
                  <a:cubicBezTo>
                    <a:pt x="31057" y="22426"/>
                    <a:pt x="31057" y="22328"/>
                    <a:pt x="31057" y="22328"/>
                  </a:cubicBezTo>
                  <a:cubicBezTo>
                    <a:pt x="31253" y="22032"/>
                    <a:pt x="31352" y="21713"/>
                    <a:pt x="31671" y="21516"/>
                  </a:cubicBezTo>
                  <a:close/>
                  <a:moveTo>
                    <a:pt x="26434" y="22426"/>
                  </a:moveTo>
                  <a:lnTo>
                    <a:pt x="26434" y="22426"/>
                  </a:lnTo>
                  <a:cubicBezTo>
                    <a:pt x="26406" y="22444"/>
                    <a:pt x="26379" y="22459"/>
                    <a:pt x="26354" y="22472"/>
                  </a:cubicBezTo>
                  <a:lnTo>
                    <a:pt x="26354" y="22472"/>
                  </a:lnTo>
                  <a:cubicBezTo>
                    <a:pt x="26383" y="22426"/>
                    <a:pt x="26434" y="22426"/>
                    <a:pt x="26434" y="22426"/>
                  </a:cubicBezTo>
                  <a:close/>
                  <a:moveTo>
                    <a:pt x="6369" y="22032"/>
                  </a:moveTo>
                  <a:cubicBezTo>
                    <a:pt x="6566" y="22131"/>
                    <a:pt x="6566" y="22328"/>
                    <a:pt x="6664" y="22549"/>
                  </a:cubicBezTo>
                  <a:cubicBezTo>
                    <a:pt x="6468" y="22426"/>
                    <a:pt x="6566" y="22131"/>
                    <a:pt x="6246" y="22131"/>
                  </a:cubicBezTo>
                  <a:lnTo>
                    <a:pt x="6369" y="22032"/>
                  </a:lnTo>
                  <a:close/>
                  <a:moveTo>
                    <a:pt x="22500" y="22352"/>
                  </a:moveTo>
                  <a:cubicBezTo>
                    <a:pt x="22549" y="22352"/>
                    <a:pt x="22598" y="22377"/>
                    <a:pt x="22647" y="22426"/>
                  </a:cubicBezTo>
                  <a:cubicBezTo>
                    <a:pt x="22577" y="22514"/>
                    <a:pt x="22557" y="22589"/>
                    <a:pt x="22515" y="22589"/>
                  </a:cubicBezTo>
                  <a:cubicBezTo>
                    <a:pt x="22499" y="22589"/>
                    <a:pt x="22479" y="22577"/>
                    <a:pt x="22450" y="22549"/>
                  </a:cubicBezTo>
                  <a:lnTo>
                    <a:pt x="22450" y="22426"/>
                  </a:lnTo>
                  <a:lnTo>
                    <a:pt x="22352" y="22426"/>
                  </a:lnTo>
                  <a:cubicBezTo>
                    <a:pt x="22401" y="22377"/>
                    <a:pt x="22450" y="22352"/>
                    <a:pt x="22500" y="22352"/>
                  </a:cubicBezTo>
                  <a:close/>
                  <a:moveTo>
                    <a:pt x="26336" y="22549"/>
                  </a:moveTo>
                  <a:cubicBezTo>
                    <a:pt x="26532" y="22549"/>
                    <a:pt x="26532" y="22549"/>
                    <a:pt x="26532" y="22647"/>
                  </a:cubicBezTo>
                  <a:cubicBezTo>
                    <a:pt x="26532" y="22746"/>
                    <a:pt x="26434" y="22746"/>
                    <a:pt x="26434" y="22746"/>
                  </a:cubicBezTo>
                  <a:cubicBezTo>
                    <a:pt x="26434" y="22746"/>
                    <a:pt x="26336" y="22746"/>
                    <a:pt x="26237" y="22647"/>
                  </a:cubicBezTo>
                  <a:lnTo>
                    <a:pt x="26434" y="22647"/>
                  </a:lnTo>
                  <a:lnTo>
                    <a:pt x="26336" y="22549"/>
                  </a:lnTo>
                  <a:close/>
                  <a:moveTo>
                    <a:pt x="2460" y="21811"/>
                  </a:moveTo>
                  <a:cubicBezTo>
                    <a:pt x="2460" y="22229"/>
                    <a:pt x="2779" y="22426"/>
                    <a:pt x="2878" y="22844"/>
                  </a:cubicBezTo>
                  <a:cubicBezTo>
                    <a:pt x="2779" y="22746"/>
                    <a:pt x="2681" y="22746"/>
                    <a:pt x="2681" y="22746"/>
                  </a:cubicBezTo>
                  <a:cubicBezTo>
                    <a:pt x="2558" y="22549"/>
                    <a:pt x="2460" y="22328"/>
                    <a:pt x="2361" y="22032"/>
                  </a:cubicBezTo>
                  <a:cubicBezTo>
                    <a:pt x="2263" y="22032"/>
                    <a:pt x="2263" y="22032"/>
                    <a:pt x="2263" y="21814"/>
                  </a:cubicBezTo>
                  <a:lnTo>
                    <a:pt x="2263" y="21814"/>
                  </a:lnTo>
                  <a:cubicBezTo>
                    <a:pt x="2263" y="21934"/>
                    <a:pt x="2263" y="21934"/>
                    <a:pt x="2361" y="21934"/>
                  </a:cubicBezTo>
                  <a:cubicBezTo>
                    <a:pt x="2361" y="21811"/>
                    <a:pt x="2460" y="21811"/>
                    <a:pt x="2460" y="21811"/>
                  </a:cubicBezTo>
                  <a:close/>
                  <a:moveTo>
                    <a:pt x="24073" y="22549"/>
                  </a:moveTo>
                  <a:cubicBezTo>
                    <a:pt x="23877" y="22647"/>
                    <a:pt x="23778" y="22746"/>
                    <a:pt x="23680" y="22746"/>
                  </a:cubicBezTo>
                  <a:cubicBezTo>
                    <a:pt x="23582" y="22844"/>
                    <a:pt x="23459" y="22844"/>
                    <a:pt x="23262" y="22942"/>
                  </a:cubicBezTo>
                  <a:cubicBezTo>
                    <a:pt x="23360" y="22844"/>
                    <a:pt x="23360" y="22746"/>
                    <a:pt x="23360" y="22746"/>
                  </a:cubicBezTo>
                  <a:cubicBezTo>
                    <a:pt x="23680" y="22647"/>
                    <a:pt x="23778" y="22549"/>
                    <a:pt x="24073" y="22549"/>
                  </a:cubicBezTo>
                  <a:close/>
                  <a:moveTo>
                    <a:pt x="28278" y="22746"/>
                  </a:moveTo>
                  <a:lnTo>
                    <a:pt x="28278" y="22746"/>
                  </a:lnTo>
                  <a:cubicBezTo>
                    <a:pt x="28180" y="22942"/>
                    <a:pt x="28081" y="23041"/>
                    <a:pt x="27983" y="23164"/>
                  </a:cubicBezTo>
                  <a:cubicBezTo>
                    <a:pt x="28081" y="22844"/>
                    <a:pt x="28081" y="22844"/>
                    <a:pt x="28278" y="22746"/>
                  </a:cubicBezTo>
                  <a:close/>
                  <a:moveTo>
                    <a:pt x="3394" y="23164"/>
                  </a:moveTo>
                  <a:lnTo>
                    <a:pt x="3394" y="23262"/>
                  </a:lnTo>
                  <a:lnTo>
                    <a:pt x="3173" y="23262"/>
                  </a:lnTo>
                  <a:lnTo>
                    <a:pt x="3173" y="23164"/>
                  </a:lnTo>
                  <a:close/>
                  <a:moveTo>
                    <a:pt x="6861" y="22844"/>
                  </a:moveTo>
                  <a:cubicBezTo>
                    <a:pt x="7082" y="22942"/>
                    <a:pt x="7082" y="23041"/>
                    <a:pt x="7082" y="23262"/>
                  </a:cubicBezTo>
                  <a:cubicBezTo>
                    <a:pt x="7082" y="23164"/>
                    <a:pt x="6984" y="23041"/>
                    <a:pt x="6861" y="22942"/>
                  </a:cubicBezTo>
                  <a:lnTo>
                    <a:pt x="6861" y="22844"/>
                  </a:lnTo>
                  <a:close/>
                  <a:moveTo>
                    <a:pt x="33811" y="20483"/>
                  </a:moveTo>
                  <a:cubicBezTo>
                    <a:pt x="33811" y="20483"/>
                    <a:pt x="33909" y="20582"/>
                    <a:pt x="34032" y="20582"/>
                  </a:cubicBezTo>
                  <a:cubicBezTo>
                    <a:pt x="33909" y="20705"/>
                    <a:pt x="33811" y="20705"/>
                    <a:pt x="33811" y="20705"/>
                  </a:cubicBezTo>
                  <a:lnTo>
                    <a:pt x="33811" y="21000"/>
                  </a:lnTo>
                  <a:lnTo>
                    <a:pt x="33712" y="21000"/>
                  </a:lnTo>
                  <a:cubicBezTo>
                    <a:pt x="33614" y="21000"/>
                    <a:pt x="33614" y="21098"/>
                    <a:pt x="33614" y="21196"/>
                  </a:cubicBezTo>
                  <a:cubicBezTo>
                    <a:pt x="33516" y="21516"/>
                    <a:pt x="33294" y="21811"/>
                    <a:pt x="33098" y="22032"/>
                  </a:cubicBezTo>
                  <a:cubicBezTo>
                    <a:pt x="33098" y="22032"/>
                    <a:pt x="33196" y="22032"/>
                    <a:pt x="33196" y="22131"/>
                  </a:cubicBezTo>
                  <a:cubicBezTo>
                    <a:pt x="32999" y="22131"/>
                    <a:pt x="32999" y="22328"/>
                    <a:pt x="32999" y="22426"/>
                  </a:cubicBezTo>
                  <a:cubicBezTo>
                    <a:pt x="32802" y="22647"/>
                    <a:pt x="32581" y="22844"/>
                    <a:pt x="32483" y="22942"/>
                  </a:cubicBezTo>
                  <a:cubicBezTo>
                    <a:pt x="32483" y="23041"/>
                    <a:pt x="32483" y="23041"/>
                    <a:pt x="32384" y="23041"/>
                  </a:cubicBezTo>
                  <a:lnTo>
                    <a:pt x="32384" y="23164"/>
                  </a:lnTo>
                  <a:cubicBezTo>
                    <a:pt x="32384" y="23262"/>
                    <a:pt x="32286" y="23262"/>
                    <a:pt x="32286" y="23360"/>
                  </a:cubicBezTo>
                  <a:cubicBezTo>
                    <a:pt x="32188" y="23262"/>
                    <a:pt x="32188" y="23041"/>
                    <a:pt x="32384" y="22746"/>
                  </a:cubicBezTo>
                  <a:lnTo>
                    <a:pt x="32581" y="22746"/>
                  </a:lnTo>
                  <a:lnTo>
                    <a:pt x="32581" y="22647"/>
                  </a:lnTo>
                  <a:cubicBezTo>
                    <a:pt x="32483" y="22549"/>
                    <a:pt x="32384" y="22549"/>
                    <a:pt x="32384" y="22328"/>
                  </a:cubicBezTo>
                  <a:cubicBezTo>
                    <a:pt x="32581" y="22328"/>
                    <a:pt x="32802" y="22328"/>
                    <a:pt x="32901" y="22426"/>
                  </a:cubicBezTo>
                  <a:cubicBezTo>
                    <a:pt x="32901" y="22328"/>
                    <a:pt x="32802" y="22328"/>
                    <a:pt x="32802" y="22328"/>
                  </a:cubicBezTo>
                  <a:cubicBezTo>
                    <a:pt x="32802" y="22131"/>
                    <a:pt x="32802" y="22032"/>
                    <a:pt x="32901" y="21934"/>
                  </a:cubicBezTo>
                  <a:cubicBezTo>
                    <a:pt x="32901" y="21934"/>
                    <a:pt x="32999" y="21934"/>
                    <a:pt x="33098" y="21811"/>
                  </a:cubicBezTo>
                  <a:cubicBezTo>
                    <a:pt x="33098" y="21713"/>
                    <a:pt x="33294" y="21516"/>
                    <a:pt x="33196" y="21319"/>
                  </a:cubicBezTo>
                  <a:cubicBezTo>
                    <a:pt x="33417" y="21319"/>
                    <a:pt x="33417" y="21098"/>
                    <a:pt x="33516" y="21000"/>
                  </a:cubicBezTo>
                  <a:lnTo>
                    <a:pt x="33614" y="21000"/>
                  </a:lnTo>
                  <a:cubicBezTo>
                    <a:pt x="33614" y="20803"/>
                    <a:pt x="33614" y="20582"/>
                    <a:pt x="33811" y="20483"/>
                  </a:cubicBezTo>
                  <a:close/>
                  <a:moveTo>
                    <a:pt x="10967" y="21319"/>
                  </a:moveTo>
                  <a:cubicBezTo>
                    <a:pt x="11164" y="21418"/>
                    <a:pt x="11287" y="21516"/>
                    <a:pt x="11484" y="21614"/>
                  </a:cubicBezTo>
                  <a:cubicBezTo>
                    <a:pt x="11582" y="21811"/>
                    <a:pt x="12000" y="22032"/>
                    <a:pt x="12197" y="22032"/>
                  </a:cubicBezTo>
                  <a:cubicBezTo>
                    <a:pt x="12295" y="22131"/>
                    <a:pt x="12394" y="22229"/>
                    <a:pt x="12516" y="22229"/>
                  </a:cubicBezTo>
                  <a:cubicBezTo>
                    <a:pt x="12615" y="22328"/>
                    <a:pt x="12812" y="22426"/>
                    <a:pt x="13008" y="22549"/>
                  </a:cubicBezTo>
                  <a:lnTo>
                    <a:pt x="13131" y="22549"/>
                  </a:lnTo>
                  <a:cubicBezTo>
                    <a:pt x="13131" y="22647"/>
                    <a:pt x="13230" y="22746"/>
                    <a:pt x="13328" y="22746"/>
                  </a:cubicBezTo>
                  <a:cubicBezTo>
                    <a:pt x="13525" y="22746"/>
                    <a:pt x="13525" y="22942"/>
                    <a:pt x="13623" y="22942"/>
                  </a:cubicBezTo>
                  <a:cubicBezTo>
                    <a:pt x="13943" y="22942"/>
                    <a:pt x="14139" y="23041"/>
                    <a:pt x="14361" y="23164"/>
                  </a:cubicBezTo>
                  <a:cubicBezTo>
                    <a:pt x="14557" y="23262"/>
                    <a:pt x="14852" y="23459"/>
                    <a:pt x="15172" y="23459"/>
                  </a:cubicBezTo>
                  <a:cubicBezTo>
                    <a:pt x="15208" y="23531"/>
                    <a:pt x="15245" y="23550"/>
                    <a:pt x="15281" y="23550"/>
                  </a:cubicBezTo>
                  <a:cubicBezTo>
                    <a:pt x="15321" y="23550"/>
                    <a:pt x="15361" y="23528"/>
                    <a:pt x="15400" y="23528"/>
                  </a:cubicBezTo>
                  <a:cubicBezTo>
                    <a:pt x="15423" y="23528"/>
                    <a:pt x="15445" y="23535"/>
                    <a:pt x="15467" y="23557"/>
                  </a:cubicBezTo>
                  <a:lnTo>
                    <a:pt x="15467" y="23655"/>
                  </a:lnTo>
                  <a:cubicBezTo>
                    <a:pt x="15402" y="23655"/>
                    <a:pt x="15336" y="23710"/>
                    <a:pt x="15270" y="23710"/>
                  </a:cubicBezTo>
                  <a:cubicBezTo>
                    <a:pt x="15238" y="23710"/>
                    <a:pt x="15205" y="23696"/>
                    <a:pt x="15172" y="23655"/>
                  </a:cubicBezTo>
                  <a:cubicBezTo>
                    <a:pt x="14852" y="23557"/>
                    <a:pt x="14557" y="23557"/>
                    <a:pt x="14238" y="23360"/>
                  </a:cubicBezTo>
                  <a:cubicBezTo>
                    <a:pt x="14041" y="23262"/>
                    <a:pt x="13746" y="23164"/>
                    <a:pt x="13426" y="23164"/>
                  </a:cubicBezTo>
                  <a:cubicBezTo>
                    <a:pt x="13131" y="22844"/>
                    <a:pt x="12713" y="22746"/>
                    <a:pt x="12394" y="22549"/>
                  </a:cubicBezTo>
                  <a:cubicBezTo>
                    <a:pt x="12295" y="22426"/>
                    <a:pt x="12197" y="22328"/>
                    <a:pt x="12000" y="22328"/>
                  </a:cubicBezTo>
                  <a:cubicBezTo>
                    <a:pt x="11779" y="22229"/>
                    <a:pt x="11680" y="22032"/>
                    <a:pt x="11484" y="21934"/>
                  </a:cubicBezTo>
                  <a:cubicBezTo>
                    <a:pt x="11287" y="21811"/>
                    <a:pt x="11164" y="21516"/>
                    <a:pt x="10967" y="21418"/>
                  </a:cubicBezTo>
                  <a:lnTo>
                    <a:pt x="10967" y="21319"/>
                  </a:lnTo>
                  <a:close/>
                  <a:moveTo>
                    <a:pt x="22844" y="23164"/>
                  </a:moveTo>
                  <a:cubicBezTo>
                    <a:pt x="22967" y="23360"/>
                    <a:pt x="22746" y="23262"/>
                    <a:pt x="22746" y="23360"/>
                  </a:cubicBezTo>
                  <a:cubicBezTo>
                    <a:pt x="22647" y="23262"/>
                    <a:pt x="22647" y="23262"/>
                    <a:pt x="22549" y="23262"/>
                  </a:cubicBezTo>
                  <a:lnTo>
                    <a:pt x="22549" y="23360"/>
                  </a:lnTo>
                  <a:cubicBezTo>
                    <a:pt x="22516" y="23327"/>
                    <a:pt x="22483" y="23317"/>
                    <a:pt x="22446" y="23317"/>
                  </a:cubicBezTo>
                  <a:cubicBezTo>
                    <a:pt x="22371" y="23317"/>
                    <a:pt x="22278" y="23360"/>
                    <a:pt x="22131" y="23360"/>
                  </a:cubicBezTo>
                  <a:cubicBezTo>
                    <a:pt x="22032" y="23459"/>
                    <a:pt x="21934" y="23459"/>
                    <a:pt x="21836" y="23459"/>
                  </a:cubicBezTo>
                  <a:cubicBezTo>
                    <a:pt x="21737" y="23557"/>
                    <a:pt x="21516" y="23557"/>
                    <a:pt x="21418" y="23655"/>
                  </a:cubicBezTo>
                  <a:cubicBezTo>
                    <a:pt x="21399" y="23636"/>
                    <a:pt x="21380" y="23629"/>
                    <a:pt x="21361" y="23629"/>
                  </a:cubicBezTo>
                  <a:cubicBezTo>
                    <a:pt x="21304" y="23629"/>
                    <a:pt x="21247" y="23694"/>
                    <a:pt x="21190" y="23694"/>
                  </a:cubicBezTo>
                  <a:cubicBezTo>
                    <a:pt x="21168" y="23694"/>
                    <a:pt x="21145" y="23684"/>
                    <a:pt x="21123" y="23655"/>
                  </a:cubicBezTo>
                  <a:cubicBezTo>
                    <a:pt x="21041" y="23655"/>
                    <a:pt x="20970" y="23754"/>
                    <a:pt x="20902" y="23754"/>
                  </a:cubicBezTo>
                  <a:cubicBezTo>
                    <a:pt x="20869" y="23754"/>
                    <a:pt x="20836" y="23729"/>
                    <a:pt x="20803" y="23655"/>
                  </a:cubicBezTo>
                  <a:cubicBezTo>
                    <a:pt x="20754" y="23717"/>
                    <a:pt x="20680" y="23748"/>
                    <a:pt x="20603" y="23748"/>
                  </a:cubicBezTo>
                  <a:cubicBezTo>
                    <a:pt x="20526" y="23748"/>
                    <a:pt x="20446" y="23717"/>
                    <a:pt x="20385" y="23655"/>
                  </a:cubicBezTo>
                  <a:lnTo>
                    <a:pt x="20508" y="23655"/>
                  </a:lnTo>
                  <a:cubicBezTo>
                    <a:pt x="20803" y="23655"/>
                    <a:pt x="21123" y="23459"/>
                    <a:pt x="21418" y="23459"/>
                  </a:cubicBezTo>
                  <a:cubicBezTo>
                    <a:pt x="21737" y="23360"/>
                    <a:pt x="22032" y="23262"/>
                    <a:pt x="22352" y="23262"/>
                  </a:cubicBezTo>
                  <a:cubicBezTo>
                    <a:pt x="22450" y="23262"/>
                    <a:pt x="22450" y="23164"/>
                    <a:pt x="22450" y="23164"/>
                  </a:cubicBezTo>
                  <a:close/>
                  <a:moveTo>
                    <a:pt x="15984" y="23655"/>
                  </a:moveTo>
                  <a:cubicBezTo>
                    <a:pt x="15885" y="23778"/>
                    <a:pt x="15787" y="23778"/>
                    <a:pt x="15688" y="23778"/>
                  </a:cubicBezTo>
                  <a:cubicBezTo>
                    <a:pt x="15688" y="23778"/>
                    <a:pt x="15590" y="23778"/>
                    <a:pt x="15590" y="23655"/>
                  </a:cubicBezTo>
                  <a:close/>
                  <a:moveTo>
                    <a:pt x="25204" y="23557"/>
                  </a:moveTo>
                  <a:cubicBezTo>
                    <a:pt x="25303" y="23557"/>
                    <a:pt x="25303" y="23557"/>
                    <a:pt x="25426" y="23778"/>
                  </a:cubicBezTo>
                  <a:lnTo>
                    <a:pt x="25204" y="23778"/>
                  </a:lnTo>
                  <a:lnTo>
                    <a:pt x="25204" y="23557"/>
                  </a:lnTo>
                  <a:close/>
                  <a:moveTo>
                    <a:pt x="27762" y="23262"/>
                  </a:moveTo>
                  <a:cubicBezTo>
                    <a:pt x="27762" y="23459"/>
                    <a:pt x="27663" y="23557"/>
                    <a:pt x="27565" y="23778"/>
                  </a:cubicBezTo>
                  <a:cubicBezTo>
                    <a:pt x="27565" y="23459"/>
                    <a:pt x="27663" y="23360"/>
                    <a:pt x="27762" y="23262"/>
                  </a:cubicBezTo>
                  <a:close/>
                  <a:moveTo>
                    <a:pt x="28991" y="23459"/>
                  </a:moveTo>
                  <a:cubicBezTo>
                    <a:pt x="28991" y="23655"/>
                    <a:pt x="28893" y="23655"/>
                    <a:pt x="28794" y="23778"/>
                  </a:cubicBezTo>
                  <a:lnTo>
                    <a:pt x="28794" y="23557"/>
                  </a:lnTo>
                  <a:cubicBezTo>
                    <a:pt x="28794" y="23557"/>
                    <a:pt x="28893" y="23557"/>
                    <a:pt x="28991" y="23459"/>
                  </a:cubicBezTo>
                  <a:close/>
                  <a:moveTo>
                    <a:pt x="3787" y="20582"/>
                  </a:moveTo>
                  <a:cubicBezTo>
                    <a:pt x="3787" y="20582"/>
                    <a:pt x="3910" y="20582"/>
                    <a:pt x="3910" y="20705"/>
                  </a:cubicBezTo>
                  <a:cubicBezTo>
                    <a:pt x="3910" y="20901"/>
                    <a:pt x="4107" y="21098"/>
                    <a:pt x="4205" y="21319"/>
                  </a:cubicBezTo>
                  <a:cubicBezTo>
                    <a:pt x="4304" y="21418"/>
                    <a:pt x="4304" y="21516"/>
                    <a:pt x="4525" y="21614"/>
                  </a:cubicBezTo>
                  <a:lnTo>
                    <a:pt x="4525" y="21713"/>
                  </a:lnTo>
                  <a:cubicBezTo>
                    <a:pt x="4525" y="21934"/>
                    <a:pt x="4623" y="21934"/>
                    <a:pt x="4722" y="21934"/>
                  </a:cubicBezTo>
                  <a:lnTo>
                    <a:pt x="4722" y="22131"/>
                  </a:lnTo>
                  <a:cubicBezTo>
                    <a:pt x="4918" y="22229"/>
                    <a:pt x="5017" y="22328"/>
                    <a:pt x="5140" y="22426"/>
                  </a:cubicBezTo>
                  <a:lnTo>
                    <a:pt x="5017" y="22549"/>
                  </a:lnTo>
                  <a:lnTo>
                    <a:pt x="5238" y="22549"/>
                  </a:lnTo>
                  <a:cubicBezTo>
                    <a:pt x="5336" y="22746"/>
                    <a:pt x="5533" y="22844"/>
                    <a:pt x="5632" y="23041"/>
                  </a:cubicBezTo>
                  <a:cubicBezTo>
                    <a:pt x="5853" y="23041"/>
                    <a:pt x="5951" y="23360"/>
                    <a:pt x="6050" y="23459"/>
                  </a:cubicBezTo>
                  <a:cubicBezTo>
                    <a:pt x="6148" y="23557"/>
                    <a:pt x="6246" y="23655"/>
                    <a:pt x="6468" y="23655"/>
                  </a:cubicBezTo>
                  <a:lnTo>
                    <a:pt x="6468" y="23877"/>
                  </a:lnTo>
                  <a:lnTo>
                    <a:pt x="6369" y="23877"/>
                  </a:lnTo>
                  <a:cubicBezTo>
                    <a:pt x="6246" y="23877"/>
                    <a:pt x="6148" y="23778"/>
                    <a:pt x="6050" y="23778"/>
                  </a:cubicBezTo>
                  <a:cubicBezTo>
                    <a:pt x="5754" y="23459"/>
                    <a:pt x="5336" y="23164"/>
                    <a:pt x="5017" y="22844"/>
                  </a:cubicBezTo>
                  <a:cubicBezTo>
                    <a:pt x="4918" y="22647"/>
                    <a:pt x="4820" y="22549"/>
                    <a:pt x="4623" y="22328"/>
                  </a:cubicBezTo>
                  <a:cubicBezTo>
                    <a:pt x="4525" y="22229"/>
                    <a:pt x="4402" y="22131"/>
                    <a:pt x="4402" y="21934"/>
                  </a:cubicBezTo>
                  <a:cubicBezTo>
                    <a:pt x="4205" y="21713"/>
                    <a:pt x="4107" y="21319"/>
                    <a:pt x="3910" y="21098"/>
                  </a:cubicBezTo>
                  <a:cubicBezTo>
                    <a:pt x="3910" y="21000"/>
                    <a:pt x="3689" y="20803"/>
                    <a:pt x="3787" y="20582"/>
                  </a:cubicBezTo>
                  <a:close/>
                  <a:moveTo>
                    <a:pt x="7377" y="23459"/>
                  </a:moveTo>
                  <a:cubicBezTo>
                    <a:pt x="7476" y="23557"/>
                    <a:pt x="7476" y="23655"/>
                    <a:pt x="7599" y="23778"/>
                  </a:cubicBezTo>
                  <a:cubicBezTo>
                    <a:pt x="7599" y="23877"/>
                    <a:pt x="7476" y="23877"/>
                    <a:pt x="7476" y="23877"/>
                  </a:cubicBezTo>
                  <a:cubicBezTo>
                    <a:pt x="7476" y="23778"/>
                    <a:pt x="7377" y="23778"/>
                    <a:pt x="7279" y="23655"/>
                  </a:cubicBezTo>
                  <a:lnTo>
                    <a:pt x="7279" y="23459"/>
                  </a:lnTo>
                  <a:close/>
                  <a:moveTo>
                    <a:pt x="26237" y="23655"/>
                  </a:moveTo>
                  <a:cubicBezTo>
                    <a:pt x="26139" y="23778"/>
                    <a:pt x="26139" y="23877"/>
                    <a:pt x="25918" y="23877"/>
                  </a:cubicBezTo>
                  <a:cubicBezTo>
                    <a:pt x="26040" y="23778"/>
                    <a:pt x="26139" y="23655"/>
                    <a:pt x="26237" y="23655"/>
                  </a:cubicBezTo>
                  <a:close/>
                  <a:moveTo>
                    <a:pt x="25918" y="23655"/>
                  </a:moveTo>
                  <a:lnTo>
                    <a:pt x="25918" y="23655"/>
                  </a:lnTo>
                  <a:cubicBezTo>
                    <a:pt x="25819" y="23778"/>
                    <a:pt x="25721" y="23877"/>
                    <a:pt x="25622" y="23975"/>
                  </a:cubicBezTo>
                  <a:cubicBezTo>
                    <a:pt x="25721" y="23778"/>
                    <a:pt x="25721" y="23778"/>
                    <a:pt x="25918" y="23655"/>
                  </a:cubicBezTo>
                  <a:close/>
                  <a:moveTo>
                    <a:pt x="27467" y="23655"/>
                  </a:moveTo>
                  <a:cubicBezTo>
                    <a:pt x="27467" y="23778"/>
                    <a:pt x="27467" y="23877"/>
                    <a:pt x="27368" y="23975"/>
                  </a:cubicBezTo>
                  <a:lnTo>
                    <a:pt x="27147" y="23975"/>
                  </a:lnTo>
                  <a:lnTo>
                    <a:pt x="27147" y="23877"/>
                  </a:lnTo>
                  <a:cubicBezTo>
                    <a:pt x="27270" y="23778"/>
                    <a:pt x="27368" y="23778"/>
                    <a:pt x="27467" y="23655"/>
                  </a:cubicBezTo>
                  <a:close/>
                  <a:moveTo>
                    <a:pt x="32188" y="23360"/>
                  </a:moveTo>
                  <a:cubicBezTo>
                    <a:pt x="31770" y="23975"/>
                    <a:pt x="31671" y="24073"/>
                    <a:pt x="31352" y="24270"/>
                  </a:cubicBezTo>
                  <a:cubicBezTo>
                    <a:pt x="31450" y="24073"/>
                    <a:pt x="31573" y="23877"/>
                    <a:pt x="31770" y="23655"/>
                  </a:cubicBezTo>
                  <a:lnTo>
                    <a:pt x="31868" y="23655"/>
                  </a:lnTo>
                  <a:cubicBezTo>
                    <a:pt x="31966" y="23655"/>
                    <a:pt x="31966" y="23360"/>
                    <a:pt x="32188" y="23360"/>
                  </a:cubicBezTo>
                  <a:close/>
                  <a:moveTo>
                    <a:pt x="27147" y="24073"/>
                  </a:moveTo>
                  <a:cubicBezTo>
                    <a:pt x="27147" y="24172"/>
                    <a:pt x="27049" y="24270"/>
                    <a:pt x="27049" y="24393"/>
                  </a:cubicBezTo>
                  <a:cubicBezTo>
                    <a:pt x="26950" y="24270"/>
                    <a:pt x="26950" y="24270"/>
                    <a:pt x="26950" y="24172"/>
                  </a:cubicBezTo>
                  <a:lnTo>
                    <a:pt x="27049" y="24073"/>
                  </a:lnTo>
                  <a:close/>
                  <a:moveTo>
                    <a:pt x="10967" y="24491"/>
                  </a:moveTo>
                  <a:cubicBezTo>
                    <a:pt x="11164" y="24491"/>
                    <a:pt x="11164" y="24491"/>
                    <a:pt x="11287" y="24590"/>
                  </a:cubicBezTo>
                  <a:cubicBezTo>
                    <a:pt x="11164" y="24688"/>
                    <a:pt x="11164" y="24688"/>
                    <a:pt x="11066" y="24688"/>
                  </a:cubicBezTo>
                  <a:cubicBezTo>
                    <a:pt x="11066" y="24590"/>
                    <a:pt x="11066" y="24590"/>
                    <a:pt x="10967" y="24491"/>
                  </a:cubicBezTo>
                  <a:close/>
                  <a:moveTo>
                    <a:pt x="25524" y="24270"/>
                  </a:moveTo>
                  <a:cubicBezTo>
                    <a:pt x="25524" y="24491"/>
                    <a:pt x="25426" y="24590"/>
                    <a:pt x="25204" y="24688"/>
                  </a:cubicBezTo>
                  <a:lnTo>
                    <a:pt x="25204" y="24590"/>
                  </a:lnTo>
                  <a:lnTo>
                    <a:pt x="25524" y="24270"/>
                  </a:lnTo>
                  <a:close/>
                  <a:moveTo>
                    <a:pt x="31155" y="24393"/>
                  </a:moveTo>
                  <a:cubicBezTo>
                    <a:pt x="31253" y="24491"/>
                    <a:pt x="31253" y="24491"/>
                    <a:pt x="31253" y="24590"/>
                  </a:cubicBezTo>
                  <a:cubicBezTo>
                    <a:pt x="31155" y="24590"/>
                    <a:pt x="31057" y="24688"/>
                    <a:pt x="30958" y="24688"/>
                  </a:cubicBezTo>
                  <a:cubicBezTo>
                    <a:pt x="30958" y="24491"/>
                    <a:pt x="31155" y="24590"/>
                    <a:pt x="31155" y="24393"/>
                  </a:cubicBezTo>
                  <a:close/>
                  <a:moveTo>
                    <a:pt x="30835" y="24688"/>
                  </a:moveTo>
                  <a:lnTo>
                    <a:pt x="30835" y="24885"/>
                  </a:lnTo>
                  <a:lnTo>
                    <a:pt x="30737" y="24885"/>
                  </a:lnTo>
                  <a:lnTo>
                    <a:pt x="30639" y="25008"/>
                  </a:lnTo>
                  <a:cubicBezTo>
                    <a:pt x="30639" y="24786"/>
                    <a:pt x="30737" y="24786"/>
                    <a:pt x="30835" y="24688"/>
                  </a:cubicBezTo>
                  <a:close/>
                  <a:moveTo>
                    <a:pt x="6246" y="17311"/>
                  </a:moveTo>
                  <a:cubicBezTo>
                    <a:pt x="6369" y="17311"/>
                    <a:pt x="6369" y="17410"/>
                    <a:pt x="6468" y="17508"/>
                  </a:cubicBezTo>
                  <a:lnTo>
                    <a:pt x="6468" y="18024"/>
                  </a:lnTo>
                  <a:lnTo>
                    <a:pt x="6566" y="18123"/>
                  </a:lnTo>
                  <a:cubicBezTo>
                    <a:pt x="6664" y="18344"/>
                    <a:pt x="6763" y="18442"/>
                    <a:pt x="6763" y="18738"/>
                  </a:cubicBezTo>
                  <a:cubicBezTo>
                    <a:pt x="6763" y="18860"/>
                    <a:pt x="6984" y="19057"/>
                    <a:pt x="6984" y="19254"/>
                  </a:cubicBezTo>
                  <a:cubicBezTo>
                    <a:pt x="7082" y="19475"/>
                    <a:pt x="7181" y="19672"/>
                    <a:pt x="7377" y="19869"/>
                  </a:cubicBezTo>
                  <a:lnTo>
                    <a:pt x="7279" y="19869"/>
                  </a:lnTo>
                  <a:cubicBezTo>
                    <a:pt x="7377" y="20188"/>
                    <a:pt x="7599" y="20385"/>
                    <a:pt x="7697" y="20705"/>
                  </a:cubicBezTo>
                  <a:lnTo>
                    <a:pt x="7795" y="20803"/>
                  </a:lnTo>
                  <a:cubicBezTo>
                    <a:pt x="7894" y="21000"/>
                    <a:pt x="7894" y="21098"/>
                    <a:pt x="7992" y="21319"/>
                  </a:cubicBezTo>
                  <a:cubicBezTo>
                    <a:pt x="8090" y="21418"/>
                    <a:pt x="8213" y="21516"/>
                    <a:pt x="8213" y="21614"/>
                  </a:cubicBezTo>
                  <a:cubicBezTo>
                    <a:pt x="8312" y="21713"/>
                    <a:pt x="8312" y="21811"/>
                    <a:pt x="8312" y="21934"/>
                  </a:cubicBezTo>
                  <a:cubicBezTo>
                    <a:pt x="8410" y="22032"/>
                    <a:pt x="8508" y="22032"/>
                    <a:pt x="8607" y="22131"/>
                  </a:cubicBezTo>
                  <a:lnTo>
                    <a:pt x="8607" y="22229"/>
                  </a:lnTo>
                  <a:lnTo>
                    <a:pt x="8410" y="22229"/>
                  </a:lnTo>
                  <a:cubicBezTo>
                    <a:pt x="8410" y="22328"/>
                    <a:pt x="8508" y="22328"/>
                    <a:pt x="8508" y="22426"/>
                  </a:cubicBezTo>
                  <a:lnTo>
                    <a:pt x="8607" y="22328"/>
                  </a:lnTo>
                  <a:lnTo>
                    <a:pt x="8705" y="22426"/>
                  </a:lnTo>
                  <a:lnTo>
                    <a:pt x="8705" y="22549"/>
                  </a:lnTo>
                  <a:cubicBezTo>
                    <a:pt x="8828" y="22647"/>
                    <a:pt x="8926" y="22647"/>
                    <a:pt x="9025" y="22746"/>
                  </a:cubicBezTo>
                  <a:cubicBezTo>
                    <a:pt x="8926" y="22746"/>
                    <a:pt x="8926" y="22746"/>
                    <a:pt x="8828" y="22844"/>
                  </a:cubicBezTo>
                  <a:cubicBezTo>
                    <a:pt x="9222" y="23041"/>
                    <a:pt x="9222" y="23041"/>
                    <a:pt x="9443" y="23360"/>
                  </a:cubicBezTo>
                  <a:cubicBezTo>
                    <a:pt x="9541" y="23557"/>
                    <a:pt x="9640" y="23655"/>
                    <a:pt x="9836" y="23778"/>
                  </a:cubicBezTo>
                  <a:cubicBezTo>
                    <a:pt x="10058" y="23877"/>
                    <a:pt x="10156" y="24073"/>
                    <a:pt x="10254" y="24270"/>
                  </a:cubicBezTo>
                  <a:lnTo>
                    <a:pt x="10672" y="24688"/>
                  </a:lnTo>
                  <a:cubicBezTo>
                    <a:pt x="10869" y="24786"/>
                    <a:pt x="10967" y="25008"/>
                    <a:pt x="11164" y="25106"/>
                  </a:cubicBezTo>
                  <a:lnTo>
                    <a:pt x="11164" y="25204"/>
                  </a:lnTo>
                  <a:cubicBezTo>
                    <a:pt x="10967" y="25204"/>
                    <a:pt x="10869" y="25106"/>
                    <a:pt x="10771" y="25008"/>
                  </a:cubicBezTo>
                  <a:cubicBezTo>
                    <a:pt x="10672" y="24885"/>
                    <a:pt x="10451" y="24885"/>
                    <a:pt x="10451" y="24786"/>
                  </a:cubicBezTo>
                  <a:cubicBezTo>
                    <a:pt x="10451" y="24590"/>
                    <a:pt x="10254" y="24590"/>
                    <a:pt x="10156" y="24491"/>
                  </a:cubicBezTo>
                  <a:cubicBezTo>
                    <a:pt x="10156" y="24393"/>
                    <a:pt x="10058" y="24393"/>
                    <a:pt x="9935" y="24270"/>
                  </a:cubicBezTo>
                  <a:cubicBezTo>
                    <a:pt x="9935" y="24172"/>
                    <a:pt x="9836" y="24172"/>
                    <a:pt x="9640" y="24073"/>
                  </a:cubicBezTo>
                  <a:cubicBezTo>
                    <a:pt x="9541" y="23877"/>
                    <a:pt x="9123" y="23360"/>
                    <a:pt x="8926" y="23262"/>
                  </a:cubicBezTo>
                  <a:cubicBezTo>
                    <a:pt x="8828" y="23041"/>
                    <a:pt x="8705" y="22844"/>
                    <a:pt x="8607" y="22746"/>
                  </a:cubicBezTo>
                  <a:cubicBezTo>
                    <a:pt x="8410" y="22426"/>
                    <a:pt x="8213" y="22131"/>
                    <a:pt x="7992" y="21811"/>
                  </a:cubicBezTo>
                  <a:cubicBezTo>
                    <a:pt x="7992" y="21614"/>
                    <a:pt x="7894" y="21516"/>
                    <a:pt x="7697" y="21516"/>
                  </a:cubicBezTo>
                  <a:cubicBezTo>
                    <a:pt x="7795" y="21196"/>
                    <a:pt x="7599" y="21098"/>
                    <a:pt x="7377" y="20901"/>
                  </a:cubicBezTo>
                  <a:lnTo>
                    <a:pt x="7599" y="20901"/>
                  </a:lnTo>
                  <a:cubicBezTo>
                    <a:pt x="7599" y="20803"/>
                    <a:pt x="7476" y="20803"/>
                    <a:pt x="7476" y="20803"/>
                  </a:cubicBezTo>
                  <a:lnTo>
                    <a:pt x="7476" y="20705"/>
                  </a:lnTo>
                  <a:cubicBezTo>
                    <a:pt x="7377" y="20705"/>
                    <a:pt x="7377" y="20582"/>
                    <a:pt x="7279" y="20582"/>
                  </a:cubicBezTo>
                  <a:cubicBezTo>
                    <a:pt x="7279" y="20582"/>
                    <a:pt x="7279" y="20483"/>
                    <a:pt x="7377" y="20483"/>
                  </a:cubicBezTo>
                  <a:cubicBezTo>
                    <a:pt x="7279" y="20385"/>
                    <a:pt x="7181" y="20287"/>
                    <a:pt x="7082" y="20090"/>
                  </a:cubicBezTo>
                  <a:cubicBezTo>
                    <a:pt x="7082" y="19967"/>
                    <a:pt x="6984" y="19770"/>
                    <a:pt x="6984" y="19672"/>
                  </a:cubicBezTo>
                  <a:lnTo>
                    <a:pt x="6763" y="19672"/>
                  </a:lnTo>
                  <a:cubicBezTo>
                    <a:pt x="6984" y="19352"/>
                    <a:pt x="6664" y="19156"/>
                    <a:pt x="6566" y="18959"/>
                  </a:cubicBezTo>
                  <a:cubicBezTo>
                    <a:pt x="6664" y="18860"/>
                    <a:pt x="6664" y="18860"/>
                    <a:pt x="6664" y="18738"/>
                  </a:cubicBezTo>
                  <a:cubicBezTo>
                    <a:pt x="6566" y="18738"/>
                    <a:pt x="6566" y="18639"/>
                    <a:pt x="6566" y="18639"/>
                  </a:cubicBezTo>
                  <a:cubicBezTo>
                    <a:pt x="6369" y="18246"/>
                    <a:pt x="6369" y="17729"/>
                    <a:pt x="6246" y="17311"/>
                  </a:cubicBezTo>
                  <a:close/>
                  <a:moveTo>
                    <a:pt x="4107" y="24270"/>
                  </a:moveTo>
                  <a:lnTo>
                    <a:pt x="4402" y="24590"/>
                  </a:lnTo>
                  <a:lnTo>
                    <a:pt x="4525" y="24590"/>
                  </a:lnTo>
                  <a:cubicBezTo>
                    <a:pt x="4623" y="24590"/>
                    <a:pt x="4623" y="24590"/>
                    <a:pt x="4623" y="24688"/>
                  </a:cubicBezTo>
                  <a:lnTo>
                    <a:pt x="4722" y="24786"/>
                  </a:lnTo>
                  <a:lnTo>
                    <a:pt x="4820" y="24786"/>
                  </a:lnTo>
                  <a:cubicBezTo>
                    <a:pt x="5017" y="25008"/>
                    <a:pt x="5238" y="25106"/>
                    <a:pt x="5435" y="25303"/>
                  </a:cubicBezTo>
                  <a:lnTo>
                    <a:pt x="5140" y="25303"/>
                  </a:lnTo>
                  <a:cubicBezTo>
                    <a:pt x="4918" y="25106"/>
                    <a:pt x="4623" y="24885"/>
                    <a:pt x="4304" y="24590"/>
                  </a:cubicBezTo>
                  <a:lnTo>
                    <a:pt x="4402" y="24590"/>
                  </a:lnTo>
                  <a:cubicBezTo>
                    <a:pt x="4304" y="24491"/>
                    <a:pt x="4205" y="24491"/>
                    <a:pt x="4107" y="24491"/>
                  </a:cubicBezTo>
                  <a:lnTo>
                    <a:pt x="4107" y="24270"/>
                  </a:lnTo>
                  <a:close/>
                  <a:moveTo>
                    <a:pt x="11287" y="25303"/>
                  </a:moveTo>
                  <a:cubicBezTo>
                    <a:pt x="11484" y="25401"/>
                    <a:pt x="11680" y="25500"/>
                    <a:pt x="11680" y="25721"/>
                  </a:cubicBezTo>
                  <a:cubicBezTo>
                    <a:pt x="11582" y="25622"/>
                    <a:pt x="11385" y="25500"/>
                    <a:pt x="11164" y="25401"/>
                  </a:cubicBezTo>
                  <a:cubicBezTo>
                    <a:pt x="11287" y="25401"/>
                    <a:pt x="11287" y="25303"/>
                    <a:pt x="11287" y="25303"/>
                  </a:cubicBezTo>
                  <a:close/>
                  <a:moveTo>
                    <a:pt x="4623" y="25401"/>
                  </a:moveTo>
                  <a:cubicBezTo>
                    <a:pt x="4545" y="25479"/>
                    <a:pt x="4529" y="25495"/>
                    <a:pt x="4464" y="25561"/>
                  </a:cubicBezTo>
                  <a:lnTo>
                    <a:pt x="4464" y="25561"/>
                  </a:lnTo>
                  <a:cubicBezTo>
                    <a:pt x="4456" y="25553"/>
                    <a:pt x="4448" y="25544"/>
                    <a:pt x="4440" y="25536"/>
                  </a:cubicBezTo>
                  <a:lnTo>
                    <a:pt x="4440" y="25536"/>
                  </a:lnTo>
                  <a:cubicBezTo>
                    <a:pt x="4432" y="25563"/>
                    <a:pt x="4419" y="25591"/>
                    <a:pt x="4402" y="25622"/>
                  </a:cubicBezTo>
                  <a:cubicBezTo>
                    <a:pt x="4427" y="25597"/>
                    <a:pt x="4447" y="25577"/>
                    <a:pt x="4464" y="25561"/>
                  </a:cubicBezTo>
                  <a:lnTo>
                    <a:pt x="4464" y="25561"/>
                  </a:lnTo>
                  <a:cubicBezTo>
                    <a:pt x="4484" y="25581"/>
                    <a:pt x="4504" y="25601"/>
                    <a:pt x="4525" y="25622"/>
                  </a:cubicBezTo>
                  <a:lnTo>
                    <a:pt x="4623" y="25622"/>
                  </a:lnTo>
                  <a:cubicBezTo>
                    <a:pt x="4623" y="25721"/>
                    <a:pt x="4820" y="25819"/>
                    <a:pt x="4820" y="25918"/>
                  </a:cubicBezTo>
                  <a:lnTo>
                    <a:pt x="5140" y="26237"/>
                  </a:lnTo>
                  <a:cubicBezTo>
                    <a:pt x="5238" y="26237"/>
                    <a:pt x="5238" y="26114"/>
                    <a:pt x="5238" y="26114"/>
                  </a:cubicBezTo>
                  <a:cubicBezTo>
                    <a:pt x="5238" y="26016"/>
                    <a:pt x="5238" y="26016"/>
                    <a:pt x="5140" y="25918"/>
                  </a:cubicBezTo>
                  <a:cubicBezTo>
                    <a:pt x="5017" y="25918"/>
                    <a:pt x="4918" y="25819"/>
                    <a:pt x="4918" y="25721"/>
                  </a:cubicBezTo>
                  <a:cubicBezTo>
                    <a:pt x="4918" y="25721"/>
                    <a:pt x="4820" y="25721"/>
                    <a:pt x="4820" y="25622"/>
                  </a:cubicBezTo>
                  <a:lnTo>
                    <a:pt x="4722" y="25622"/>
                  </a:lnTo>
                  <a:cubicBezTo>
                    <a:pt x="4722" y="25622"/>
                    <a:pt x="4623" y="25500"/>
                    <a:pt x="4623" y="25401"/>
                  </a:cubicBezTo>
                  <a:close/>
                  <a:moveTo>
                    <a:pt x="25426" y="23975"/>
                  </a:moveTo>
                  <a:lnTo>
                    <a:pt x="25426" y="24172"/>
                  </a:lnTo>
                  <a:cubicBezTo>
                    <a:pt x="25204" y="24393"/>
                    <a:pt x="25106" y="24590"/>
                    <a:pt x="24811" y="24688"/>
                  </a:cubicBezTo>
                  <a:cubicBezTo>
                    <a:pt x="24811" y="24786"/>
                    <a:pt x="24590" y="24786"/>
                    <a:pt x="24590" y="24885"/>
                  </a:cubicBezTo>
                  <a:cubicBezTo>
                    <a:pt x="24590" y="25008"/>
                    <a:pt x="24393" y="25008"/>
                    <a:pt x="24393" y="25106"/>
                  </a:cubicBezTo>
                  <a:cubicBezTo>
                    <a:pt x="24295" y="25106"/>
                    <a:pt x="24196" y="25204"/>
                    <a:pt x="24073" y="25303"/>
                  </a:cubicBezTo>
                  <a:cubicBezTo>
                    <a:pt x="24073" y="25303"/>
                    <a:pt x="23975" y="25303"/>
                    <a:pt x="23877" y="25401"/>
                  </a:cubicBezTo>
                  <a:cubicBezTo>
                    <a:pt x="23778" y="25500"/>
                    <a:pt x="23680" y="25622"/>
                    <a:pt x="23582" y="25721"/>
                  </a:cubicBezTo>
                  <a:lnTo>
                    <a:pt x="23360" y="25721"/>
                  </a:lnTo>
                  <a:cubicBezTo>
                    <a:pt x="23262" y="25918"/>
                    <a:pt x="23065" y="26016"/>
                    <a:pt x="22746" y="26016"/>
                  </a:cubicBezTo>
                  <a:lnTo>
                    <a:pt x="22746" y="26114"/>
                  </a:lnTo>
                  <a:cubicBezTo>
                    <a:pt x="22647" y="26114"/>
                    <a:pt x="22450" y="26237"/>
                    <a:pt x="22229" y="26237"/>
                  </a:cubicBezTo>
                  <a:cubicBezTo>
                    <a:pt x="22229" y="26237"/>
                    <a:pt x="22229" y="26336"/>
                    <a:pt x="22131" y="26336"/>
                  </a:cubicBezTo>
                  <a:lnTo>
                    <a:pt x="21934" y="26336"/>
                  </a:lnTo>
                  <a:cubicBezTo>
                    <a:pt x="21836" y="26336"/>
                    <a:pt x="21836" y="26336"/>
                    <a:pt x="22032" y="26114"/>
                  </a:cubicBezTo>
                  <a:lnTo>
                    <a:pt x="22032" y="26237"/>
                  </a:lnTo>
                  <a:cubicBezTo>
                    <a:pt x="22229" y="26114"/>
                    <a:pt x="22352" y="26016"/>
                    <a:pt x="22549" y="25918"/>
                  </a:cubicBezTo>
                  <a:cubicBezTo>
                    <a:pt x="22746" y="25819"/>
                    <a:pt x="22844" y="25721"/>
                    <a:pt x="23065" y="25622"/>
                  </a:cubicBezTo>
                  <a:cubicBezTo>
                    <a:pt x="23262" y="25500"/>
                    <a:pt x="23459" y="25303"/>
                    <a:pt x="23778" y="25204"/>
                  </a:cubicBezTo>
                  <a:cubicBezTo>
                    <a:pt x="23975" y="25204"/>
                    <a:pt x="24073" y="25008"/>
                    <a:pt x="24196" y="24786"/>
                  </a:cubicBezTo>
                  <a:lnTo>
                    <a:pt x="24491" y="24786"/>
                  </a:lnTo>
                  <a:lnTo>
                    <a:pt x="24491" y="24688"/>
                  </a:lnTo>
                  <a:cubicBezTo>
                    <a:pt x="24491" y="24590"/>
                    <a:pt x="24590" y="24590"/>
                    <a:pt x="24688" y="24590"/>
                  </a:cubicBezTo>
                  <a:cubicBezTo>
                    <a:pt x="24811" y="24590"/>
                    <a:pt x="24909" y="24491"/>
                    <a:pt x="24909" y="24393"/>
                  </a:cubicBezTo>
                  <a:cubicBezTo>
                    <a:pt x="24909" y="24393"/>
                    <a:pt x="25008" y="24270"/>
                    <a:pt x="25106" y="24270"/>
                  </a:cubicBezTo>
                  <a:cubicBezTo>
                    <a:pt x="25204" y="24172"/>
                    <a:pt x="25303" y="24073"/>
                    <a:pt x="25426" y="23975"/>
                  </a:cubicBezTo>
                  <a:close/>
                  <a:moveTo>
                    <a:pt x="18442" y="3886"/>
                  </a:moveTo>
                  <a:lnTo>
                    <a:pt x="18442" y="4107"/>
                  </a:lnTo>
                  <a:lnTo>
                    <a:pt x="18344" y="4107"/>
                  </a:lnTo>
                  <a:cubicBezTo>
                    <a:pt x="18344" y="4107"/>
                    <a:pt x="18344" y="3984"/>
                    <a:pt x="18246" y="3984"/>
                  </a:cubicBezTo>
                  <a:lnTo>
                    <a:pt x="18147" y="4107"/>
                  </a:lnTo>
                  <a:lnTo>
                    <a:pt x="17926" y="4107"/>
                  </a:lnTo>
                  <a:cubicBezTo>
                    <a:pt x="17877" y="4156"/>
                    <a:pt x="17828" y="4181"/>
                    <a:pt x="17779" y="4181"/>
                  </a:cubicBezTo>
                  <a:cubicBezTo>
                    <a:pt x="17729" y="4181"/>
                    <a:pt x="17680" y="4156"/>
                    <a:pt x="17631" y="4107"/>
                  </a:cubicBezTo>
                  <a:lnTo>
                    <a:pt x="17631" y="4205"/>
                  </a:lnTo>
                  <a:cubicBezTo>
                    <a:pt x="17631" y="4205"/>
                    <a:pt x="17587" y="4162"/>
                    <a:pt x="17558" y="4162"/>
                  </a:cubicBezTo>
                  <a:cubicBezTo>
                    <a:pt x="17544" y="4162"/>
                    <a:pt x="17533" y="4173"/>
                    <a:pt x="17533" y="4205"/>
                  </a:cubicBezTo>
                  <a:cubicBezTo>
                    <a:pt x="17483" y="4228"/>
                    <a:pt x="17429" y="4235"/>
                    <a:pt x="17374" y="4235"/>
                  </a:cubicBezTo>
                  <a:cubicBezTo>
                    <a:pt x="17277" y="4235"/>
                    <a:pt x="17177" y="4212"/>
                    <a:pt x="17094" y="4212"/>
                  </a:cubicBezTo>
                  <a:cubicBezTo>
                    <a:pt x="17017" y="4212"/>
                    <a:pt x="16954" y="4231"/>
                    <a:pt x="16918" y="4304"/>
                  </a:cubicBezTo>
                  <a:cubicBezTo>
                    <a:pt x="16820" y="4304"/>
                    <a:pt x="16820" y="4205"/>
                    <a:pt x="16820" y="4205"/>
                  </a:cubicBezTo>
                  <a:lnTo>
                    <a:pt x="16820" y="4402"/>
                  </a:lnTo>
                  <a:cubicBezTo>
                    <a:pt x="16697" y="4402"/>
                    <a:pt x="16697" y="4402"/>
                    <a:pt x="16697" y="4304"/>
                  </a:cubicBezTo>
                  <a:cubicBezTo>
                    <a:pt x="16500" y="4402"/>
                    <a:pt x="16303" y="4402"/>
                    <a:pt x="16082" y="4500"/>
                  </a:cubicBezTo>
                  <a:cubicBezTo>
                    <a:pt x="15984" y="4500"/>
                    <a:pt x="15787" y="4722"/>
                    <a:pt x="15590" y="4722"/>
                  </a:cubicBezTo>
                  <a:cubicBezTo>
                    <a:pt x="15369" y="4722"/>
                    <a:pt x="15270" y="4820"/>
                    <a:pt x="15074" y="4918"/>
                  </a:cubicBezTo>
                  <a:cubicBezTo>
                    <a:pt x="14852" y="4918"/>
                    <a:pt x="14754" y="5017"/>
                    <a:pt x="14557" y="5115"/>
                  </a:cubicBezTo>
                  <a:lnTo>
                    <a:pt x="14557" y="5336"/>
                  </a:lnTo>
                  <a:lnTo>
                    <a:pt x="14361" y="5336"/>
                  </a:lnTo>
                  <a:cubicBezTo>
                    <a:pt x="14238" y="5336"/>
                    <a:pt x="14139" y="5435"/>
                    <a:pt x="14139" y="5533"/>
                  </a:cubicBezTo>
                  <a:cubicBezTo>
                    <a:pt x="14041" y="5533"/>
                    <a:pt x="14041" y="5533"/>
                    <a:pt x="14041" y="5435"/>
                  </a:cubicBezTo>
                  <a:cubicBezTo>
                    <a:pt x="13943" y="5730"/>
                    <a:pt x="13623" y="5730"/>
                    <a:pt x="13525" y="5828"/>
                  </a:cubicBezTo>
                  <a:lnTo>
                    <a:pt x="13426" y="5828"/>
                  </a:lnTo>
                  <a:lnTo>
                    <a:pt x="13426" y="5951"/>
                  </a:lnTo>
                  <a:cubicBezTo>
                    <a:pt x="13230" y="6050"/>
                    <a:pt x="13008" y="6050"/>
                    <a:pt x="12910" y="6246"/>
                  </a:cubicBezTo>
                  <a:cubicBezTo>
                    <a:pt x="12881" y="6217"/>
                    <a:pt x="12852" y="6206"/>
                    <a:pt x="12826" y="6206"/>
                  </a:cubicBezTo>
                  <a:cubicBezTo>
                    <a:pt x="12762" y="6206"/>
                    <a:pt x="12713" y="6275"/>
                    <a:pt x="12713" y="6345"/>
                  </a:cubicBezTo>
                  <a:lnTo>
                    <a:pt x="12516" y="6345"/>
                  </a:lnTo>
                  <a:cubicBezTo>
                    <a:pt x="12098" y="6763"/>
                    <a:pt x="11680" y="7181"/>
                    <a:pt x="11287" y="7574"/>
                  </a:cubicBezTo>
                  <a:cubicBezTo>
                    <a:pt x="11385" y="7672"/>
                    <a:pt x="11385" y="7672"/>
                    <a:pt x="11484" y="7672"/>
                  </a:cubicBezTo>
                  <a:cubicBezTo>
                    <a:pt x="11418" y="7672"/>
                    <a:pt x="11298" y="7727"/>
                    <a:pt x="11196" y="7727"/>
                  </a:cubicBezTo>
                  <a:cubicBezTo>
                    <a:pt x="11145" y="7727"/>
                    <a:pt x="11098" y="7713"/>
                    <a:pt x="11066" y="7672"/>
                  </a:cubicBezTo>
                  <a:lnTo>
                    <a:pt x="10967" y="7795"/>
                  </a:lnTo>
                  <a:lnTo>
                    <a:pt x="11164" y="7795"/>
                  </a:lnTo>
                  <a:lnTo>
                    <a:pt x="11164" y="7894"/>
                  </a:lnTo>
                  <a:cubicBezTo>
                    <a:pt x="10771" y="8287"/>
                    <a:pt x="10451" y="8804"/>
                    <a:pt x="10058" y="9320"/>
                  </a:cubicBezTo>
                  <a:cubicBezTo>
                    <a:pt x="10058" y="9320"/>
                    <a:pt x="10058" y="9418"/>
                    <a:pt x="9935" y="9517"/>
                  </a:cubicBezTo>
                  <a:lnTo>
                    <a:pt x="9935" y="9738"/>
                  </a:lnTo>
                  <a:cubicBezTo>
                    <a:pt x="9836" y="9836"/>
                    <a:pt x="9738" y="9935"/>
                    <a:pt x="9640" y="9935"/>
                  </a:cubicBezTo>
                  <a:lnTo>
                    <a:pt x="9640" y="10033"/>
                  </a:lnTo>
                  <a:cubicBezTo>
                    <a:pt x="9640" y="10131"/>
                    <a:pt x="9541" y="10131"/>
                    <a:pt x="9541" y="10131"/>
                  </a:cubicBezTo>
                  <a:cubicBezTo>
                    <a:pt x="9443" y="10131"/>
                    <a:pt x="9443" y="10033"/>
                    <a:pt x="9443" y="9935"/>
                  </a:cubicBezTo>
                  <a:cubicBezTo>
                    <a:pt x="9320" y="10033"/>
                    <a:pt x="9320" y="10033"/>
                    <a:pt x="9222" y="10033"/>
                  </a:cubicBezTo>
                  <a:cubicBezTo>
                    <a:pt x="9222" y="10131"/>
                    <a:pt x="9320" y="10254"/>
                    <a:pt x="9320" y="10254"/>
                  </a:cubicBezTo>
                  <a:cubicBezTo>
                    <a:pt x="9222" y="10353"/>
                    <a:pt x="9123" y="10451"/>
                    <a:pt x="9025" y="10549"/>
                  </a:cubicBezTo>
                  <a:cubicBezTo>
                    <a:pt x="9025" y="10451"/>
                    <a:pt x="9025" y="10451"/>
                    <a:pt x="8926" y="10451"/>
                  </a:cubicBezTo>
                  <a:lnTo>
                    <a:pt x="8926" y="10648"/>
                  </a:lnTo>
                  <a:lnTo>
                    <a:pt x="9123" y="10648"/>
                  </a:lnTo>
                  <a:cubicBezTo>
                    <a:pt x="9123" y="10648"/>
                    <a:pt x="9123" y="10746"/>
                    <a:pt x="9025" y="10746"/>
                  </a:cubicBezTo>
                  <a:lnTo>
                    <a:pt x="9222" y="10967"/>
                  </a:lnTo>
                  <a:lnTo>
                    <a:pt x="9222" y="10648"/>
                  </a:lnTo>
                  <a:cubicBezTo>
                    <a:pt x="9320" y="10549"/>
                    <a:pt x="9443" y="10451"/>
                    <a:pt x="9541" y="10353"/>
                  </a:cubicBezTo>
                  <a:lnTo>
                    <a:pt x="9541" y="10549"/>
                  </a:lnTo>
                  <a:cubicBezTo>
                    <a:pt x="9443" y="10746"/>
                    <a:pt x="9222" y="11066"/>
                    <a:pt x="9123" y="11361"/>
                  </a:cubicBezTo>
                  <a:cubicBezTo>
                    <a:pt x="9025" y="11779"/>
                    <a:pt x="8828" y="12098"/>
                    <a:pt x="8705" y="12492"/>
                  </a:cubicBezTo>
                  <a:lnTo>
                    <a:pt x="8705" y="12713"/>
                  </a:lnTo>
                  <a:cubicBezTo>
                    <a:pt x="8705" y="12812"/>
                    <a:pt x="8607" y="12812"/>
                    <a:pt x="8607" y="12812"/>
                  </a:cubicBezTo>
                  <a:cubicBezTo>
                    <a:pt x="8607" y="13008"/>
                    <a:pt x="8508" y="13205"/>
                    <a:pt x="8508" y="13426"/>
                  </a:cubicBezTo>
                  <a:cubicBezTo>
                    <a:pt x="8508" y="13426"/>
                    <a:pt x="8410" y="13426"/>
                    <a:pt x="8410" y="13328"/>
                  </a:cubicBezTo>
                  <a:cubicBezTo>
                    <a:pt x="8312" y="13426"/>
                    <a:pt x="8312" y="13525"/>
                    <a:pt x="8312" y="13623"/>
                  </a:cubicBezTo>
                  <a:cubicBezTo>
                    <a:pt x="8312" y="13623"/>
                    <a:pt x="8410" y="13721"/>
                    <a:pt x="8410" y="13943"/>
                  </a:cubicBezTo>
                  <a:cubicBezTo>
                    <a:pt x="8410" y="13820"/>
                    <a:pt x="8312" y="13820"/>
                    <a:pt x="8312" y="13820"/>
                  </a:cubicBezTo>
                  <a:lnTo>
                    <a:pt x="8312" y="14041"/>
                  </a:lnTo>
                  <a:cubicBezTo>
                    <a:pt x="8312" y="14139"/>
                    <a:pt x="8213" y="14238"/>
                    <a:pt x="8213" y="14336"/>
                  </a:cubicBezTo>
                  <a:cubicBezTo>
                    <a:pt x="8213" y="14336"/>
                    <a:pt x="8213" y="14434"/>
                    <a:pt x="8312" y="14434"/>
                  </a:cubicBezTo>
                  <a:cubicBezTo>
                    <a:pt x="8213" y="14434"/>
                    <a:pt x="8213" y="14434"/>
                    <a:pt x="8213" y="14557"/>
                  </a:cubicBezTo>
                  <a:lnTo>
                    <a:pt x="8213" y="15049"/>
                  </a:lnTo>
                  <a:lnTo>
                    <a:pt x="8213" y="15566"/>
                  </a:lnTo>
                  <a:lnTo>
                    <a:pt x="8213" y="15984"/>
                  </a:lnTo>
                  <a:cubicBezTo>
                    <a:pt x="8090" y="15984"/>
                    <a:pt x="8090" y="15885"/>
                    <a:pt x="8090" y="15787"/>
                  </a:cubicBezTo>
                  <a:cubicBezTo>
                    <a:pt x="7992" y="15885"/>
                    <a:pt x="7992" y="15885"/>
                    <a:pt x="7992" y="15984"/>
                  </a:cubicBezTo>
                  <a:cubicBezTo>
                    <a:pt x="7894" y="15885"/>
                    <a:pt x="7894" y="15885"/>
                    <a:pt x="7795" y="15885"/>
                  </a:cubicBezTo>
                  <a:lnTo>
                    <a:pt x="7795" y="16180"/>
                  </a:lnTo>
                  <a:cubicBezTo>
                    <a:pt x="7795" y="16180"/>
                    <a:pt x="7894" y="16180"/>
                    <a:pt x="7894" y="16279"/>
                  </a:cubicBezTo>
                  <a:lnTo>
                    <a:pt x="7894" y="16082"/>
                  </a:lnTo>
                  <a:lnTo>
                    <a:pt x="7894" y="15984"/>
                  </a:lnTo>
                  <a:cubicBezTo>
                    <a:pt x="7992" y="16082"/>
                    <a:pt x="7992" y="16082"/>
                    <a:pt x="8090" y="16082"/>
                  </a:cubicBezTo>
                  <a:cubicBezTo>
                    <a:pt x="8090" y="16180"/>
                    <a:pt x="8090" y="16180"/>
                    <a:pt x="8213" y="16279"/>
                  </a:cubicBezTo>
                  <a:cubicBezTo>
                    <a:pt x="7992" y="16402"/>
                    <a:pt x="8213" y="16598"/>
                    <a:pt x="8213" y="16795"/>
                  </a:cubicBezTo>
                  <a:cubicBezTo>
                    <a:pt x="8213" y="17016"/>
                    <a:pt x="8312" y="17115"/>
                    <a:pt x="8410" y="17311"/>
                  </a:cubicBezTo>
                  <a:cubicBezTo>
                    <a:pt x="8410" y="17410"/>
                    <a:pt x="8312" y="17410"/>
                    <a:pt x="8312" y="17508"/>
                  </a:cubicBezTo>
                  <a:cubicBezTo>
                    <a:pt x="8410" y="17631"/>
                    <a:pt x="8410" y="17729"/>
                    <a:pt x="8607" y="17729"/>
                  </a:cubicBezTo>
                  <a:cubicBezTo>
                    <a:pt x="8828" y="18246"/>
                    <a:pt x="8828" y="18246"/>
                    <a:pt x="8828" y="18442"/>
                  </a:cubicBezTo>
                  <a:lnTo>
                    <a:pt x="8926" y="18442"/>
                  </a:lnTo>
                  <a:lnTo>
                    <a:pt x="8926" y="18860"/>
                  </a:lnTo>
                  <a:lnTo>
                    <a:pt x="9123" y="18860"/>
                  </a:lnTo>
                  <a:cubicBezTo>
                    <a:pt x="9025" y="18959"/>
                    <a:pt x="9025" y="19057"/>
                    <a:pt x="9025" y="19057"/>
                  </a:cubicBezTo>
                  <a:cubicBezTo>
                    <a:pt x="9123" y="19156"/>
                    <a:pt x="9025" y="19254"/>
                    <a:pt x="9222" y="19254"/>
                  </a:cubicBezTo>
                  <a:lnTo>
                    <a:pt x="9320" y="19475"/>
                  </a:lnTo>
                  <a:cubicBezTo>
                    <a:pt x="9443" y="19770"/>
                    <a:pt x="9541" y="19967"/>
                    <a:pt x="9738" y="20188"/>
                  </a:cubicBezTo>
                  <a:cubicBezTo>
                    <a:pt x="9738" y="20287"/>
                    <a:pt x="9836" y="20385"/>
                    <a:pt x="9836" y="20385"/>
                  </a:cubicBezTo>
                  <a:cubicBezTo>
                    <a:pt x="9935" y="20483"/>
                    <a:pt x="9935" y="20582"/>
                    <a:pt x="10058" y="20582"/>
                  </a:cubicBezTo>
                  <a:cubicBezTo>
                    <a:pt x="10156" y="20582"/>
                    <a:pt x="10156" y="20803"/>
                    <a:pt x="10156" y="20901"/>
                  </a:cubicBezTo>
                  <a:cubicBezTo>
                    <a:pt x="9935" y="20803"/>
                    <a:pt x="9738" y="20582"/>
                    <a:pt x="9640" y="20385"/>
                  </a:cubicBezTo>
                  <a:cubicBezTo>
                    <a:pt x="9590" y="20434"/>
                    <a:pt x="9566" y="20459"/>
                    <a:pt x="9541" y="20459"/>
                  </a:cubicBezTo>
                  <a:cubicBezTo>
                    <a:pt x="9517" y="20459"/>
                    <a:pt x="9492" y="20434"/>
                    <a:pt x="9443" y="20385"/>
                  </a:cubicBezTo>
                  <a:lnTo>
                    <a:pt x="9443" y="20483"/>
                  </a:lnTo>
                  <a:cubicBezTo>
                    <a:pt x="9541" y="20483"/>
                    <a:pt x="9541" y="20582"/>
                    <a:pt x="9640" y="20705"/>
                  </a:cubicBezTo>
                  <a:cubicBezTo>
                    <a:pt x="9738" y="20803"/>
                    <a:pt x="9738" y="20901"/>
                    <a:pt x="9836" y="21000"/>
                  </a:cubicBezTo>
                  <a:cubicBezTo>
                    <a:pt x="9935" y="21098"/>
                    <a:pt x="10156" y="21196"/>
                    <a:pt x="10156" y="21319"/>
                  </a:cubicBezTo>
                  <a:cubicBezTo>
                    <a:pt x="10254" y="21418"/>
                    <a:pt x="10353" y="21418"/>
                    <a:pt x="10353" y="21516"/>
                  </a:cubicBezTo>
                  <a:cubicBezTo>
                    <a:pt x="10451" y="21713"/>
                    <a:pt x="10672" y="21614"/>
                    <a:pt x="10771" y="21811"/>
                  </a:cubicBezTo>
                  <a:cubicBezTo>
                    <a:pt x="10869" y="21934"/>
                    <a:pt x="11066" y="22032"/>
                    <a:pt x="11164" y="22131"/>
                  </a:cubicBezTo>
                  <a:cubicBezTo>
                    <a:pt x="11164" y="22032"/>
                    <a:pt x="11287" y="22032"/>
                    <a:pt x="11287" y="22032"/>
                  </a:cubicBezTo>
                  <a:lnTo>
                    <a:pt x="11287" y="22131"/>
                  </a:lnTo>
                  <a:cubicBezTo>
                    <a:pt x="11385" y="22229"/>
                    <a:pt x="11385" y="22229"/>
                    <a:pt x="11484" y="22328"/>
                  </a:cubicBezTo>
                  <a:cubicBezTo>
                    <a:pt x="11582" y="22328"/>
                    <a:pt x="11680" y="22426"/>
                    <a:pt x="11779" y="22549"/>
                  </a:cubicBezTo>
                  <a:cubicBezTo>
                    <a:pt x="11902" y="22549"/>
                    <a:pt x="12000" y="22647"/>
                    <a:pt x="12000" y="22647"/>
                  </a:cubicBezTo>
                  <a:cubicBezTo>
                    <a:pt x="12394" y="22844"/>
                    <a:pt x="12713" y="23041"/>
                    <a:pt x="13131" y="23262"/>
                  </a:cubicBezTo>
                  <a:cubicBezTo>
                    <a:pt x="13328" y="23360"/>
                    <a:pt x="13623" y="23459"/>
                    <a:pt x="13844" y="23557"/>
                  </a:cubicBezTo>
                  <a:cubicBezTo>
                    <a:pt x="13943" y="23557"/>
                    <a:pt x="14139" y="23655"/>
                    <a:pt x="14238" y="23778"/>
                  </a:cubicBezTo>
                  <a:cubicBezTo>
                    <a:pt x="14238" y="23778"/>
                    <a:pt x="14361" y="23778"/>
                    <a:pt x="14361" y="23655"/>
                  </a:cubicBezTo>
                  <a:cubicBezTo>
                    <a:pt x="14361" y="23778"/>
                    <a:pt x="14361" y="23778"/>
                    <a:pt x="14459" y="23877"/>
                  </a:cubicBezTo>
                  <a:cubicBezTo>
                    <a:pt x="14459" y="23778"/>
                    <a:pt x="14557" y="23778"/>
                    <a:pt x="14557" y="23778"/>
                  </a:cubicBezTo>
                  <a:cubicBezTo>
                    <a:pt x="14656" y="23877"/>
                    <a:pt x="14656" y="23877"/>
                    <a:pt x="14754" y="23975"/>
                  </a:cubicBezTo>
                  <a:cubicBezTo>
                    <a:pt x="15074" y="23975"/>
                    <a:pt x="15270" y="24073"/>
                    <a:pt x="15590" y="24172"/>
                  </a:cubicBezTo>
                  <a:cubicBezTo>
                    <a:pt x="15590" y="24172"/>
                    <a:pt x="15688" y="24172"/>
                    <a:pt x="15688" y="24270"/>
                  </a:cubicBezTo>
                  <a:cubicBezTo>
                    <a:pt x="15688" y="24172"/>
                    <a:pt x="15787" y="24172"/>
                    <a:pt x="15787" y="24172"/>
                  </a:cubicBezTo>
                  <a:cubicBezTo>
                    <a:pt x="15885" y="24172"/>
                    <a:pt x="15984" y="24172"/>
                    <a:pt x="16082" y="24270"/>
                  </a:cubicBezTo>
                  <a:cubicBezTo>
                    <a:pt x="16082" y="24270"/>
                    <a:pt x="16205" y="24393"/>
                    <a:pt x="16303" y="24393"/>
                  </a:cubicBezTo>
                  <a:lnTo>
                    <a:pt x="16500" y="24393"/>
                  </a:lnTo>
                  <a:cubicBezTo>
                    <a:pt x="16598" y="24270"/>
                    <a:pt x="16598" y="24172"/>
                    <a:pt x="16697" y="24172"/>
                  </a:cubicBezTo>
                  <a:cubicBezTo>
                    <a:pt x="16697" y="24073"/>
                    <a:pt x="16820" y="24073"/>
                    <a:pt x="16918" y="24073"/>
                  </a:cubicBezTo>
                  <a:cubicBezTo>
                    <a:pt x="17115" y="24073"/>
                    <a:pt x="17311" y="24073"/>
                    <a:pt x="17533" y="24172"/>
                  </a:cubicBezTo>
                  <a:cubicBezTo>
                    <a:pt x="17631" y="24123"/>
                    <a:pt x="17729" y="24098"/>
                    <a:pt x="17831" y="24098"/>
                  </a:cubicBezTo>
                  <a:cubicBezTo>
                    <a:pt x="17932" y="24098"/>
                    <a:pt x="18037" y="24123"/>
                    <a:pt x="18147" y="24172"/>
                  </a:cubicBezTo>
                  <a:cubicBezTo>
                    <a:pt x="18213" y="24172"/>
                    <a:pt x="18279" y="24128"/>
                    <a:pt x="18344" y="24128"/>
                  </a:cubicBezTo>
                  <a:cubicBezTo>
                    <a:pt x="18377" y="24128"/>
                    <a:pt x="18410" y="24139"/>
                    <a:pt x="18442" y="24172"/>
                  </a:cubicBezTo>
                  <a:cubicBezTo>
                    <a:pt x="18541" y="24172"/>
                    <a:pt x="18541" y="24172"/>
                    <a:pt x="18664" y="24073"/>
                  </a:cubicBezTo>
                  <a:cubicBezTo>
                    <a:pt x="18664" y="24073"/>
                    <a:pt x="18664" y="24172"/>
                    <a:pt x="18762" y="24172"/>
                  </a:cubicBezTo>
                  <a:cubicBezTo>
                    <a:pt x="18844" y="24131"/>
                    <a:pt x="18925" y="24107"/>
                    <a:pt x="19008" y="24107"/>
                  </a:cubicBezTo>
                  <a:cubicBezTo>
                    <a:pt x="19126" y="24107"/>
                    <a:pt x="19247" y="24155"/>
                    <a:pt x="19377" y="24270"/>
                  </a:cubicBezTo>
                  <a:cubicBezTo>
                    <a:pt x="19513" y="24202"/>
                    <a:pt x="19601" y="24088"/>
                    <a:pt x="19748" y="24088"/>
                  </a:cubicBezTo>
                  <a:cubicBezTo>
                    <a:pt x="19815" y="24088"/>
                    <a:pt x="19892" y="24111"/>
                    <a:pt x="19992" y="24172"/>
                  </a:cubicBezTo>
                  <a:lnTo>
                    <a:pt x="20188" y="24172"/>
                  </a:lnTo>
                  <a:cubicBezTo>
                    <a:pt x="20287" y="24073"/>
                    <a:pt x="20385" y="24073"/>
                    <a:pt x="20508" y="23975"/>
                  </a:cubicBezTo>
                  <a:lnTo>
                    <a:pt x="20606" y="24073"/>
                  </a:lnTo>
                  <a:cubicBezTo>
                    <a:pt x="20705" y="23975"/>
                    <a:pt x="20803" y="23975"/>
                    <a:pt x="21000" y="23975"/>
                  </a:cubicBezTo>
                  <a:cubicBezTo>
                    <a:pt x="21123" y="23975"/>
                    <a:pt x="21221" y="23877"/>
                    <a:pt x="21319" y="23877"/>
                  </a:cubicBezTo>
                  <a:cubicBezTo>
                    <a:pt x="21418" y="23877"/>
                    <a:pt x="21614" y="23877"/>
                    <a:pt x="21737" y="23975"/>
                  </a:cubicBezTo>
                  <a:lnTo>
                    <a:pt x="21516" y="23975"/>
                  </a:lnTo>
                  <a:cubicBezTo>
                    <a:pt x="21418" y="23975"/>
                    <a:pt x="21418" y="24073"/>
                    <a:pt x="21319" y="24073"/>
                  </a:cubicBezTo>
                  <a:lnTo>
                    <a:pt x="21221" y="23975"/>
                  </a:lnTo>
                  <a:cubicBezTo>
                    <a:pt x="21123" y="24073"/>
                    <a:pt x="21123" y="24172"/>
                    <a:pt x="21000" y="24172"/>
                  </a:cubicBezTo>
                  <a:cubicBezTo>
                    <a:pt x="21123" y="24270"/>
                    <a:pt x="21123" y="24270"/>
                    <a:pt x="21221" y="24393"/>
                  </a:cubicBezTo>
                  <a:cubicBezTo>
                    <a:pt x="21319" y="24270"/>
                    <a:pt x="21319" y="24270"/>
                    <a:pt x="21319" y="24172"/>
                  </a:cubicBezTo>
                  <a:cubicBezTo>
                    <a:pt x="21516" y="24172"/>
                    <a:pt x="21614" y="24172"/>
                    <a:pt x="21614" y="24073"/>
                  </a:cubicBezTo>
                  <a:lnTo>
                    <a:pt x="21934" y="24073"/>
                  </a:lnTo>
                  <a:cubicBezTo>
                    <a:pt x="22032" y="23975"/>
                    <a:pt x="22032" y="23975"/>
                    <a:pt x="22131" y="23975"/>
                  </a:cubicBezTo>
                  <a:cubicBezTo>
                    <a:pt x="22229" y="23975"/>
                    <a:pt x="22229" y="23877"/>
                    <a:pt x="22352" y="23877"/>
                  </a:cubicBezTo>
                  <a:cubicBezTo>
                    <a:pt x="22450" y="23778"/>
                    <a:pt x="22549" y="23778"/>
                    <a:pt x="22647" y="23655"/>
                  </a:cubicBezTo>
                  <a:cubicBezTo>
                    <a:pt x="22844" y="23557"/>
                    <a:pt x="23065" y="23557"/>
                    <a:pt x="23262" y="23459"/>
                  </a:cubicBezTo>
                  <a:lnTo>
                    <a:pt x="23262" y="23262"/>
                  </a:lnTo>
                  <a:cubicBezTo>
                    <a:pt x="23459" y="23164"/>
                    <a:pt x="23680" y="23041"/>
                    <a:pt x="23877" y="22942"/>
                  </a:cubicBezTo>
                  <a:cubicBezTo>
                    <a:pt x="24073" y="22844"/>
                    <a:pt x="24295" y="22746"/>
                    <a:pt x="24590" y="22647"/>
                  </a:cubicBezTo>
                  <a:lnTo>
                    <a:pt x="24491" y="22647"/>
                  </a:lnTo>
                  <a:cubicBezTo>
                    <a:pt x="24491" y="22549"/>
                    <a:pt x="24491" y="22549"/>
                    <a:pt x="24590" y="22549"/>
                  </a:cubicBezTo>
                  <a:lnTo>
                    <a:pt x="24393" y="22549"/>
                  </a:lnTo>
                  <a:cubicBezTo>
                    <a:pt x="24295" y="22549"/>
                    <a:pt x="24295" y="22647"/>
                    <a:pt x="24295" y="22647"/>
                  </a:cubicBezTo>
                  <a:lnTo>
                    <a:pt x="24196" y="22647"/>
                  </a:lnTo>
                  <a:cubicBezTo>
                    <a:pt x="24196" y="22549"/>
                    <a:pt x="24295" y="22426"/>
                    <a:pt x="24295" y="22328"/>
                  </a:cubicBezTo>
                  <a:cubicBezTo>
                    <a:pt x="24295" y="22426"/>
                    <a:pt x="24295" y="22426"/>
                    <a:pt x="24393" y="22549"/>
                  </a:cubicBezTo>
                  <a:cubicBezTo>
                    <a:pt x="24393" y="22426"/>
                    <a:pt x="24491" y="22426"/>
                    <a:pt x="24491" y="22328"/>
                  </a:cubicBezTo>
                  <a:cubicBezTo>
                    <a:pt x="24491" y="22328"/>
                    <a:pt x="24491" y="22426"/>
                    <a:pt x="24590" y="22426"/>
                  </a:cubicBezTo>
                  <a:lnTo>
                    <a:pt x="24590" y="22328"/>
                  </a:lnTo>
                  <a:cubicBezTo>
                    <a:pt x="24811" y="22229"/>
                    <a:pt x="25008" y="22032"/>
                    <a:pt x="25204" y="22032"/>
                  </a:cubicBezTo>
                  <a:cubicBezTo>
                    <a:pt x="25303" y="22032"/>
                    <a:pt x="25303" y="21934"/>
                    <a:pt x="25426" y="21811"/>
                  </a:cubicBezTo>
                  <a:cubicBezTo>
                    <a:pt x="25426" y="21762"/>
                    <a:pt x="25450" y="21762"/>
                    <a:pt x="25487" y="21762"/>
                  </a:cubicBezTo>
                  <a:cubicBezTo>
                    <a:pt x="25524" y="21762"/>
                    <a:pt x="25573" y="21762"/>
                    <a:pt x="25622" y="21713"/>
                  </a:cubicBezTo>
                  <a:cubicBezTo>
                    <a:pt x="25622" y="21614"/>
                    <a:pt x="25721" y="21614"/>
                    <a:pt x="25819" y="21614"/>
                  </a:cubicBezTo>
                  <a:cubicBezTo>
                    <a:pt x="25918" y="21614"/>
                    <a:pt x="26040" y="21516"/>
                    <a:pt x="26139" y="21516"/>
                  </a:cubicBezTo>
                  <a:cubicBezTo>
                    <a:pt x="26139" y="21418"/>
                    <a:pt x="26237" y="21418"/>
                    <a:pt x="26336" y="21418"/>
                  </a:cubicBezTo>
                  <a:cubicBezTo>
                    <a:pt x="26237" y="21319"/>
                    <a:pt x="26139" y="21319"/>
                    <a:pt x="26040" y="21319"/>
                  </a:cubicBezTo>
                  <a:cubicBezTo>
                    <a:pt x="26237" y="21098"/>
                    <a:pt x="26434" y="21000"/>
                    <a:pt x="26532" y="20901"/>
                  </a:cubicBezTo>
                  <a:cubicBezTo>
                    <a:pt x="26532" y="20803"/>
                    <a:pt x="26434" y="20803"/>
                    <a:pt x="26434" y="20705"/>
                  </a:cubicBezTo>
                  <a:cubicBezTo>
                    <a:pt x="26336" y="20705"/>
                    <a:pt x="26336" y="20705"/>
                    <a:pt x="26336" y="20803"/>
                  </a:cubicBezTo>
                  <a:cubicBezTo>
                    <a:pt x="26139" y="20803"/>
                    <a:pt x="25918" y="20901"/>
                    <a:pt x="25819" y="21000"/>
                  </a:cubicBezTo>
                  <a:cubicBezTo>
                    <a:pt x="25622" y="21000"/>
                    <a:pt x="25524" y="21098"/>
                    <a:pt x="25426" y="21196"/>
                  </a:cubicBezTo>
                  <a:cubicBezTo>
                    <a:pt x="25204" y="21196"/>
                    <a:pt x="25106" y="21196"/>
                    <a:pt x="25008" y="21319"/>
                  </a:cubicBezTo>
                  <a:cubicBezTo>
                    <a:pt x="24811" y="21418"/>
                    <a:pt x="24688" y="21516"/>
                    <a:pt x="24491" y="21614"/>
                  </a:cubicBezTo>
                  <a:cubicBezTo>
                    <a:pt x="24477" y="21600"/>
                    <a:pt x="24465" y="21594"/>
                    <a:pt x="24454" y="21594"/>
                  </a:cubicBezTo>
                  <a:cubicBezTo>
                    <a:pt x="24402" y="21594"/>
                    <a:pt x="24384" y="21733"/>
                    <a:pt x="24332" y="21733"/>
                  </a:cubicBezTo>
                  <a:cubicBezTo>
                    <a:pt x="24321" y="21733"/>
                    <a:pt x="24309" y="21727"/>
                    <a:pt x="24295" y="21713"/>
                  </a:cubicBezTo>
                  <a:cubicBezTo>
                    <a:pt x="24245" y="21762"/>
                    <a:pt x="24166" y="21762"/>
                    <a:pt x="24086" y="21762"/>
                  </a:cubicBezTo>
                  <a:cubicBezTo>
                    <a:pt x="24006" y="21762"/>
                    <a:pt x="23926" y="21762"/>
                    <a:pt x="23877" y="21811"/>
                  </a:cubicBezTo>
                  <a:cubicBezTo>
                    <a:pt x="23844" y="21852"/>
                    <a:pt x="23811" y="21866"/>
                    <a:pt x="23778" y="21866"/>
                  </a:cubicBezTo>
                  <a:cubicBezTo>
                    <a:pt x="23713" y="21866"/>
                    <a:pt x="23647" y="21811"/>
                    <a:pt x="23582" y="21811"/>
                  </a:cubicBezTo>
                  <a:cubicBezTo>
                    <a:pt x="23459" y="21934"/>
                    <a:pt x="23262" y="21934"/>
                    <a:pt x="23065" y="21934"/>
                  </a:cubicBezTo>
                  <a:lnTo>
                    <a:pt x="23065" y="22032"/>
                  </a:lnTo>
                  <a:lnTo>
                    <a:pt x="22549" y="22032"/>
                  </a:lnTo>
                  <a:lnTo>
                    <a:pt x="22549" y="22229"/>
                  </a:lnTo>
                  <a:cubicBezTo>
                    <a:pt x="22549" y="22131"/>
                    <a:pt x="22450" y="22131"/>
                    <a:pt x="22450" y="22131"/>
                  </a:cubicBezTo>
                  <a:lnTo>
                    <a:pt x="22229" y="22131"/>
                  </a:lnTo>
                  <a:cubicBezTo>
                    <a:pt x="22229" y="22229"/>
                    <a:pt x="22229" y="22229"/>
                    <a:pt x="22352" y="22229"/>
                  </a:cubicBezTo>
                  <a:cubicBezTo>
                    <a:pt x="22229" y="22229"/>
                    <a:pt x="22131" y="22229"/>
                    <a:pt x="22131" y="22328"/>
                  </a:cubicBezTo>
                  <a:cubicBezTo>
                    <a:pt x="22032" y="22328"/>
                    <a:pt x="22032" y="22426"/>
                    <a:pt x="21934" y="22426"/>
                  </a:cubicBezTo>
                  <a:lnTo>
                    <a:pt x="21934" y="22549"/>
                  </a:lnTo>
                  <a:cubicBezTo>
                    <a:pt x="21836" y="22549"/>
                    <a:pt x="21836" y="22647"/>
                    <a:pt x="21614" y="22746"/>
                  </a:cubicBezTo>
                  <a:cubicBezTo>
                    <a:pt x="21516" y="22746"/>
                    <a:pt x="21319" y="22746"/>
                    <a:pt x="21221" y="22844"/>
                  </a:cubicBezTo>
                  <a:cubicBezTo>
                    <a:pt x="21000" y="22844"/>
                    <a:pt x="20803" y="22844"/>
                    <a:pt x="20606" y="22942"/>
                  </a:cubicBezTo>
                  <a:cubicBezTo>
                    <a:pt x="20508" y="22942"/>
                    <a:pt x="20287" y="22844"/>
                    <a:pt x="20188" y="22844"/>
                  </a:cubicBezTo>
                  <a:cubicBezTo>
                    <a:pt x="20188" y="22844"/>
                    <a:pt x="20188" y="22942"/>
                    <a:pt x="20090" y="23041"/>
                  </a:cubicBezTo>
                  <a:lnTo>
                    <a:pt x="20090" y="22746"/>
                  </a:lnTo>
                  <a:cubicBezTo>
                    <a:pt x="19893" y="22844"/>
                    <a:pt x="19672" y="22942"/>
                    <a:pt x="19475" y="22942"/>
                  </a:cubicBezTo>
                  <a:lnTo>
                    <a:pt x="19278" y="22942"/>
                  </a:lnTo>
                  <a:cubicBezTo>
                    <a:pt x="19237" y="22909"/>
                    <a:pt x="19210" y="22899"/>
                    <a:pt x="19188" y="22899"/>
                  </a:cubicBezTo>
                  <a:cubicBezTo>
                    <a:pt x="19145" y="22899"/>
                    <a:pt x="19123" y="22942"/>
                    <a:pt x="19057" y="22942"/>
                  </a:cubicBezTo>
                  <a:lnTo>
                    <a:pt x="18959" y="22942"/>
                  </a:lnTo>
                  <a:cubicBezTo>
                    <a:pt x="18930" y="22913"/>
                    <a:pt x="18893" y="22901"/>
                    <a:pt x="18849" y="22901"/>
                  </a:cubicBezTo>
                  <a:cubicBezTo>
                    <a:pt x="18743" y="22901"/>
                    <a:pt x="18599" y="22971"/>
                    <a:pt x="18442" y="23041"/>
                  </a:cubicBezTo>
                  <a:cubicBezTo>
                    <a:pt x="18442" y="22942"/>
                    <a:pt x="18344" y="22844"/>
                    <a:pt x="18344" y="22844"/>
                  </a:cubicBezTo>
                  <a:cubicBezTo>
                    <a:pt x="18246" y="22942"/>
                    <a:pt x="18147" y="22942"/>
                    <a:pt x="17926" y="22942"/>
                  </a:cubicBezTo>
                  <a:cubicBezTo>
                    <a:pt x="17926" y="22942"/>
                    <a:pt x="17828" y="22844"/>
                    <a:pt x="17729" y="22844"/>
                  </a:cubicBezTo>
                  <a:lnTo>
                    <a:pt x="17434" y="22844"/>
                  </a:lnTo>
                  <a:cubicBezTo>
                    <a:pt x="17311" y="22844"/>
                    <a:pt x="17213" y="22746"/>
                    <a:pt x="17115" y="22746"/>
                  </a:cubicBezTo>
                  <a:lnTo>
                    <a:pt x="16820" y="22746"/>
                  </a:lnTo>
                  <a:cubicBezTo>
                    <a:pt x="16738" y="22746"/>
                    <a:pt x="16667" y="22702"/>
                    <a:pt x="16599" y="22702"/>
                  </a:cubicBezTo>
                  <a:cubicBezTo>
                    <a:pt x="16565" y="22702"/>
                    <a:pt x="16533" y="22713"/>
                    <a:pt x="16500" y="22746"/>
                  </a:cubicBezTo>
                  <a:cubicBezTo>
                    <a:pt x="16451" y="22647"/>
                    <a:pt x="16402" y="22623"/>
                    <a:pt x="16352" y="22623"/>
                  </a:cubicBezTo>
                  <a:cubicBezTo>
                    <a:pt x="16303" y="22623"/>
                    <a:pt x="16254" y="22647"/>
                    <a:pt x="16205" y="22647"/>
                  </a:cubicBezTo>
                  <a:cubicBezTo>
                    <a:pt x="16082" y="22647"/>
                    <a:pt x="15984" y="22549"/>
                    <a:pt x="15885" y="22549"/>
                  </a:cubicBezTo>
                  <a:cubicBezTo>
                    <a:pt x="15981" y="22512"/>
                    <a:pt x="16074" y="22497"/>
                    <a:pt x="16167" y="22497"/>
                  </a:cubicBezTo>
                  <a:cubicBezTo>
                    <a:pt x="16384" y="22497"/>
                    <a:pt x="16596" y="22578"/>
                    <a:pt x="16820" y="22647"/>
                  </a:cubicBezTo>
                  <a:cubicBezTo>
                    <a:pt x="16852" y="22573"/>
                    <a:pt x="16885" y="22549"/>
                    <a:pt x="16918" y="22549"/>
                  </a:cubicBezTo>
                  <a:cubicBezTo>
                    <a:pt x="16983" y="22549"/>
                    <a:pt x="17049" y="22647"/>
                    <a:pt x="17115" y="22647"/>
                  </a:cubicBezTo>
                  <a:cubicBezTo>
                    <a:pt x="17311" y="22647"/>
                    <a:pt x="17434" y="22647"/>
                    <a:pt x="17631" y="22549"/>
                  </a:cubicBezTo>
                  <a:cubicBezTo>
                    <a:pt x="17729" y="22549"/>
                    <a:pt x="17729" y="22647"/>
                    <a:pt x="17828" y="22647"/>
                  </a:cubicBezTo>
                  <a:lnTo>
                    <a:pt x="19057" y="22647"/>
                  </a:lnTo>
                  <a:cubicBezTo>
                    <a:pt x="19156" y="22647"/>
                    <a:pt x="19278" y="22549"/>
                    <a:pt x="19377" y="22549"/>
                  </a:cubicBezTo>
                  <a:cubicBezTo>
                    <a:pt x="19475" y="22647"/>
                    <a:pt x="19574" y="22647"/>
                    <a:pt x="19574" y="22647"/>
                  </a:cubicBezTo>
                  <a:cubicBezTo>
                    <a:pt x="19672" y="22549"/>
                    <a:pt x="19770" y="22549"/>
                    <a:pt x="19893" y="22549"/>
                  </a:cubicBezTo>
                  <a:cubicBezTo>
                    <a:pt x="19959" y="22549"/>
                    <a:pt x="20024" y="22593"/>
                    <a:pt x="20090" y="22593"/>
                  </a:cubicBezTo>
                  <a:cubicBezTo>
                    <a:pt x="20123" y="22593"/>
                    <a:pt x="20155" y="22582"/>
                    <a:pt x="20188" y="22549"/>
                  </a:cubicBezTo>
                  <a:cubicBezTo>
                    <a:pt x="20237" y="22487"/>
                    <a:pt x="20287" y="22457"/>
                    <a:pt x="20339" y="22457"/>
                  </a:cubicBezTo>
                  <a:cubicBezTo>
                    <a:pt x="20391" y="22457"/>
                    <a:pt x="20446" y="22487"/>
                    <a:pt x="20508" y="22549"/>
                  </a:cubicBezTo>
                  <a:lnTo>
                    <a:pt x="20606" y="22549"/>
                  </a:lnTo>
                  <a:cubicBezTo>
                    <a:pt x="20901" y="22426"/>
                    <a:pt x="21221" y="22426"/>
                    <a:pt x="21516" y="22426"/>
                  </a:cubicBezTo>
                  <a:lnTo>
                    <a:pt x="21737" y="22229"/>
                  </a:lnTo>
                  <a:lnTo>
                    <a:pt x="21418" y="22229"/>
                  </a:lnTo>
                  <a:cubicBezTo>
                    <a:pt x="21319" y="22229"/>
                    <a:pt x="21319" y="22328"/>
                    <a:pt x="21319" y="22426"/>
                  </a:cubicBezTo>
                  <a:lnTo>
                    <a:pt x="21319" y="22131"/>
                  </a:lnTo>
                  <a:cubicBezTo>
                    <a:pt x="21221" y="22180"/>
                    <a:pt x="21117" y="22180"/>
                    <a:pt x="21024" y="22180"/>
                  </a:cubicBezTo>
                  <a:cubicBezTo>
                    <a:pt x="20932" y="22180"/>
                    <a:pt x="20852" y="22180"/>
                    <a:pt x="20803" y="22229"/>
                  </a:cubicBezTo>
                  <a:cubicBezTo>
                    <a:pt x="20705" y="22229"/>
                    <a:pt x="20606" y="22131"/>
                    <a:pt x="20508" y="22032"/>
                  </a:cubicBezTo>
                  <a:lnTo>
                    <a:pt x="20508" y="22229"/>
                  </a:lnTo>
                  <a:lnTo>
                    <a:pt x="20287" y="22229"/>
                  </a:lnTo>
                  <a:cubicBezTo>
                    <a:pt x="20188" y="22229"/>
                    <a:pt x="20188" y="22328"/>
                    <a:pt x="20090" y="22328"/>
                  </a:cubicBezTo>
                  <a:cubicBezTo>
                    <a:pt x="20090" y="22328"/>
                    <a:pt x="19992" y="22328"/>
                    <a:pt x="19992" y="22229"/>
                  </a:cubicBezTo>
                  <a:cubicBezTo>
                    <a:pt x="19893" y="22328"/>
                    <a:pt x="19893" y="22328"/>
                    <a:pt x="19770" y="22328"/>
                  </a:cubicBezTo>
                  <a:lnTo>
                    <a:pt x="19574" y="22328"/>
                  </a:lnTo>
                  <a:cubicBezTo>
                    <a:pt x="19475" y="22328"/>
                    <a:pt x="19377" y="22328"/>
                    <a:pt x="19156" y="22426"/>
                  </a:cubicBezTo>
                  <a:cubicBezTo>
                    <a:pt x="19123" y="22360"/>
                    <a:pt x="19090" y="22338"/>
                    <a:pt x="19057" y="22338"/>
                  </a:cubicBezTo>
                  <a:cubicBezTo>
                    <a:pt x="18992" y="22338"/>
                    <a:pt x="18926" y="22426"/>
                    <a:pt x="18860" y="22426"/>
                  </a:cubicBezTo>
                  <a:lnTo>
                    <a:pt x="18762" y="22328"/>
                  </a:lnTo>
                  <a:cubicBezTo>
                    <a:pt x="18726" y="22408"/>
                    <a:pt x="18687" y="22430"/>
                    <a:pt x="18642" y="22430"/>
                  </a:cubicBezTo>
                  <a:cubicBezTo>
                    <a:pt x="18589" y="22430"/>
                    <a:pt x="18528" y="22399"/>
                    <a:pt x="18455" y="22399"/>
                  </a:cubicBezTo>
                  <a:cubicBezTo>
                    <a:pt x="18421" y="22399"/>
                    <a:pt x="18384" y="22406"/>
                    <a:pt x="18344" y="22426"/>
                  </a:cubicBezTo>
                  <a:cubicBezTo>
                    <a:pt x="18344" y="22426"/>
                    <a:pt x="18257" y="22338"/>
                    <a:pt x="18169" y="22338"/>
                  </a:cubicBezTo>
                  <a:cubicBezTo>
                    <a:pt x="18126" y="22338"/>
                    <a:pt x="18082" y="22360"/>
                    <a:pt x="18049" y="22426"/>
                  </a:cubicBezTo>
                  <a:cubicBezTo>
                    <a:pt x="17938" y="22377"/>
                    <a:pt x="17834" y="22377"/>
                    <a:pt x="17745" y="22377"/>
                  </a:cubicBezTo>
                  <a:cubicBezTo>
                    <a:pt x="17656" y="22377"/>
                    <a:pt x="17582" y="22377"/>
                    <a:pt x="17533" y="22328"/>
                  </a:cubicBezTo>
                  <a:cubicBezTo>
                    <a:pt x="17422" y="22278"/>
                    <a:pt x="17342" y="22278"/>
                    <a:pt x="17265" y="22278"/>
                  </a:cubicBezTo>
                  <a:cubicBezTo>
                    <a:pt x="17188" y="22278"/>
                    <a:pt x="17115" y="22278"/>
                    <a:pt x="17016" y="22229"/>
                  </a:cubicBezTo>
                  <a:cubicBezTo>
                    <a:pt x="16967" y="22180"/>
                    <a:pt x="16918" y="22180"/>
                    <a:pt x="16866" y="22180"/>
                  </a:cubicBezTo>
                  <a:cubicBezTo>
                    <a:pt x="16813" y="22180"/>
                    <a:pt x="16758" y="22180"/>
                    <a:pt x="16697" y="22131"/>
                  </a:cubicBezTo>
                  <a:cubicBezTo>
                    <a:pt x="16664" y="22164"/>
                    <a:pt x="16631" y="22175"/>
                    <a:pt x="16602" y="22175"/>
                  </a:cubicBezTo>
                  <a:cubicBezTo>
                    <a:pt x="16544" y="22175"/>
                    <a:pt x="16500" y="22131"/>
                    <a:pt x="16500" y="22131"/>
                  </a:cubicBezTo>
                  <a:cubicBezTo>
                    <a:pt x="16205" y="22032"/>
                    <a:pt x="15885" y="22032"/>
                    <a:pt x="15590" y="21934"/>
                  </a:cubicBezTo>
                  <a:cubicBezTo>
                    <a:pt x="15369" y="21811"/>
                    <a:pt x="15172" y="21713"/>
                    <a:pt x="14975" y="21713"/>
                  </a:cubicBezTo>
                  <a:cubicBezTo>
                    <a:pt x="14852" y="21614"/>
                    <a:pt x="14754" y="21614"/>
                    <a:pt x="14656" y="21614"/>
                  </a:cubicBezTo>
                  <a:cubicBezTo>
                    <a:pt x="14557" y="21614"/>
                    <a:pt x="14459" y="21516"/>
                    <a:pt x="14361" y="21418"/>
                  </a:cubicBezTo>
                  <a:cubicBezTo>
                    <a:pt x="14238" y="21418"/>
                    <a:pt x="14139" y="21319"/>
                    <a:pt x="14041" y="21319"/>
                  </a:cubicBezTo>
                  <a:cubicBezTo>
                    <a:pt x="13943" y="21319"/>
                    <a:pt x="13943" y="21098"/>
                    <a:pt x="13746" y="21098"/>
                  </a:cubicBezTo>
                  <a:cubicBezTo>
                    <a:pt x="13623" y="21098"/>
                    <a:pt x="13525" y="21000"/>
                    <a:pt x="13426" y="21000"/>
                  </a:cubicBezTo>
                  <a:lnTo>
                    <a:pt x="13426" y="21098"/>
                  </a:lnTo>
                  <a:cubicBezTo>
                    <a:pt x="13623" y="21196"/>
                    <a:pt x="13746" y="21319"/>
                    <a:pt x="13943" y="21418"/>
                  </a:cubicBezTo>
                  <a:cubicBezTo>
                    <a:pt x="14041" y="21418"/>
                    <a:pt x="14139" y="21516"/>
                    <a:pt x="14238" y="21614"/>
                  </a:cubicBezTo>
                  <a:cubicBezTo>
                    <a:pt x="14459" y="21713"/>
                    <a:pt x="14754" y="21713"/>
                    <a:pt x="15074" y="21934"/>
                  </a:cubicBezTo>
                  <a:cubicBezTo>
                    <a:pt x="15172" y="21934"/>
                    <a:pt x="15369" y="22032"/>
                    <a:pt x="15467" y="22032"/>
                  </a:cubicBezTo>
                  <a:lnTo>
                    <a:pt x="15590" y="22032"/>
                  </a:lnTo>
                  <a:cubicBezTo>
                    <a:pt x="15590" y="22032"/>
                    <a:pt x="15590" y="22131"/>
                    <a:pt x="15688" y="22229"/>
                  </a:cubicBezTo>
                  <a:lnTo>
                    <a:pt x="15590" y="22229"/>
                  </a:lnTo>
                  <a:cubicBezTo>
                    <a:pt x="15467" y="22131"/>
                    <a:pt x="15369" y="22131"/>
                    <a:pt x="15270" y="22131"/>
                  </a:cubicBezTo>
                  <a:lnTo>
                    <a:pt x="15074" y="22131"/>
                  </a:lnTo>
                  <a:cubicBezTo>
                    <a:pt x="15074" y="22131"/>
                    <a:pt x="15074" y="22032"/>
                    <a:pt x="14975" y="22032"/>
                  </a:cubicBezTo>
                  <a:lnTo>
                    <a:pt x="14754" y="22032"/>
                  </a:lnTo>
                  <a:cubicBezTo>
                    <a:pt x="14656" y="21934"/>
                    <a:pt x="14557" y="21934"/>
                    <a:pt x="14459" y="21811"/>
                  </a:cubicBezTo>
                  <a:lnTo>
                    <a:pt x="14459" y="21934"/>
                  </a:lnTo>
                  <a:cubicBezTo>
                    <a:pt x="14280" y="21834"/>
                    <a:pt x="14116" y="21686"/>
                    <a:pt x="13956" y="21686"/>
                  </a:cubicBezTo>
                  <a:cubicBezTo>
                    <a:pt x="13919" y="21686"/>
                    <a:pt x="13881" y="21694"/>
                    <a:pt x="13844" y="21713"/>
                  </a:cubicBezTo>
                  <a:lnTo>
                    <a:pt x="13844" y="21516"/>
                  </a:lnTo>
                  <a:cubicBezTo>
                    <a:pt x="13525" y="21319"/>
                    <a:pt x="13131" y="21196"/>
                    <a:pt x="12812" y="20803"/>
                  </a:cubicBezTo>
                  <a:lnTo>
                    <a:pt x="13008" y="20803"/>
                  </a:lnTo>
                  <a:cubicBezTo>
                    <a:pt x="13008" y="20705"/>
                    <a:pt x="12910" y="20705"/>
                    <a:pt x="12910" y="20705"/>
                  </a:cubicBezTo>
                  <a:cubicBezTo>
                    <a:pt x="12713" y="20483"/>
                    <a:pt x="12615" y="20385"/>
                    <a:pt x="12394" y="20287"/>
                  </a:cubicBezTo>
                  <a:cubicBezTo>
                    <a:pt x="12295" y="20188"/>
                    <a:pt x="12098" y="20090"/>
                    <a:pt x="12000" y="19967"/>
                  </a:cubicBezTo>
                  <a:cubicBezTo>
                    <a:pt x="11902" y="19869"/>
                    <a:pt x="11779" y="19770"/>
                    <a:pt x="11680" y="19672"/>
                  </a:cubicBezTo>
                  <a:cubicBezTo>
                    <a:pt x="11484" y="19475"/>
                    <a:pt x="11385" y="19352"/>
                    <a:pt x="11287" y="19254"/>
                  </a:cubicBezTo>
                  <a:cubicBezTo>
                    <a:pt x="11066" y="19057"/>
                    <a:pt x="10967" y="18860"/>
                    <a:pt x="10771" y="18639"/>
                  </a:cubicBezTo>
                  <a:cubicBezTo>
                    <a:pt x="10771" y="18541"/>
                    <a:pt x="10771" y="18541"/>
                    <a:pt x="10672" y="18442"/>
                  </a:cubicBezTo>
                  <a:cubicBezTo>
                    <a:pt x="10353" y="18123"/>
                    <a:pt x="10156" y="17828"/>
                    <a:pt x="10058" y="17311"/>
                  </a:cubicBezTo>
                  <a:lnTo>
                    <a:pt x="9935" y="17311"/>
                  </a:lnTo>
                  <a:cubicBezTo>
                    <a:pt x="9935" y="17016"/>
                    <a:pt x="9935" y="16795"/>
                    <a:pt x="9836" y="16598"/>
                  </a:cubicBezTo>
                  <a:lnTo>
                    <a:pt x="9640" y="16598"/>
                  </a:lnTo>
                  <a:lnTo>
                    <a:pt x="9640" y="16500"/>
                  </a:lnTo>
                  <a:lnTo>
                    <a:pt x="9836" y="16500"/>
                  </a:lnTo>
                  <a:lnTo>
                    <a:pt x="9836" y="16082"/>
                  </a:lnTo>
                  <a:cubicBezTo>
                    <a:pt x="9836" y="15984"/>
                    <a:pt x="9836" y="15787"/>
                    <a:pt x="9738" y="15664"/>
                  </a:cubicBezTo>
                  <a:cubicBezTo>
                    <a:pt x="9836" y="15566"/>
                    <a:pt x="9836" y="15467"/>
                    <a:pt x="9836" y="15369"/>
                  </a:cubicBezTo>
                  <a:lnTo>
                    <a:pt x="9836" y="14951"/>
                  </a:lnTo>
                  <a:lnTo>
                    <a:pt x="9836" y="14434"/>
                  </a:lnTo>
                  <a:lnTo>
                    <a:pt x="9935" y="14336"/>
                  </a:lnTo>
                  <a:lnTo>
                    <a:pt x="9935" y="14238"/>
                  </a:lnTo>
                  <a:cubicBezTo>
                    <a:pt x="9935" y="13943"/>
                    <a:pt x="10058" y="13721"/>
                    <a:pt x="10058" y="13426"/>
                  </a:cubicBezTo>
                  <a:lnTo>
                    <a:pt x="10156" y="13426"/>
                  </a:lnTo>
                  <a:lnTo>
                    <a:pt x="10156" y="13328"/>
                  </a:lnTo>
                  <a:lnTo>
                    <a:pt x="10156" y="13205"/>
                  </a:lnTo>
                  <a:lnTo>
                    <a:pt x="10058" y="13107"/>
                  </a:lnTo>
                  <a:cubicBezTo>
                    <a:pt x="10156" y="13008"/>
                    <a:pt x="10254" y="12910"/>
                    <a:pt x="10353" y="12812"/>
                  </a:cubicBezTo>
                  <a:cubicBezTo>
                    <a:pt x="10353" y="12492"/>
                    <a:pt x="10451" y="12295"/>
                    <a:pt x="10549" y="11976"/>
                  </a:cubicBezTo>
                  <a:cubicBezTo>
                    <a:pt x="10672" y="11877"/>
                    <a:pt x="10672" y="11779"/>
                    <a:pt x="10771" y="11779"/>
                  </a:cubicBezTo>
                  <a:cubicBezTo>
                    <a:pt x="10869" y="11361"/>
                    <a:pt x="10869" y="11066"/>
                    <a:pt x="11164" y="10869"/>
                  </a:cubicBezTo>
                  <a:cubicBezTo>
                    <a:pt x="11164" y="10746"/>
                    <a:pt x="11066" y="10746"/>
                    <a:pt x="11066" y="10746"/>
                  </a:cubicBezTo>
                  <a:cubicBezTo>
                    <a:pt x="11164" y="10648"/>
                    <a:pt x="11164" y="10549"/>
                    <a:pt x="11287" y="10549"/>
                  </a:cubicBezTo>
                  <a:lnTo>
                    <a:pt x="11287" y="10254"/>
                  </a:lnTo>
                  <a:lnTo>
                    <a:pt x="11385" y="10254"/>
                  </a:lnTo>
                  <a:cubicBezTo>
                    <a:pt x="11385" y="10131"/>
                    <a:pt x="11484" y="10131"/>
                    <a:pt x="11484" y="10033"/>
                  </a:cubicBezTo>
                  <a:lnTo>
                    <a:pt x="11680" y="10033"/>
                  </a:lnTo>
                  <a:cubicBezTo>
                    <a:pt x="11582" y="10033"/>
                    <a:pt x="11582" y="9935"/>
                    <a:pt x="11582" y="9935"/>
                  </a:cubicBezTo>
                  <a:cubicBezTo>
                    <a:pt x="11680" y="9935"/>
                    <a:pt x="11680" y="9836"/>
                    <a:pt x="11779" y="9836"/>
                  </a:cubicBezTo>
                  <a:cubicBezTo>
                    <a:pt x="11779" y="9738"/>
                    <a:pt x="11779" y="9738"/>
                    <a:pt x="11680" y="9640"/>
                  </a:cubicBezTo>
                  <a:cubicBezTo>
                    <a:pt x="12000" y="9517"/>
                    <a:pt x="12000" y="9222"/>
                    <a:pt x="12197" y="9123"/>
                  </a:cubicBezTo>
                  <a:cubicBezTo>
                    <a:pt x="12394" y="8902"/>
                    <a:pt x="12516" y="8705"/>
                    <a:pt x="12615" y="8410"/>
                  </a:cubicBezTo>
                  <a:cubicBezTo>
                    <a:pt x="12615" y="8410"/>
                    <a:pt x="12615" y="8508"/>
                    <a:pt x="12713" y="8508"/>
                  </a:cubicBezTo>
                  <a:cubicBezTo>
                    <a:pt x="12812" y="8287"/>
                    <a:pt x="13008" y="8189"/>
                    <a:pt x="13131" y="7992"/>
                  </a:cubicBezTo>
                  <a:lnTo>
                    <a:pt x="12910" y="7992"/>
                  </a:lnTo>
                  <a:cubicBezTo>
                    <a:pt x="12910" y="7894"/>
                    <a:pt x="13008" y="7894"/>
                    <a:pt x="13131" y="7894"/>
                  </a:cubicBezTo>
                  <a:cubicBezTo>
                    <a:pt x="13230" y="7795"/>
                    <a:pt x="13230" y="7672"/>
                    <a:pt x="13328" y="7672"/>
                  </a:cubicBezTo>
                  <a:lnTo>
                    <a:pt x="13426" y="7795"/>
                  </a:lnTo>
                  <a:lnTo>
                    <a:pt x="13426" y="7574"/>
                  </a:lnTo>
                  <a:cubicBezTo>
                    <a:pt x="13426" y="7476"/>
                    <a:pt x="13525" y="7476"/>
                    <a:pt x="13623" y="7377"/>
                  </a:cubicBezTo>
                  <a:cubicBezTo>
                    <a:pt x="13623" y="7377"/>
                    <a:pt x="13623" y="7476"/>
                    <a:pt x="13746" y="7574"/>
                  </a:cubicBezTo>
                  <a:lnTo>
                    <a:pt x="13746" y="7279"/>
                  </a:lnTo>
                  <a:lnTo>
                    <a:pt x="13943" y="7279"/>
                  </a:lnTo>
                  <a:cubicBezTo>
                    <a:pt x="14041" y="7181"/>
                    <a:pt x="14238" y="7058"/>
                    <a:pt x="14459" y="6959"/>
                  </a:cubicBezTo>
                  <a:cubicBezTo>
                    <a:pt x="14656" y="6763"/>
                    <a:pt x="14852" y="6763"/>
                    <a:pt x="15074" y="6566"/>
                  </a:cubicBezTo>
                  <a:cubicBezTo>
                    <a:pt x="15369" y="6345"/>
                    <a:pt x="15688" y="6246"/>
                    <a:pt x="15984" y="6148"/>
                  </a:cubicBezTo>
                  <a:cubicBezTo>
                    <a:pt x="16082" y="6148"/>
                    <a:pt x="16303" y="6050"/>
                    <a:pt x="16402" y="5951"/>
                  </a:cubicBezTo>
                  <a:lnTo>
                    <a:pt x="16598" y="5951"/>
                  </a:lnTo>
                  <a:lnTo>
                    <a:pt x="16500" y="6050"/>
                  </a:lnTo>
                  <a:cubicBezTo>
                    <a:pt x="16533" y="6082"/>
                    <a:pt x="16565" y="6093"/>
                    <a:pt x="16599" y="6093"/>
                  </a:cubicBezTo>
                  <a:cubicBezTo>
                    <a:pt x="16667" y="6093"/>
                    <a:pt x="16738" y="6050"/>
                    <a:pt x="16820" y="6050"/>
                  </a:cubicBezTo>
                  <a:lnTo>
                    <a:pt x="16697" y="5951"/>
                  </a:lnTo>
                  <a:cubicBezTo>
                    <a:pt x="16820" y="5828"/>
                    <a:pt x="16918" y="5828"/>
                    <a:pt x="16918" y="5828"/>
                  </a:cubicBezTo>
                  <a:cubicBezTo>
                    <a:pt x="17016" y="5828"/>
                    <a:pt x="17115" y="5828"/>
                    <a:pt x="17213" y="5951"/>
                  </a:cubicBezTo>
                  <a:cubicBezTo>
                    <a:pt x="17213" y="5828"/>
                    <a:pt x="17115" y="5828"/>
                    <a:pt x="17115" y="5730"/>
                  </a:cubicBezTo>
                  <a:lnTo>
                    <a:pt x="17115" y="5730"/>
                  </a:lnTo>
                  <a:cubicBezTo>
                    <a:pt x="17288" y="5771"/>
                    <a:pt x="17389" y="5794"/>
                    <a:pt x="17463" y="5794"/>
                  </a:cubicBezTo>
                  <a:cubicBezTo>
                    <a:pt x="17566" y="5794"/>
                    <a:pt x="17614" y="5747"/>
                    <a:pt x="17729" y="5632"/>
                  </a:cubicBezTo>
                  <a:lnTo>
                    <a:pt x="18246" y="5632"/>
                  </a:lnTo>
                  <a:cubicBezTo>
                    <a:pt x="18344" y="5632"/>
                    <a:pt x="18344" y="5632"/>
                    <a:pt x="18442" y="5533"/>
                  </a:cubicBezTo>
                  <a:cubicBezTo>
                    <a:pt x="18553" y="5582"/>
                    <a:pt x="18658" y="5582"/>
                    <a:pt x="18747" y="5582"/>
                  </a:cubicBezTo>
                  <a:cubicBezTo>
                    <a:pt x="18836" y="5582"/>
                    <a:pt x="18910" y="5582"/>
                    <a:pt x="18959" y="5632"/>
                  </a:cubicBezTo>
                  <a:cubicBezTo>
                    <a:pt x="19156" y="5632"/>
                    <a:pt x="19278" y="5533"/>
                    <a:pt x="19475" y="5533"/>
                  </a:cubicBezTo>
                  <a:cubicBezTo>
                    <a:pt x="19574" y="5632"/>
                    <a:pt x="19770" y="5632"/>
                    <a:pt x="19992" y="5632"/>
                  </a:cubicBezTo>
                  <a:lnTo>
                    <a:pt x="20508" y="5632"/>
                  </a:lnTo>
                  <a:cubicBezTo>
                    <a:pt x="20705" y="5730"/>
                    <a:pt x="20901" y="5730"/>
                    <a:pt x="21000" y="5730"/>
                  </a:cubicBezTo>
                  <a:cubicBezTo>
                    <a:pt x="21123" y="5730"/>
                    <a:pt x="21123" y="5730"/>
                    <a:pt x="21123" y="5632"/>
                  </a:cubicBezTo>
                  <a:cubicBezTo>
                    <a:pt x="21000" y="5632"/>
                    <a:pt x="20803" y="5632"/>
                    <a:pt x="20705" y="5533"/>
                  </a:cubicBezTo>
                  <a:lnTo>
                    <a:pt x="20508" y="5533"/>
                  </a:lnTo>
                  <a:cubicBezTo>
                    <a:pt x="20461" y="5554"/>
                    <a:pt x="20420" y="5562"/>
                    <a:pt x="20383" y="5562"/>
                  </a:cubicBezTo>
                  <a:cubicBezTo>
                    <a:pt x="20282" y="5562"/>
                    <a:pt x="20213" y="5505"/>
                    <a:pt x="20153" y="5505"/>
                  </a:cubicBezTo>
                  <a:cubicBezTo>
                    <a:pt x="20131" y="5505"/>
                    <a:pt x="20111" y="5512"/>
                    <a:pt x="20090" y="5533"/>
                  </a:cubicBezTo>
                  <a:cubicBezTo>
                    <a:pt x="20090" y="5435"/>
                    <a:pt x="19893" y="5435"/>
                    <a:pt x="19770" y="5435"/>
                  </a:cubicBezTo>
                  <a:lnTo>
                    <a:pt x="18664" y="5435"/>
                  </a:lnTo>
                  <a:cubicBezTo>
                    <a:pt x="18541" y="5435"/>
                    <a:pt x="18442" y="5533"/>
                    <a:pt x="18246" y="5533"/>
                  </a:cubicBezTo>
                  <a:cubicBezTo>
                    <a:pt x="18246" y="5435"/>
                    <a:pt x="18147" y="5435"/>
                    <a:pt x="18147" y="5214"/>
                  </a:cubicBezTo>
                  <a:lnTo>
                    <a:pt x="18147" y="5214"/>
                  </a:lnTo>
                  <a:cubicBezTo>
                    <a:pt x="18246" y="5336"/>
                    <a:pt x="18344" y="5336"/>
                    <a:pt x="18442" y="5435"/>
                  </a:cubicBezTo>
                  <a:lnTo>
                    <a:pt x="18664" y="5435"/>
                  </a:lnTo>
                  <a:cubicBezTo>
                    <a:pt x="18762" y="5336"/>
                    <a:pt x="18860" y="5336"/>
                    <a:pt x="18959" y="5336"/>
                  </a:cubicBezTo>
                  <a:lnTo>
                    <a:pt x="19377" y="5336"/>
                  </a:lnTo>
                  <a:cubicBezTo>
                    <a:pt x="19480" y="5336"/>
                    <a:pt x="19557" y="5302"/>
                    <a:pt x="19638" y="5302"/>
                  </a:cubicBezTo>
                  <a:cubicBezTo>
                    <a:pt x="19711" y="5302"/>
                    <a:pt x="19788" y="5330"/>
                    <a:pt x="19893" y="5435"/>
                  </a:cubicBezTo>
                  <a:cubicBezTo>
                    <a:pt x="19992" y="5386"/>
                    <a:pt x="20090" y="5386"/>
                    <a:pt x="20191" y="5386"/>
                  </a:cubicBezTo>
                  <a:cubicBezTo>
                    <a:pt x="20293" y="5386"/>
                    <a:pt x="20397" y="5386"/>
                    <a:pt x="20508" y="5336"/>
                  </a:cubicBezTo>
                  <a:lnTo>
                    <a:pt x="20606" y="5435"/>
                  </a:lnTo>
                  <a:lnTo>
                    <a:pt x="20705" y="5336"/>
                  </a:lnTo>
                  <a:lnTo>
                    <a:pt x="20705" y="5435"/>
                  </a:lnTo>
                  <a:cubicBezTo>
                    <a:pt x="20754" y="5484"/>
                    <a:pt x="20828" y="5484"/>
                    <a:pt x="20904" y="5484"/>
                  </a:cubicBezTo>
                  <a:cubicBezTo>
                    <a:pt x="20981" y="5484"/>
                    <a:pt x="21061" y="5484"/>
                    <a:pt x="21123" y="5533"/>
                  </a:cubicBezTo>
                  <a:cubicBezTo>
                    <a:pt x="21151" y="5504"/>
                    <a:pt x="21180" y="5492"/>
                    <a:pt x="21209" y="5492"/>
                  </a:cubicBezTo>
                  <a:cubicBezTo>
                    <a:pt x="21279" y="5492"/>
                    <a:pt x="21348" y="5562"/>
                    <a:pt x="21418" y="5632"/>
                  </a:cubicBezTo>
                  <a:lnTo>
                    <a:pt x="21836" y="5632"/>
                  </a:lnTo>
                  <a:cubicBezTo>
                    <a:pt x="21934" y="5730"/>
                    <a:pt x="22032" y="5730"/>
                    <a:pt x="22229" y="5828"/>
                  </a:cubicBezTo>
                  <a:cubicBezTo>
                    <a:pt x="22131" y="5828"/>
                    <a:pt x="22131" y="5951"/>
                    <a:pt x="22131" y="6050"/>
                  </a:cubicBezTo>
                  <a:cubicBezTo>
                    <a:pt x="22229" y="5951"/>
                    <a:pt x="22352" y="5828"/>
                    <a:pt x="22450" y="5828"/>
                  </a:cubicBezTo>
                  <a:lnTo>
                    <a:pt x="22450" y="5632"/>
                  </a:lnTo>
                  <a:cubicBezTo>
                    <a:pt x="22450" y="5632"/>
                    <a:pt x="22407" y="5675"/>
                    <a:pt x="22378" y="5675"/>
                  </a:cubicBezTo>
                  <a:cubicBezTo>
                    <a:pt x="22363" y="5675"/>
                    <a:pt x="22352" y="5664"/>
                    <a:pt x="22352" y="5632"/>
                  </a:cubicBezTo>
                  <a:lnTo>
                    <a:pt x="22032" y="5632"/>
                  </a:lnTo>
                  <a:cubicBezTo>
                    <a:pt x="22032" y="5632"/>
                    <a:pt x="22032" y="5533"/>
                    <a:pt x="21934" y="5533"/>
                  </a:cubicBezTo>
                  <a:cubicBezTo>
                    <a:pt x="21836" y="5435"/>
                    <a:pt x="21737" y="5435"/>
                    <a:pt x="21614" y="5435"/>
                  </a:cubicBezTo>
                  <a:cubicBezTo>
                    <a:pt x="21516" y="5435"/>
                    <a:pt x="21319" y="5336"/>
                    <a:pt x="21221" y="5336"/>
                  </a:cubicBezTo>
                  <a:cubicBezTo>
                    <a:pt x="21172" y="5275"/>
                    <a:pt x="21117" y="5275"/>
                    <a:pt x="21061" y="5275"/>
                  </a:cubicBezTo>
                  <a:cubicBezTo>
                    <a:pt x="21006" y="5275"/>
                    <a:pt x="20951" y="5275"/>
                    <a:pt x="20901" y="5214"/>
                  </a:cubicBezTo>
                  <a:cubicBezTo>
                    <a:pt x="20852" y="5164"/>
                    <a:pt x="20778" y="5164"/>
                    <a:pt x="20705" y="5164"/>
                  </a:cubicBezTo>
                  <a:cubicBezTo>
                    <a:pt x="20631" y="5164"/>
                    <a:pt x="20557" y="5164"/>
                    <a:pt x="20508" y="5115"/>
                  </a:cubicBezTo>
                  <a:lnTo>
                    <a:pt x="20287" y="5115"/>
                  </a:lnTo>
                  <a:cubicBezTo>
                    <a:pt x="20188" y="5115"/>
                    <a:pt x="20188" y="5115"/>
                    <a:pt x="20090" y="5214"/>
                  </a:cubicBezTo>
                  <a:cubicBezTo>
                    <a:pt x="20090" y="5148"/>
                    <a:pt x="20079" y="5126"/>
                    <a:pt x="20064" y="5126"/>
                  </a:cubicBezTo>
                  <a:cubicBezTo>
                    <a:pt x="20035" y="5126"/>
                    <a:pt x="19992" y="5214"/>
                    <a:pt x="19992" y="5214"/>
                  </a:cubicBezTo>
                  <a:cubicBezTo>
                    <a:pt x="19770" y="5115"/>
                    <a:pt x="19672" y="5115"/>
                    <a:pt x="19574" y="5017"/>
                  </a:cubicBezTo>
                  <a:lnTo>
                    <a:pt x="19475" y="5115"/>
                  </a:lnTo>
                  <a:cubicBezTo>
                    <a:pt x="19475" y="5115"/>
                    <a:pt x="19431" y="5071"/>
                    <a:pt x="19373" y="5071"/>
                  </a:cubicBezTo>
                  <a:cubicBezTo>
                    <a:pt x="19344" y="5071"/>
                    <a:pt x="19311" y="5082"/>
                    <a:pt x="19278" y="5115"/>
                  </a:cubicBezTo>
                  <a:cubicBezTo>
                    <a:pt x="19252" y="5094"/>
                    <a:pt x="19232" y="5087"/>
                    <a:pt x="19215" y="5087"/>
                  </a:cubicBezTo>
                  <a:cubicBezTo>
                    <a:pt x="19168" y="5087"/>
                    <a:pt x="19147" y="5144"/>
                    <a:pt x="19108" y="5144"/>
                  </a:cubicBezTo>
                  <a:cubicBezTo>
                    <a:pt x="19094" y="5144"/>
                    <a:pt x="19078" y="5136"/>
                    <a:pt x="19057" y="5115"/>
                  </a:cubicBezTo>
                  <a:cubicBezTo>
                    <a:pt x="19024" y="5082"/>
                    <a:pt x="18992" y="5071"/>
                    <a:pt x="18959" y="5071"/>
                  </a:cubicBezTo>
                  <a:cubicBezTo>
                    <a:pt x="18893" y="5071"/>
                    <a:pt x="18828" y="5115"/>
                    <a:pt x="18762" y="5115"/>
                  </a:cubicBezTo>
                  <a:lnTo>
                    <a:pt x="18147" y="5115"/>
                  </a:lnTo>
                  <a:cubicBezTo>
                    <a:pt x="18049" y="5115"/>
                    <a:pt x="17926" y="5115"/>
                    <a:pt x="17828" y="5214"/>
                  </a:cubicBezTo>
                  <a:lnTo>
                    <a:pt x="17828" y="5017"/>
                  </a:lnTo>
                  <a:lnTo>
                    <a:pt x="18860" y="5017"/>
                  </a:lnTo>
                  <a:cubicBezTo>
                    <a:pt x="18910" y="4968"/>
                    <a:pt x="18959" y="4968"/>
                    <a:pt x="18996" y="4968"/>
                  </a:cubicBezTo>
                  <a:cubicBezTo>
                    <a:pt x="19033" y="4968"/>
                    <a:pt x="19057" y="4968"/>
                    <a:pt x="19057" y="4918"/>
                  </a:cubicBezTo>
                  <a:cubicBezTo>
                    <a:pt x="19156" y="4918"/>
                    <a:pt x="19278" y="5017"/>
                    <a:pt x="19377" y="5017"/>
                  </a:cubicBezTo>
                  <a:cubicBezTo>
                    <a:pt x="19377" y="4918"/>
                    <a:pt x="19475" y="4918"/>
                    <a:pt x="19574" y="4918"/>
                  </a:cubicBezTo>
                  <a:cubicBezTo>
                    <a:pt x="19672" y="4918"/>
                    <a:pt x="19672" y="4918"/>
                    <a:pt x="19770" y="5017"/>
                  </a:cubicBezTo>
                  <a:lnTo>
                    <a:pt x="20901" y="5017"/>
                  </a:lnTo>
                  <a:cubicBezTo>
                    <a:pt x="21123" y="5115"/>
                    <a:pt x="21319" y="5115"/>
                    <a:pt x="21614" y="5214"/>
                  </a:cubicBezTo>
                  <a:cubicBezTo>
                    <a:pt x="21836" y="5214"/>
                    <a:pt x="21934" y="5336"/>
                    <a:pt x="22131" y="5435"/>
                  </a:cubicBezTo>
                  <a:cubicBezTo>
                    <a:pt x="22450" y="5533"/>
                    <a:pt x="22647" y="5632"/>
                    <a:pt x="22844" y="5730"/>
                  </a:cubicBezTo>
                  <a:cubicBezTo>
                    <a:pt x="23065" y="5828"/>
                    <a:pt x="23262" y="5951"/>
                    <a:pt x="23459" y="6050"/>
                  </a:cubicBezTo>
                  <a:cubicBezTo>
                    <a:pt x="23680" y="6148"/>
                    <a:pt x="23877" y="6345"/>
                    <a:pt x="24073" y="6443"/>
                  </a:cubicBezTo>
                  <a:cubicBezTo>
                    <a:pt x="24295" y="6566"/>
                    <a:pt x="24491" y="6664"/>
                    <a:pt x="24688" y="6861"/>
                  </a:cubicBezTo>
                  <a:cubicBezTo>
                    <a:pt x="24811" y="6861"/>
                    <a:pt x="24811" y="6959"/>
                    <a:pt x="24909" y="7058"/>
                  </a:cubicBezTo>
                  <a:lnTo>
                    <a:pt x="25106" y="7058"/>
                  </a:lnTo>
                  <a:lnTo>
                    <a:pt x="25106" y="7279"/>
                  </a:lnTo>
                  <a:cubicBezTo>
                    <a:pt x="25204" y="7377"/>
                    <a:pt x="25303" y="7476"/>
                    <a:pt x="25426" y="7574"/>
                  </a:cubicBezTo>
                  <a:cubicBezTo>
                    <a:pt x="25524" y="7574"/>
                    <a:pt x="25622" y="7795"/>
                    <a:pt x="25721" y="7795"/>
                  </a:cubicBezTo>
                  <a:cubicBezTo>
                    <a:pt x="25918" y="7894"/>
                    <a:pt x="25918" y="8090"/>
                    <a:pt x="26040" y="8189"/>
                  </a:cubicBezTo>
                  <a:cubicBezTo>
                    <a:pt x="26139" y="8287"/>
                    <a:pt x="26237" y="8410"/>
                    <a:pt x="26336" y="8508"/>
                  </a:cubicBezTo>
                  <a:cubicBezTo>
                    <a:pt x="26434" y="8607"/>
                    <a:pt x="26532" y="8705"/>
                    <a:pt x="26655" y="8804"/>
                  </a:cubicBezTo>
                  <a:cubicBezTo>
                    <a:pt x="26655" y="8902"/>
                    <a:pt x="26655" y="8902"/>
                    <a:pt x="26532" y="8902"/>
                  </a:cubicBezTo>
                  <a:lnTo>
                    <a:pt x="26754" y="9123"/>
                  </a:lnTo>
                  <a:cubicBezTo>
                    <a:pt x="26754" y="9418"/>
                    <a:pt x="27049" y="9418"/>
                    <a:pt x="26950" y="9640"/>
                  </a:cubicBezTo>
                  <a:cubicBezTo>
                    <a:pt x="27147" y="9836"/>
                    <a:pt x="27147" y="10033"/>
                    <a:pt x="27270" y="10131"/>
                  </a:cubicBezTo>
                  <a:lnTo>
                    <a:pt x="27467" y="10131"/>
                  </a:lnTo>
                  <a:lnTo>
                    <a:pt x="27467" y="10353"/>
                  </a:lnTo>
                  <a:cubicBezTo>
                    <a:pt x="27467" y="10254"/>
                    <a:pt x="27368" y="10254"/>
                    <a:pt x="27270" y="10254"/>
                  </a:cubicBezTo>
                  <a:cubicBezTo>
                    <a:pt x="27368" y="10353"/>
                    <a:pt x="27368" y="10451"/>
                    <a:pt x="27467" y="10451"/>
                  </a:cubicBezTo>
                  <a:cubicBezTo>
                    <a:pt x="27467" y="10451"/>
                    <a:pt x="27565" y="10451"/>
                    <a:pt x="27565" y="10353"/>
                  </a:cubicBezTo>
                  <a:cubicBezTo>
                    <a:pt x="27663" y="10549"/>
                    <a:pt x="27762" y="10746"/>
                    <a:pt x="27885" y="10967"/>
                  </a:cubicBezTo>
                  <a:cubicBezTo>
                    <a:pt x="28081" y="11066"/>
                    <a:pt x="28081" y="11262"/>
                    <a:pt x="28180" y="11484"/>
                  </a:cubicBezTo>
                  <a:cubicBezTo>
                    <a:pt x="28278" y="11680"/>
                    <a:pt x="28376" y="11877"/>
                    <a:pt x="28499" y="12098"/>
                  </a:cubicBezTo>
                  <a:cubicBezTo>
                    <a:pt x="28696" y="12197"/>
                    <a:pt x="28696" y="12394"/>
                    <a:pt x="28794" y="12713"/>
                  </a:cubicBezTo>
                  <a:lnTo>
                    <a:pt x="28794" y="13107"/>
                  </a:lnTo>
                  <a:cubicBezTo>
                    <a:pt x="28696" y="13008"/>
                    <a:pt x="28696" y="13008"/>
                    <a:pt x="28598" y="13008"/>
                  </a:cubicBezTo>
                  <a:cubicBezTo>
                    <a:pt x="28696" y="13205"/>
                    <a:pt x="28794" y="13525"/>
                    <a:pt x="28893" y="13721"/>
                  </a:cubicBezTo>
                  <a:lnTo>
                    <a:pt x="28794" y="13820"/>
                  </a:lnTo>
                  <a:cubicBezTo>
                    <a:pt x="28893" y="13820"/>
                    <a:pt x="28893" y="13943"/>
                    <a:pt x="28991" y="13943"/>
                  </a:cubicBezTo>
                  <a:cubicBezTo>
                    <a:pt x="28991" y="14041"/>
                    <a:pt x="29114" y="14238"/>
                    <a:pt x="29114" y="14336"/>
                  </a:cubicBezTo>
                  <a:cubicBezTo>
                    <a:pt x="29114" y="14434"/>
                    <a:pt x="28991" y="14434"/>
                    <a:pt x="28991" y="14557"/>
                  </a:cubicBezTo>
                  <a:lnTo>
                    <a:pt x="28991" y="14139"/>
                  </a:lnTo>
                  <a:cubicBezTo>
                    <a:pt x="28893" y="14139"/>
                    <a:pt x="28893" y="14041"/>
                    <a:pt x="28794" y="14041"/>
                  </a:cubicBezTo>
                  <a:cubicBezTo>
                    <a:pt x="28794" y="14139"/>
                    <a:pt x="28893" y="14139"/>
                    <a:pt x="28893" y="14238"/>
                  </a:cubicBezTo>
                  <a:cubicBezTo>
                    <a:pt x="28794" y="14336"/>
                    <a:pt x="28794" y="14434"/>
                    <a:pt x="28794" y="14557"/>
                  </a:cubicBezTo>
                  <a:lnTo>
                    <a:pt x="28696" y="14557"/>
                  </a:lnTo>
                  <a:cubicBezTo>
                    <a:pt x="28598" y="14754"/>
                    <a:pt x="28893" y="14951"/>
                    <a:pt x="28696" y="15172"/>
                  </a:cubicBezTo>
                  <a:cubicBezTo>
                    <a:pt x="28794" y="15172"/>
                    <a:pt x="28794" y="15172"/>
                    <a:pt x="28893" y="15049"/>
                  </a:cubicBezTo>
                  <a:cubicBezTo>
                    <a:pt x="28893" y="14951"/>
                    <a:pt x="28893" y="14754"/>
                    <a:pt x="28794" y="14656"/>
                  </a:cubicBezTo>
                  <a:lnTo>
                    <a:pt x="29114" y="14656"/>
                  </a:lnTo>
                  <a:cubicBezTo>
                    <a:pt x="28991" y="14754"/>
                    <a:pt x="28991" y="14852"/>
                    <a:pt x="29114" y="15049"/>
                  </a:cubicBezTo>
                  <a:cubicBezTo>
                    <a:pt x="28991" y="15172"/>
                    <a:pt x="28991" y="15369"/>
                    <a:pt x="28991" y="15566"/>
                  </a:cubicBezTo>
                  <a:lnTo>
                    <a:pt x="29212" y="15369"/>
                  </a:lnTo>
                  <a:cubicBezTo>
                    <a:pt x="29212" y="15467"/>
                    <a:pt x="29311" y="15467"/>
                    <a:pt x="29311" y="15467"/>
                  </a:cubicBezTo>
                  <a:cubicBezTo>
                    <a:pt x="29311" y="15566"/>
                    <a:pt x="29311" y="15566"/>
                    <a:pt x="29212" y="15664"/>
                  </a:cubicBezTo>
                  <a:cubicBezTo>
                    <a:pt x="29212" y="15664"/>
                    <a:pt x="29311" y="15664"/>
                    <a:pt x="29311" y="15787"/>
                  </a:cubicBezTo>
                  <a:lnTo>
                    <a:pt x="29311" y="16279"/>
                  </a:lnTo>
                  <a:cubicBezTo>
                    <a:pt x="29311" y="16500"/>
                    <a:pt x="29311" y="16697"/>
                    <a:pt x="29212" y="16795"/>
                  </a:cubicBezTo>
                  <a:cubicBezTo>
                    <a:pt x="29114" y="16893"/>
                    <a:pt x="29114" y="17016"/>
                    <a:pt x="29114" y="17115"/>
                  </a:cubicBezTo>
                  <a:cubicBezTo>
                    <a:pt x="29114" y="17213"/>
                    <a:pt x="29114" y="17311"/>
                    <a:pt x="28991" y="17410"/>
                  </a:cubicBezTo>
                  <a:lnTo>
                    <a:pt x="29114" y="17410"/>
                  </a:lnTo>
                  <a:cubicBezTo>
                    <a:pt x="29114" y="17508"/>
                    <a:pt x="28991" y="17508"/>
                    <a:pt x="28991" y="17631"/>
                  </a:cubicBezTo>
                  <a:cubicBezTo>
                    <a:pt x="29114" y="17631"/>
                    <a:pt x="29114" y="17631"/>
                    <a:pt x="29114" y="17729"/>
                  </a:cubicBezTo>
                  <a:lnTo>
                    <a:pt x="28893" y="17729"/>
                  </a:lnTo>
                  <a:cubicBezTo>
                    <a:pt x="28794" y="17729"/>
                    <a:pt x="28893" y="17631"/>
                    <a:pt x="28991" y="17508"/>
                  </a:cubicBezTo>
                  <a:lnTo>
                    <a:pt x="28794" y="17508"/>
                  </a:lnTo>
                  <a:cubicBezTo>
                    <a:pt x="28794" y="17631"/>
                    <a:pt x="28598" y="17631"/>
                    <a:pt x="28598" y="17729"/>
                  </a:cubicBezTo>
                  <a:cubicBezTo>
                    <a:pt x="28499" y="17828"/>
                    <a:pt x="28598" y="17926"/>
                    <a:pt x="28376" y="18024"/>
                  </a:cubicBezTo>
                  <a:lnTo>
                    <a:pt x="28376" y="18541"/>
                  </a:lnTo>
                  <a:lnTo>
                    <a:pt x="28376" y="18639"/>
                  </a:lnTo>
                  <a:cubicBezTo>
                    <a:pt x="28499" y="18541"/>
                    <a:pt x="28598" y="18442"/>
                    <a:pt x="28598" y="18344"/>
                  </a:cubicBezTo>
                  <a:cubicBezTo>
                    <a:pt x="28696" y="18246"/>
                    <a:pt x="28598" y="18024"/>
                    <a:pt x="28598" y="17926"/>
                  </a:cubicBezTo>
                  <a:cubicBezTo>
                    <a:pt x="28696" y="17926"/>
                    <a:pt x="28696" y="17926"/>
                    <a:pt x="28696" y="17828"/>
                  </a:cubicBezTo>
                  <a:cubicBezTo>
                    <a:pt x="28794" y="18246"/>
                    <a:pt x="28794" y="18442"/>
                    <a:pt x="28696" y="18541"/>
                  </a:cubicBezTo>
                  <a:cubicBezTo>
                    <a:pt x="28696" y="18639"/>
                    <a:pt x="28696" y="18639"/>
                    <a:pt x="28794" y="18639"/>
                  </a:cubicBezTo>
                  <a:cubicBezTo>
                    <a:pt x="28794" y="18860"/>
                    <a:pt x="28598" y="18860"/>
                    <a:pt x="28598" y="18860"/>
                  </a:cubicBezTo>
                  <a:lnTo>
                    <a:pt x="28598" y="18959"/>
                  </a:lnTo>
                  <a:cubicBezTo>
                    <a:pt x="28499" y="19057"/>
                    <a:pt x="28376" y="19156"/>
                    <a:pt x="28376" y="19475"/>
                  </a:cubicBezTo>
                  <a:cubicBezTo>
                    <a:pt x="28278" y="19254"/>
                    <a:pt x="28278" y="19156"/>
                    <a:pt x="28180" y="19057"/>
                  </a:cubicBezTo>
                  <a:cubicBezTo>
                    <a:pt x="28180" y="19156"/>
                    <a:pt x="28081" y="19254"/>
                    <a:pt x="28081" y="19352"/>
                  </a:cubicBezTo>
                  <a:cubicBezTo>
                    <a:pt x="28081" y="19352"/>
                    <a:pt x="27983" y="19475"/>
                    <a:pt x="27885" y="19475"/>
                  </a:cubicBezTo>
                  <a:lnTo>
                    <a:pt x="27983" y="19574"/>
                  </a:lnTo>
                  <a:lnTo>
                    <a:pt x="27885" y="19672"/>
                  </a:lnTo>
                  <a:cubicBezTo>
                    <a:pt x="27885" y="19672"/>
                    <a:pt x="27762" y="19672"/>
                    <a:pt x="27762" y="19574"/>
                  </a:cubicBezTo>
                  <a:cubicBezTo>
                    <a:pt x="27565" y="19770"/>
                    <a:pt x="27467" y="19869"/>
                    <a:pt x="27368" y="20090"/>
                  </a:cubicBezTo>
                  <a:cubicBezTo>
                    <a:pt x="27368" y="20287"/>
                    <a:pt x="27270" y="20483"/>
                    <a:pt x="27049" y="20705"/>
                  </a:cubicBezTo>
                  <a:lnTo>
                    <a:pt x="27147" y="20803"/>
                  </a:lnTo>
                  <a:cubicBezTo>
                    <a:pt x="27270" y="20803"/>
                    <a:pt x="27270" y="20803"/>
                    <a:pt x="27368" y="20705"/>
                  </a:cubicBezTo>
                  <a:lnTo>
                    <a:pt x="27368" y="20901"/>
                  </a:lnTo>
                  <a:cubicBezTo>
                    <a:pt x="27565" y="20901"/>
                    <a:pt x="27565" y="20901"/>
                    <a:pt x="27565" y="20705"/>
                  </a:cubicBezTo>
                  <a:cubicBezTo>
                    <a:pt x="27467" y="20705"/>
                    <a:pt x="27467" y="20582"/>
                    <a:pt x="27368" y="20582"/>
                  </a:cubicBezTo>
                  <a:cubicBezTo>
                    <a:pt x="27368" y="20483"/>
                    <a:pt x="27467" y="20483"/>
                    <a:pt x="27467" y="20483"/>
                  </a:cubicBezTo>
                  <a:lnTo>
                    <a:pt x="27663" y="20483"/>
                  </a:lnTo>
                  <a:cubicBezTo>
                    <a:pt x="27762" y="20385"/>
                    <a:pt x="27983" y="20188"/>
                    <a:pt x="28081" y="19967"/>
                  </a:cubicBezTo>
                  <a:lnTo>
                    <a:pt x="28180" y="19967"/>
                  </a:lnTo>
                  <a:cubicBezTo>
                    <a:pt x="28278" y="19967"/>
                    <a:pt x="28376" y="19869"/>
                    <a:pt x="28376" y="19770"/>
                  </a:cubicBezTo>
                  <a:lnTo>
                    <a:pt x="28376" y="19770"/>
                  </a:lnTo>
                  <a:cubicBezTo>
                    <a:pt x="28376" y="19967"/>
                    <a:pt x="28278" y="20188"/>
                    <a:pt x="28180" y="20385"/>
                  </a:cubicBezTo>
                  <a:cubicBezTo>
                    <a:pt x="28180" y="20385"/>
                    <a:pt x="28081" y="20483"/>
                    <a:pt x="28180" y="20483"/>
                  </a:cubicBezTo>
                  <a:cubicBezTo>
                    <a:pt x="28180" y="20705"/>
                    <a:pt x="27983" y="20803"/>
                    <a:pt x="27885" y="20803"/>
                  </a:cubicBezTo>
                  <a:cubicBezTo>
                    <a:pt x="27762" y="21000"/>
                    <a:pt x="27762" y="21098"/>
                    <a:pt x="27663" y="21196"/>
                  </a:cubicBezTo>
                  <a:cubicBezTo>
                    <a:pt x="27565" y="21418"/>
                    <a:pt x="27467" y="21516"/>
                    <a:pt x="27467" y="21614"/>
                  </a:cubicBezTo>
                  <a:cubicBezTo>
                    <a:pt x="27270" y="21811"/>
                    <a:pt x="27049" y="22032"/>
                    <a:pt x="26950" y="22328"/>
                  </a:cubicBezTo>
                  <a:cubicBezTo>
                    <a:pt x="26754" y="22328"/>
                    <a:pt x="26655" y="22426"/>
                    <a:pt x="26655" y="22647"/>
                  </a:cubicBezTo>
                  <a:cubicBezTo>
                    <a:pt x="26532" y="22426"/>
                    <a:pt x="26532" y="22426"/>
                    <a:pt x="26532" y="22328"/>
                  </a:cubicBezTo>
                  <a:cubicBezTo>
                    <a:pt x="26532" y="22328"/>
                    <a:pt x="26532" y="22229"/>
                    <a:pt x="26655" y="22229"/>
                  </a:cubicBezTo>
                  <a:cubicBezTo>
                    <a:pt x="26655" y="22229"/>
                    <a:pt x="26655" y="22131"/>
                    <a:pt x="26754" y="22032"/>
                  </a:cubicBezTo>
                  <a:lnTo>
                    <a:pt x="26655" y="21934"/>
                  </a:lnTo>
                  <a:cubicBezTo>
                    <a:pt x="26532" y="21934"/>
                    <a:pt x="26532" y="21934"/>
                    <a:pt x="26532" y="21811"/>
                  </a:cubicBezTo>
                  <a:cubicBezTo>
                    <a:pt x="26336" y="21934"/>
                    <a:pt x="26237" y="22032"/>
                    <a:pt x="26237" y="22131"/>
                  </a:cubicBezTo>
                  <a:cubicBezTo>
                    <a:pt x="26237" y="22229"/>
                    <a:pt x="26237" y="22229"/>
                    <a:pt x="26139" y="22328"/>
                  </a:cubicBezTo>
                  <a:lnTo>
                    <a:pt x="26336" y="22328"/>
                  </a:lnTo>
                  <a:lnTo>
                    <a:pt x="26336" y="22481"/>
                  </a:lnTo>
                  <a:lnTo>
                    <a:pt x="26336" y="22481"/>
                  </a:lnTo>
                  <a:cubicBezTo>
                    <a:pt x="26198" y="22549"/>
                    <a:pt x="26099" y="22549"/>
                    <a:pt x="25918" y="22549"/>
                  </a:cubicBezTo>
                  <a:cubicBezTo>
                    <a:pt x="26040" y="22549"/>
                    <a:pt x="26139" y="22549"/>
                    <a:pt x="26139" y="22647"/>
                  </a:cubicBezTo>
                  <a:lnTo>
                    <a:pt x="25918" y="22647"/>
                  </a:lnTo>
                  <a:lnTo>
                    <a:pt x="25721" y="22844"/>
                  </a:lnTo>
                  <a:lnTo>
                    <a:pt x="25721" y="22942"/>
                  </a:lnTo>
                  <a:cubicBezTo>
                    <a:pt x="25524" y="23164"/>
                    <a:pt x="25204" y="23360"/>
                    <a:pt x="25008" y="23655"/>
                  </a:cubicBezTo>
                  <a:lnTo>
                    <a:pt x="24811" y="23655"/>
                  </a:lnTo>
                  <a:lnTo>
                    <a:pt x="24811" y="23778"/>
                  </a:lnTo>
                  <a:cubicBezTo>
                    <a:pt x="24811" y="23877"/>
                    <a:pt x="24811" y="23877"/>
                    <a:pt x="24909" y="23877"/>
                  </a:cubicBezTo>
                  <a:lnTo>
                    <a:pt x="24909" y="23975"/>
                  </a:lnTo>
                  <a:cubicBezTo>
                    <a:pt x="24811" y="24073"/>
                    <a:pt x="24811" y="24073"/>
                    <a:pt x="24688" y="24073"/>
                  </a:cubicBezTo>
                  <a:lnTo>
                    <a:pt x="24491" y="24073"/>
                  </a:lnTo>
                  <a:lnTo>
                    <a:pt x="24196" y="24393"/>
                  </a:lnTo>
                  <a:cubicBezTo>
                    <a:pt x="24073" y="24590"/>
                    <a:pt x="23877" y="24590"/>
                    <a:pt x="23778" y="24786"/>
                  </a:cubicBezTo>
                  <a:lnTo>
                    <a:pt x="23680" y="24786"/>
                  </a:lnTo>
                  <a:cubicBezTo>
                    <a:pt x="23582" y="24885"/>
                    <a:pt x="23459" y="24885"/>
                    <a:pt x="23459" y="25008"/>
                  </a:cubicBezTo>
                  <a:lnTo>
                    <a:pt x="23360" y="25106"/>
                  </a:lnTo>
                  <a:cubicBezTo>
                    <a:pt x="23065" y="25106"/>
                    <a:pt x="22967" y="25401"/>
                    <a:pt x="22647" y="25500"/>
                  </a:cubicBezTo>
                  <a:cubicBezTo>
                    <a:pt x="22549" y="25622"/>
                    <a:pt x="22549" y="25622"/>
                    <a:pt x="22450" y="25622"/>
                  </a:cubicBezTo>
                  <a:lnTo>
                    <a:pt x="22450" y="25721"/>
                  </a:lnTo>
                  <a:lnTo>
                    <a:pt x="22229" y="25721"/>
                  </a:lnTo>
                  <a:cubicBezTo>
                    <a:pt x="22131" y="25819"/>
                    <a:pt x="22032" y="25819"/>
                    <a:pt x="21934" y="25819"/>
                  </a:cubicBezTo>
                  <a:cubicBezTo>
                    <a:pt x="21836" y="25918"/>
                    <a:pt x="21836" y="25918"/>
                    <a:pt x="21737" y="26016"/>
                  </a:cubicBezTo>
                  <a:cubicBezTo>
                    <a:pt x="21516" y="26114"/>
                    <a:pt x="21221" y="26114"/>
                    <a:pt x="21000" y="26237"/>
                  </a:cubicBezTo>
                  <a:lnTo>
                    <a:pt x="20901" y="26237"/>
                  </a:lnTo>
                  <a:cubicBezTo>
                    <a:pt x="20705" y="26434"/>
                    <a:pt x="20385" y="26434"/>
                    <a:pt x="20188" y="26532"/>
                  </a:cubicBezTo>
                  <a:cubicBezTo>
                    <a:pt x="19893" y="26532"/>
                    <a:pt x="19574" y="26631"/>
                    <a:pt x="19278" y="26729"/>
                  </a:cubicBezTo>
                  <a:lnTo>
                    <a:pt x="18959" y="26729"/>
                  </a:lnTo>
                  <a:cubicBezTo>
                    <a:pt x="18828" y="26729"/>
                    <a:pt x="18740" y="26685"/>
                    <a:pt x="18631" y="26685"/>
                  </a:cubicBezTo>
                  <a:cubicBezTo>
                    <a:pt x="18576" y="26685"/>
                    <a:pt x="18516" y="26696"/>
                    <a:pt x="18442" y="26729"/>
                  </a:cubicBezTo>
                  <a:cubicBezTo>
                    <a:pt x="18442" y="26770"/>
                    <a:pt x="18432" y="26784"/>
                    <a:pt x="18413" y="26784"/>
                  </a:cubicBezTo>
                  <a:cubicBezTo>
                    <a:pt x="18377" y="26784"/>
                    <a:pt x="18311" y="26729"/>
                    <a:pt x="18246" y="26729"/>
                  </a:cubicBezTo>
                  <a:cubicBezTo>
                    <a:pt x="18246" y="26770"/>
                    <a:pt x="18235" y="26784"/>
                    <a:pt x="18217" y="26784"/>
                  </a:cubicBezTo>
                  <a:cubicBezTo>
                    <a:pt x="18180" y="26784"/>
                    <a:pt x="18115" y="26729"/>
                    <a:pt x="18049" y="26729"/>
                  </a:cubicBezTo>
                  <a:cubicBezTo>
                    <a:pt x="17926" y="26852"/>
                    <a:pt x="17828" y="26852"/>
                    <a:pt x="17729" y="26852"/>
                  </a:cubicBezTo>
                  <a:cubicBezTo>
                    <a:pt x="17705" y="26821"/>
                    <a:pt x="17680" y="26812"/>
                    <a:pt x="17656" y="26812"/>
                  </a:cubicBezTo>
                  <a:cubicBezTo>
                    <a:pt x="17619" y="26812"/>
                    <a:pt x="17582" y="26833"/>
                    <a:pt x="17545" y="26833"/>
                  </a:cubicBezTo>
                  <a:cubicBezTo>
                    <a:pt x="17508" y="26833"/>
                    <a:pt x="17471" y="26812"/>
                    <a:pt x="17434" y="26729"/>
                  </a:cubicBezTo>
                  <a:cubicBezTo>
                    <a:pt x="17434" y="26852"/>
                    <a:pt x="17311" y="26852"/>
                    <a:pt x="17311" y="26852"/>
                  </a:cubicBezTo>
                  <a:lnTo>
                    <a:pt x="17016" y="26852"/>
                  </a:lnTo>
                  <a:cubicBezTo>
                    <a:pt x="16918" y="26852"/>
                    <a:pt x="16820" y="26729"/>
                    <a:pt x="16697" y="26729"/>
                  </a:cubicBezTo>
                  <a:cubicBezTo>
                    <a:pt x="16664" y="26770"/>
                    <a:pt x="16631" y="26784"/>
                    <a:pt x="16595" y="26784"/>
                  </a:cubicBezTo>
                  <a:cubicBezTo>
                    <a:pt x="16522" y="26784"/>
                    <a:pt x="16434" y="26729"/>
                    <a:pt x="16303" y="26729"/>
                  </a:cubicBezTo>
                  <a:cubicBezTo>
                    <a:pt x="16205" y="26729"/>
                    <a:pt x="16205" y="26729"/>
                    <a:pt x="16205" y="26852"/>
                  </a:cubicBezTo>
                  <a:cubicBezTo>
                    <a:pt x="16082" y="26729"/>
                    <a:pt x="15984" y="26729"/>
                    <a:pt x="15885" y="26631"/>
                  </a:cubicBezTo>
                  <a:cubicBezTo>
                    <a:pt x="15842" y="26645"/>
                    <a:pt x="15800" y="26651"/>
                    <a:pt x="15760" y="26651"/>
                  </a:cubicBezTo>
                  <a:cubicBezTo>
                    <a:pt x="15566" y="26651"/>
                    <a:pt x="15405" y="26512"/>
                    <a:pt x="15260" y="26512"/>
                  </a:cubicBezTo>
                  <a:cubicBezTo>
                    <a:pt x="15230" y="26512"/>
                    <a:pt x="15201" y="26518"/>
                    <a:pt x="15172" y="26532"/>
                  </a:cubicBezTo>
                  <a:cubicBezTo>
                    <a:pt x="15074" y="26532"/>
                    <a:pt x="14975" y="26434"/>
                    <a:pt x="14852" y="26434"/>
                  </a:cubicBezTo>
                  <a:cubicBezTo>
                    <a:pt x="14557" y="26434"/>
                    <a:pt x="14361" y="26336"/>
                    <a:pt x="14139" y="26237"/>
                  </a:cubicBezTo>
                  <a:cubicBezTo>
                    <a:pt x="14041" y="26237"/>
                    <a:pt x="13943" y="26237"/>
                    <a:pt x="13844" y="26336"/>
                  </a:cubicBezTo>
                  <a:lnTo>
                    <a:pt x="13844" y="26114"/>
                  </a:lnTo>
                  <a:cubicBezTo>
                    <a:pt x="13746" y="26016"/>
                    <a:pt x="13623" y="26016"/>
                    <a:pt x="13525" y="25918"/>
                  </a:cubicBezTo>
                  <a:lnTo>
                    <a:pt x="13525" y="26114"/>
                  </a:lnTo>
                  <a:lnTo>
                    <a:pt x="13328" y="26114"/>
                  </a:lnTo>
                  <a:cubicBezTo>
                    <a:pt x="13230" y="26016"/>
                    <a:pt x="13008" y="25918"/>
                    <a:pt x="12812" y="25918"/>
                  </a:cubicBezTo>
                  <a:cubicBezTo>
                    <a:pt x="12812" y="25721"/>
                    <a:pt x="12713" y="25721"/>
                    <a:pt x="12615" y="25721"/>
                  </a:cubicBezTo>
                  <a:lnTo>
                    <a:pt x="12615" y="25622"/>
                  </a:lnTo>
                  <a:lnTo>
                    <a:pt x="12713" y="25622"/>
                  </a:lnTo>
                  <a:cubicBezTo>
                    <a:pt x="12812" y="25500"/>
                    <a:pt x="12713" y="25500"/>
                    <a:pt x="12615" y="25500"/>
                  </a:cubicBezTo>
                  <a:cubicBezTo>
                    <a:pt x="12516" y="25401"/>
                    <a:pt x="12394" y="25401"/>
                    <a:pt x="12295" y="25401"/>
                  </a:cubicBezTo>
                  <a:cubicBezTo>
                    <a:pt x="12197" y="25303"/>
                    <a:pt x="12098" y="25303"/>
                    <a:pt x="12000" y="25303"/>
                  </a:cubicBezTo>
                  <a:lnTo>
                    <a:pt x="12098" y="25204"/>
                  </a:lnTo>
                  <a:lnTo>
                    <a:pt x="12098" y="25106"/>
                  </a:lnTo>
                  <a:lnTo>
                    <a:pt x="12000" y="25106"/>
                  </a:lnTo>
                  <a:cubicBezTo>
                    <a:pt x="11902" y="25106"/>
                    <a:pt x="11902" y="25204"/>
                    <a:pt x="11902" y="25204"/>
                  </a:cubicBezTo>
                  <a:lnTo>
                    <a:pt x="11779" y="25204"/>
                  </a:lnTo>
                  <a:cubicBezTo>
                    <a:pt x="11779" y="25204"/>
                    <a:pt x="11779" y="25106"/>
                    <a:pt x="11680" y="25106"/>
                  </a:cubicBezTo>
                  <a:lnTo>
                    <a:pt x="11680" y="25008"/>
                  </a:lnTo>
                  <a:lnTo>
                    <a:pt x="11779" y="24885"/>
                  </a:lnTo>
                  <a:lnTo>
                    <a:pt x="11779" y="24786"/>
                  </a:lnTo>
                  <a:lnTo>
                    <a:pt x="11484" y="24786"/>
                  </a:lnTo>
                  <a:lnTo>
                    <a:pt x="11484" y="24885"/>
                  </a:lnTo>
                  <a:lnTo>
                    <a:pt x="11385" y="24786"/>
                  </a:lnTo>
                  <a:lnTo>
                    <a:pt x="11385" y="24688"/>
                  </a:lnTo>
                  <a:cubicBezTo>
                    <a:pt x="11385" y="24590"/>
                    <a:pt x="11287" y="24491"/>
                    <a:pt x="11164" y="24393"/>
                  </a:cubicBezTo>
                  <a:lnTo>
                    <a:pt x="11066" y="24393"/>
                  </a:lnTo>
                  <a:lnTo>
                    <a:pt x="11066" y="24172"/>
                  </a:lnTo>
                  <a:lnTo>
                    <a:pt x="10771" y="24172"/>
                  </a:lnTo>
                  <a:lnTo>
                    <a:pt x="10771" y="24073"/>
                  </a:lnTo>
                  <a:cubicBezTo>
                    <a:pt x="10451" y="23778"/>
                    <a:pt x="10451" y="23778"/>
                    <a:pt x="10353" y="23778"/>
                  </a:cubicBezTo>
                  <a:cubicBezTo>
                    <a:pt x="10254" y="23655"/>
                    <a:pt x="10254" y="23557"/>
                    <a:pt x="10156" y="23459"/>
                  </a:cubicBezTo>
                  <a:cubicBezTo>
                    <a:pt x="10058" y="23459"/>
                    <a:pt x="10058" y="23360"/>
                    <a:pt x="10058" y="23262"/>
                  </a:cubicBezTo>
                  <a:cubicBezTo>
                    <a:pt x="9935" y="23164"/>
                    <a:pt x="9836" y="23164"/>
                    <a:pt x="9738" y="23041"/>
                  </a:cubicBezTo>
                  <a:cubicBezTo>
                    <a:pt x="9640" y="22942"/>
                    <a:pt x="9541" y="22844"/>
                    <a:pt x="9541" y="22746"/>
                  </a:cubicBezTo>
                  <a:cubicBezTo>
                    <a:pt x="9443" y="22647"/>
                    <a:pt x="9443" y="22549"/>
                    <a:pt x="9320" y="22549"/>
                  </a:cubicBezTo>
                  <a:cubicBezTo>
                    <a:pt x="9222" y="22426"/>
                    <a:pt x="9222" y="22328"/>
                    <a:pt x="9123" y="22229"/>
                  </a:cubicBezTo>
                  <a:cubicBezTo>
                    <a:pt x="9123" y="22131"/>
                    <a:pt x="9025" y="22032"/>
                    <a:pt x="9025" y="21934"/>
                  </a:cubicBezTo>
                  <a:cubicBezTo>
                    <a:pt x="9025" y="21934"/>
                    <a:pt x="8926" y="21934"/>
                    <a:pt x="8926" y="22032"/>
                  </a:cubicBezTo>
                  <a:cubicBezTo>
                    <a:pt x="8828" y="21811"/>
                    <a:pt x="8828" y="21713"/>
                    <a:pt x="8705" y="21614"/>
                  </a:cubicBezTo>
                  <a:cubicBezTo>
                    <a:pt x="8705" y="21614"/>
                    <a:pt x="8705" y="21516"/>
                    <a:pt x="8828" y="21516"/>
                  </a:cubicBezTo>
                  <a:lnTo>
                    <a:pt x="8607" y="21516"/>
                  </a:lnTo>
                  <a:lnTo>
                    <a:pt x="8607" y="21319"/>
                  </a:lnTo>
                  <a:cubicBezTo>
                    <a:pt x="8508" y="21196"/>
                    <a:pt x="8312" y="21000"/>
                    <a:pt x="8312" y="20803"/>
                  </a:cubicBezTo>
                  <a:cubicBezTo>
                    <a:pt x="8213" y="20705"/>
                    <a:pt x="8090" y="20705"/>
                    <a:pt x="7992" y="20582"/>
                  </a:cubicBezTo>
                  <a:cubicBezTo>
                    <a:pt x="8090" y="20483"/>
                    <a:pt x="8090" y="20483"/>
                    <a:pt x="8090" y="20385"/>
                  </a:cubicBezTo>
                  <a:cubicBezTo>
                    <a:pt x="7992" y="20287"/>
                    <a:pt x="7894" y="20287"/>
                    <a:pt x="7894" y="20090"/>
                  </a:cubicBezTo>
                  <a:cubicBezTo>
                    <a:pt x="7795" y="20090"/>
                    <a:pt x="7795" y="19869"/>
                    <a:pt x="7697" y="19770"/>
                  </a:cubicBezTo>
                  <a:cubicBezTo>
                    <a:pt x="7599" y="19672"/>
                    <a:pt x="7599" y="19574"/>
                    <a:pt x="7599" y="19352"/>
                  </a:cubicBezTo>
                  <a:lnTo>
                    <a:pt x="7476" y="19475"/>
                  </a:lnTo>
                  <a:cubicBezTo>
                    <a:pt x="7377" y="19352"/>
                    <a:pt x="7377" y="19352"/>
                    <a:pt x="7377" y="19254"/>
                  </a:cubicBezTo>
                  <a:cubicBezTo>
                    <a:pt x="7377" y="19156"/>
                    <a:pt x="7377" y="19057"/>
                    <a:pt x="7476" y="18959"/>
                  </a:cubicBezTo>
                  <a:cubicBezTo>
                    <a:pt x="7377" y="18860"/>
                    <a:pt x="7377" y="18860"/>
                    <a:pt x="7279" y="18860"/>
                  </a:cubicBezTo>
                  <a:cubicBezTo>
                    <a:pt x="7279" y="18738"/>
                    <a:pt x="7279" y="18738"/>
                    <a:pt x="7377" y="18738"/>
                  </a:cubicBezTo>
                  <a:lnTo>
                    <a:pt x="7181" y="18738"/>
                  </a:lnTo>
                  <a:cubicBezTo>
                    <a:pt x="7082" y="18639"/>
                    <a:pt x="7082" y="18541"/>
                    <a:pt x="6984" y="18442"/>
                  </a:cubicBezTo>
                  <a:cubicBezTo>
                    <a:pt x="6984" y="18344"/>
                    <a:pt x="7082" y="18344"/>
                    <a:pt x="7082" y="18246"/>
                  </a:cubicBezTo>
                  <a:cubicBezTo>
                    <a:pt x="7082" y="18123"/>
                    <a:pt x="6984" y="17926"/>
                    <a:pt x="6984" y="17828"/>
                  </a:cubicBezTo>
                  <a:lnTo>
                    <a:pt x="6763" y="17828"/>
                  </a:lnTo>
                  <a:lnTo>
                    <a:pt x="6763" y="17311"/>
                  </a:lnTo>
                  <a:cubicBezTo>
                    <a:pt x="6664" y="17213"/>
                    <a:pt x="6566" y="17115"/>
                    <a:pt x="6566" y="16893"/>
                  </a:cubicBezTo>
                  <a:cubicBezTo>
                    <a:pt x="6664" y="16795"/>
                    <a:pt x="6468" y="16598"/>
                    <a:pt x="6566" y="16402"/>
                  </a:cubicBezTo>
                  <a:lnTo>
                    <a:pt x="6566" y="16402"/>
                  </a:lnTo>
                  <a:cubicBezTo>
                    <a:pt x="6566" y="16500"/>
                    <a:pt x="6664" y="16500"/>
                    <a:pt x="6664" y="16500"/>
                  </a:cubicBezTo>
                  <a:cubicBezTo>
                    <a:pt x="6664" y="16500"/>
                    <a:pt x="6763" y="16402"/>
                    <a:pt x="6763" y="16279"/>
                  </a:cubicBezTo>
                  <a:cubicBezTo>
                    <a:pt x="6664" y="16279"/>
                    <a:pt x="6566" y="16279"/>
                    <a:pt x="6566" y="16402"/>
                  </a:cubicBezTo>
                  <a:lnTo>
                    <a:pt x="6566" y="16180"/>
                  </a:lnTo>
                  <a:lnTo>
                    <a:pt x="6664" y="16180"/>
                  </a:lnTo>
                  <a:cubicBezTo>
                    <a:pt x="6566" y="16082"/>
                    <a:pt x="6468" y="15984"/>
                    <a:pt x="6468" y="15984"/>
                  </a:cubicBezTo>
                  <a:lnTo>
                    <a:pt x="6468" y="15885"/>
                  </a:lnTo>
                  <a:lnTo>
                    <a:pt x="6468" y="15467"/>
                  </a:lnTo>
                  <a:lnTo>
                    <a:pt x="6566" y="15467"/>
                  </a:lnTo>
                  <a:cubicBezTo>
                    <a:pt x="6566" y="15172"/>
                    <a:pt x="6369" y="15049"/>
                    <a:pt x="6369" y="14852"/>
                  </a:cubicBezTo>
                  <a:cubicBezTo>
                    <a:pt x="6369" y="14754"/>
                    <a:pt x="6468" y="14656"/>
                    <a:pt x="6468" y="14557"/>
                  </a:cubicBezTo>
                  <a:cubicBezTo>
                    <a:pt x="6468" y="14557"/>
                    <a:pt x="6664" y="14557"/>
                    <a:pt x="6664" y="14336"/>
                  </a:cubicBezTo>
                  <a:cubicBezTo>
                    <a:pt x="6566" y="14336"/>
                    <a:pt x="6566" y="14336"/>
                    <a:pt x="6566" y="14434"/>
                  </a:cubicBezTo>
                  <a:cubicBezTo>
                    <a:pt x="6468" y="14336"/>
                    <a:pt x="6566" y="14238"/>
                    <a:pt x="6664" y="14139"/>
                  </a:cubicBezTo>
                  <a:lnTo>
                    <a:pt x="6664" y="14041"/>
                  </a:lnTo>
                  <a:lnTo>
                    <a:pt x="6566" y="14041"/>
                  </a:lnTo>
                  <a:cubicBezTo>
                    <a:pt x="6468" y="13943"/>
                    <a:pt x="6468" y="13721"/>
                    <a:pt x="6468" y="13623"/>
                  </a:cubicBezTo>
                  <a:cubicBezTo>
                    <a:pt x="6468" y="13623"/>
                    <a:pt x="6468" y="13525"/>
                    <a:pt x="6566" y="13525"/>
                  </a:cubicBezTo>
                  <a:cubicBezTo>
                    <a:pt x="6664" y="13426"/>
                    <a:pt x="6566" y="13205"/>
                    <a:pt x="6566" y="13107"/>
                  </a:cubicBezTo>
                  <a:cubicBezTo>
                    <a:pt x="6664" y="12910"/>
                    <a:pt x="6763" y="12812"/>
                    <a:pt x="6861" y="12590"/>
                  </a:cubicBezTo>
                  <a:lnTo>
                    <a:pt x="6861" y="12295"/>
                  </a:lnTo>
                  <a:cubicBezTo>
                    <a:pt x="6861" y="12197"/>
                    <a:pt x="6984" y="12197"/>
                    <a:pt x="6984" y="12098"/>
                  </a:cubicBezTo>
                  <a:cubicBezTo>
                    <a:pt x="6984" y="11976"/>
                    <a:pt x="7082" y="11976"/>
                    <a:pt x="7082" y="11877"/>
                  </a:cubicBezTo>
                  <a:cubicBezTo>
                    <a:pt x="7082" y="11877"/>
                    <a:pt x="7181" y="11779"/>
                    <a:pt x="7181" y="11680"/>
                  </a:cubicBezTo>
                  <a:cubicBezTo>
                    <a:pt x="7181" y="11680"/>
                    <a:pt x="7279" y="11582"/>
                    <a:pt x="7377" y="11582"/>
                  </a:cubicBezTo>
                  <a:lnTo>
                    <a:pt x="7377" y="11262"/>
                  </a:lnTo>
                  <a:cubicBezTo>
                    <a:pt x="7377" y="11164"/>
                    <a:pt x="7377" y="11066"/>
                    <a:pt x="7476" y="10967"/>
                  </a:cubicBezTo>
                  <a:lnTo>
                    <a:pt x="7599" y="10967"/>
                  </a:lnTo>
                  <a:cubicBezTo>
                    <a:pt x="7599" y="10869"/>
                    <a:pt x="7599" y="10746"/>
                    <a:pt x="7697" y="10648"/>
                  </a:cubicBezTo>
                  <a:cubicBezTo>
                    <a:pt x="7697" y="10549"/>
                    <a:pt x="7795" y="10451"/>
                    <a:pt x="7795" y="10353"/>
                  </a:cubicBezTo>
                  <a:cubicBezTo>
                    <a:pt x="7894" y="10033"/>
                    <a:pt x="8213" y="9836"/>
                    <a:pt x="8312" y="9517"/>
                  </a:cubicBezTo>
                  <a:cubicBezTo>
                    <a:pt x="8410" y="9222"/>
                    <a:pt x="8607" y="9025"/>
                    <a:pt x="8705" y="8804"/>
                  </a:cubicBezTo>
                  <a:cubicBezTo>
                    <a:pt x="8828" y="8804"/>
                    <a:pt x="8926" y="8705"/>
                    <a:pt x="8926" y="8607"/>
                  </a:cubicBezTo>
                  <a:cubicBezTo>
                    <a:pt x="8926" y="8508"/>
                    <a:pt x="9025" y="8410"/>
                    <a:pt x="9025" y="8287"/>
                  </a:cubicBezTo>
                  <a:cubicBezTo>
                    <a:pt x="9123" y="8287"/>
                    <a:pt x="9222" y="8287"/>
                    <a:pt x="9222" y="8090"/>
                  </a:cubicBezTo>
                  <a:lnTo>
                    <a:pt x="9320" y="7992"/>
                  </a:lnTo>
                  <a:cubicBezTo>
                    <a:pt x="9443" y="7894"/>
                    <a:pt x="9541" y="7795"/>
                    <a:pt x="9541" y="7672"/>
                  </a:cubicBezTo>
                  <a:cubicBezTo>
                    <a:pt x="9738" y="7377"/>
                    <a:pt x="9935" y="7181"/>
                    <a:pt x="10156" y="6959"/>
                  </a:cubicBezTo>
                  <a:lnTo>
                    <a:pt x="10156" y="6763"/>
                  </a:lnTo>
                  <a:cubicBezTo>
                    <a:pt x="9640" y="7279"/>
                    <a:pt x="9222" y="7894"/>
                    <a:pt x="8705" y="8508"/>
                  </a:cubicBezTo>
                  <a:cubicBezTo>
                    <a:pt x="8705" y="8508"/>
                    <a:pt x="8607" y="8607"/>
                    <a:pt x="8607" y="8705"/>
                  </a:cubicBezTo>
                  <a:cubicBezTo>
                    <a:pt x="8410" y="8902"/>
                    <a:pt x="8213" y="9123"/>
                    <a:pt x="8090" y="9418"/>
                  </a:cubicBezTo>
                  <a:cubicBezTo>
                    <a:pt x="8090" y="9418"/>
                    <a:pt x="8090" y="9517"/>
                    <a:pt x="7992" y="9640"/>
                  </a:cubicBezTo>
                  <a:cubicBezTo>
                    <a:pt x="7795" y="9836"/>
                    <a:pt x="7697" y="10131"/>
                    <a:pt x="7476" y="10451"/>
                  </a:cubicBezTo>
                  <a:cubicBezTo>
                    <a:pt x="7476" y="10549"/>
                    <a:pt x="7377" y="10648"/>
                    <a:pt x="7279" y="10746"/>
                  </a:cubicBezTo>
                  <a:cubicBezTo>
                    <a:pt x="7181" y="11066"/>
                    <a:pt x="6984" y="11361"/>
                    <a:pt x="6861" y="11680"/>
                  </a:cubicBezTo>
                  <a:cubicBezTo>
                    <a:pt x="6861" y="11779"/>
                    <a:pt x="6763" y="11779"/>
                    <a:pt x="6763" y="11877"/>
                  </a:cubicBezTo>
                  <a:cubicBezTo>
                    <a:pt x="6664" y="11976"/>
                    <a:pt x="6664" y="12197"/>
                    <a:pt x="6566" y="12394"/>
                  </a:cubicBezTo>
                  <a:cubicBezTo>
                    <a:pt x="6468" y="12197"/>
                    <a:pt x="6468" y="12098"/>
                    <a:pt x="6566" y="11877"/>
                  </a:cubicBezTo>
                  <a:lnTo>
                    <a:pt x="6468" y="11877"/>
                  </a:lnTo>
                  <a:cubicBezTo>
                    <a:pt x="6566" y="11779"/>
                    <a:pt x="6664" y="11779"/>
                    <a:pt x="6664" y="11680"/>
                  </a:cubicBezTo>
                  <a:cubicBezTo>
                    <a:pt x="6763" y="11484"/>
                    <a:pt x="6763" y="11262"/>
                    <a:pt x="6763" y="11164"/>
                  </a:cubicBezTo>
                  <a:cubicBezTo>
                    <a:pt x="6984" y="11066"/>
                    <a:pt x="6984" y="10967"/>
                    <a:pt x="6984" y="10869"/>
                  </a:cubicBezTo>
                  <a:cubicBezTo>
                    <a:pt x="7082" y="10746"/>
                    <a:pt x="7082" y="10549"/>
                    <a:pt x="7181" y="10451"/>
                  </a:cubicBezTo>
                  <a:cubicBezTo>
                    <a:pt x="7279" y="10353"/>
                    <a:pt x="7279" y="10254"/>
                    <a:pt x="7279" y="10131"/>
                  </a:cubicBezTo>
                  <a:cubicBezTo>
                    <a:pt x="7377" y="10033"/>
                    <a:pt x="7377" y="9935"/>
                    <a:pt x="7476" y="9836"/>
                  </a:cubicBezTo>
                  <a:cubicBezTo>
                    <a:pt x="7599" y="9836"/>
                    <a:pt x="7599" y="9640"/>
                    <a:pt x="7697" y="9640"/>
                  </a:cubicBezTo>
                  <a:cubicBezTo>
                    <a:pt x="7795" y="9517"/>
                    <a:pt x="7795" y="9320"/>
                    <a:pt x="7894" y="9320"/>
                  </a:cubicBezTo>
                  <a:cubicBezTo>
                    <a:pt x="7992" y="9222"/>
                    <a:pt x="7992" y="9025"/>
                    <a:pt x="8090" y="8902"/>
                  </a:cubicBezTo>
                  <a:cubicBezTo>
                    <a:pt x="8213" y="8804"/>
                    <a:pt x="8312" y="8705"/>
                    <a:pt x="8312" y="8607"/>
                  </a:cubicBezTo>
                  <a:cubicBezTo>
                    <a:pt x="8410" y="8508"/>
                    <a:pt x="8508" y="8287"/>
                    <a:pt x="8607" y="8189"/>
                  </a:cubicBezTo>
                  <a:cubicBezTo>
                    <a:pt x="8705" y="7992"/>
                    <a:pt x="8926" y="7795"/>
                    <a:pt x="9123" y="7574"/>
                  </a:cubicBezTo>
                  <a:cubicBezTo>
                    <a:pt x="9123" y="7476"/>
                    <a:pt x="9222" y="7476"/>
                    <a:pt x="9320" y="7476"/>
                  </a:cubicBezTo>
                  <a:cubicBezTo>
                    <a:pt x="9320" y="7181"/>
                    <a:pt x="9541" y="7058"/>
                    <a:pt x="9640" y="6959"/>
                  </a:cubicBezTo>
                  <a:cubicBezTo>
                    <a:pt x="9738" y="6861"/>
                    <a:pt x="9738" y="6664"/>
                    <a:pt x="9935" y="6664"/>
                  </a:cubicBezTo>
                  <a:cubicBezTo>
                    <a:pt x="10058" y="6566"/>
                    <a:pt x="10156" y="6566"/>
                    <a:pt x="10254" y="6443"/>
                  </a:cubicBezTo>
                  <a:cubicBezTo>
                    <a:pt x="10353" y="6345"/>
                    <a:pt x="10353" y="6345"/>
                    <a:pt x="10451" y="6246"/>
                  </a:cubicBezTo>
                  <a:cubicBezTo>
                    <a:pt x="10451" y="6246"/>
                    <a:pt x="10549" y="6246"/>
                    <a:pt x="10549" y="6345"/>
                  </a:cubicBezTo>
                  <a:cubicBezTo>
                    <a:pt x="10672" y="6246"/>
                    <a:pt x="10672" y="6148"/>
                    <a:pt x="10771" y="6148"/>
                  </a:cubicBezTo>
                  <a:lnTo>
                    <a:pt x="10869" y="6148"/>
                  </a:lnTo>
                  <a:cubicBezTo>
                    <a:pt x="11066" y="5951"/>
                    <a:pt x="11287" y="5951"/>
                    <a:pt x="11385" y="5828"/>
                  </a:cubicBezTo>
                  <a:cubicBezTo>
                    <a:pt x="11582" y="5730"/>
                    <a:pt x="11582" y="5632"/>
                    <a:pt x="11582" y="5533"/>
                  </a:cubicBezTo>
                  <a:cubicBezTo>
                    <a:pt x="11680" y="5632"/>
                    <a:pt x="11680" y="5632"/>
                    <a:pt x="11779" y="5730"/>
                  </a:cubicBezTo>
                  <a:cubicBezTo>
                    <a:pt x="11902" y="5632"/>
                    <a:pt x="11902" y="5533"/>
                    <a:pt x="12000" y="5533"/>
                  </a:cubicBezTo>
                  <a:cubicBezTo>
                    <a:pt x="12098" y="5533"/>
                    <a:pt x="12197" y="5533"/>
                    <a:pt x="12197" y="5435"/>
                  </a:cubicBezTo>
                  <a:lnTo>
                    <a:pt x="12197" y="5336"/>
                  </a:lnTo>
                  <a:lnTo>
                    <a:pt x="12098" y="5214"/>
                  </a:lnTo>
                  <a:lnTo>
                    <a:pt x="12295" y="5214"/>
                  </a:lnTo>
                  <a:lnTo>
                    <a:pt x="12394" y="5336"/>
                  </a:lnTo>
                  <a:lnTo>
                    <a:pt x="12516" y="5336"/>
                  </a:lnTo>
                  <a:lnTo>
                    <a:pt x="12615" y="5214"/>
                  </a:lnTo>
                  <a:lnTo>
                    <a:pt x="12812" y="5214"/>
                  </a:lnTo>
                  <a:lnTo>
                    <a:pt x="12910" y="5115"/>
                  </a:lnTo>
                  <a:cubicBezTo>
                    <a:pt x="12812" y="5017"/>
                    <a:pt x="12713" y="5017"/>
                    <a:pt x="12615" y="5017"/>
                  </a:cubicBezTo>
                  <a:lnTo>
                    <a:pt x="12615" y="4820"/>
                  </a:lnTo>
                  <a:cubicBezTo>
                    <a:pt x="12615" y="4722"/>
                    <a:pt x="12615" y="4599"/>
                    <a:pt x="12516" y="4599"/>
                  </a:cubicBezTo>
                  <a:cubicBezTo>
                    <a:pt x="12615" y="4599"/>
                    <a:pt x="12615" y="4599"/>
                    <a:pt x="12713" y="4500"/>
                  </a:cubicBezTo>
                  <a:lnTo>
                    <a:pt x="12713" y="4918"/>
                  </a:lnTo>
                  <a:cubicBezTo>
                    <a:pt x="12812" y="4918"/>
                    <a:pt x="12910" y="4918"/>
                    <a:pt x="13008" y="5115"/>
                  </a:cubicBezTo>
                  <a:lnTo>
                    <a:pt x="13131" y="5017"/>
                  </a:lnTo>
                  <a:cubicBezTo>
                    <a:pt x="13230" y="5115"/>
                    <a:pt x="13328" y="5115"/>
                    <a:pt x="13426" y="5115"/>
                  </a:cubicBezTo>
                  <a:cubicBezTo>
                    <a:pt x="13328" y="5017"/>
                    <a:pt x="13328" y="4918"/>
                    <a:pt x="13328" y="4820"/>
                  </a:cubicBezTo>
                  <a:lnTo>
                    <a:pt x="13328" y="4599"/>
                  </a:lnTo>
                  <a:cubicBezTo>
                    <a:pt x="13426" y="4599"/>
                    <a:pt x="13426" y="4599"/>
                    <a:pt x="13525" y="4722"/>
                  </a:cubicBezTo>
                  <a:cubicBezTo>
                    <a:pt x="13525" y="4599"/>
                    <a:pt x="13623" y="4599"/>
                    <a:pt x="13844" y="4599"/>
                  </a:cubicBezTo>
                  <a:cubicBezTo>
                    <a:pt x="13623" y="4722"/>
                    <a:pt x="13525" y="4820"/>
                    <a:pt x="13525" y="5017"/>
                  </a:cubicBezTo>
                  <a:cubicBezTo>
                    <a:pt x="13746" y="4918"/>
                    <a:pt x="13844" y="4918"/>
                    <a:pt x="13943" y="4918"/>
                  </a:cubicBezTo>
                  <a:lnTo>
                    <a:pt x="13943" y="4820"/>
                  </a:lnTo>
                  <a:cubicBezTo>
                    <a:pt x="14041" y="4820"/>
                    <a:pt x="14041" y="4722"/>
                    <a:pt x="14139" y="4722"/>
                  </a:cubicBezTo>
                  <a:lnTo>
                    <a:pt x="14238" y="4820"/>
                  </a:lnTo>
                  <a:lnTo>
                    <a:pt x="14361" y="4820"/>
                  </a:lnTo>
                  <a:cubicBezTo>
                    <a:pt x="14459" y="4722"/>
                    <a:pt x="14557" y="4722"/>
                    <a:pt x="14656" y="4722"/>
                  </a:cubicBezTo>
                  <a:lnTo>
                    <a:pt x="14656" y="4500"/>
                  </a:lnTo>
                  <a:cubicBezTo>
                    <a:pt x="14715" y="4514"/>
                    <a:pt x="14775" y="4520"/>
                    <a:pt x="14834" y="4520"/>
                  </a:cubicBezTo>
                  <a:cubicBezTo>
                    <a:pt x="15187" y="4520"/>
                    <a:pt x="15527" y="4304"/>
                    <a:pt x="15885" y="4304"/>
                  </a:cubicBezTo>
                  <a:lnTo>
                    <a:pt x="15885" y="3984"/>
                  </a:lnTo>
                  <a:lnTo>
                    <a:pt x="15984" y="3984"/>
                  </a:lnTo>
                  <a:lnTo>
                    <a:pt x="15984" y="4304"/>
                  </a:lnTo>
                  <a:lnTo>
                    <a:pt x="16082" y="4205"/>
                  </a:lnTo>
                  <a:cubicBezTo>
                    <a:pt x="16082" y="4205"/>
                    <a:pt x="16205" y="4304"/>
                    <a:pt x="16205" y="4402"/>
                  </a:cubicBezTo>
                  <a:cubicBezTo>
                    <a:pt x="16205" y="4304"/>
                    <a:pt x="16205" y="4205"/>
                    <a:pt x="16303" y="4107"/>
                  </a:cubicBezTo>
                  <a:cubicBezTo>
                    <a:pt x="16303" y="4107"/>
                    <a:pt x="16402" y="4205"/>
                    <a:pt x="16500" y="4205"/>
                  </a:cubicBezTo>
                  <a:lnTo>
                    <a:pt x="16820" y="4205"/>
                  </a:lnTo>
                  <a:cubicBezTo>
                    <a:pt x="16820" y="4156"/>
                    <a:pt x="16844" y="4156"/>
                    <a:pt x="16881" y="4156"/>
                  </a:cubicBezTo>
                  <a:cubicBezTo>
                    <a:pt x="16918" y="4156"/>
                    <a:pt x="16967" y="4156"/>
                    <a:pt x="17016" y="4107"/>
                  </a:cubicBezTo>
                  <a:lnTo>
                    <a:pt x="17016" y="3984"/>
                  </a:lnTo>
                  <a:cubicBezTo>
                    <a:pt x="17115" y="3984"/>
                    <a:pt x="17213" y="4107"/>
                    <a:pt x="17213" y="4107"/>
                  </a:cubicBezTo>
                  <a:cubicBezTo>
                    <a:pt x="17311" y="3984"/>
                    <a:pt x="17311" y="3984"/>
                    <a:pt x="17311" y="3886"/>
                  </a:cubicBezTo>
                  <a:cubicBezTo>
                    <a:pt x="17422" y="3935"/>
                    <a:pt x="17526" y="3959"/>
                    <a:pt x="17628" y="3959"/>
                  </a:cubicBezTo>
                  <a:cubicBezTo>
                    <a:pt x="17729" y="3959"/>
                    <a:pt x="17828" y="3935"/>
                    <a:pt x="17926" y="3886"/>
                  </a:cubicBezTo>
                  <a:cubicBezTo>
                    <a:pt x="18049" y="3886"/>
                    <a:pt x="18147" y="3984"/>
                    <a:pt x="18246" y="3984"/>
                  </a:cubicBezTo>
                  <a:cubicBezTo>
                    <a:pt x="18295" y="3935"/>
                    <a:pt x="18344" y="3935"/>
                    <a:pt x="18381" y="3935"/>
                  </a:cubicBezTo>
                  <a:cubicBezTo>
                    <a:pt x="18418" y="3935"/>
                    <a:pt x="18442" y="3935"/>
                    <a:pt x="18442" y="3886"/>
                  </a:cubicBezTo>
                  <a:close/>
                  <a:moveTo>
                    <a:pt x="21516" y="26631"/>
                  </a:moveTo>
                  <a:lnTo>
                    <a:pt x="21516" y="26729"/>
                  </a:lnTo>
                  <a:cubicBezTo>
                    <a:pt x="21319" y="26729"/>
                    <a:pt x="21000" y="26852"/>
                    <a:pt x="20803" y="26852"/>
                  </a:cubicBezTo>
                  <a:lnTo>
                    <a:pt x="20705" y="26852"/>
                  </a:lnTo>
                  <a:cubicBezTo>
                    <a:pt x="20803" y="26729"/>
                    <a:pt x="20901" y="26729"/>
                    <a:pt x="21000" y="26729"/>
                  </a:cubicBezTo>
                  <a:cubicBezTo>
                    <a:pt x="21123" y="26729"/>
                    <a:pt x="21123" y="26729"/>
                    <a:pt x="21221" y="26631"/>
                  </a:cubicBezTo>
                  <a:close/>
                  <a:moveTo>
                    <a:pt x="15553" y="26769"/>
                  </a:moveTo>
                  <a:cubicBezTo>
                    <a:pt x="15644" y="26769"/>
                    <a:pt x="15716" y="26823"/>
                    <a:pt x="15885" y="26950"/>
                  </a:cubicBezTo>
                  <a:cubicBezTo>
                    <a:pt x="15590" y="26950"/>
                    <a:pt x="15467" y="26852"/>
                    <a:pt x="15270" y="26852"/>
                  </a:cubicBezTo>
                  <a:cubicBezTo>
                    <a:pt x="15407" y="26799"/>
                    <a:pt x="15485" y="26769"/>
                    <a:pt x="15553" y="26769"/>
                  </a:cubicBezTo>
                  <a:close/>
                  <a:moveTo>
                    <a:pt x="10156" y="27860"/>
                  </a:moveTo>
                  <a:lnTo>
                    <a:pt x="10058" y="27958"/>
                  </a:lnTo>
                  <a:cubicBezTo>
                    <a:pt x="9935" y="27958"/>
                    <a:pt x="9935" y="27958"/>
                    <a:pt x="9738" y="27860"/>
                  </a:cubicBezTo>
                  <a:close/>
                  <a:moveTo>
                    <a:pt x="22746" y="28893"/>
                  </a:moveTo>
                  <a:lnTo>
                    <a:pt x="22746" y="28991"/>
                  </a:lnTo>
                  <a:lnTo>
                    <a:pt x="22549" y="28991"/>
                  </a:lnTo>
                  <a:cubicBezTo>
                    <a:pt x="22450" y="29090"/>
                    <a:pt x="22450" y="29090"/>
                    <a:pt x="22352" y="29188"/>
                  </a:cubicBezTo>
                  <a:cubicBezTo>
                    <a:pt x="22229" y="29188"/>
                    <a:pt x="22229" y="29090"/>
                    <a:pt x="22131" y="29090"/>
                  </a:cubicBezTo>
                  <a:cubicBezTo>
                    <a:pt x="22352" y="28893"/>
                    <a:pt x="22549" y="28991"/>
                    <a:pt x="22746" y="28893"/>
                  </a:cubicBezTo>
                  <a:close/>
                  <a:moveTo>
                    <a:pt x="18344" y="1"/>
                  </a:moveTo>
                  <a:cubicBezTo>
                    <a:pt x="18246" y="99"/>
                    <a:pt x="18246" y="197"/>
                    <a:pt x="18147" y="296"/>
                  </a:cubicBezTo>
                  <a:lnTo>
                    <a:pt x="17926" y="296"/>
                  </a:lnTo>
                  <a:cubicBezTo>
                    <a:pt x="18049" y="197"/>
                    <a:pt x="18049" y="197"/>
                    <a:pt x="18246" y="99"/>
                  </a:cubicBezTo>
                  <a:lnTo>
                    <a:pt x="17311" y="99"/>
                  </a:lnTo>
                  <a:cubicBezTo>
                    <a:pt x="17213" y="197"/>
                    <a:pt x="17115" y="296"/>
                    <a:pt x="17016" y="517"/>
                  </a:cubicBezTo>
                  <a:cubicBezTo>
                    <a:pt x="16918" y="517"/>
                    <a:pt x="16918" y="419"/>
                    <a:pt x="16820" y="419"/>
                  </a:cubicBezTo>
                  <a:cubicBezTo>
                    <a:pt x="16820" y="296"/>
                    <a:pt x="17016" y="296"/>
                    <a:pt x="16918" y="197"/>
                  </a:cubicBezTo>
                  <a:cubicBezTo>
                    <a:pt x="16697" y="197"/>
                    <a:pt x="16500" y="197"/>
                    <a:pt x="16205" y="296"/>
                  </a:cubicBezTo>
                  <a:cubicBezTo>
                    <a:pt x="16205" y="296"/>
                    <a:pt x="16082" y="419"/>
                    <a:pt x="15984" y="517"/>
                  </a:cubicBezTo>
                  <a:cubicBezTo>
                    <a:pt x="15885" y="419"/>
                    <a:pt x="15787" y="419"/>
                    <a:pt x="15787" y="296"/>
                  </a:cubicBezTo>
                  <a:cubicBezTo>
                    <a:pt x="15688" y="419"/>
                    <a:pt x="15590" y="419"/>
                    <a:pt x="15590" y="419"/>
                  </a:cubicBezTo>
                  <a:cubicBezTo>
                    <a:pt x="15590" y="488"/>
                    <a:pt x="15590" y="558"/>
                    <a:pt x="15547" y="558"/>
                  </a:cubicBezTo>
                  <a:cubicBezTo>
                    <a:pt x="15529" y="558"/>
                    <a:pt x="15503" y="546"/>
                    <a:pt x="15467" y="517"/>
                  </a:cubicBezTo>
                  <a:cubicBezTo>
                    <a:pt x="15369" y="566"/>
                    <a:pt x="15270" y="566"/>
                    <a:pt x="15169" y="566"/>
                  </a:cubicBezTo>
                  <a:cubicBezTo>
                    <a:pt x="15068" y="566"/>
                    <a:pt x="14963" y="566"/>
                    <a:pt x="14852" y="615"/>
                  </a:cubicBezTo>
                  <a:cubicBezTo>
                    <a:pt x="14803" y="665"/>
                    <a:pt x="14754" y="665"/>
                    <a:pt x="14693" y="665"/>
                  </a:cubicBezTo>
                  <a:cubicBezTo>
                    <a:pt x="14631" y="665"/>
                    <a:pt x="14557" y="665"/>
                    <a:pt x="14459" y="714"/>
                  </a:cubicBezTo>
                  <a:cubicBezTo>
                    <a:pt x="14361" y="714"/>
                    <a:pt x="14361" y="714"/>
                    <a:pt x="14361" y="1033"/>
                  </a:cubicBezTo>
                  <a:cubicBezTo>
                    <a:pt x="14459" y="910"/>
                    <a:pt x="14557" y="910"/>
                    <a:pt x="14557" y="812"/>
                  </a:cubicBezTo>
                  <a:cubicBezTo>
                    <a:pt x="14557" y="812"/>
                    <a:pt x="14656" y="910"/>
                    <a:pt x="14754" y="910"/>
                  </a:cubicBezTo>
                  <a:cubicBezTo>
                    <a:pt x="14656" y="1132"/>
                    <a:pt x="14459" y="1033"/>
                    <a:pt x="14361" y="1132"/>
                  </a:cubicBezTo>
                  <a:cubicBezTo>
                    <a:pt x="14238" y="1230"/>
                    <a:pt x="14041" y="1230"/>
                    <a:pt x="13844" y="1328"/>
                  </a:cubicBezTo>
                  <a:cubicBezTo>
                    <a:pt x="13525" y="1328"/>
                    <a:pt x="13230" y="1427"/>
                    <a:pt x="12910" y="1525"/>
                  </a:cubicBezTo>
                  <a:cubicBezTo>
                    <a:pt x="12910" y="1566"/>
                    <a:pt x="12899" y="1580"/>
                    <a:pt x="12884" y="1580"/>
                  </a:cubicBezTo>
                  <a:cubicBezTo>
                    <a:pt x="12855" y="1580"/>
                    <a:pt x="12812" y="1525"/>
                    <a:pt x="12812" y="1525"/>
                  </a:cubicBezTo>
                  <a:cubicBezTo>
                    <a:pt x="12910" y="1427"/>
                    <a:pt x="12910" y="1427"/>
                    <a:pt x="13008" y="1427"/>
                  </a:cubicBezTo>
                  <a:cubicBezTo>
                    <a:pt x="12910" y="1328"/>
                    <a:pt x="12910" y="1328"/>
                    <a:pt x="12812" y="1230"/>
                  </a:cubicBezTo>
                  <a:cubicBezTo>
                    <a:pt x="12713" y="1328"/>
                    <a:pt x="12713" y="1427"/>
                    <a:pt x="12615" y="1427"/>
                  </a:cubicBezTo>
                  <a:cubicBezTo>
                    <a:pt x="12516" y="1427"/>
                    <a:pt x="12516" y="1427"/>
                    <a:pt x="12516" y="1328"/>
                  </a:cubicBezTo>
                  <a:cubicBezTo>
                    <a:pt x="12394" y="1427"/>
                    <a:pt x="12394" y="1525"/>
                    <a:pt x="12295" y="1648"/>
                  </a:cubicBezTo>
                  <a:lnTo>
                    <a:pt x="12516" y="1648"/>
                  </a:lnTo>
                  <a:lnTo>
                    <a:pt x="12516" y="1746"/>
                  </a:lnTo>
                  <a:lnTo>
                    <a:pt x="12197" y="1746"/>
                  </a:lnTo>
                  <a:cubicBezTo>
                    <a:pt x="12197" y="1746"/>
                    <a:pt x="12098" y="1746"/>
                    <a:pt x="12098" y="1648"/>
                  </a:cubicBezTo>
                  <a:lnTo>
                    <a:pt x="12098" y="1525"/>
                  </a:lnTo>
                  <a:cubicBezTo>
                    <a:pt x="12000" y="1648"/>
                    <a:pt x="11902" y="1648"/>
                    <a:pt x="11902" y="1746"/>
                  </a:cubicBezTo>
                  <a:lnTo>
                    <a:pt x="11902" y="1845"/>
                  </a:lnTo>
                  <a:lnTo>
                    <a:pt x="11680" y="1845"/>
                  </a:lnTo>
                  <a:cubicBezTo>
                    <a:pt x="11779" y="1845"/>
                    <a:pt x="11779" y="1845"/>
                    <a:pt x="11779" y="1746"/>
                  </a:cubicBezTo>
                  <a:lnTo>
                    <a:pt x="11582" y="1746"/>
                  </a:lnTo>
                  <a:lnTo>
                    <a:pt x="11582" y="1845"/>
                  </a:lnTo>
                  <a:cubicBezTo>
                    <a:pt x="11484" y="1943"/>
                    <a:pt x="11385" y="1943"/>
                    <a:pt x="11287" y="1943"/>
                  </a:cubicBezTo>
                  <a:cubicBezTo>
                    <a:pt x="11164" y="2042"/>
                    <a:pt x="11164" y="2140"/>
                    <a:pt x="11066" y="2140"/>
                  </a:cubicBezTo>
                  <a:cubicBezTo>
                    <a:pt x="10869" y="2263"/>
                    <a:pt x="10549" y="2361"/>
                    <a:pt x="10353" y="2558"/>
                  </a:cubicBezTo>
                  <a:lnTo>
                    <a:pt x="10058" y="2558"/>
                  </a:lnTo>
                  <a:cubicBezTo>
                    <a:pt x="9935" y="2656"/>
                    <a:pt x="9935" y="2755"/>
                    <a:pt x="9836" y="2755"/>
                  </a:cubicBezTo>
                  <a:cubicBezTo>
                    <a:pt x="9677" y="2854"/>
                    <a:pt x="9517" y="3003"/>
                    <a:pt x="9345" y="3003"/>
                  </a:cubicBezTo>
                  <a:cubicBezTo>
                    <a:pt x="9304" y="3003"/>
                    <a:pt x="9263" y="2994"/>
                    <a:pt x="9222" y="2976"/>
                  </a:cubicBezTo>
                  <a:cubicBezTo>
                    <a:pt x="9123" y="3074"/>
                    <a:pt x="9123" y="3173"/>
                    <a:pt x="9025" y="3173"/>
                  </a:cubicBezTo>
                  <a:lnTo>
                    <a:pt x="8828" y="3173"/>
                  </a:lnTo>
                  <a:cubicBezTo>
                    <a:pt x="8705" y="3271"/>
                    <a:pt x="8607" y="3492"/>
                    <a:pt x="8508" y="3492"/>
                  </a:cubicBezTo>
                  <a:cubicBezTo>
                    <a:pt x="8410" y="3591"/>
                    <a:pt x="8213" y="3689"/>
                    <a:pt x="8090" y="3787"/>
                  </a:cubicBezTo>
                  <a:cubicBezTo>
                    <a:pt x="7894" y="3787"/>
                    <a:pt x="7697" y="3886"/>
                    <a:pt x="7599" y="4107"/>
                  </a:cubicBezTo>
                  <a:lnTo>
                    <a:pt x="7377" y="4107"/>
                  </a:lnTo>
                  <a:cubicBezTo>
                    <a:pt x="7377" y="4205"/>
                    <a:pt x="7181" y="4304"/>
                    <a:pt x="7082" y="4304"/>
                  </a:cubicBezTo>
                  <a:cubicBezTo>
                    <a:pt x="6763" y="4500"/>
                    <a:pt x="6468" y="4599"/>
                    <a:pt x="6369" y="4918"/>
                  </a:cubicBezTo>
                  <a:cubicBezTo>
                    <a:pt x="6369" y="4918"/>
                    <a:pt x="6246" y="4918"/>
                    <a:pt x="6246" y="5017"/>
                  </a:cubicBezTo>
                  <a:cubicBezTo>
                    <a:pt x="5951" y="5017"/>
                    <a:pt x="5853" y="5214"/>
                    <a:pt x="5632" y="5435"/>
                  </a:cubicBezTo>
                  <a:cubicBezTo>
                    <a:pt x="5435" y="5632"/>
                    <a:pt x="5238" y="5730"/>
                    <a:pt x="5140" y="5951"/>
                  </a:cubicBezTo>
                  <a:lnTo>
                    <a:pt x="4918" y="6148"/>
                  </a:lnTo>
                  <a:lnTo>
                    <a:pt x="4722" y="6345"/>
                  </a:lnTo>
                  <a:cubicBezTo>
                    <a:pt x="4623" y="6443"/>
                    <a:pt x="4525" y="6443"/>
                    <a:pt x="4402" y="6566"/>
                  </a:cubicBezTo>
                  <a:cubicBezTo>
                    <a:pt x="4304" y="6861"/>
                    <a:pt x="4009" y="7058"/>
                    <a:pt x="3787" y="7377"/>
                  </a:cubicBezTo>
                  <a:cubicBezTo>
                    <a:pt x="3591" y="7672"/>
                    <a:pt x="3394" y="7894"/>
                    <a:pt x="3173" y="8090"/>
                  </a:cubicBezTo>
                  <a:cubicBezTo>
                    <a:pt x="3173" y="8189"/>
                    <a:pt x="3074" y="8189"/>
                    <a:pt x="3074" y="8287"/>
                  </a:cubicBezTo>
                  <a:cubicBezTo>
                    <a:pt x="3074" y="8410"/>
                    <a:pt x="2878" y="8508"/>
                    <a:pt x="2878" y="8705"/>
                  </a:cubicBezTo>
                  <a:cubicBezTo>
                    <a:pt x="2779" y="8804"/>
                    <a:pt x="2681" y="8902"/>
                    <a:pt x="2558" y="9025"/>
                  </a:cubicBezTo>
                  <a:cubicBezTo>
                    <a:pt x="2558" y="9123"/>
                    <a:pt x="2460" y="9222"/>
                    <a:pt x="2460" y="9320"/>
                  </a:cubicBezTo>
                  <a:cubicBezTo>
                    <a:pt x="2263" y="9517"/>
                    <a:pt x="2263" y="9836"/>
                    <a:pt x="2066" y="9935"/>
                  </a:cubicBezTo>
                  <a:cubicBezTo>
                    <a:pt x="2164" y="10131"/>
                    <a:pt x="1943" y="10131"/>
                    <a:pt x="1943" y="10254"/>
                  </a:cubicBezTo>
                  <a:cubicBezTo>
                    <a:pt x="1943" y="10353"/>
                    <a:pt x="1845" y="10451"/>
                    <a:pt x="1845" y="10549"/>
                  </a:cubicBezTo>
                  <a:cubicBezTo>
                    <a:pt x="1746" y="10648"/>
                    <a:pt x="1746" y="10746"/>
                    <a:pt x="1648" y="10869"/>
                  </a:cubicBezTo>
                  <a:cubicBezTo>
                    <a:pt x="1648" y="10967"/>
                    <a:pt x="1550" y="11066"/>
                    <a:pt x="1550" y="11262"/>
                  </a:cubicBezTo>
                  <a:lnTo>
                    <a:pt x="1451" y="11361"/>
                  </a:lnTo>
                  <a:cubicBezTo>
                    <a:pt x="1328" y="11582"/>
                    <a:pt x="1328" y="11680"/>
                    <a:pt x="1230" y="11877"/>
                  </a:cubicBezTo>
                  <a:cubicBezTo>
                    <a:pt x="1132" y="11976"/>
                    <a:pt x="1132" y="12098"/>
                    <a:pt x="1033" y="12197"/>
                  </a:cubicBezTo>
                  <a:lnTo>
                    <a:pt x="1033" y="12492"/>
                  </a:lnTo>
                  <a:cubicBezTo>
                    <a:pt x="837" y="12590"/>
                    <a:pt x="837" y="12713"/>
                    <a:pt x="837" y="12812"/>
                  </a:cubicBezTo>
                  <a:cubicBezTo>
                    <a:pt x="837" y="13008"/>
                    <a:pt x="714" y="13008"/>
                    <a:pt x="714" y="13205"/>
                  </a:cubicBezTo>
                  <a:lnTo>
                    <a:pt x="714" y="13328"/>
                  </a:lnTo>
                  <a:cubicBezTo>
                    <a:pt x="615" y="13328"/>
                    <a:pt x="615" y="13426"/>
                    <a:pt x="517" y="13525"/>
                  </a:cubicBezTo>
                  <a:cubicBezTo>
                    <a:pt x="517" y="13820"/>
                    <a:pt x="419" y="14139"/>
                    <a:pt x="320" y="14336"/>
                  </a:cubicBezTo>
                  <a:cubicBezTo>
                    <a:pt x="222" y="14557"/>
                    <a:pt x="222" y="14656"/>
                    <a:pt x="320" y="14754"/>
                  </a:cubicBezTo>
                  <a:lnTo>
                    <a:pt x="99" y="14754"/>
                  </a:lnTo>
                  <a:cubicBezTo>
                    <a:pt x="222" y="14852"/>
                    <a:pt x="320" y="14852"/>
                    <a:pt x="419" y="14951"/>
                  </a:cubicBezTo>
                  <a:cubicBezTo>
                    <a:pt x="517" y="14951"/>
                    <a:pt x="517" y="14852"/>
                    <a:pt x="615" y="14852"/>
                  </a:cubicBezTo>
                  <a:lnTo>
                    <a:pt x="615" y="14754"/>
                  </a:lnTo>
                  <a:lnTo>
                    <a:pt x="837" y="14557"/>
                  </a:lnTo>
                  <a:cubicBezTo>
                    <a:pt x="714" y="14434"/>
                    <a:pt x="714" y="14434"/>
                    <a:pt x="615" y="14434"/>
                  </a:cubicBezTo>
                  <a:cubicBezTo>
                    <a:pt x="714" y="14336"/>
                    <a:pt x="837" y="14238"/>
                    <a:pt x="935" y="14041"/>
                  </a:cubicBezTo>
                  <a:lnTo>
                    <a:pt x="935" y="14238"/>
                  </a:lnTo>
                  <a:lnTo>
                    <a:pt x="935" y="14434"/>
                  </a:lnTo>
                  <a:cubicBezTo>
                    <a:pt x="935" y="14434"/>
                    <a:pt x="837" y="14434"/>
                    <a:pt x="837" y="14557"/>
                  </a:cubicBezTo>
                  <a:lnTo>
                    <a:pt x="837" y="14951"/>
                  </a:lnTo>
                  <a:cubicBezTo>
                    <a:pt x="837" y="14852"/>
                    <a:pt x="714" y="14852"/>
                    <a:pt x="714" y="14852"/>
                  </a:cubicBezTo>
                  <a:cubicBezTo>
                    <a:pt x="615" y="14852"/>
                    <a:pt x="615" y="14951"/>
                    <a:pt x="615" y="14951"/>
                  </a:cubicBezTo>
                  <a:cubicBezTo>
                    <a:pt x="714" y="14951"/>
                    <a:pt x="935" y="14951"/>
                    <a:pt x="935" y="15049"/>
                  </a:cubicBezTo>
                  <a:cubicBezTo>
                    <a:pt x="935" y="15270"/>
                    <a:pt x="714" y="15467"/>
                    <a:pt x="837" y="15664"/>
                  </a:cubicBezTo>
                  <a:lnTo>
                    <a:pt x="837" y="15885"/>
                  </a:lnTo>
                  <a:lnTo>
                    <a:pt x="837" y="16082"/>
                  </a:lnTo>
                  <a:lnTo>
                    <a:pt x="837" y="16279"/>
                  </a:lnTo>
                  <a:cubicBezTo>
                    <a:pt x="837" y="16402"/>
                    <a:pt x="837" y="16402"/>
                    <a:pt x="935" y="16402"/>
                  </a:cubicBezTo>
                  <a:cubicBezTo>
                    <a:pt x="837" y="16500"/>
                    <a:pt x="714" y="16598"/>
                    <a:pt x="615" y="16697"/>
                  </a:cubicBezTo>
                  <a:cubicBezTo>
                    <a:pt x="714" y="16697"/>
                    <a:pt x="837" y="16598"/>
                    <a:pt x="837" y="16598"/>
                  </a:cubicBezTo>
                  <a:cubicBezTo>
                    <a:pt x="935" y="16598"/>
                    <a:pt x="935" y="16697"/>
                    <a:pt x="935" y="16697"/>
                  </a:cubicBezTo>
                  <a:cubicBezTo>
                    <a:pt x="837" y="16795"/>
                    <a:pt x="935" y="17016"/>
                    <a:pt x="837" y="17115"/>
                  </a:cubicBezTo>
                  <a:cubicBezTo>
                    <a:pt x="837" y="17016"/>
                    <a:pt x="837" y="17016"/>
                    <a:pt x="714" y="16893"/>
                  </a:cubicBezTo>
                  <a:cubicBezTo>
                    <a:pt x="714" y="17016"/>
                    <a:pt x="714" y="17016"/>
                    <a:pt x="615" y="17016"/>
                  </a:cubicBezTo>
                  <a:cubicBezTo>
                    <a:pt x="714" y="17115"/>
                    <a:pt x="837" y="17115"/>
                    <a:pt x="935" y="17213"/>
                  </a:cubicBezTo>
                  <a:lnTo>
                    <a:pt x="935" y="17631"/>
                  </a:lnTo>
                  <a:cubicBezTo>
                    <a:pt x="935" y="17729"/>
                    <a:pt x="1033" y="17828"/>
                    <a:pt x="1033" y="17926"/>
                  </a:cubicBezTo>
                  <a:lnTo>
                    <a:pt x="935" y="18024"/>
                  </a:lnTo>
                  <a:cubicBezTo>
                    <a:pt x="837" y="17828"/>
                    <a:pt x="837" y="17631"/>
                    <a:pt x="837" y="17311"/>
                  </a:cubicBezTo>
                  <a:lnTo>
                    <a:pt x="615" y="17311"/>
                  </a:lnTo>
                  <a:cubicBezTo>
                    <a:pt x="714" y="17631"/>
                    <a:pt x="714" y="17828"/>
                    <a:pt x="714" y="18024"/>
                  </a:cubicBezTo>
                  <a:lnTo>
                    <a:pt x="837" y="18024"/>
                  </a:lnTo>
                  <a:lnTo>
                    <a:pt x="837" y="18123"/>
                  </a:lnTo>
                  <a:cubicBezTo>
                    <a:pt x="935" y="18123"/>
                    <a:pt x="935" y="18123"/>
                    <a:pt x="1033" y="18024"/>
                  </a:cubicBezTo>
                  <a:cubicBezTo>
                    <a:pt x="1033" y="18123"/>
                    <a:pt x="1033" y="18123"/>
                    <a:pt x="1132" y="18123"/>
                  </a:cubicBezTo>
                  <a:cubicBezTo>
                    <a:pt x="1033" y="18123"/>
                    <a:pt x="1033" y="18246"/>
                    <a:pt x="1033" y="18246"/>
                  </a:cubicBezTo>
                  <a:lnTo>
                    <a:pt x="1033" y="18344"/>
                  </a:lnTo>
                  <a:cubicBezTo>
                    <a:pt x="935" y="18344"/>
                    <a:pt x="935" y="18246"/>
                    <a:pt x="837" y="18246"/>
                  </a:cubicBezTo>
                  <a:lnTo>
                    <a:pt x="837" y="18442"/>
                  </a:lnTo>
                  <a:cubicBezTo>
                    <a:pt x="837" y="18541"/>
                    <a:pt x="935" y="18541"/>
                    <a:pt x="935" y="18639"/>
                  </a:cubicBezTo>
                  <a:lnTo>
                    <a:pt x="935" y="18860"/>
                  </a:lnTo>
                  <a:cubicBezTo>
                    <a:pt x="1033" y="18959"/>
                    <a:pt x="1033" y="18959"/>
                    <a:pt x="1132" y="18959"/>
                  </a:cubicBezTo>
                  <a:lnTo>
                    <a:pt x="1132" y="19352"/>
                  </a:lnTo>
                  <a:cubicBezTo>
                    <a:pt x="1132" y="19475"/>
                    <a:pt x="1230" y="19574"/>
                    <a:pt x="1230" y="19672"/>
                  </a:cubicBezTo>
                  <a:cubicBezTo>
                    <a:pt x="1230" y="19770"/>
                    <a:pt x="1230" y="19869"/>
                    <a:pt x="1328" y="19967"/>
                  </a:cubicBezTo>
                  <a:cubicBezTo>
                    <a:pt x="1451" y="20090"/>
                    <a:pt x="1550" y="20188"/>
                    <a:pt x="1550" y="20385"/>
                  </a:cubicBezTo>
                  <a:cubicBezTo>
                    <a:pt x="1648" y="20483"/>
                    <a:pt x="1451" y="20582"/>
                    <a:pt x="1550" y="20705"/>
                  </a:cubicBezTo>
                  <a:cubicBezTo>
                    <a:pt x="1550" y="20705"/>
                    <a:pt x="1648" y="20705"/>
                    <a:pt x="1648" y="20803"/>
                  </a:cubicBezTo>
                  <a:lnTo>
                    <a:pt x="1648" y="21000"/>
                  </a:lnTo>
                  <a:lnTo>
                    <a:pt x="1845" y="21000"/>
                  </a:lnTo>
                  <a:cubicBezTo>
                    <a:pt x="1845" y="21098"/>
                    <a:pt x="1746" y="21098"/>
                    <a:pt x="1648" y="21196"/>
                  </a:cubicBezTo>
                  <a:cubicBezTo>
                    <a:pt x="1648" y="21098"/>
                    <a:pt x="1550" y="21000"/>
                    <a:pt x="1550" y="21000"/>
                  </a:cubicBezTo>
                  <a:lnTo>
                    <a:pt x="1550" y="20901"/>
                  </a:lnTo>
                  <a:cubicBezTo>
                    <a:pt x="1550" y="20803"/>
                    <a:pt x="1451" y="20803"/>
                    <a:pt x="1451" y="20705"/>
                  </a:cubicBezTo>
                  <a:cubicBezTo>
                    <a:pt x="1451" y="20582"/>
                    <a:pt x="1328" y="20582"/>
                    <a:pt x="1328" y="20483"/>
                  </a:cubicBezTo>
                  <a:cubicBezTo>
                    <a:pt x="1230" y="20483"/>
                    <a:pt x="1132" y="20483"/>
                    <a:pt x="1033" y="20385"/>
                  </a:cubicBezTo>
                  <a:lnTo>
                    <a:pt x="1033" y="20582"/>
                  </a:lnTo>
                  <a:cubicBezTo>
                    <a:pt x="1230" y="20803"/>
                    <a:pt x="1648" y="21516"/>
                    <a:pt x="1550" y="21713"/>
                  </a:cubicBezTo>
                  <a:cubicBezTo>
                    <a:pt x="1746" y="21811"/>
                    <a:pt x="1845" y="21934"/>
                    <a:pt x="1845" y="22032"/>
                  </a:cubicBezTo>
                  <a:cubicBezTo>
                    <a:pt x="2066" y="22426"/>
                    <a:pt x="2361" y="22647"/>
                    <a:pt x="2460" y="22942"/>
                  </a:cubicBezTo>
                  <a:lnTo>
                    <a:pt x="2164" y="22942"/>
                  </a:lnTo>
                  <a:lnTo>
                    <a:pt x="2164" y="23041"/>
                  </a:lnTo>
                  <a:cubicBezTo>
                    <a:pt x="2263" y="23041"/>
                    <a:pt x="2361" y="23164"/>
                    <a:pt x="2460" y="23164"/>
                  </a:cubicBezTo>
                  <a:lnTo>
                    <a:pt x="2558" y="23164"/>
                  </a:lnTo>
                  <a:cubicBezTo>
                    <a:pt x="2681" y="23262"/>
                    <a:pt x="2681" y="23262"/>
                    <a:pt x="2779" y="23360"/>
                  </a:cubicBezTo>
                  <a:lnTo>
                    <a:pt x="2558" y="23360"/>
                  </a:lnTo>
                  <a:cubicBezTo>
                    <a:pt x="2779" y="23655"/>
                    <a:pt x="2976" y="23877"/>
                    <a:pt x="3173" y="24073"/>
                  </a:cubicBezTo>
                  <a:lnTo>
                    <a:pt x="3296" y="24073"/>
                  </a:lnTo>
                  <a:cubicBezTo>
                    <a:pt x="3394" y="24172"/>
                    <a:pt x="3394" y="24270"/>
                    <a:pt x="3394" y="24270"/>
                  </a:cubicBezTo>
                  <a:cubicBezTo>
                    <a:pt x="3492" y="24393"/>
                    <a:pt x="3591" y="24491"/>
                    <a:pt x="3689" y="24590"/>
                  </a:cubicBezTo>
                  <a:cubicBezTo>
                    <a:pt x="3689" y="24688"/>
                    <a:pt x="3689" y="24688"/>
                    <a:pt x="3591" y="24688"/>
                  </a:cubicBezTo>
                  <a:cubicBezTo>
                    <a:pt x="3910" y="24885"/>
                    <a:pt x="3910" y="25204"/>
                    <a:pt x="4205" y="25204"/>
                  </a:cubicBezTo>
                  <a:cubicBezTo>
                    <a:pt x="4280" y="25354"/>
                    <a:pt x="4355" y="25446"/>
                    <a:pt x="4440" y="25536"/>
                  </a:cubicBezTo>
                  <a:lnTo>
                    <a:pt x="4440" y="25536"/>
                  </a:lnTo>
                  <a:cubicBezTo>
                    <a:pt x="4491" y="25374"/>
                    <a:pt x="4388" y="25289"/>
                    <a:pt x="4304" y="25204"/>
                  </a:cubicBezTo>
                  <a:cubicBezTo>
                    <a:pt x="4205" y="25106"/>
                    <a:pt x="4107" y="25008"/>
                    <a:pt x="3910" y="24786"/>
                  </a:cubicBezTo>
                  <a:lnTo>
                    <a:pt x="3910" y="24688"/>
                  </a:lnTo>
                  <a:lnTo>
                    <a:pt x="4009" y="24688"/>
                  </a:lnTo>
                  <a:cubicBezTo>
                    <a:pt x="4304" y="24786"/>
                    <a:pt x="4402" y="25106"/>
                    <a:pt x="4623" y="25303"/>
                  </a:cubicBezTo>
                  <a:cubicBezTo>
                    <a:pt x="5017" y="25500"/>
                    <a:pt x="5238" y="25819"/>
                    <a:pt x="5632" y="26016"/>
                  </a:cubicBezTo>
                  <a:cubicBezTo>
                    <a:pt x="5853" y="26237"/>
                    <a:pt x="6050" y="26532"/>
                    <a:pt x="6468" y="26631"/>
                  </a:cubicBezTo>
                  <a:cubicBezTo>
                    <a:pt x="6468" y="26631"/>
                    <a:pt x="6468" y="26729"/>
                    <a:pt x="6566" y="26729"/>
                  </a:cubicBezTo>
                  <a:cubicBezTo>
                    <a:pt x="6763" y="26852"/>
                    <a:pt x="6984" y="27049"/>
                    <a:pt x="7181" y="27147"/>
                  </a:cubicBezTo>
                  <a:lnTo>
                    <a:pt x="7279" y="27245"/>
                  </a:lnTo>
                  <a:lnTo>
                    <a:pt x="7279" y="27147"/>
                  </a:lnTo>
                  <a:lnTo>
                    <a:pt x="7476" y="27344"/>
                  </a:lnTo>
                  <a:cubicBezTo>
                    <a:pt x="7476" y="27245"/>
                    <a:pt x="7476" y="27245"/>
                    <a:pt x="7599" y="27245"/>
                  </a:cubicBezTo>
                  <a:cubicBezTo>
                    <a:pt x="7476" y="27147"/>
                    <a:pt x="7476" y="27147"/>
                    <a:pt x="7476" y="27049"/>
                  </a:cubicBezTo>
                  <a:lnTo>
                    <a:pt x="7377" y="27049"/>
                  </a:lnTo>
                  <a:cubicBezTo>
                    <a:pt x="7082" y="26852"/>
                    <a:pt x="6861" y="26631"/>
                    <a:pt x="6566" y="26532"/>
                  </a:cubicBezTo>
                  <a:cubicBezTo>
                    <a:pt x="6566" y="26434"/>
                    <a:pt x="6369" y="26434"/>
                    <a:pt x="6369" y="26237"/>
                  </a:cubicBezTo>
                  <a:lnTo>
                    <a:pt x="6246" y="26237"/>
                  </a:lnTo>
                  <a:cubicBezTo>
                    <a:pt x="6050" y="26114"/>
                    <a:pt x="5951" y="26016"/>
                    <a:pt x="5853" y="25918"/>
                  </a:cubicBezTo>
                  <a:lnTo>
                    <a:pt x="5853" y="25721"/>
                  </a:lnTo>
                  <a:cubicBezTo>
                    <a:pt x="5951" y="25819"/>
                    <a:pt x="5951" y="25918"/>
                    <a:pt x="6050" y="26016"/>
                  </a:cubicBezTo>
                  <a:cubicBezTo>
                    <a:pt x="6148" y="26016"/>
                    <a:pt x="6148" y="25918"/>
                    <a:pt x="6148" y="25918"/>
                  </a:cubicBezTo>
                  <a:cubicBezTo>
                    <a:pt x="6246" y="26016"/>
                    <a:pt x="6369" y="26114"/>
                    <a:pt x="6468" y="26114"/>
                  </a:cubicBezTo>
                  <a:lnTo>
                    <a:pt x="6664" y="26114"/>
                  </a:lnTo>
                  <a:cubicBezTo>
                    <a:pt x="6664" y="26237"/>
                    <a:pt x="6664" y="26336"/>
                    <a:pt x="6763" y="26434"/>
                  </a:cubicBezTo>
                  <a:cubicBezTo>
                    <a:pt x="6984" y="26434"/>
                    <a:pt x="7082" y="26532"/>
                    <a:pt x="7181" y="26631"/>
                  </a:cubicBezTo>
                  <a:lnTo>
                    <a:pt x="7279" y="26729"/>
                  </a:lnTo>
                  <a:lnTo>
                    <a:pt x="7476" y="26729"/>
                  </a:lnTo>
                  <a:lnTo>
                    <a:pt x="7697" y="26950"/>
                  </a:lnTo>
                  <a:cubicBezTo>
                    <a:pt x="7894" y="26950"/>
                    <a:pt x="8090" y="27049"/>
                    <a:pt x="8312" y="27147"/>
                  </a:cubicBezTo>
                  <a:cubicBezTo>
                    <a:pt x="8312" y="27245"/>
                    <a:pt x="8312" y="27344"/>
                    <a:pt x="8213" y="27467"/>
                  </a:cubicBezTo>
                  <a:cubicBezTo>
                    <a:pt x="8312" y="27344"/>
                    <a:pt x="8410" y="27344"/>
                    <a:pt x="8410" y="27344"/>
                  </a:cubicBezTo>
                  <a:lnTo>
                    <a:pt x="8607" y="27344"/>
                  </a:lnTo>
                  <a:cubicBezTo>
                    <a:pt x="8788" y="27525"/>
                    <a:pt x="8887" y="27689"/>
                    <a:pt x="9078" y="27689"/>
                  </a:cubicBezTo>
                  <a:cubicBezTo>
                    <a:pt x="9121" y="27689"/>
                    <a:pt x="9168" y="27681"/>
                    <a:pt x="9222" y="27663"/>
                  </a:cubicBezTo>
                  <a:cubicBezTo>
                    <a:pt x="9320" y="27860"/>
                    <a:pt x="9541" y="27958"/>
                    <a:pt x="9738" y="27958"/>
                  </a:cubicBezTo>
                  <a:cubicBezTo>
                    <a:pt x="9836" y="28081"/>
                    <a:pt x="10058" y="27958"/>
                    <a:pt x="10156" y="28180"/>
                  </a:cubicBezTo>
                  <a:lnTo>
                    <a:pt x="10353" y="28180"/>
                  </a:lnTo>
                  <a:lnTo>
                    <a:pt x="10353" y="28278"/>
                  </a:lnTo>
                  <a:cubicBezTo>
                    <a:pt x="10672" y="28278"/>
                    <a:pt x="10869" y="28376"/>
                    <a:pt x="11164" y="28475"/>
                  </a:cubicBezTo>
                  <a:lnTo>
                    <a:pt x="11164" y="28573"/>
                  </a:lnTo>
                  <a:lnTo>
                    <a:pt x="11164" y="28696"/>
                  </a:lnTo>
                  <a:cubicBezTo>
                    <a:pt x="11164" y="28696"/>
                    <a:pt x="11287" y="28696"/>
                    <a:pt x="11287" y="28573"/>
                  </a:cubicBezTo>
                  <a:lnTo>
                    <a:pt x="11287" y="28893"/>
                  </a:lnTo>
                  <a:lnTo>
                    <a:pt x="11779" y="28893"/>
                  </a:lnTo>
                  <a:lnTo>
                    <a:pt x="11779" y="29188"/>
                  </a:lnTo>
                  <a:cubicBezTo>
                    <a:pt x="11867" y="29276"/>
                    <a:pt x="11942" y="29351"/>
                    <a:pt x="12014" y="29351"/>
                  </a:cubicBezTo>
                  <a:cubicBezTo>
                    <a:pt x="12042" y="29351"/>
                    <a:pt x="12070" y="29339"/>
                    <a:pt x="12098" y="29311"/>
                  </a:cubicBezTo>
                  <a:cubicBezTo>
                    <a:pt x="12000" y="29311"/>
                    <a:pt x="12000" y="29188"/>
                    <a:pt x="12000" y="29188"/>
                  </a:cubicBezTo>
                  <a:lnTo>
                    <a:pt x="12295" y="29188"/>
                  </a:lnTo>
                  <a:lnTo>
                    <a:pt x="12197" y="29311"/>
                  </a:lnTo>
                  <a:cubicBezTo>
                    <a:pt x="12394" y="29409"/>
                    <a:pt x="12713" y="29311"/>
                    <a:pt x="12910" y="29508"/>
                  </a:cubicBezTo>
                  <a:cubicBezTo>
                    <a:pt x="13008" y="29508"/>
                    <a:pt x="13008" y="29508"/>
                    <a:pt x="13008" y="29409"/>
                  </a:cubicBezTo>
                  <a:cubicBezTo>
                    <a:pt x="13131" y="29508"/>
                    <a:pt x="13131" y="29606"/>
                    <a:pt x="13230" y="29606"/>
                  </a:cubicBezTo>
                  <a:lnTo>
                    <a:pt x="13623" y="29606"/>
                  </a:lnTo>
                  <a:cubicBezTo>
                    <a:pt x="13746" y="29704"/>
                    <a:pt x="13746" y="29704"/>
                    <a:pt x="13844" y="29803"/>
                  </a:cubicBezTo>
                  <a:cubicBezTo>
                    <a:pt x="13844" y="29803"/>
                    <a:pt x="13943" y="29704"/>
                    <a:pt x="13943" y="29606"/>
                  </a:cubicBezTo>
                  <a:cubicBezTo>
                    <a:pt x="14041" y="29704"/>
                    <a:pt x="14041" y="29704"/>
                    <a:pt x="14139" y="29803"/>
                  </a:cubicBezTo>
                  <a:lnTo>
                    <a:pt x="14459" y="29803"/>
                  </a:lnTo>
                  <a:lnTo>
                    <a:pt x="14459" y="29926"/>
                  </a:lnTo>
                  <a:lnTo>
                    <a:pt x="14656" y="29926"/>
                  </a:lnTo>
                  <a:cubicBezTo>
                    <a:pt x="14656" y="29803"/>
                    <a:pt x="14656" y="29803"/>
                    <a:pt x="14557" y="29606"/>
                  </a:cubicBezTo>
                  <a:lnTo>
                    <a:pt x="14557" y="29606"/>
                  </a:lnTo>
                  <a:cubicBezTo>
                    <a:pt x="14656" y="29704"/>
                    <a:pt x="14754" y="29704"/>
                    <a:pt x="14754" y="29803"/>
                  </a:cubicBezTo>
                  <a:lnTo>
                    <a:pt x="14754" y="29926"/>
                  </a:lnTo>
                  <a:lnTo>
                    <a:pt x="14852" y="30024"/>
                  </a:lnTo>
                  <a:cubicBezTo>
                    <a:pt x="14975" y="29926"/>
                    <a:pt x="14852" y="29704"/>
                    <a:pt x="14975" y="29704"/>
                  </a:cubicBezTo>
                  <a:cubicBezTo>
                    <a:pt x="15172" y="29704"/>
                    <a:pt x="15270" y="29704"/>
                    <a:pt x="15369" y="29803"/>
                  </a:cubicBezTo>
                  <a:lnTo>
                    <a:pt x="15369" y="30122"/>
                  </a:lnTo>
                  <a:lnTo>
                    <a:pt x="15688" y="30122"/>
                  </a:lnTo>
                  <a:cubicBezTo>
                    <a:pt x="15590" y="30024"/>
                    <a:pt x="15467" y="29926"/>
                    <a:pt x="15467" y="29926"/>
                  </a:cubicBezTo>
                  <a:cubicBezTo>
                    <a:pt x="15467" y="29926"/>
                    <a:pt x="15467" y="29803"/>
                    <a:pt x="15590" y="29803"/>
                  </a:cubicBezTo>
                  <a:cubicBezTo>
                    <a:pt x="15688" y="29803"/>
                    <a:pt x="15688" y="29803"/>
                    <a:pt x="15787" y="29926"/>
                  </a:cubicBezTo>
                  <a:lnTo>
                    <a:pt x="15787" y="29803"/>
                  </a:lnTo>
                  <a:cubicBezTo>
                    <a:pt x="15885" y="29803"/>
                    <a:pt x="15885" y="29803"/>
                    <a:pt x="15885" y="29926"/>
                  </a:cubicBezTo>
                  <a:cubicBezTo>
                    <a:pt x="15955" y="29838"/>
                    <a:pt x="16026" y="29762"/>
                    <a:pt x="16141" y="29762"/>
                  </a:cubicBezTo>
                  <a:cubicBezTo>
                    <a:pt x="16187" y="29762"/>
                    <a:pt x="16240" y="29774"/>
                    <a:pt x="16303" y="29803"/>
                  </a:cubicBezTo>
                  <a:cubicBezTo>
                    <a:pt x="16303" y="29803"/>
                    <a:pt x="16303" y="29704"/>
                    <a:pt x="16402" y="29606"/>
                  </a:cubicBezTo>
                  <a:lnTo>
                    <a:pt x="16402" y="29803"/>
                  </a:lnTo>
                  <a:cubicBezTo>
                    <a:pt x="16500" y="29926"/>
                    <a:pt x="16598" y="29926"/>
                    <a:pt x="16697" y="30024"/>
                  </a:cubicBezTo>
                  <a:cubicBezTo>
                    <a:pt x="16807" y="29975"/>
                    <a:pt x="16912" y="29975"/>
                    <a:pt x="17001" y="29975"/>
                  </a:cubicBezTo>
                  <a:cubicBezTo>
                    <a:pt x="17090" y="29975"/>
                    <a:pt x="17164" y="29975"/>
                    <a:pt x="17213" y="29926"/>
                  </a:cubicBezTo>
                  <a:lnTo>
                    <a:pt x="17213" y="29803"/>
                  </a:lnTo>
                  <a:lnTo>
                    <a:pt x="17016" y="29803"/>
                  </a:lnTo>
                  <a:cubicBezTo>
                    <a:pt x="16918" y="29803"/>
                    <a:pt x="16918" y="29704"/>
                    <a:pt x="16820" y="29704"/>
                  </a:cubicBezTo>
                  <a:cubicBezTo>
                    <a:pt x="16820" y="29803"/>
                    <a:pt x="16697" y="29803"/>
                    <a:pt x="16697" y="29803"/>
                  </a:cubicBezTo>
                  <a:lnTo>
                    <a:pt x="16598" y="29704"/>
                  </a:lnTo>
                  <a:cubicBezTo>
                    <a:pt x="16755" y="29635"/>
                    <a:pt x="16899" y="29565"/>
                    <a:pt x="17040" y="29565"/>
                  </a:cubicBezTo>
                  <a:cubicBezTo>
                    <a:pt x="17098" y="29565"/>
                    <a:pt x="17155" y="29577"/>
                    <a:pt x="17213" y="29606"/>
                  </a:cubicBezTo>
                  <a:cubicBezTo>
                    <a:pt x="17262" y="29655"/>
                    <a:pt x="17317" y="29655"/>
                    <a:pt x="17373" y="29655"/>
                  </a:cubicBezTo>
                  <a:cubicBezTo>
                    <a:pt x="17428" y="29655"/>
                    <a:pt x="17483" y="29655"/>
                    <a:pt x="17533" y="29704"/>
                  </a:cubicBezTo>
                  <a:cubicBezTo>
                    <a:pt x="17631" y="29606"/>
                    <a:pt x="17729" y="29606"/>
                    <a:pt x="17828" y="29508"/>
                  </a:cubicBezTo>
                  <a:cubicBezTo>
                    <a:pt x="17828" y="29606"/>
                    <a:pt x="17926" y="29606"/>
                    <a:pt x="17926" y="29606"/>
                  </a:cubicBezTo>
                  <a:cubicBezTo>
                    <a:pt x="18049" y="29606"/>
                    <a:pt x="18049" y="29606"/>
                    <a:pt x="18147" y="29704"/>
                  </a:cubicBezTo>
                  <a:cubicBezTo>
                    <a:pt x="18147" y="29606"/>
                    <a:pt x="18049" y="29508"/>
                    <a:pt x="18049" y="29508"/>
                  </a:cubicBezTo>
                  <a:lnTo>
                    <a:pt x="18147" y="29508"/>
                  </a:lnTo>
                  <a:cubicBezTo>
                    <a:pt x="18147" y="29508"/>
                    <a:pt x="18246" y="29508"/>
                    <a:pt x="18246" y="29606"/>
                  </a:cubicBezTo>
                  <a:cubicBezTo>
                    <a:pt x="18246" y="29606"/>
                    <a:pt x="18246" y="29508"/>
                    <a:pt x="18344" y="29508"/>
                  </a:cubicBezTo>
                  <a:cubicBezTo>
                    <a:pt x="18344" y="29606"/>
                    <a:pt x="18344" y="29606"/>
                    <a:pt x="18541" y="29704"/>
                  </a:cubicBezTo>
                  <a:cubicBezTo>
                    <a:pt x="18442" y="29606"/>
                    <a:pt x="18442" y="29508"/>
                    <a:pt x="18442" y="29508"/>
                  </a:cubicBezTo>
                  <a:cubicBezTo>
                    <a:pt x="18541" y="29409"/>
                    <a:pt x="18541" y="29409"/>
                    <a:pt x="18762" y="29409"/>
                  </a:cubicBezTo>
                  <a:cubicBezTo>
                    <a:pt x="18828" y="29409"/>
                    <a:pt x="18893" y="29453"/>
                    <a:pt x="18930" y="29453"/>
                  </a:cubicBezTo>
                  <a:cubicBezTo>
                    <a:pt x="18948" y="29453"/>
                    <a:pt x="18959" y="29442"/>
                    <a:pt x="18959" y="29409"/>
                  </a:cubicBezTo>
                  <a:lnTo>
                    <a:pt x="19475" y="29409"/>
                  </a:lnTo>
                  <a:cubicBezTo>
                    <a:pt x="19524" y="29360"/>
                    <a:pt x="19574" y="29335"/>
                    <a:pt x="19623" y="29335"/>
                  </a:cubicBezTo>
                  <a:cubicBezTo>
                    <a:pt x="19672" y="29335"/>
                    <a:pt x="19721" y="29360"/>
                    <a:pt x="19770" y="29409"/>
                  </a:cubicBezTo>
                  <a:lnTo>
                    <a:pt x="19893" y="29409"/>
                  </a:lnTo>
                  <a:cubicBezTo>
                    <a:pt x="19992" y="29311"/>
                    <a:pt x="20188" y="29311"/>
                    <a:pt x="20287" y="29311"/>
                  </a:cubicBezTo>
                  <a:lnTo>
                    <a:pt x="20705" y="29311"/>
                  </a:lnTo>
                  <a:lnTo>
                    <a:pt x="20705" y="29409"/>
                  </a:lnTo>
                  <a:lnTo>
                    <a:pt x="20606" y="29409"/>
                  </a:lnTo>
                  <a:cubicBezTo>
                    <a:pt x="20606" y="29508"/>
                    <a:pt x="20705" y="29508"/>
                    <a:pt x="20705" y="29508"/>
                  </a:cubicBezTo>
                  <a:cubicBezTo>
                    <a:pt x="20737" y="29475"/>
                    <a:pt x="20770" y="29464"/>
                    <a:pt x="20803" y="29464"/>
                  </a:cubicBezTo>
                  <a:cubicBezTo>
                    <a:pt x="20869" y="29464"/>
                    <a:pt x="20934" y="29508"/>
                    <a:pt x="21000" y="29508"/>
                  </a:cubicBezTo>
                  <a:cubicBezTo>
                    <a:pt x="21000" y="29311"/>
                    <a:pt x="20901" y="29311"/>
                    <a:pt x="20803" y="29311"/>
                  </a:cubicBezTo>
                  <a:cubicBezTo>
                    <a:pt x="20901" y="29311"/>
                    <a:pt x="20901" y="29188"/>
                    <a:pt x="20901" y="29090"/>
                  </a:cubicBezTo>
                  <a:cubicBezTo>
                    <a:pt x="20958" y="29216"/>
                    <a:pt x="21022" y="29270"/>
                    <a:pt x="21104" y="29270"/>
                  </a:cubicBezTo>
                  <a:cubicBezTo>
                    <a:pt x="21165" y="29270"/>
                    <a:pt x="21235" y="29240"/>
                    <a:pt x="21319" y="29188"/>
                  </a:cubicBezTo>
                  <a:cubicBezTo>
                    <a:pt x="21319" y="29090"/>
                    <a:pt x="21418" y="29090"/>
                    <a:pt x="21614" y="29090"/>
                  </a:cubicBezTo>
                  <a:lnTo>
                    <a:pt x="21737" y="29090"/>
                  </a:lnTo>
                  <a:cubicBezTo>
                    <a:pt x="21836" y="29090"/>
                    <a:pt x="21836" y="29090"/>
                    <a:pt x="21836" y="29188"/>
                  </a:cubicBezTo>
                  <a:lnTo>
                    <a:pt x="21614" y="29188"/>
                  </a:lnTo>
                  <a:lnTo>
                    <a:pt x="21614" y="29311"/>
                  </a:lnTo>
                  <a:lnTo>
                    <a:pt x="21123" y="29311"/>
                  </a:lnTo>
                  <a:lnTo>
                    <a:pt x="21123" y="29409"/>
                  </a:lnTo>
                  <a:lnTo>
                    <a:pt x="21737" y="29409"/>
                  </a:lnTo>
                  <a:cubicBezTo>
                    <a:pt x="21787" y="29360"/>
                    <a:pt x="21860" y="29335"/>
                    <a:pt x="21934" y="29335"/>
                  </a:cubicBezTo>
                  <a:cubicBezTo>
                    <a:pt x="22008" y="29335"/>
                    <a:pt x="22082" y="29360"/>
                    <a:pt x="22131" y="29409"/>
                  </a:cubicBezTo>
                  <a:cubicBezTo>
                    <a:pt x="22131" y="29311"/>
                    <a:pt x="22229" y="29311"/>
                    <a:pt x="22229" y="29188"/>
                  </a:cubicBezTo>
                  <a:cubicBezTo>
                    <a:pt x="22324" y="29240"/>
                    <a:pt x="22396" y="29270"/>
                    <a:pt x="22463" y="29270"/>
                  </a:cubicBezTo>
                  <a:cubicBezTo>
                    <a:pt x="22552" y="29270"/>
                    <a:pt x="22633" y="29216"/>
                    <a:pt x="22746" y="29090"/>
                  </a:cubicBezTo>
                  <a:lnTo>
                    <a:pt x="23065" y="29090"/>
                  </a:lnTo>
                  <a:lnTo>
                    <a:pt x="23164" y="28991"/>
                  </a:lnTo>
                  <a:cubicBezTo>
                    <a:pt x="23216" y="29018"/>
                    <a:pt x="23278" y="29030"/>
                    <a:pt x="23347" y="29030"/>
                  </a:cubicBezTo>
                  <a:cubicBezTo>
                    <a:pt x="23537" y="29030"/>
                    <a:pt x="23785" y="28938"/>
                    <a:pt x="24073" y="28794"/>
                  </a:cubicBezTo>
                  <a:cubicBezTo>
                    <a:pt x="24073" y="28696"/>
                    <a:pt x="24073" y="28696"/>
                    <a:pt x="23975" y="28573"/>
                  </a:cubicBezTo>
                  <a:lnTo>
                    <a:pt x="23778" y="28794"/>
                  </a:lnTo>
                  <a:lnTo>
                    <a:pt x="23459" y="28794"/>
                  </a:lnTo>
                  <a:cubicBezTo>
                    <a:pt x="23680" y="28696"/>
                    <a:pt x="23778" y="28573"/>
                    <a:pt x="23975" y="28573"/>
                  </a:cubicBezTo>
                  <a:cubicBezTo>
                    <a:pt x="24073" y="28573"/>
                    <a:pt x="24073" y="28573"/>
                    <a:pt x="24196" y="28475"/>
                  </a:cubicBezTo>
                  <a:lnTo>
                    <a:pt x="24196" y="28696"/>
                  </a:lnTo>
                  <a:lnTo>
                    <a:pt x="24393" y="28696"/>
                  </a:lnTo>
                  <a:lnTo>
                    <a:pt x="24295" y="28573"/>
                  </a:lnTo>
                  <a:cubicBezTo>
                    <a:pt x="24295" y="28573"/>
                    <a:pt x="24295" y="28475"/>
                    <a:pt x="24393" y="28475"/>
                  </a:cubicBezTo>
                  <a:cubicBezTo>
                    <a:pt x="24688" y="28376"/>
                    <a:pt x="24909" y="28278"/>
                    <a:pt x="25204" y="28180"/>
                  </a:cubicBezTo>
                  <a:lnTo>
                    <a:pt x="25204" y="28180"/>
                  </a:lnTo>
                  <a:cubicBezTo>
                    <a:pt x="25204" y="28376"/>
                    <a:pt x="25204" y="28376"/>
                    <a:pt x="25106" y="28376"/>
                  </a:cubicBezTo>
                  <a:cubicBezTo>
                    <a:pt x="25008" y="28376"/>
                    <a:pt x="24909" y="28376"/>
                    <a:pt x="24909" y="28475"/>
                  </a:cubicBezTo>
                  <a:lnTo>
                    <a:pt x="25426" y="28475"/>
                  </a:lnTo>
                  <a:lnTo>
                    <a:pt x="25426" y="28376"/>
                  </a:lnTo>
                  <a:cubicBezTo>
                    <a:pt x="25524" y="28376"/>
                    <a:pt x="25622" y="28278"/>
                    <a:pt x="25622" y="28278"/>
                  </a:cubicBezTo>
                  <a:lnTo>
                    <a:pt x="25819" y="28278"/>
                  </a:lnTo>
                  <a:cubicBezTo>
                    <a:pt x="25918" y="28278"/>
                    <a:pt x="25918" y="28180"/>
                    <a:pt x="26040" y="28081"/>
                  </a:cubicBezTo>
                  <a:lnTo>
                    <a:pt x="25918" y="28081"/>
                  </a:lnTo>
                  <a:cubicBezTo>
                    <a:pt x="25885" y="28114"/>
                    <a:pt x="25852" y="28125"/>
                    <a:pt x="25819" y="28125"/>
                  </a:cubicBezTo>
                  <a:cubicBezTo>
                    <a:pt x="25754" y="28125"/>
                    <a:pt x="25688" y="28081"/>
                    <a:pt x="25622" y="28081"/>
                  </a:cubicBezTo>
                  <a:cubicBezTo>
                    <a:pt x="25819" y="27958"/>
                    <a:pt x="26040" y="27860"/>
                    <a:pt x="26336" y="27860"/>
                  </a:cubicBezTo>
                  <a:lnTo>
                    <a:pt x="26336" y="27762"/>
                  </a:lnTo>
                  <a:lnTo>
                    <a:pt x="26655" y="27762"/>
                  </a:lnTo>
                  <a:cubicBezTo>
                    <a:pt x="26754" y="27467"/>
                    <a:pt x="27049" y="27565"/>
                    <a:pt x="27270" y="27467"/>
                  </a:cubicBezTo>
                  <a:lnTo>
                    <a:pt x="27368" y="27467"/>
                  </a:lnTo>
                  <a:cubicBezTo>
                    <a:pt x="27368" y="27467"/>
                    <a:pt x="27467" y="27344"/>
                    <a:pt x="27467" y="27245"/>
                  </a:cubicBezTo>
                  <a:cubicBezTo>
                    <a:pt x="27565" y="27245"/>
                    <a:pt x="27663" y="27147"/>
                    <a:pt x="27885" y="27147"/>
                  </a:cubicBezTo>
                  <a:cubicBezTo>
                    <a:pt x="27983" y="27049"/>
                    <a:pt x="28081" y="27049"/>
                    <a:pt x="28278" y="26950"/>
                  </a:cubicBezTo>
                  <a:lnTo>
                    <a:pt x="28278" y="27147"/>
                  </a:lnTo>
                  <a:lnTo>
                    <a:pt x="28598" y="27147"/>
                  </a:lnTo>
                  <a:lnTo>
                    <a:pt x="28598" y="27049"/>
                  </a:lnTo>
                  <a:cubicBezTo>
                    <a:pt x="28499" y="26950"/>
                    <a:pt x="28499" y="26950"/>
                    <a:pt x="28376" y="26852"/>
                  </a:cubicBezTo>
                  <a:cubicBezTo>
                    <a:pt x="28598" y="26729"/>
                    <a:pt x="28794" y="26631"/>
                    <a:pt x="28991" y="26532"/>
                  </a:cubicBezTo>
                  <a:lnTo>
                    <a:pt x="29114" y="26532"/>
                  </a:lnTo>
                  <a:cubicBezTo>
                    <a:pt x="29212" y="26434"/>
                    <a:pt x="29311" y="26434"/>
                    <a:pt x="29311" y="26336"/>
                  </a:cubicBezTo>
                  <a:cubicBezTo>
                    <a:pt x="29409" y="26434"/>
                    <a:pt x="29409" y="26532"/>
                    <a:pt x="29508" y="26631"/>
                  </a:cubicBezTo>
                  <a:lnTo>
                    <a:pt x="29311" y="26631"/>
                  </a:lnTo>
                  <a:lnTo>
                    <a:pt x="29212" y="26532"/>
                  </a:lnTo>
                  <a:lnTo>
                    <a:pt x="29114" y="26631"/>
                  </a:lnTo>
                  <a:lnTo>
                    <a:pt x="29114" y="26729"/>
                  </a:lnTo>
                  <a:lnTo>
                    <a:pt x="28893" y="26729"/>
                  </a:lnTo>
                  <a:lnTo>
                    <a:pt x="28893" y="27049"/>
                  </a:lnTo>
                  <a:cubicBezTo>
                    <a:pt x="28991" y="27049"/>
                    <a:pt x="28991" y="27147"/>
                    <a:pt x="29114" y="27245"/>
                  </a:cubicBezTo>
                  <a:cubicBezTo>
                    <a:pt x="29212" y="27245"/>
                    <a:pt x="29311" y="27147"/>
                    <a:pt x="29311" y="27049"/>
                  </a:cubicBezTo>
                  <a:cubicBezTo>
                    <a:pt x="29212" y="26950"/>
                    <a:pt x="29212" y="26852"/>
                    <a:pt x="29311" y="26729"/>
                  </a:cubicBezTo>
                  <a:lnTo>
                    <a:pt x="29311" y="26852"/>
                  </a:lnTo>
                  <a:cubicBezTo>
                    <a:pt x="29409" y="26852"/>
                    <a:pt x="29409" y="26852"/>
                    <a:pt x="29409" y="26729"/>
                  </a:cubicBezTo>
                  <a:cubicBezTo>
                    <a:pt x="29409" y="26852"/>
                    <a:pt x="29508" y="26950"/>
                    <a:pt x="29508" y="26950"/>
                  </a:cubicBezTo>
                  <a:lnTo>
                    <a:pt x="29606" y="26950"/>
                  </a:lnTo>
                  <a:cubicBezTo>
                    <a:pt x="29606" y="26950"/>
                    <a:pt x="29729" y="26852"/>
                    <a:pt x="29729" y="26729"/>
                  </a:cubicBezTo>
                  <a:lnTo>
                    <a:pt x="29729" y="26852"/>
                  </a:lnTo>
                  <a:cubicBezTo>
                    <a:pt x="29926" y="26852"/>
                    <a:pt x="30024" y="26729"/>
                    <a:pt x="30122" y="26532"/>
                  </a:cubicBezTo>
                  <a:cubicBezTo>
                    <a:pt x="30122" y="26532"/>
                    <a:pt x="30221" y="26532"/>
                    <a:pt x="30221" y="26434"/>
                  </a:cubicBezTo>
                  <a:cubicBezTo>
                    <a:pt x="30344" y="26336"/>
                    <a:pt x="30442" y="26336"/>
                    <a:pt x="30344" y="26114"/>
                  </a:cubicBezTo>
                  <a:lnTo>
                    <a:pt x="30540" y="26114"/>
                  </a:lnTo>
                  <a:cubicBezTo>
                    <a:pt x="30737" y="26114"/>
                    <a:pt x="30737" y="25918"/>
                    <a:pt x="30958" y="25819"/>
                  </a:cubicBezTo>
                  <a:cubicBezTo>
                    <a:pt x="30958" y="25721"/>
                    <a:pt x="31057" y="25721"/>
                    <a:pt x="31155" y="25622"/>
                  </a:cubicBezTo>
                  <a:cubicBezTo>
                    <a:pt x="31253" y="25401"/>
                    <a:pt x="31450" y="25303"/>
                    <a:pt x="31450" y="25106"/>
                  </a:cubicBezTo>
                  <a:lnTo>
                    <a:pt x="31573" y="25008"/>
                  </a:lnTo>
                  <a:cubicBezTo>
                    <a:pt x="31671" y="25008"/>
                    <a:pt x="31671" y="24885"/>
                    <a:pt x="31770" y="24786"/>
                  </a:cubicBezTo>
                  <a:cubicBezTo>
                    <a:pt x="31868" y="24786"/>
                    <a:pt x="31966" y="24688"/>
                    <a:pt x="31966" y="24590"/>
                  </a:cubicBezTo>
                  <a:cubicBezTo>
                    <a:pt x="32065" y="24393"/>
                    <a:pt x="32286" y="24270"/>
                    <a:pt x="32384" y="24172"/>
                  </a:cubicBezTo>
                  <a:cubicBezTo>
                    <a:pt x="32384" y="24073"/>
                    <a:pt x="32483" y="24073"/>
                    <a:pt x="32483" y="24073"/>
                  </a:cubicBezTo>
                  <a:lnTo>
                    <a:pt x="32483" y="23877"/>
                  </a:lnTo>
                  <a:cubicBezTo>
                    <a:pt x="32581" y="23778"/>
                    <a:pt x="32680" y="23655"/>
                    <a:pt x="32802" y="23557"/>
                  </a:cubicBezTo>
                  <a:cubicBezTo>
                    <a:pt x="32802" y="23459"/>
                    <a:pt x="32901" y="23360"/>
                    <a:pt x="32901" y="23262"/>
                  </a:cubicBezTo>
                  <a:cubicBezTo>
                    <a:pt x="32999" y="23164"/>
                    <a:pt x="33098" y="23164"/>
                    <a:pt x="33098" y="23041"/>
                  </a:cubicBezTo>
                  <a:cubicBezTo>
                    <a:pt x="33098" y="22844"/>
                    <a:pt x="33294" y="22942"/>
                    <a:pt x="33294" y="22746"/>
                  </a:cubicBezTo>
                  <a:cubicBezTo>
                    <a:pt x="33417" y="22549"/>
                    <a:pt x="33614" y="22229"/>
                    <a:pt x="33811" y="21934"/>
                  </a:cubicBezTo>
                  <a:lnTo>
                    <a:pt x="33712" y="21811"/>
                  </a:lnTo>
                  <a:cubicBezTo>
                    <a:pt x="34032" y="21516"/>
                    <a:pt x="34032" y="21516"/>
                    <a:pt x="34130" y="21098"/>
                  </a:cubicBezTo>
                  <a:cubicBezTo>
                    <a:pt x="34229" y="21000"/>
                    <a:pt x="34229" y="21000"/>
                    <a:pt x="34327" y="20901"/>
                  </a:cubicBezTo>
                  <a:cubicBezTo>
                    <a:pt x="34425" y="20803"/>
                    <a:pt x="34425" y="20705"/>
                    <a:pt x="34524" y="20483"/>
                  </a:cubicBezTo>
                  <a:cubicBezTo>
                    <a:pt x="34524" y="20385"/>
                    <a:pt x="34524" y="20287"/>
                    <a:pt x="34647" y="20287"/>
                  </a:cubicBezTo>
                  <a:lnTo>
                    <a:pt x="34745" y="20188"/>
                  </a:lnTo>
                  <a:cubicBezTo>
                    <a:pt x="34745" y="19967"/>
                    <a:pt x="34843" y="19869"/>
                    <a:pt x="34942" y="19770"/>
                  </a:cubicBezTo>
                  <a:cubicBezTo>
                    <a:pt x="34942" y="19672"/>
                    <a:pt x="34942" y="19475"/>
                    <a:pt x="35040" y="19254"/>
                  </a:cubicBezTo>
                  <a:cubicBezTo>
                    <a:pt x="35040" y="19156"/>
                    <a:pt x="35138" y="19057"/>
                    <a:pt x="35261" y="18959"/>
                  </a:cubicBezTo>
                  <a:lnTo>
                    <a:pt x="35261" y="18639"/>
                  </a:lnTo>
                  <a:cubicBezTo>
                    <a:pt x="35261" y="18541"/>
                    <a:pt x="35360" y="18541"/>
                    <a:pt x="35360" y="18442"/>
                  </a:cubicBezTo>
                  <a:cubicBezTo>
                    <a:pt x="35458" y="18246"/>
                    <a:pt x="35458" y="18024"/>
                    <a:pt x="35556" y="17828"/>
                  </a:cubicBezTo>
                  <a:cubicBezTo>
                    <a:pt x="35655" y="17631"/>
                    <a:pt x="35655" y="17311"/>
                    <a:pt x="35655" y="17115"/>
                  </a:cubicBezTo>
                  <a:cubicBezTo>
                    <a:pt x="35753" y="16893"/>
                    <a:pt x="35876" y="16697"/>
                    <a:pt x="35974" y="16402"/>
                  </a:cubicBezTo>
                  <a:cubicBezTo>
                    <a:pt x="35876" y="16402"/>
                    <a:pt x="35876" y="16402"/>
                    <a:pt x="35876" y="16279"/>
                  </a:cubicBezTo>
                  <a:cubicBezTo>
                    <a:pt x="35876" y="16180"/>
                    <a:pt x="35974" y="16180"/>
                    <a:pt x="35974" y="16082"/>
                  </a:cubicBezTo>
                  <a:cubicBezTo>
                    <a:pt x="35974" y="15984"/>
                    <a:pt x="35876" y="15885"/>
                    <a:pt x="35974" y="15885"/>
                  </a:cubicBezTo>
                  <a:cubicBezTo>
                    <a:pt x="36073" y="15664"/>
                    <a:pt x="35974" y="15566"/>
                    <a:pt x="35974" y="15369"/>
                  </a:cubicBezTo>
                  <a:cubicBezTo>
                    <a:pt x="35974" y="15270"/>
                    <a:pt x="36073" y="15049"/>
                    <a:pt x="36073" y="14951"/>
                  </a:cubicBezTo>
                  <a:cubicBezTo>
                    <a:pt x="36073" y="14852"/>
                    <a:pt x="35974" y="14754"/>
                    <a:pt x="36073" y="14656"/>
                  </a:cubicBezTo>
                  <a:cubicBezTo>
                    <a:pt x="36073" y="14041"/>
                    <a:pt x="36073" y="13721"/>
                    <a:pt x="35974" y="13107"/>
                  </a:cubicBezTo>
                  <a:lnTo>
                    <a:pt x="36073" y="13107"/>
                  </a:lnTo>
                  <a:cubicBezTo>
                    <a:pt x="35974" y="13008"/>
                    <a:pt x="35974" y="13008"/>
                    <a:pt x="35876" y="12910"/>
                  </a:cubicBezTo>
                  <a:cubicBezTo>
                    <a:pt x="35974" y="12910"/>
                    <a:pt x="35974" y="12812"/>
                    <a:pt x="35974" y="12812"/>
                  </a:cubicBezTo>
                  <a:lnTo>
                    <a:pt x="35974" y="12713"/>
                  </a:lnTo>
                  <a:lnTo>
                    <a:pt x="35974" y="12590"/>
                  </a:lnTo>
                  <a:cubicBezTo>
                    <a:pt x="35974" y="12492"/>
                    <a:pt x="35876" y="12394"/>
                    <a:pt x="35876" y="12197"/>
                  </a:cubicBezTo>
                  <a:lnTo>
                    <a:pt x="35974" y="12197"/>
                  </a:lnTo>
                  <a:cubicBezTo>
                    <a:pt x="35876" y="12098"/>
                    <a:pt x="35753" y="12098"/>
                    <a:pt x="35655" y="11976"/>
                  </a:cubicBezTo>
                  <a:lnTo>
                    <a:pt x="35655" y="11582"/>
                  </a:lnTo>
                  <a:cubicBezTo>
                    <a:pt x="35655" y="11361"/>
                    <a:pt x="35556" y="11361"/>
                    <a:pt x="35458" y="11164"/>
                  </a:cubicBezTo>
                  <a:cubicBezTo>
                    <a:pt x="35458" y="11066"/>
                    <a:pt x="35261" y="10869"/>
                    <a:pt x="35261" y="10648"/>
                  </a:cubicBezTo>
                  <a:lnTo>
                    <a:pt x="35261" y="10549"/>
                  </a:lnTo>
                  <a:cubicBezTo>
                    <a:pt x="35138" y="10451"/>
                    <a:pt x="35138" y="10254"/>
                    <a:pt x="35138" y="10131"/>
                  </a:cubicBezTo>
                  <a:lnTo>
                    <a:pt x="34942" y="9935"/>
                  </a:lnTo>
                  <a:lnTo>
                    <a:pt x="34942" y="9738"/>
                  </a:lnTo>
                  <a:cubicBezTo>
                    <a:pt x="34745" y="9418"/>
                    <a:pt x="34647" y="9222"/>
                    <a:pt x="34524" y="9025"/>
                  </a:cubicBezTo>
                  <a:lnTo>
                    <a:pt x="34524" y="8902"/>
                  </a:lnTo>
                  <a:cubicBezTo>
                    <a:pt x="34524" y="8705"/>
                    <a:pt x="34327" y="8607"/>
                    <a:pt x="34229" y="8508"/>
                  </a:cubicBezTo>
                  <a:cubicBezTo>
                    <a:pt x="34229" y="8410"/>
                    <a:pt x="34327" y="8410"/>
                    <a:pt x="34327" y="8410"/>
                  </a:cubicBezTo>
                  <a:cubicBezTo>
                    <a:pt x="34229" y="8189"/>
                    <a:pt x="34229" y="7992"/>
                    <a:pt x="34130" y="7894"/>
                  </a:cubicBezTo>
                  <a:cubicBezTo>
                    <a:pt x="34032" y="7894"/>
                    <a:pt x="33909" y="7795"/>
                    <a:pt x="33909" y="7795"/>
                  </a:cubicBezTo>
                  <a:cubicBezTo>
                    <a:pt x="33909" y="7894"/>
                    <a:pt x="33909" y="7992"/>
                    <a:pt x="33811" y="7992"/>
                  </a:cubicBezTo>
                  <a:cubicBezTo>
                    <a:pt x="33712" y="7894"/>
                    <a:pt x="33614" y="7795"/>
                    <a:pt x="33516" y="7672"/>
                  </a:cubicBezTo>
                  <a:lnTo>
                    <a:pt x="33516" y="7574"/>
                  </a:lnTo>
                  <a:lnTo>
                    <a:pt x="33294" y="7377"/>
                  </a:lnTo>
                  <a:lnTo>
                    <a:pt x="33294" y="7279"/>
                  </a:lnTo>
                  <a:lnTo>
                    <a:pt x="33196" y="7279"/>
                  </a:lnTo>
                  <a:cubicBezTo>
                    <a:pt x="33098" y="7181"/>
                    <a:pt x="32999" y="6959"/>
                    <a:pt x="32901" y="6861"/>
                  </a:cubicBezTo>
                  <a:lnTo>
                    <a:pt x="32901" y="6664"/>
                  </a:lnTo>
                  <a:cubicBezTo>
                    <a:pt x="32802" y="6566"/>
                    <a:pt x="32680" y="6566"/>
                    <a:pt x="32581" y="6443"/>
                  </a:cubicBezTo>
                  <a:cubicBezTo>
                    <a:pt x="32483" y="6345"/>
                    <a:pt x="32483" y="6246"/>
                    <a:pt x="32384" y="6148"/>
                  </a:cubicBezTo>
                  <a:lnTo>
                    <a:pt x="32680" y="6148"/>
                  </a:lnTo>
                  <a:cubicBezTo>
                    <a:pt x="32483" y="5828"/>
                    <a:pt x="32286" y="5533"/>
                    <a:pt x="32065" y="5214"/>
                  </a:cubicBezTo>
                  <a:lnTo>
                    <a:pt x="31868" y="5214"/>
                  </a:lnTo>
                  <a:cubicBezTo>
                    <a:pt x="31770" y="5115"/>
                    <a:pt x="31770" y="5017"/>
                    <a:pt x="31671" y="5017"/>
                  </a:cubicBezTo>
                  <a:cubicBezTo>
                    <a:pt x="31352" y="4722"/>
                    <a:pt x="31057" y="4500"/>
                    <a:pt x="30737" y="4304"/>
                  </a:cubicBezTo>
                  <a:lnTo>
                    <a:pt x="30737" y="4107"/>
                  </a:lnTo>
                  <a:cubicBezTo>
                    <a:pt x="30540" y="3984"/>
                    <a:pt x="30442" y="3984"/>
                    <a:pt x="30344" y="3984"/>
                  </a:cubicBezTo>
                  <a:lnTo>
                    <a:pt x="30344" y="3787"/>
                  </a:lnTo>
                  <a:cubicBezTo>
                    <a:pt x="30221" y="3787"/>
                    <a:pt x="30122" y="3689"/>
                    <a:pt x="30122" y="3689"/>
                  </a:cubicBezTo>
                  <a:cubicBezTo>
                    <a:pt x="30024" y="3591"/>
                    <a:pt x="29926" y="3591"/>
                    <a:pt x="29827" y="3492"/>
                  </a:cubicBezTo>
                  <a:lnTo>
                    <a:pt x="29827" y="3689"/>
                  </a:lnTo>
                  <a:cubicBezTo>
                    <a:pt x="29926" y="3689"/>
                    <a:pt x="30024" y="3787"/>
                    <a:pt x="30122" y="3787"/>
                  </a:cubicBezTo>
                  <a:cubicBezTo>
                    <a:pt x="30122" y="3886"/>
                    <a:pt x="30221" y="3984"/>
                    <a:pt x="30221" y="3984"/>
                  </a:cubicBezTo>
                  <a:cubicBezTo>
                    <a:pt x="30221" y="3984"/>
                    <a:pt x="30221" y="4107"/>
                    <a:pt x="30122" y="4107"/>
                  </a:cubicBezTo>
                  <a:cubicBezTo>
                    <a:pt x="30024" y="3984"/>
                    <a:pt x="29926" y="3886"/>
                    <a:pt x="29827" y="3689"/>
                  </a:cubicBezTo>
                  <a:cubicBezTo>
                    <a:pt x="29729" y="3689"/>
                    <a:pt x="29606" y="3689"/>
                    <a:pt x="29606" y="3591"/>
                  </a:cubicBezTo>
                  <a:cubicBezTo>
                    <a:pt x="29606" y="3591"/>
                    <a:pt x="29606" y="3492"/>
                    <a:pt x="29729" y="3369"/>
                  </a:cubicBezTo>
                  <a:cubicBezTo>
                    <a:pt x="29508" y="3271"/>
                    <a:pt x="29311" y="3173"/>
                    <a:pt x="29114" y="3074"/>
                  </a:cubicBezTo>
                  <a:lnTo>
                    <a:pt x="29114" y="3173"/>
                  </a:lnTo>
                  <a:lnTo>
                    <a:pt x="28893" y="3173"/>
                  </a:lnTo>
                  <a:cubicBezTo>
                    <a:pt x="28893" y="3173"/>
                    <a:pt x="28893" y="3074"/>
                    <a:pt x="28794" y="3074"/>
                  </a:cubicBezTo>
                  <a:lnTo>
                    <a:pt x="28893" y="2976"/>
                  </a:lnTo>
                  <a:cubicBezTo>
                    <a:pt x="28893" y="2878"/>
                    <a:pt x="28794" y="2755"/>
                    <a:pt x="28794" y="2656"/>
                  </a:cubicBezTo>
                  <a:cubicBezTo>
                    <a:pt x="28696" y="2656"/>
                    <a:pt x="28696" y="2755"/>
                    <a:pt x="28598" y="2755"/>
                  </a:cubicBezTo>
                  <a:cubicBezTo>
                    <a:pt x="28598" y="2878"/>
                    <a:pt x="28696" y="2878"/>
                    <a:pt x="28696" y="2976"/>
                  </a:cubicBezTo>
                  <a:lnTo>
                    <a:pt x="28499" y="2976"/>
                  </a:lnTo>
                  <a:cubicBezTo>
                    <a:pt x="28376" y="2755"/>
                    <a:pt x="28180" y="2656"/>
                    <a:pt x="28081" y="2558"/>
                  </a:cubicBezTo>
                  <a:lnTo>
                    <a:pt x="27983" y="2558"/>
                  </a:lnTo>
                  <a:cubicBezTo>
                    <a:pt x="27983" y="2460"/>
                    <a:pt x="27885" y="2460"/>
                    <a:pt x="27885" y="2361"/>
                  </a:cubicBezTo>
                  <a:cubicBezTo>
                    <a:pt x="27762" y="2263"/>
                    <a:pt x="27762" y="2263"/>
                    <a:pt x="27663" y="2140"/>
                  </a:cubicBezTo>
                  <a:lnTo>
                    <a:pt x="27565" y="2263"/>
                  </a:lnTo>
                  <a:cubicBezTo>
                    <a:pt x="27509" y="2291"/>
                    <a:pt x="27461" y="2303"/>
                    <a:pt x="27420" y="2303"/>
                  </a:cubicBezTo>
                  <a:cubicBezTo>
                    <a:pt x="27320" y="2303"/>
                    <a:pt x="27270" y="2228"/>
                    <a:pt x="27270" y="2140"/>
                  </a:cubicBezTo>
                  <a:cubicBezTo>
                    <a:pt x="27270" y="2042"/>
                    <a:pt x="27147" y="1943"/>
                    <a:pt x="27049" y="1845"/>
                  </a:cubicBezTo>
                  <a:cubicBezTo>
                    <a:pt x="27049" y="1845"/>
                    <a:pt x="26950" y="1943"/>
                    <a:pt x="26950" y="2042"/>
                  </a:cubicBezTo>
                  <a:lnTo>
                    <a:pt x="26852" y="2042"/>
                  </a:lnTo>
                  <a:cubicBezTo>
                    <a:pt x="26852" y="1943"/>
                    <a:pt x="26950" y="1943"/>
                    <a:pt x="26950" y="1845"/>
                  </a:cubicBezTo>
                  <a:cubicBezTo>
                    <a:pt x="26852" y="1845"/>
                    <a:pt x="26852" y="1746"/>
                    <a:pt x="26754" y="1746"/>
                  </a:cubicBezTo>
                  <a:lnTo>
                    <a:pt x="26655" y="1845"/>
                  </a:lnTo>
                  <a:cubicBezTo>
                    <a:pt x="26532" y="1746"/>
                    <a:pt x="26434" y="1648"/>
                    <a:pt x="26434" y="1648"/>
                  </a:cubicBezTo>
                  <a:lnTo>
                    <a:pt x="26237" y="1648"/>
                  </a:lnTo>
                  <a:cubicBezTo>
                    <a:pt x="26237" y="1525"/>
                    <a:pt x="26139" y="1525"/>
                    <a:pt x="26139" y="1525"/>
                  </a:cubicBezTo>
                  <a:lnTo>
                    <a:pt x="25918" y="1525"/>
                  </a:lnTo>
                  <a:lnTo>
                    <a:pt x="25819" y="1427"/>
                  </a:lnTo>
                  <a:lnTo>
                    <a:pt x="25721" y="1427"/>
                  </a:lnTo>
                  <a:cubicBezTo>
                    <a:pt x="25721" y="1427"/>
                    <a:pt x="25622" y="1328"/>
                    <a:pt x="25622" y="1230"/>
                  </a:cubicBezTo>
                  <a:cubicBezTo>
                    <a:pt x="25602" y="1251"/>
                    <a:pt x="25581" y="1258"/>
                    <a:pt x="25560" y="1258"/>
                  </a:cubicBezTo>
                  <a:cubicBezTo>
                    <a:pt x="25502" y="1258"/>
                    <a:pt x="25443" y="1202"/>
                    <a:pt x="25378" y="1202"/>
                  </a:cubicBezTo>
                  <a:cubicBezTo>
                    <a:pt x="25354" y="1202"/>
                    <a:pt x="25329" y="1209"/>
                    <a:pt x="25303" y="1230"/>
                  </a:cubicBezTo>
                  <a:cubicBezTo>
                    <a:pt x="25204" y="1132"/>
                    <a:pt x="25008" y="1132"/>
                    <a:pt x="24909" y="1033"/>
                  </a:cubicBezTo>
                  <a:lnTo>
                    <a:pt x="24491" y="1033"/>
                  </a:lnTo>
                  <a:cubicBezTo>
                    <a:pt x="24393" y="910"/>
                    <a:pt x="24196" y="910"/>
                    <a:pt x="24073" y="812"/>
                  </a:cubicBezTo>
                  <a:cubicBezTo>
                    <a:pt x="23975" y="763"/>
                    <a:pt x="23901" y="738"/>
                    <a:pt x="23827" y="738"/>
                  </a:cubicBezTo>
                  <a:cubicBezTo>
                    <a:pt x="23754" y="738"/>
                    <a:pt x="23680" y="763"/>
                    <a:pt x="23582" y="812"/>
                  </a:cubicBezTo>
                  <a:cubicBezTo>
                    <a:pt x="23459" y="714"/>
                    <a:pt x="23360" y="615"/>
                    <a:pt x="23360" y="517"/>
                  </a:cubicBezTo>
                  <a:cubicBezTo>
                    <a:pt x="23262" y="615"/>
                    <a:pt x="23164" y="615"/>
                    <a:pt x="23065" y="615"/>
                  </a:cubicBezTo>
                  <a:cubicBezTo>
                    <a:pt x="22967" y="615"/>
                    <a:pt x="22967" y="517"/>
                    <a:pt x="22844" y="517"/>
                  </a:cubicBezTo>
                  <a:lnTo>
                    <a:pt x="22746" y="517"/>
                  </a:lnTo>
                  <a:lnTo>
                    <a:pt x="22647" y="419"/>
                  </a:lnTo>
                  <a:lnTo>
                    <a:pt x="22450" y="615"/>
                  </a:lnTo>
                  <a:cubicBezTo>
                    <a:pt x="22450" y="517"/>
                    <a:pt x="22352" y="419"/>
                    <a:pt x="22352" y="419"/>
                  </a:cubicBezTo>
                  <a:cubicBezTo>
                    <a:pt x="22205" y="419"/>
                    <a:pt x="22112" y="364"/>
                    <a:pt x="22008" y="364"/>
                  </a:cubicBezTo>
                  <a:cubicBezTo>
                    <a:pt x="21956" y="364"/>
                    <a:pt x="21901" y="378"/>
                    <a:pt x="21836" y="419"/>
                  </a:cubicBezTo>
                  <a:lnTo>
                    <a:pt x="21836" y="296"/>
                  </a:lnTo>
                  <a:lnTo>
                    <a:pt x="21418" y="296"/>
                  </a:lnTo>
                  <a:cubicBezTo>
                    <a:pt x="21319" y="296"/>
                    <a:pt x="21319" y="419"/>
                    <a:pt x="21221" y="419"/>
                  </a:cubicBezTo>
                  <a:lnTo>
                    <a:pt x="21000" y="419"/>
                  </a:lnTo>
                  <a:cubicBezTo>
                    <a:pt x="20803" y="197"/>
                    <a:pt x="20606" y="99"/>
                    <a:pt x="20385" y="99"/>
                  </a:cubicBezTo>
                  <a:lnTo>
                    <a:pt x="20508" y="197"/>
                  </a:lnTo>
                  <a:cubicBezTo>
                    <a:pt x="20508" y="296"/>
                    <a:pt x="20606" y="296"/>
                    <a:pt x="20606" y="296"/>
                  </a:cubicBezTo>
                  <a:lnTo>
                    <a:pt x="20385" y="296"/>
                  </a:lnTo>
                  <a:cubicBezTo>
                    <a:pt x="20287" y="296"/>
                    <a:pt x="20287" y="419"/>
                    <a:pt x="20188" y="419"/>
                  </a:cubicBezTo>
                  <a:lnTo>
                    <a:pt x="20188" y="99"/>
                  </a:lnTo>
                  <a:lnTo>
                    <a:pt x="19893" y="99"/>
                  </a:lnTo>
                  <a:cubicBezTo>
                    <a:pt x="19992" y="197"/>
                    <a:pt x="19992" y="296"/>
                    <a:pt x="19992" y="296"/>
                  </a:cubicBezTo>
                  <a:cubicBezTo>
                    <a:pt x="19992" y="296"/>
                    <a:pt x="19992" y="419"/>
                    <a:pt x="19893" y="419"/>
                  </a:cubicBezTo>
                  <a:cubicBezTo>
                    <a:pt x="19770" y="419"/>
                    <a:pt x="19672" y="419"/>
                    <a:pt x="19574" y="296"/>
                  </a:cubicBezTo>
                  <a:lnTo>
                    <a:pt x="19475" y="197"/>
                  </a:lnTo>
                  <a:lnTo>
                    <a:pt x="19156" y="197"/>
                  </a:lnTo>
                  <a:cubicBezTo>
                    <a:pt x="19156" y="197"/>
                    <a:pt x="19057" y="296"/>
                    <a:pt x="19057" y="419"/>
                  </a:cubicBezTo>
                  <a:cubicBezTo>
                    <a:pt x="18959" y="296"/>
                    <a:pt x="18860" y="296"/>
                    <a:pt x="18762" y="296"/>
                  </a:cubicBezTo>
                  <a:cubicBezTo>
                    <a:pt x="18714" y="322"/>
                    <a:pt x="18676" y="333"/>
                    <a:pt x="18646" y="333"/>
                  </a:cubicBezTo>
                  <a:cubicBezTo>
                    <a:pt x="18536" y="333"/>
                    <a:pt x="18519" y="197"/>
                    <a:pt x="18442" y="197"/>
                  </a:cubicBezTo>
                  <a:cubicBezTo>
                    <a:pt x="18442" y="197"/>
                    <a:pt x="18344" y="99"/>
                    <a:pt x="18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2"/>
            <p:cNvSpPr/>
            <p:nvPr/>
          </p:nvSpPr>
          <p:spPr>
            <a:xfrm>
              <a:off x="7118150" y="5084325"/>
              <a:ext cx="38125" cy="28325"/>
            </a:xfrm>
            <a:custGeom>
              <a:avLst/>
              <a:gdLst/>
              <a:ahLst/>
              <a:cxnLst/>
              <a:rect l="l" t="t" r="r" b="b"/>
              <a:pathLst>
                <a:path w="1525" h="1133" extrusionOk="0">
                  <a:moveTo>
                    <a:pt x="517" y="1"/>
                  </a:moveTo>
                  <a:cubicBezTo>
                    <a:pt x="394" y="99"/>
                    <a:pt x="517" y="198"/>
                    <a:pt x="615" y="198"/>
                  </a:cubicBezTo>
                  <a:cubicBezTo>
                    <a:pt x="517" y="321"/>
                    <a:pt x="394" y="419"/>
                    <a:pt x="394" y="517"/>
                  </a:cubicBezTo>
                  <a:lnTo>
                    <a:pt x="812" y="517"/>
                  </a:lnTo>
                  <a:cubicBezTo>
                    <a:pt x="713" y="616"/>
                    <a:pt x="615" y="616"/>
                    <a:pt x="615" y="714"/>
                  </a:cubicBezTo>
                  <a:lnTo>
                    <a:pt x="517" y="616"/>
                  </a:lnTo>
                  <a:cubicBezTo>
                    <a:pt x="394" y="616"/>
                    <a:pt x="394" y="714"/>
                    <a:pt x="295" y="714"/>
                  </a:cubicBezTo>
                  <a:lnTo>
                    <a:pt x="295" y="616"/>
                  </a:lnTo>
                  <a:cubicBezTo>
                    <a:pt x="295" y="616"/>
                    <a:pt x="197" y="616"/>
                    <a:pt x="99" y="517"/>
                  </a:cubicBezTo>
                  <a:lnTo>
                    <a:pt x="0" y="616"/>
                  </a:lnTo>
                  <a:cubicBezTo>
                    <a:pt x="99" y="616"/>
                    <a:pt x="99" y="714"/>
                    <a:pt x="99" y="812"/>
                  </a:cubicBezTo>
                  <a:cubicBezTo>
                    <a:pt x="99" y="935"/>
                    <a:pt x="0" y="1034"/>
                    <a:pt x="0" y="1132"/>
                  </a:cubicBezTo>
                  <a:lnTo>
                    <a:pt x="99" y="1132"/>
                  </a:lnTo>
                  <a:cubicBezTo>
                    <a:pt x="295" y="935"/>
                    <a:pt x="713" y="935"/>
                    <a:pt x="910" y="616"/>
                  </a:cubicBezTo>
                  <a:cubicBezTo>
                    <a:pt x="910" y="616"/>
                    <a:pt x="1008" y="616"/>
                    <a:pt x="1008" y="714"/>
                  </a:cubicBezTo>
                  <a:lnTo>
                    <a:pt x="1008" y="517"/>
                  </a:lnTo>
                  <a:cubicBezTo>
                    <a:pt x="1073" y="546"/>
                    <a:pt x="1119" y="558"/>
                    <a:pt x="1154" y="558"/>
                  </a:cubicBezTo>
                  <a:cubicBezTo>
                    <a:pt x="1238" y="558"/>
                    <a:pt x="1259" y="489"/>
                    <a:pt x="1328" y="419"/>
                  </a:cubicBezTo>
                  <a:lnTo>
                    <a:pt x="1525" y="419"/>
                  </a:lnTo>
                  <a:lnTo>
                    <a:pt x="1525" y="1"/>
                  </a:lnTo>
                  <a:lnTo>
                    <a:pt x="1008" y="1"/>
                  </a:lnTo>
                  <a:lnTo>
                    <a:pt x="1008" y="198"/>
                  </a:lnTo>
                  <a:lnTo>
                    <a:pt x="910" y="99"/>
                  </a:lnTo>
                  <a:lnTo>
                    <a:pt x="713" y="99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2"/>
            <p:cNvSpPr/>
            <p:nvPr/>
          </p:nvSpPr>
          <p:spPr>
            <a:xfrm>
              <a:off x="7038850" y="5112625"/>
              <a:ext cx="53500" cy="22750"/>
            </a:xfrm>
            <a:custGeom>
              <a:avLst/>
              <a:gdLst/>
              <a:ahLst/>
              <a:cxnLst/>
              <a:rect l="l" t="t" r="r" b="b"/>
              <a:pathLst>
                <a:path w="2140" h="910" extrusionOk="0">
                  <a:moveTo>
                    <a:pt x="1943" y="0"/>
                  </a:moveTo>
                  <a:lnTo>
                    <a:pt x="1722" y="197"/>
                  </a:lnTo>
                  <a:cubicBezTo>
                    <a:pt x="1230" y="295"/>
                    <a:pt x="713" y="418"/>
                    <a:pt x="295" y="615"/>
                  </a:cubicBezTo>
                  <a:lnTo>
                    <a:pt x="295" y="713"/>
                  </a:lnTo>
                  <a:lnTo>
                    <a:pt x="197" y="713"/>
                  </a:lnTo>
                  <a:cubicBezTo>
                    <a:pt x="99" y="812"/>
                    <a:pt x="99" y="812"/>
                    <a:pt x="0" y="910"/>
                  </a:cubicBezTo>
                  <a:lnTo>
                    <a:pt x="197" y="910"/>
                  </a:lnTo>
                  <a:cubicBezTo>
                    <a:pt x="295" y="910"/>
                    <a:pt x="394" y="910"/>
                    <a:pt x="394" y="812"/>
                  </a:cubicBezTo>
                  <a:cubicBezTo>
                    <a:pt x="492" y="812"/>
                    <a:pt x="492" y="910"/>
                    <a:pt x="492" y="910"/>
                  </a:cubicBezTo>
                  <a:cubicBezTo>
                    <a:pt x="615" y="713"/>
                    <a:pt x="713" y="812"/>
                    <a:pt x="812" y="713"/>
                  </a:cubicBezTo>
                  <a:cubicBezTo>
                    <a:pt x="910" y="615"/>
                    <a:pt x="1008" y="615"/>
                    <a:pt x="1107" y="516"/>
                  </a:cubicBezTo>
                  <a:lnTo>
                    <a:pt x="1426" y="516"/>
                  </a:lnTo>
                  <a:lnTo>
                    <a:pt x="1426" y="713"/>
                  </a:lnTo>
                  <a:lnTo>
                    <a:pt x="1107" y="713"/>
                  </a:lnTo>
                  <a:cubicBezTo>
                    <a:pt x="1230" y="713"/>
                    <a:pt x="1230" y="812"/>
                    <a:pt x="1230" y="812"/>
                  </a:cubicBezTo>
                  <a:lnTo>
                    <a:pt x="1426" y="812"/>
                  </a:lnTo>
                  <a:cubicBezTo>
                    <a:pt x="1584" y="812"/>
                    <a:pt x="1678" y="686"/>
                    <a:pt x="1823" y="686"/>
                  </a:cubicBezTo>
                  <a:cubicBezTo>
                    <a:pt x="1859" y="686"/>
                    <a:pt x="1899" y="693"/>
                    <a:pt x="1943" y="713"/>
                  </a:cubicBezTo>
                  <a:cubicBezTo>
                    <a:pt x="1943" y="615"/>
                    <a:pt x="1943" y="516"/>
                    <a:pt x="2041" y="516"/>
                  </a:cubicBezTo>
                  <a:cubicBezTo>
                    <a:pt x="1943" y="418"/>
                    <a:pt x="1722" y="418"/>
                    <a:pt x="1844" y="295"/>
                  </a:cubicBezTo>
                  <a:lnTo>
                    <a:pt x="2140" y="295"/>
                  </a:lnTo>
                  <a:lnTo>
                    <a:pt x="2140" y="98"/>
                  </a:lnTo>
                  <a:cubicBezTo>
                    <a:pt x="2041" y="98"/>
                    <a:pt x="2041" y="98"/>
                    <a:pt x="19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2"/>
            <p:cNvSpPr/>
            <p:nvPr/>
          </p:nvSpPr>
          <p:spPr>
            <a:xfrm>
              <a:off x="6431500" y="4806625"/>
              <a:ext cx="15375" cy="36775"/>
            </a:xfrm>
            <a:custGeom>
              <a:avLst/>
              <a:gdLst/>
              <a:ahLst/>
              <a:cxnLst/>
              <a:rect l="l" t="t" r="r" b="b"/>
              <a:pathLst>
                <a:path w="615" h="1471" extrusionOk="0">
                  <a:moveTo>
                    <a:pt x="203" y="0"/>
                  </a:moveTo>
                  <a:cubicBezTo>
                    <a:pt x="167" y="0"/>
                    <a:pt x="131" y="11"/>
                    <a:pt x="99" y="44"/>
                  </a:cubicBezTo>
                  <a:cubicBezTo>
                    <a:pt x="197" y="241"/>
                    <a:pt x="320" y="364"/>
                    <a:pt x="418" y="462"/>
                  </a:cubicBezTo>
                  <a:cubicBezTo>
                    <a:pt x="418" y="659"/>
                    <a:pt x="197" y="659"/>
                    <a:pt x="99" y="757"/>
                  </a:cubicBezTo>
                  <a:cubicBezTo>
                    <a:pt x="197" y="757"/>
                    <a:pt x="197" y="855"/>
                    <a:pt x="197" y="855"/>
                  </a:cubicBezTo>
                  <a:cubicBezTo>
                    <a:pt x="0" y="978"/>
                    <a:pt x="197" y="1175"/>
                    <a:pt x="99" y="1372"/>
                  </a:cubicBezTo>
                  <a:cubicBezTo>
                    <a:pt x="197" y="1372"/>
                    <a:pt x="320" y="1372"/>
                    <a:pt x="418" y="1470"/>
                  </a:cubicBezTo>
                  <a:lnTo>
                    <a:pt x="517" y="1372"/>
                  </a:lnTo>
                  <a:lnTo>
                    <a:pt x="517" y="1175"/>
                  </a:lnTo>
                  <a:cubicBezTo>
                    <a:pt x="615" y="1077"/>
                    <a:pt x="418" y="1077"/>
                    <a:pt x="517" y="978"/>
                  </a:cubicBezTo>
                  <a:lnTo>
                    <a:pt x="517" y="757"/>
                  </a:lnTo>
                  <a:lnTo>
                    <a:pt x="615" y="757"/>
                  </a:lnTo>
                  <a:cubicBezTo>
                    <a:pt x="615" y="659"/>
                    <a:pt x="517" y="659"/>
                    <a:pt x="418" y="659"/>
                  </a:cubicBezTo>
                  <a:cubicBezTo>
                    <a:pt x="517" y="560"/>
                    <a:pt x="517" y="462"/>
                    <a:pt x="615" y="241"/>
                  </a:cubicBezTo>
                  <a:cubicBezTo>
                    <a:pt x="517" y="241"/>
                    <a:pt x="517" y="44"/>
                    <a:pt x="418" y="44"/>
                  </a:cubicBezTo>
                  <a:cubicBezTo>
                    <a:pt x="353" y="44"/>
                    <a:pt x="276" y="0"/>
                    <a:pt x="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2"/>
            <p:cNvSpPr/>
            <p:nvPr/>
          </p:nvSpPr>
          <p:spPr>
            <a:xfrm>
              <a:off x="6962000" y="5140900"/>
              <a:ext cx="30775" cy="17850"/>
            </a:xfrm>
            <a:custGeom>
              <a:avLst/>
              <a:gdLst/>
              <a:ahLst/>
              <a:cxnLst/>
              <a:rect l="l" t="t" r="r" b="b"/>
              <a:pathLst>
                <a:path w="1231" h="714" extrusionOk="0">
                  <a:moveTo>
                    <a:pt x="1009" y="0"/>
                  </a:moveTo>
                  <a:cubicBezTo>
                    <a:pt x="1009" y="99"/>
                    <a:pt x="714" y="99"/>
                    <a:pt x="714" y="295"/>
                  </a:cubicBezTo>
                  <a:cubicBezTo>
                    <a:pt x="714" y="197"/>
                    <a:pt x="615" y="197"/>
                    <a:pt x="615" y="197"/>
                  </a:cubicBezTo>
                  <a:lnTo>
                    <a:pt x="492" y="295"/>
                  </a:lnTo>
                  <a:cubicBezTo>
                    <a:pt x="452" y="254"/>
                    <a:pt x="394" y="231"/>
                    <a:pt x="327" y="231"/>
                  </a:cubicBezTo>
                  <a:cubicBezTo>
                    <a:pt x="231" y="231"/>
                    <a:pt x="116" y="278"/>
                    <a:pt x="1" y="394"/>
                  </a:cubicBezTo>
                  <a:lnTo>
                    <a:pt x="394" y="394"/>
                  </a:lnTo>
                  <a:cubicBezTo>
                    <a:pt x="296" y="517"/>
                    <a:pt x="296" y="615"/>
                    <a:pt x="296" y="713"/>
                  </a:cubicBezTo>
                  <a:cubicBezTo>
                    <a:pt x="394" y="713"/>
                    <a:pt x="492" y="713"/>
                    <a:pt x="492" y="615"/>
                  </a:cubicBezTo>
                  <a:lnTo>
                    <a:pt x="492" y="394"/>
                  </a:lnTo>
                  <a:cubicBezTo>
                    <a:pt x="615" y="295"/>
                    <a:pt x="714" y="295"/>
                    <a:pt x="812" y="295"/>
                  </a:cubicBezTo>
                  <a:cubicBezTo>
                    <a:pt x="812" y="517"/>
                    <a:pt x="910" y="615"/>
                    <a:pt x="910" y="713"/>
                  </a:cubicBezTo>
                  <a:cubicBezTo>
                    <a:pt x="1009" y="615"/>
                    <a:pt x="1107" y="615"/>
                    <a:pt x="1107" y="615"/>
                  </a:cubicBezTo>
                  <a:cubicBezTo>
                    <a:pt x="1107" y="517"/>
                    <a:pt x="1230" y="517"/>
                    <a:pt x="1230" y="394"/>
                  </a:cubicBezTo>
                  <a:cubicBezTo>
                    <a:pt x="1107" y="394"/>
                    <a:pt x="1107" y="295"/>
                    <a:pt x="1009" y="295"/>
                  </a:cubicBezTo>
                  <a:cubicBezTo>
                    <a:pt x="1009" y="295"/>
                    <a:pt x="1107" y="197"/>
                    <a:pt x="1230" y="197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2"/>
            <p:cNvSpPr/>
            <p:nvPr/>
          </p:nvSpPr>
          <p:spPr>
            <a:xfrm>
              <a:off x="7256450" y="4566725"/>
              <a:ext cx="22775" cy="28325"/>
            </a:xfrm>
            <a:custGeom>
              <a:avLst/>
              <a:gdLst/>
              <a:ahLst/>
              <a:cxnLst/>
              <a:rect l="l" t="t" r="r" b="b"/>
              <a:pathLst>
                <a:path w="911" h="1133" extrusionOk="0">
                  <a:moveTo>
                    <a:pt x="99" y="1"/>
                  </a:moveTo>
                  <a:cubicBezTo>
                    <a:pt x="99" y="124"/>
                    <a:pt x="1" y="124"/>
                    <a:pt x="1" y="222"/>
                  </a:cubicBezTo>
                  <a:cubicBezTo>
                    <a:pt x="99" y="321"/>
                    <a:pt x="99" y="517"/>
                    <a:pt x="296" y="517"/>
                  </a:cubicBezTo>
                  <a:cubicBezTo>
                    <a:pt x="394" y="616"/>
                    <a:pt x="394" y="739"/>
                    <a:pt x="394" y="837"/>
                  </a:cubicBezTo>
                  <a:lnTo>
                    <a:pt x="517" y="837"/>
                  </a:lnTo>
                  <a:cubicBezTo>
                    <a:pt x="616" y="837"/>
                    <a:pt x="616" y="935"/>
                    <a:pt x="616" y="935"/>
                  </a:cubicBezTo>
                  <a:cubicBezTo>
                    <a:pt x="616" y="1034"/>
                    <a:pt x="714" y="1034"/>
                    <a:pt x="714" y="1132"/>
                  </a:cubicBezTo>
                  <a:lnTo>
                    <a:pt x="911" y="1132"/>
                  </a:lnTo>
                  <a:cubicBezTo>
                    <a:pt x="812" y="935"/>
                    <a:pt x="812" y="616"/>
                    <a:pt x="517" y="517"/>
                  </a:cubicBezTo>
                  <a:lnTo>
                    <a:pt x="517" y="419"/>
                  </a:lnTo>
                  <a:cubicBezTo>
                    <a:pt x="296" y="321"/>
                    <a:pt x="198" y="124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2"/>
            <p:cNvSpPr/>
            <p:nvPr/>
          </p:nvSpPr>
          <p:spPr>
            <a:xfrm>
              <a:off x="6433950" y="4846425"/>
              <a:ext cx="15400" cy="27700"/>
            </a:xfrm>
            <a:custGeom>
              <a:avLst/>
              <a:gdLst/>
              <a:ahLst/>
              <a:cxnLst/>
              <a:rect l="l" t="t" r="r" b="b"/>
              <a:pathLst>
                <a:path w="616" h="1108" extrusionOk="0">
                  <a:moveTo>
                    <a:pt x="1" y="1"/>
                  </a:moveTo>
                  <a:lnTo>
                    <a:pt x="99" y="99"/>
                  </a:lnTo>
                  <a:cubicBezTo>
                    <a:pt x="99" y="198"/>
                    <a:pt x="1" y="198"/>
                    <a:pt x="1" y="296"/>
                  </a:cubicBezTo>
                  <a:lnTo>
                    <a:pt x="419" y="296"/>
                  </a:lnTo>
                  <a:lnTo>
                    <a:pt x="419" y="394"/>
                  </a:lnTo>
                  <a:lnTo>
                    <a:pt x="1" y="394"/>
                  </a:lnTo>
                  <a:cubicBezTo>
                    <a:pt x="99" y="493"/>
                    <a:pt x="99" y="493"/>
                    <a:pt x="99" y="616"/>
                  </a:cubicBezTo>
                  <a:lnTo>
                    <a:pt x="99" y="714"/>
                  </a:lnTo>
                  <a:cubicBezTo>
                    <a:pt x="222" y="714"/>
                    <a:pt x="222" y="714"/>
                    <a:pt x="320" y="616"/>
                  </a:cubicBezTo>
                  <a:cubicBezTo>
                    <a:pt x="320" y="812"/>
                    <a:pt x="517" y="812"/>
                    <a:pt x="517" y="1009"/>
                  </a:cubicBezTo>
                  <a:cubicBezTo>
                    <a:pt x="517" y="1009"/>
                    <a:pt x="615" y="1009"/>
                    <a:pt x="615" y="1108"/>
                  </a:cubicBezTo>
                  <a:cubicBezTo>
                    <a:pt x="615" y="714"/>
                    <a:pt x="517" y="493"/>
                    <a:pt x="419" y="198"/>
                  </a:cubicBezTo>
                  <a:lnTo>
                    <a:pt x="320" y="198"/>
                  </a:lnTo>
                  <a:cubicBezTo>
                    <a:pt x="222" y="198"/>
                    <a:pt x="222" y="99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2"/>
            <p:cNvSpPr/>
            <p:nvPr/>
          </p:nvSpPr>
          <p:spPr>
            <a:xfrm>
              <a:off x="6633750" y="5092325"/>
              <a:ext cx="30750" cy="17850"/>
            </a:xfrm>
            <a:custGeom>
              <a:avLst/>
              <a:gdLst/>
              <a:ahLst/>
              <a:cxnLst/>
              <a:rect l="l" t="t" r="r" b="b"/>
              <a:pathLst>
                <a:path w="1230" h="714" extrusionOk="0">
                  <a:moveTo>
                    <a:pt x="98" y="1"/>
                  </a:moveTo>
                  <a:cubicBezTo>
                    <a:pt x="0" y="1"/>
                    <a:pt x="0" y="1"/>
                    <a:pt x="0" y="99"/>
                  </a:cubicBezTo>
                  <a:cubicBezTo>
                    <a:pt x="98" y="99"/>
                    <a:pt x="98" y="197"/>
                    <a:pt x="221" y="296"/>
                  </a:cubicBezTo>
                  <a:lnTo>
                    <a:pt x="418" y="296"/>
                  </a:lnTo>
                  <a:lnTo>
                    <a:pt x="418" y="394"/>
                  </a:lnTo>
                  <a:cubicBezTo>
                    <a:pt x="516" y="394"/>
                    <a:pt x="615" y="394"/>
                    <a:pt x="713" y="492"/>
                  </a:cubicBezTo>
                  <a:lnTo>
                    <a:pt x="713" y="615"/>
                  </a:lnTo>
                  <a:lnTo>
                    <a:pt x="1131" y="615"/>
                  </a:lnTo>
                  <a:cubicBezTo>
                    <a:pt x="1131" y="714"/>
                    <a:pt x="1230" y="714"/>
                    <a:pt x="1230" y="714"/>
                  </a:cubicBezTo>
                  <a:cubicBezTo>
                    <a:pt x="1230" y="492"/>
                    <a:pt x="934" y="492"/>
                    <a:pt x="836" y="296"/>
                  </a:cubicBezTo>
                  <a:cubicBezTo>
                    <a:pt x="615" y="296"/>
                    <a:pt x="320" y="99"/>
                    <a:pt x="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2"/>
            <p:cNvSpPr/>
            <p:nvPr/>
          </p:nvSpPr>
          <p:spPr>
            <a:xfrm>
              <a:off x="6995200" y="5138425"/>
              <a:ext cx="22775" cy="15400"/>
            </a:xfrm>
            <a:custGeom>
              <a:avLst/>
              <a:gdLst/>
              <a:ahLst/>
              <a:cxnLst/>
              <a:rect l="l" t="t" r="r" b="b"/>
              <a:pathLst>
                <a:path w="911" h="616" extrusionOk="0">
                  <a:moveTo>
                    <a:pt x="714" y="1"/>
                  </a:moveTo>
                  <a:cubicBezTo>
                    <a:pt x="517" y="1"/>
                    <a:pt x="197" y="1"/>
                    <a:pt x="0" y="99"/>
                  </a:cubicBezTo>
                  <a:cubicBezTo>
                    <a:pt x="0" y="198"/>
                    <a:pt x="99" y="198"/>
                    <a:pt x="99" y="296"/>
                  </a:cubicBezTo>
                  <a:cubicBezTo>
                    <a:pt x="296" y="198"/>
                    <a:pt x="517" y="198"/>
                    <a:pt x="714" y="198"/>
                  </a:cubicBezTo>
                  <a:lnTo>
                    <a:pt x="714" y="1"/>
                  </a:lnTo>
                  <a:close/>
                  <a:moveTo>
                    <a:pt x="714" y="198"/>
                  </a:moveTo>
                  <a:cubicBezTo>
                    <a:pt x="615" y="394"/>
                    <a:pt x="394" y="394"/>
                    <a:pt x="394" y="616"/>
                  </a:cubicBezTo>
                  <a:lnTo>
                    <a:pt x="812" y="616"/>
                  </a:lnTo>
                  <a:cubicBezTo>
                    <a:pt x="812" y="493"/>
                    <a:pt x="812" y="493"/>
                    <a:pt x="910" y="394"/>
                  </a:cubicBezTo>
                  <a:cubicBezTo>
                    <a:pt x="812" y="394"/>
                    <a:pt x="812" y="296"/>
                    <a:pt x="714" y="1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2"/>
            <p:cNvSpPr/>
            <p:nvPr/>
          </p:nvSpPr>
          <p:spPr>
            <a:xfrm>
              <a:off x="6703200" y="5120000"/>
              <a:ext cx="17850" cy="18450"/>
            </a:xfrm>
            <a:custGeom>
              <a:avLst/>
              <a:gdLst/>
              <a:ahLst/>
              <a:cxnLst/>
              <a:rect l="l" t="t" r="r" b="b"/>
              <a:pathLst>
                <a:path w="714" h="738" extrusionOk="0">
                  <a:moveTo>
                    <a:pt x="394" y="0"/>
                  </a:moveTo>
                  <a:cubicBezTo>
                    <a:pt x="296" y="123"/>
                    <a:pt x="197" y="123"/>
                    <a:pt x="197" y="123"/>
                  </a:cubicBezTo>
                  <a:lnTo>
                    <a:pt x="197" y="320"/>
                  </a:lnTo>
                  <a:cubicBezTo>
                    <a:pt x="99" y="320"/>
                    <a:pt x="1" y="320"/>
                    <a:pt x="99" y="418"/>
                  </a:cubicBezTo>
                  <a:lnTo>
                    <a:pt x="197" y="418"/>
                  </a:lnTo>
                  <a:cubicBezTo>
                    <a:pt x="296" y="517"/>
                    <a:pt x="517" y="615"/>
                    <a:pt x="615" y="738"/>
                  </a:cubicBezTo>
                  <a:cubicBezTo>
                    <a:pt x="714" y="615"/>
                    <a:pt x="714" y="517"/>
                    <a:pt x="714" y="517"/>
                  </a:cubicBezTo>
                  <a:cubicBezTo>
                    <a:pt x="615" y="418"/>
                    <a:pt x="615" y="418"/>
                    <a:pt x="517" y="320"/>
                  </a:cubicBezTo>
                  <a:lnTo>
                    <a:pt x="517" y="0"/>
                  </a:lnTo>
                  <a:cubicBezTo>
                    <a:pt x="517" y="123"/>
                    <a:pt x="394" y="123"/>
                    <a:pt x="394" y="123"/>
                  </a:cubicBezTo>
                  <a:lnTo>
                    <a:pt x="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22"/>
            <p:cNvSpPr/>
            <p:nvPr/>
          </p:nvSpPr>
          <p:spPr>
            <a:xfrm>
              <a:off x="6679850" y="5113975"/>
              <a:ext cx="20925" cy="14025"/>
            </a:xfrm>
            <a:custGeom>
              <a:avLst/>
              <a:gdLst/>
              <a:ahLst/>
              <a:cxnLst/>
              <a:rect l="l" t="t" r="r" b="b"/>
              <a:pathLst>
                <a:path w="837" h="561" extrusionOk="0">
                  <a:moveTo>
                    <a:pt x="320" y="1"/>
                  </a:moveTo>
                  <a:cubicBezTo>
                    <a:pt x="287" y="1"/>
                    <a:pt x="254" y="12"/>
                    <a:pt x="222" y="44"/>
                  </a:cubicBezTo>
                  <a:cubicBezTo>
                    <a:pt x="222" y="143"/>
                    <a:pt x="222" y="241"/>
                    <a:pt x="0" y="241"/>
                  </a:cubicBezTo>
                  <a:lnTo>
                    <a:pt x="0" y="462"/>
                  </a:lnTo>
                  <a:lnTo>
                    <a:pt x="222" y="462"/>
                  </a:lnTo>
                  <a:cubicBezTo>
                    <a:pt x="320" y="462"/>
                    <a:pt x="320" y="561"/>
                    <a:pt x="418" y="561"/>
                  </a:cubicBezTo>
                  <a:lnTo>
                    <a:pt x="418" y="364"/>
                  </a:lnTo>
                  <a:lnTo>
                    <a:pt x="320" y="241"/>
                  </a:lnTo>
                  <a:cubicBezTo>
                    <a:pt x="418" y="241"/>
                    <a:pt x="517" y="241"/>
                    <a:pt x="836" y="143"/>
                  </a:cubicBezTo>
                  <a:cubicBezTo>
                    <a:pt x="713" y="143"/>
                    <a:pt x="615" y="44"/>
                    <a:pt x="517" y="44"/>
                  </a:cubicBezTo>
                  <a:cubicBezTo>
                    <a:pt x="451" y="44"/>
                    <a:pt x="385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22"/>
            <p:cNvSpPr/>
            <p:nvPr/>
          </p:nvSpPr>
          <p:spPr>
            <a:xfrm>
              <a:off x="6454850" y="4928800"/>
              <a:ext cx="15400" cy="25250"/>
            </a:xfrm>
            <a:custGeom>
              <a:avLst/>
              <a:gdLst/>
              <a:ahLst/>
              <a:cxnLst/>
              <a:rect l="l" t="t" r="r" b="b"/>
              <a:pathLst>
                <a:path w="616" h="1010" extrusionOk="0">
                  <a:moveTo>
                    <a:pt x="111" y="1"/>
                  </a:moveTo>
                  <a:cubicBezTo>
                    <a:pt x="74" y="1"/>
                    <a:pt x="50" y="26"/>
                    <a:pt x="1" y="75"/>
                  </a:cubicBezTo>
                  <a:cubicBezTo>
                    <a:pt x="99" y="173"/>
                    <a:pt x="99" y="271"/>
                    <a:pt x="197" y="394"/>
                  </a:cubicBezTo>
                  <a:cubicBezTo>
                    <a:pt x="197" y="493"/>
                    <a:pt x="197" y="493"/>
                    <a:pt x="296" y="493"/>
                  </a:cubicBezTo>
                  <a:lnTo>
                    <a:pt x="296" y="689"/>
                  </a:lnTo>
                  <a:cubicBezTo>
                    <a:pt x="296" y="788"/>
                    <a:pt x="394" y="788"/>
                    <a:pt x="492" y="886"/>
                  </a:cubicBezTo>
                  <a:lnTo>
                    <a:pt x="492" y="1009"/>
                  </a:lnTo>
                  <a:lnTo>
                    <a:pt x="615" y="1009"/>
                  </a:lnTo>
                  <a:lnTo>
                    <a:pt x="615" y="689"/>
                  </a:lnTo>
                  <a:cubicBezTo>
                    <a:pt x="492" y="493"/>
                    <a:pt x="296" y="394"/>
                    <a:pt x="197" y="173"/>
                  </a:cubicBezTo>
                  <a:lnTo>
                    <a:pt x="296" y="75"/>
                  </a:lnTo>
                  <a:cubicBezTo>
                    <a:pt x="197" y="26"/>
                    <a:pt x="148" y="1"/>
                    <a:pt x="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2"/>
            <p:cNvSpPr/>
            <p:nvPr/>
          </p:nvSpPr>
          <p:spPr>
            <a:xfrm>
              <a:off x="6949100" y="5148275"/>
              <a:ext cx="15375" cy="12925"/>
            </a:xfrm>
            <a:custGeom>
              <a:avLst/>
              <a:gdLst/>
              <a:ahLst/>
              <a:cxnLst/>
              <a:rect l="l" t="t" r="r" b="b"/>
              <a:pathLst>
                <a:path w="615" h="517" extrusionOk="0">
                  <a:moveTo>
                    <a:pt x="99" y="0"/>
                  </a:moveTo>
                  <a:lnTo>
                    <a:pt x="0" y="99"/>
                  </a:lnTo>
                  <a:cubicBezTo>
                    <a:pt x="52" y="216"/>
                    <a:pt x="132" y="243"/>
                    <a:pt x="210" y="243"/>
                  </a:cubicBezTo>
                  <a:cubicBezTo>
                    <a:pt x="279" y="243"/>
                    <a:pt x="347" y="222"/>
                    <a:pt x="394" y="222"/>
                  </a:cubicBezTo>
                  <a:cubicBezTo>
                    <a:pt x="517" y="222"/>
                    <a:pt x="517" y="222"/>
                    <a:pt x="517" y="99"/>
                  </a:cubicBezTo>
                  <a:cubicBezTo>
                    <a:pt x="517" y="99"/>
                    <a:pt x="517" y="0"/>
                    <a:pt x="394" y="0"/>
                  </a:cubicBezTo>
                  <a:cubicBezTo>
                    <a:pt x="361" y="33"/>
                    <a:pt x="328" y="44"/>
                    <a:pt x="295" y="44"/>
                  </a:cubicBezTo>
                  <a:cubicBezTo>
                    <a:pt x="230" y="44"/>
                    <a:pt x="164" y="0"/>
                    <a:pt x="99" y="0"/>
                  </a:cubicBezTo>
                  <a:close/>
                  <a:moveTo>
                    <a:pt x="394" y="222"/>
                  </a:moveTo>
                  <a:lnTo>
                    <a:pt x="394" y="320"/>
                  </a:lnTo>
                  <a:cubicBezTo>
                    <a:pt x="295" y="320"/>
                    <a:pt x="197" y="418"/>
                    <a:pt x="0" y="418"/>
                  </a:cubicBezTo>
                  <a:cubicBezTo>
                    <a:pt x="99" y="418"/>
                    <a:pt x="295" y="517"/>
                    <a:pt x="295" y="517"/>
                  </a:cubicBezTo>
                  <a:cubicBezTo>
                    <a:pt x="394" y="517"/>
                    <a:pt x="517" y="418"/>
                    <a:pt x="615" y="418"/>
                  </a:cubicBezTo>
                  <a:cubicBezTo>
                    <a:pt x="615" y="320"/>
                    <a:pt x="517" y="320"/>
                    <a:pt x="394" y="2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2"/>
            <p:cNvSpPr/>
            <p:nvPr/>
          </p:nvSpPr>
          <p:spPr>
            <a:xfrm>
              <a:off x="6767125" y="4425975"/>
              <a:ext cx="22775" cy="10975"/>
            </a:xfrm>
            <a:custGeom>
              <a:avLst/>
              <a:gdLst/>
              <a:ahLst/>
              <a:cxnLst/>
              <a:rect l="l" t="t" r="r" b="b"/>
              <a:pathLst>
                <a:path w="911" h="439" extrusionOk="0">
                  <a:moveTo>
                    <a:pt x="714" y="0"/>
                  </a:moveTo>
                  <a:cubicBezTo>
                    <a:pt x="517" y="98"/>
                    <a:pt x="198" y="221"/>
                    <a:pt x="1" y="221"/>
                  </a:cubicBezTo>
                  <a:lnTo>
                    <a:pt x="1" y="418"/>
                  </a:lnTo>
                  <a:cubicBezTo>
                    <a:pt x="30" y="432"/>
                    <a:pt x="56" y="438"/>
                    <a:pt x="82" y="438"/>
                  </a:cubicBezTo>
                  <a:cubicBezTo>
                    <a:pt x="204" y="438"/>
                    <a:pt x="293" y="299"/>
                    <a:pt x="427" y="299"/>
                  </a:cubicBezTo>
                  <a:cubicBezTo>
                    <a:pt x="455" y="299"/>
                    <a:pt x="485" y="305"/>
                    <a:pt x="517" y="320"/>
                  </a:cubicBezTo>
                  <a:cubicBezTo>
                    <a:pt x="616" y="320"/>
                    <a:pt x="812" y="221"/>
                    <a:pt x="911" y="98"/>
                  </a:cubicBezTo>
                  <a:cubicBezTo>
                    <a:pt x="812" y="98"/>
                    <a:pt x="812" y="0"/>
                    <a:pt x="7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2"/>
            <p:cNvSpPr/>
            <p:nvPr/>
          </p:nvSpPr>
          <p:spPr>
            <a:xfrm>
              <a:off x="7092325" y="5107700"/>
              <a:ext cx="15400" cy="12325"/>
            </a:xfrm>
            <a:custGeom>
              <a:avLst/>
              <a:gdLst/>
              <a:ahLst/>
              <a:cxnLst/>
              <a:rect l="l" t="t" r="r" b="b"/>
              <a:pathLst>
                <a:path w="616" h="493" extrusionOk="0">
                  <a:moveTo>
                    <a:pt x="99" y="0"/>
                  </a:moveTo>
                  <a:cubicBezTo>
                    <a:pt x="99" y="99"/>
                    <a:pt x="1" y="197"/>
                    <a:pt x="1" y="295"/>
                  </a:cubicBezTo>
                  <a:lnTo>
                    <a:pt x="320" y="295"/>
                  </a:lnTo>
                  <a:cubicBezTo>
                    <a:pt x="320" y="394"/>
                    <a:pt x="419" y="492"/>
                    <a:pt x="419" y="492"/>
                  </a:cubicBezTo>
                  <a:lnTo>
                    <a:pt x="615" y="492"/>
                  </a:lnTo>
                  <a:lnTo>
                    <a:pt x="615" y="394"/>
                  </a:lnTo>
                  <a:cubicBezTo>
                    <a:pt x="419" y="394"/>
                    <a:pt x="615" y="197"/>
                    <a:pt x="517" y="197"/>
                  </a:cubicBezTo>
                  <a:cubicBezTo>
                    <a:pt x="419" y="99"/>
                    <a:pt x="197" y="99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2"/>
            <p:cNvSpPr/>
            <p:nvPr/>
          </p:nvSpPr>
          <p:spPr>
            <a:xfrm>
              <a:off x="6444400" y="4877175"/>
              <a:ext cx="10475" cy="17225"/>
            </a:xfrm>
            <a:custGeom>
              <a:avLst/>
              <a:gdLst/>
              <a:ahLst/>
              <a:cxnLst/>
              <a:rect l="l" t="t" r="r" b="b"/>
              <a:pathLst>
                <a:path w="419" h="689" extrusionOk="0">
                  <a:moveTo>
                    <a:pt x="99" y="0"/>
                  </a:moveTo>
                  <a:lnTo>
                    <a:pt x="1" y="99"/>
                  </a:lnTo>
                  <a:cubicBezTo>
                    <a:pt x="99" y="197"/>
                    <a:pt x="99" y="197"/>
                    <a:pt x="197" y="296"/>
                  </a:cubicBezTo>
                  <a:cubicBezTo>
                    <a:pt x="296" y="394"/>
                    <a:pt x="296" y="492"/>
                    <a:pt x="197" y="615"/>
                  </a:cubicBezTo>
                  <a:cubicBezTo>
                    <a:pt x="247" y="664"/>
                    <a:pt x="271" y="689"/>
                    <a:pt x="299" y="689"/>
                  </a:cubicBezTo>
                  <a:cubicBezTo>
                    <a:pt x="326" y="689"/>
                    <a:pt x="357" y="664"/>
                    <a:pt x="419" y="615"/>
                  </a:cubicBezTo>
                  <a:lnTo>
                    <a:pt x="419" y="197"/>
                  </a:lnTo>
                  <a:cubicBezTo>
                    <a:pt x="296" y="197"/>
                    <a:pt x="296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2"/>
            <p:cNvSpPr/>
            <p:nvPr/>
          </p:nvSpPr>
          <p:spPr>
            <a:xfrm>
              <a:off x="6451775" y="4897450"/>
              <a:ext cx="10475" cy="15400"/>
            </a:xfrm>
            <a:custGeom>
              <a:avLst/>
              <a:gdLst/>
              <a:ahLst/>
              <a:cxnLst/>
              <a:rect l="l" t="t" r="r" b="b"/>
              <a:pathLst>
                <a:path w="419" h="616" extrusionOk="0">
                  <a:moveTo>
                    <a:pt x="124" y="1"/>
                  </a:moveTo>
                  <a:cubicBezTo>
                    <a:pt x="1" y="198"/>
                    <a:pt x="124" y="296"/>
                    <a:pt x="222" y="517"/>
                  </a:cubicBezTo>
                  <a:cubicBezTo>
                    <a:pt x="222" y="616"/>
                    <a:pt x="222" y="616"/>
                    <a:pt x="320" y="616"/>
                  </a:cubicBezTo>
                  <a:cubicBezTo>
                    <a:pt x="419" y="616"/>
                    <a:pt x="419" y="616"/>
                    <a:pt x="419" y="517"/>
                  </a:cubicBezTo>
                  <a:cubicBezTo>
                    <a:pt x="320" y="419"/>
                    <a:pt x="320" y="296"/>
                    <a:pt x="222" y="99"/>
                  </a:cubicBezTo>
                  <a:cubicBezTo>
                    <a:pt x="320" y="99"/>
                    <a:pt x="320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2"/>
            <p:cNvSpPr/>
            <p:nvPr/>
          </p:nvSpPr>
          <p:spPr>
            <a:xfrm>
              <a:off x="6828600" y="5153800"/>
              <a:ext cx="17850" cy="7400"/>
            </a:xfrm>
            <a:custGeom>
              <a:avLst/>
              <a:gdLst/>
              <a:ahLst/>
              <a:cxnLst/>
              <a:rect l="l" t="t" r="r" b="b"/>
              <a:pathLst>
                <a:path w="714" h="296" extrusionOk="0">
                  <a:moveTo>
                    <a:pt x="517" y="1"/>
                  </a:moveTo>
                  <a:cubicBezTo>
                    <a:pt x="419" y="99"/>
                    <a:pt x="419" y="99"/>
                    <a:pt x="296" y="197"/>
                  </a:cubicBezTo>
                  <a:cubicBezTo>
                    <a:pt x="226" y="128"/>
                    <a:pt x="157" y="58"/>
                    <a:pt x="87" y="58"/>
                  </a:cubicBezTo>
                  <a:cubicBezTo>
                    <a:pt x="58" y="58"/>
                    <a:pt x="30" y="70"/>
                    <a:pt x="1" y="99"/>
                  </a:cubicBezTo>
                  <a:lnTo>
                    <a:pt x="1" y="197"/>
                  </a:lnTo>
                  <a:lnTo>
                    <a:pt x="99" y="296"/>
                  </a:lnTo>
                  <a:lnTo>
                    <a:pt x="714" y="296"/>
                  </a:lnTo>
                  <a:cubicBezTo>
                    <a:pt x="616" y="197"/>
                    <a:pt x="616" y="99"/>
                    <a:pt x="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2"/>
            <p:cNvSpPr/>
            <p:nvPr/>
          </p:nvSpPr>
          <p:spPr>
            <a:xfrm>
              <a:off x="6882100" y="5150725"/>
              <a:ext cx="15375" cy="10475"/>
            </a:xfrm>
            <a:custGeom>
              <a:avLst/>
              <a:gdLst/>
              <a:ahLst/>
              <a:cxnLst/>
              <a:rect l="l" t="t" r="r" b="b"/>
              <a:pathLst>
                <a:path w="615" h="419" extrusionOk="0">
                  <a:moveTo>
                    <a:pt x="516" y="1"/>
                  </a:moveTo>
                  <a:cubicBezTo>
                    <a:pt x="467" y="62"/>
                    <a:pt x="393" y="62"/>
                    <a:pt x="304" y="62"/>
                  </a:cubicBezTo>
                  <a:cubicBezTo>
                    <a:pt x="215" y="62"/>
                    <a:pt x="111" y="62"/>
                    <a:pt x="0" y="124"/>
                  </a:cubicBezTo>
                  <a:lnTo>
                    <a:pt x="0" y="222"/>
                  </a:lnTo>
                  <a:cubicBezTo>
                    <a:pt x="123" y="320"/>
                    <a:pt x="221" y="320"/>
                    <a:pt x="320" y="419"/>
                  </a:cubicBezTo>
                  <a:lnTo>
                    <a:pt x="320" y="124"/>
                  </a:lnTo>
                  <a:cubicBezTo>
                    <a:pt x="418" y="222"/>
                    <a:pt x="418" y="320"/>
                    <a:pt x="516" y="419"/>
                  </a:cubicBezTo>
                  <a:cubicBezTo>
                    <a:pt x="615" y="222"/>
                    <a:pt x="615" y="222"/>
                    <a:pt x="5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2"/>
            <p:cNvSpPr/>
            <p:nvPr/>
          </p:nvSpPr>
          <p:spPr>
            <a:xfrm>
              <a:off x="6436400" y="4866725"/>
              <a:ext cx="8025" cy="20300"/>
            </a:xfrm>
            <a:custGeom>
              <a:avLst/>
              <a:gdLst/>
              <a:ahLst/>
              <a:cxnLst/>
              <a:rect l="l" t="t" r="r" b="b"/>
              <a:pathLst>
                <a:path w="321" h="812" extrusionOk="0">
                  <a:moveTo>
                    <a:pt x="124" y="0"/>
                  </a:moveTo>
                  <a:cubicBezTo>
                    <a:pt x="124" y="99"/>
                    <a:pt x="1" y="99"/>
                    <a:pt x="1" y="197"/>
                  </a:cubicBezTo>
                  <a:cubicBezTo>
                    <a:pt x="1" y="296"/>
                    <a:pt x="124" y="418"/>
                    <a:pt x="124" y="517"/>
                  </a:cubicBezTo>
                  <a:cubicBezTo>
                    <a:pt x="124" y="615"/>
                    <a:pt x="124" y="615"/>
                    <a:pt x="1" y="714"/>
                  </a:cubicBezTo>
                  <a:cubicBezTo>
                    <a:pt x="124" y="714"/>
                    <a:pt x="222" y="812"/>
                    <a:pt x="222" y="812"/>
                  </a:cubicBezTo>
                  <a:cubicBezTo>
                    <a:pt x="321" y="812"/>
                    <a:pt x="321" y="714"/>
                    <a:pt x="321" y="714"/>
                  </a:cubicBezTo>
                  <a:cubicBezTo>
                    <a:pt x="321" y="615"/>
                    <a:pt x="222" y="517"/>
                    <a:pt x="222" y="418"/>
                  </a:cubicBezTo>
                  <a:lnTo>
                    <a:pt x="321" y="296"/>
                  </a:lnTo>
                  <a:cubicBezTo>
                    <a:pt x="222" y="296"/>
                    <a:pt x="222" y="197"/>
                    <a:pt x="124" y="197"/>
                  </a:cubicBezTo>
                  <a:cubicBezTo>
                    <a:pt x="222" y="197"/>
                    <a:pt x="222" y="197"/>
                    <a:pt x="222" y="99"/>
                  </a:cubicBezTo>
                  <a:cubicBezTo>
                    <a:pt x="222" y="99"/>
                    <a:pt x="124" y="99"/>
                    <a:pt x="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2"/>
            <p:cNvSpPr/>
            <p:nvPr/>
          </p:nvSpPr>
          <p:spPr>
            <a:xfrm>
              <a:off x="7107700" y="5104625"/>
              <a:ext cx="8000" cy="15400"/>
            </a:xfrm>
            <a:custGeom>
              <a:avLst/>
              <a:gdLst/>
              <a:ahLst/>
              <a:cxnLst/>
              <a:rect l="l" t="t" r="r" b="b"/>
              <a:pathLst>
                <a:path w="320" h="616" extrusionOk="0">
                  <a:moveTo>
                    <a:pt x="99" y="0"/>
                  </a:moveTo>
                  <a:cubicBezTo>
                    <a:pt x="0" y="0"/>
                    <a:pt x="0" y="123"/>
                    <a:pt x="0" y="123"/>
                  </a:cubicBezTo>
                  <a:cubicBezTo>
                    <a:pt x="0" y="222"/>
                    <a:pt x="99" y="222"/>
                    <a:pt x="99" y="222"/>
                  </a:cubicBezTo>
                  <a:cubicBezTo>
                    <a:pt x="99" y="320"/>
                    <a:pt x="0" y="418"/>
                    <a:pt x="0" y="517"/>
                  </a:cubicBezTo>
                  <a:cubicBezTo>
                    <a:pt x="0" y="517"/>
                    <a:pt x="0" y="615"/>
                    <a:pt x="99" y="615"/>
                  </a:cubicBezTo>
                  <a:cubicBezTo>
                    <a:pt x="99" y="517"/>
                    <a:pt x="197" y="517"/>
                    <a:pt x="320" y="418"/>
                  </a:cubicBezTo>
                  <a:cubicBezTo>
                    <a:pt x="320" y="320"/>
                    <a:pt x="197" y="222"/>
                    <a:pt x="197" y="222"/>
                  </a:cubicBezTo>
                  <a:lnTo>
                    <a:pt x="197" y="12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2"/>
            <p:cNvSpPr/>
            <p:nvPr/>
          </p:nvSpPr>
          <p:spPr>
            <a:xfrm>
              <a:off x="6670000" y="5110150"/>
              <a:ext cx="7400" cy="9875"/>
            </a:xfrm>
            <a:custGeom>
              <a:avLst/>
              <a:gdLst/>
              <a:ahLst/>
              <a:cxnLst/>
              <a:rect l="l" t="t" r="r" b="b"/>
              <a:pathLst>
                <a:path w="296" h="395" extrusionOk="0">
                  <a:moveTo>
                    <a:pt x="99" y="1"/>
                  </a:moveTo>
                  <a:cubicBezTo>
                    <a:pt x="1" y="99"/>
                    <a:pt x="1" y="296"/>
                    <a:pt x="1" y="394"/>
                  </a:cubicBezTo>
                  <a:lnTo>
                    <a:pt x="198" y="394"/>
                  </a:lnTo>
                  <a:cubicBezTo>
                    <a:pt x="198" y="296"/>
                    <a:pt x="198" y="99"/>
                    <a:pt x="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2"/>
            <p:cNvSpPr/>
            <p:nvPr/>
          </p:nvSpPr>
          <p:spPr>
            <a:xfrm>
              <a:off x="6923275" y="5140900"/>
              <a:ext cx="12925" cy="7400"/>
            </a:xfrm>
            <a:custGeom>
              <a:avLst/>
              <a:gdLst/>
              <a:ahLst/>
              <a:cxnLst/>
              <a:rect l="l" t="t" r="r" b="b"/>
              <a:pathLst>
                <a:path w="517" h="296" extrusionOk="0">
                  <a:moveTo>
                    <a:pt x="99" y="0"/>
                  </a:moveTo>
                  <a:cubicBezTo>
                    <a:pt x="1" y="0"/>
                    <a:pt x="1" y="99"/>
                    <a:pt x="1" y="99"/>
                  </a:cubicBezTo>
                  <a:lnTo>
                    <a:pt x="1" y="295"/>
                  </a:lnTo>
                  <a:lnTo>
                    <a:pt x="99" y="197"/>
                  </a:lnTo>
                  <a:cubicBezTo>
                    <a:pt x="99" y="197"/>
                    <a:pt x="197" y="197"/>
                    <a:pt x="197" y="295"/>
                  </a:cubicBezTo>
                  <a:cubicBezTo>
                    <a:pt x="197" y="197"/>
                    <a:pt x="197" y="197"/>
                    <a:pt x="320" y="197"/>
                  </a:cubicBezTo>
                  <a:lnTo>
                    <a:pt x="419" y="295"/>
                  </a:lnTo>
                  <a:cubicBezTo>
                    <a:pt x="419" y="197"/>
                    <a:pt x="419" y="197"/>
                    <a:pt x="517" y="99"/>
                  </a:cubicBezTo>
                  <a:cubicBezTo>
                    <a:pt x="468" y="49"/>
                    <a:pt x="419" y="25"/>
                    <a:pt x="366" y="25"/>
                  </a:cubicBezTo>
                  <a:cubicBezTo>
                    <a:pt x="314" y="25"/>
                    <a:pt x="259" y="49"/>
                    <a:pt x="197" y="99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22"/>
            <p:cNvSpPr/>
            <p:nvPr/>
          </p:nvSpPr>
          <p:spPr>
            <a:xfrm>
              <a:off x="6936175" y="5148875"/>
              <a:ext cx="12950" cy="7400"/>
            </a:xfrm>
            <a:custGeom>
              <a:avLst/>
              <a:gdLst/>
              <a:ahLst/>
              <a:cxnLst/>
              <a:rect l="l" t="t" r="r" b="b"/>
              <a:pathLst>
                <a:path w="518" h="296" extrusionOk="0">
                  <a:moveTo>
                    <a:pt x="213" y="1"/>
                  </a:moveTo>
                  <a:cubicBezTo>
                    <a:pt x="148" y="1"/>
                    <a:pt x="99" y="25"/>
                    <a:pt x="1" y="75"/>
                  </a:cubicBezTo>
                  <a:lnTo>
                    <a:pt x="1" y="198"/>
                  </a:lnTo>
                  <a:cubicBezTo>
                    <a:pt x="99" y="198"/>
                    <a:pt x="99" y="296"/>
                    <a:pt x="198" y="296"/>
                  </a:cubicBezTo>
                  <a:cubicBezTo>
                    <a:pt x="296" y="198"/>
                    <a:pt x="419" y="198"/>
                    <a:pt x="517" y="75"/>
                  </a:cubicBezTo>
                  <a:cubicBezTo>
                    <a:pt x="357" y="25"/>
                    <a:pt x="278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22"/>
            <p:cNvSpPr/>
            <p:nvPr/>
          </p:nvSpPr>
          <p:spPr>
            <a:xfrm>
              <a:off x="6654650" y="5110150"/>
              <a:ext cx="12300" cy="7400"/>
            </a:xfrm>
            <a:custGeom>
              <a:avLst/>
              <a:gdLst/>
              <a:ahLst/>
              <a:cxnLst/>
              <a:rect l="l" t="t" r="r" b="b"/>
              <a:pathLst>
                <a:path w="492" h="296" extrusionOk="0">
                  <a:moveTo>
                    <a:pt x="197" y="1"/>
                  </a:moveTo>
                  <a:lnTo>
                    <a:pt x="0" y="197"/>
                  </a:lnTo>
                  <a:cubicBezTo>
                    <a:pt x="197" y="197"/>
                    <a:pt x="295" y="296"/>
                    <a:pt x="492" y="296"/>
                  </a:cubicBezTo>
                  <a:lnTo>
                    <a:pt x="492" y="197"/>
                  </a:lnTo>
                  <a:cubicBezTo>
                    <a:pt x="394" y="99"/>
                    <a:pt x="295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22"/>
            <p:cNvSpPr/>
            <p:nvPr/>
          </p:nvSpPr>
          <p:spPr>
            <a:xfrm>
              <a:off x="6864250" y="5150500"/>
              <a:ext cx="15400" cy="5775"/>
            </a:xfrm>
            <a:custGeom>
              <a:avLst/>
              <a:gdLst/>
              <a:ahLst/>
              <a:cxnLst/>
              <a:rect l="l" t="t" r="r" b="b"/>
              <a:pathLst>
                <a:path w="616" h="231" extrusionOk="0">
                  <a:moveTo>
                    <a:pt x="358" y="1"/>
                  </a:moveTo>
                  <a:cubicBezTo>
                    <a:pt x="307" y="1"/>
                    <a:pt x="265" y="37"/>
                    <a:pt x="222" y="133"/>
                  </a:cubicBezTo>
                  <a:cubicBezTo>
                    <a:pt x="99" y="133"/>
                    <a:pt x="99" y="10"/>
                    <a:pt x="1" y="10"/>
                  </a:cubicBezTo>
                  <a:cubicBezTo>
                    <a:pt x="99" y="133"/>
                    <a:pt x="99" y="231"/>
                    <a:pt x="222" y="231"/>
                  </a:cubicBezTo>
                  <a:cubicBezTo>
                    <a:pt x="321" y="231"/>
                    <a:pt x="419" y="133"/>
                    <a:pt x="616" y="133"/>
                  </a:cubicBezTo>
                  <a:cubicBezTo>
                    <a:pt x="504" y="63"/>
                    <a:pt x="424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22"/>
            <p:cNvSpPr/>
            <p:nvPr/>
          </p:nvSpPr>
          <p:spPr>
            <a:xfrm>
              <a:off x="6615900" y="5092325"/>
              <a:ext cx="15400" cy="9875"/>
            </a:xfrm>
            <a:custGeom>
              <a:avLst/>
              <a:gdLst/>
              <a:ahLst/>
              <a:cxnLst/>
              <a:rect l="l" t="t" r="r" b="b"/>
              <a:pathLst>
                <a:path w="616" h="395" extrusionOk="0">
                  <a:moveTo>
                    <a:pt x="1" y="1"/>
                  </a:moveTo>
                  <a:cubicBezTo>
                    <a:pt x="198" y="296"/>
                    <a:pt x="419" y="394"/>
                    <a:pt x="616" y="394"/>
                  </a:cubicBezTo>
                  <a:cubicBezTo>
                    <a:pt x="419" y="197"/>
                    <a:pt x="321" y="99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22"/>
            <p:cNvSpPr/>
            <p:nvPr/>
          </p:nvSpPr>
          <p:spPr>
            <a:xfrm>
              <a:off x="7025925" y="5139875"/>
              <a:ext cx="9875" cy="8425"/>
            </a:xfrm>
            <a:custGeom>
              <a:avLst/>
              <a:gdLst/>
              <a:ahLst/>
              <a:cxnLst/>
              <a:rect l="l" t="t" r="r" b="b"/>
              <a:pathLst>
                <a:path w="395" h="337" extrusionOk="0">
                  <a:moveTo>
                    <a:pt x="186" y="0"/>
                  </a:moveTo>
                  <a:cubicBezTo>
                    <a:pt x="157" y="0"/>
                    <a:pt x="128" y="12"/>
                    <a:pt x="99" y="41"/>
                  </a:cubicBezTo>
                  <a:cubicBezTo>
                    <a:pt x="99" y="140"/>
                    <a:pt x="1" y="238"/>
                    <a:pt x="198" y="336"/>
                  </a:cubicBezTo>
                  <a:cubicBezTo>
                    <a:pt x="296" y="336"/>
                    <a:pt x="296" y="238"/>
                    <a:pt x="394" y="140"/>
                  </a:cubicBezTo>
                  <a:cubicBezTo>
                    <a:pt x="325" y="70"/>
                    <a:pt x="255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22"/>
            <p:cNvSpPr/>
            <p:nvPr/>
          </p:nvSpPr>
          <p:spPr>
            <a:xfrm>
              <a:off x="6574725" y="5066500"/>
              <a:ext cx="10475" cy="12950"/>
            </a:xfrm>
            <a:custGeom>
              <a:avLst/>
              <a:gdLst/>
              <a:ahLst/>
              <a:cxnLst/>
              <a:rect l="l" t="t" r="r" b="b"/>
              <a:pathLst>
                <a:path w="419" h="518" extrusionOk="0">
                  <a:moveTo>
                    <a:pt x="1" y="1"/>
                  </a:moveTo>
                  <a:cubicBezTo>
                    <a:pt x="1" y="198"/>
                    <a:pt x="1" y="198"/>
                    <a:pt x="222" y="198"/>
                  </a:cubicBezTo>
                  <a:cubicBezTo>
                    <a:pt x="320" y="296"/>
                    <a:pt x="320" y="419"/>
                    <a:pt x="419" y="517"/>
                  </a:cubicBezTo>
                  <a:cubicBezTo>
                    <a:pt x="320" y="198"/>
                    <a:pt x="320" y="19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22"/>
            <p:cNvSpPr/>
            <p:nvPr/>
          </p:nvSpPr>
          <p:spPr>
            <a:xfrm>
              <a:off x="6480050" y="4968025"/>
              <a:ext cx="8025" cy="8750"/>
            </a:xfrm>
            <a:custGeom>
              <a:avLst/>
              <a:gdLst/>
              <a:ahLst/>
              <a:cxnLst/>
              <a:rect l="l" t="t" r="r" b="b"/>
              <a:pathLst>
                <a:path w="321" h="350" extrusionOk="0">
                  <a:moveTo>
                    <a:pt x="96" y="0"/>
                  </a:moveTo>
                  <a:cubicBezTo>
                    <a:pt x="88" y="0"/>
                    <a:pt x="66" y="55"/>
                    <a:pt x="1" y="55"/>
                  </a:cubicBezTo>
                  <a:lnTo>
                    <a:pt x="1" y="153"/>
                  </a:lnTo>
                  <a:lnTo>
                    <a:pt x="222" y="350"/>
                  </a:lnTo>
                  <a:lnTo>
                    <a:pt x="320" y="350"/>
                  </a:lnTo>
                  <a:lnTo>
                    <a:pt x="320" y="153"/>
                  </a:lnTo>
                  <a:cubicBezTo>
                    <a:pt x="222" y="153"/>
                    <a:pt x="222" y="55"/>
                    <a:pt x="99" y="55"/>
                  </a:cubicBezTo>
                  <a:cubicBezTo>
                    <a:pt x="99" y="14"/>
                    <a:pt x="99" y="0"/>
                    <a:pt x="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22"/>
            <p:cNvSpPr/>
            <p:nvPr/>
          </p:nvSpPr>
          <p:spPr>
            <a:xfrm>
              <a:off x="6697675" y="5120000"/>
              <a:ext cx="8000" cy="5550"/>
            </a:xfrm>
            <a:custGeom>
              <a:avLst/>
              <a:gdLst/>
              <a:ahLst/>
              <a:cxnLst/>
              <a:rect l="l" t="t" r="r" b="b"/>
              <a:pathLst>
                <a:path w="320" h="222" extrusionOk="0">
                  <a:moveTo>
                    <a:pt x="0" y="0"/>
                  </a:moveTo>
                  <a:lnTo>
                    <a:pt x="0" y="123"/>
                  </a:lnTo>
                  <a:lnTo>
                    <a:pt x="0" y="221"/>
                  </a:lnTo>
                  <a:lnTo>
                    <a:pt x="222" y="221"/>
                  </a:lnTo>
                  <a:cubicBezTo>
                    <a:pt x="320" y="221"/>
                    <a:pt x="320" y="123"/>
                    <a:pt x="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2"/>
            <p:cNvSpPr/>
            <p:nvPr/>
          </p:nvSpPr>
          <p:spPr>
            <a:xfrm>
              <a:off x="6444400" y="4897450"/>
              <a:ext cx="7400" cy="10475"/>
            </a:xfrm>
            <a:custGeom>
              <a:avLst/>
              <a:gdLst/>
              <a:ahLst/>
              <a:cxnLst/>
              <a:rect l="l" t="t" r="r" b="b"/>
              <a:pathLst>
                <a:path w="296" h="419" extrusionOk="0">
                  <a:moveTo>
                    <a:pt x="99" y="1"/>
                  </a:moveTo>
                  <a:cubicBezTo>
                    <a:pt x="99" y="1"/>
                    <a:pt x="99" y="99"/>
                    <a:pt x="1" y="99"/>
                  </a:cubicBezTo>
                  <a:lnTo>
                    <a:pt x="1" y="296"/>
                  </a:lnTo>
                  <a:cubicBezTo>
                    <a:pt x="99" y="419"/>
                    <a:pt x="197" y="419"/>
                    <a:pt x="197" y="419"/>
                  </a:cubicBezTo>
                  <a:cubicBezTo>
                    <a:pt x="296" y="296"/>
                    <a:pt x="197" y="99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22"/>
            <p:cNvSpPr/>
            <p:nvPr/>
          </p:nvSpPr>
          <p:spPr>
            <a:xfrm>
              <a:off x="7248475" y="4559350"/>
              <a:ext cx="10475" cy="7400"/>
            </a:xfrm>
            <a:custGeom>
              <a:avLst/>
              <a:gdLst/>
              <a:ahLst/>
              <a:cxnLst/>
              <a:rect l="l" t="t" r="r" b="b"/>
              <a:pathLst>
                <a:path w="419" h="296" extrusionOk="0">
                  <a:moveTo>
                    <a:pt x="0" y="1"/>
                  </a:moveTo>
                  <a:cubicBezTo>
                    <a:pt x="0" y="198"/>
                    <a:pt x="99" y="198"/>
                    <a:pt x="221" y="296"/>
                  </a:cubicBezTo>
                  <a:lnTo>
                    <a:pt x="418" y="296"/>
                  </a:lnTo>
                  <a:cubicBezTo>
                    <a:pt x="320" y="198"/>
                    <a:pt x="320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2"/>
            <p:cNvSpPr/>
            <p:nvPr/>
          </p:nvSpPr>
          <p:spPr>
            <a:xfrm>
              <a:off x="6859350" y="5158725"/>
              <a:ext cx="10475" cy="4325"/>
            </a:xfrm>
            <a:custGeom>
              <a:avLst/>
              <a:gdLst/>
              <a:ahLst/>
              <a:cxnLst/>
              <a:rect l="l" t="t" r="r" b="b"/>
              <a:pathLst>
                <a:path w="419" h="173" extrusionOk="0">
                  <a:moveTo>
                    <a:pt x="99" y="0"/>
                  </a:moveTo>
                  <a:cubicBezTo>
                    <a:pt x="0" y="0"/>
                    <a:pt x="0" y="0"/>
                    <a:pt x="0" y="99"/>
                  </a:cubicBezTo>
                  <a:cubicBezTo>
                    <a:pt x="99" y="148"/>
                    <a:pt x="148" y="172"/>
                    <a:pt x="200" y="172"/>
                  </a:cubicBezTo>
                  <a:cubicBezTo>
                    <a:pt x="252" y="172"/>
                    <a:pt x="308" y="148"/>
                    <a:pt x="418" y="99"/>
                  </a:cubicBezTo>
                  <a:cubicBezTo>
                    <a:pt x="295" y="0"/>
                    <a:pt x="197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2"/>
            <p:cNvSpPr/>
            <p:nvPr/>
          </p:nvSpPr>
          <p:spPr>
            <a:xfrm>
              <a:off x="6933725" y="5158725"/>
              <a:ext cx="9850" cy="2475"/>
            </a:xfrm>
            <a:custGeom>
              <a:avLst/>
              <a:gdLst/>
              <a:ahLst/>
              <a:cxnLst/>
              <a:rect l="l" t="t" r="r" b="b"/>
              <a:pathLst>
                <a:path w="394" h="99" extrusionOk="0">
                  <a:moveTo>
                    <a:pt x="1" y="0"/>
                  </a:moveTo>
                  <a:lnTo>
                    <a:pt x="99" y="99"/>
                  </a:lnTo>
                  <a:lnTo>
                    <a:pt x="394" y="9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2"/>
            <p:cNvSpPr/>
            <p:nvPr/>
          </p:nvSpPr>
          <p:spPr>
            <a:xfrm>
              <a:off x="6920825" y="4405675"/>
              <a:ext cx="7400" cy="7400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295" y="1"/>
                  </a:moveTo>
                  <a:cubicBezTo>
                    <a:pt x="197" y="99"/>
                    <a:pt x="0" y="1"/>
                    <a:pt x="0" y="197"/>
                  </a:cubicBezTo>
                  <a:lnTo>
                    <a:pt x="99" y="296"/>
                  </a:lnTo>
                  <a:cubicBezTo>
                    <a:pt x="197" y="296"/>
                    <a:pt x="295" y="197"/>
                    <a:pt x="295" y="99"/>
                  </a:cubicBez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2"/>
            <p:cNvSpPr/>
            <p:nvPr/>
          </p:nvSpPr>
          <p:spPr>
            <a:xfrm>
              <a:off x="7092325" y="5117525"/>
              <a:ext cx="8025" cy="8025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97" y="1"/>
                  </a:moveTo>
                  <a:cubicBezTo>
                    <a:pt x="99" y="99"/>
                    <a:pt x="99" y="99"/>
                    <a:pt x="1" y="99"/>
                  </a:cubicBezTo>
                  <a:cubicBezTo>
                    <a:pt x="99" y="222"/>
                    <a:pt x="197" y="222"/>
                    <a:pt x="197" y="320"/>
                  </a:cubicBezTo>
                  <a:lnTo>
                    <a:pt x="320" y="222"/>
                  </a:lnTo>
                  <a:cubicBezTo>
                    <a:pt x="320" y="99"/>
                    <a:pt x="197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2"/>
            <p:cNvSpPr/>
            <p:nvPr/>
          </p:nvSpPr>
          <p:spPr>
            <a:xfrm>
              <a:off x="7017950" y="5143350"/>
              <a:ext cx="8000" cy="7400"/>
            </a:xfrm>
            <a:custGeom>
              <a:avLst/>
              <a:gdLst/>
              <a:ahLst/>
              <a:cxnLst/>
              <a:rect l="l" t="t" r="r" b="b"/>
              <a:pathLst>
                <a:path w="320" h="296" extrusionOk="0">
                  <a:moveTo>
                    <a:pt x="99" y="1"/>
                  </a:moveTo>
                  <a:cubicBezTo>
                    <a:pt x="99" y="99"/>
                    <a:pt x="99" y="99"/>
                    <a:pt x="0" y="197"/>
                  </a:cubicBezTo>
                  <a:lnTo>
                    <a:pt x="99" y="296"/>
                  </a:lnTo>
                  <a:cubicBezTo>
                    <a:pt x="222" y="296"/>
                    <a:pt x="320" y="197"/>
                    <a:pt x="320" y="197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2"/>
            <p:cNvSpPr/>
            <p:nvPr/>
          </p:nvSpPr>
          <p:spPr>
            <a:xfrm>
              <a:off x="7046225" y="5117525"/>
              <a:ext cx="12925" cy="5575"/>
            </a:xfrm>
            <a:custGeom>
              <a:avLst/>
              <a:gdLst/>
              <a:ahLst/>
              <a:cxnLst/>
              <a:rect l="l" t="t" r="r" b="b"/>
              <a:pathLst>
                <a:path w="517" h="223" extrusionOk="0">
                  <a:moveTo>
                    <a:pt x="517" y="1"/>
                  </a:moveTo>
                  <a:cubicBezTo>
                    <a:pt x="320" y="1"/>
                    <a:pt x="197" y="1"/>
                    <a:pt x="0" y="99"/>
                  </a:cubicBezTo>
                  <a:cubicBezTo>
                    <a:pt x="99" y="99"/>
                    <a:pt x="197" y="99"/>
                    <a:pt x="320" y="222"/>
                  </a:cubicBezTo>
                  <a:cubicBezTo>
                    <a:pt x="320" y="99"/>
                    <a:pt x="418" y="99"/>
                    <a:pt x="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2"/>
            <p:cNvSpPr/>
            <p:nvPr/>
          </p:nvSpPr>
          <p:spPr>
            <a:xfrm>
              <a:off x="6451775" y="4917750"/>
              <a:ext cx="5550" cy="5550"/>
            </a:xfrm>
            <a:custGeom>
              <a:avLst/>
              <a:gdLst/>
              <a:ahLst/>
              <a:cxnLst/>
              <a:rect l="l" t="t" r="r" b="b"/>
              <a:pathLst>
                <a:path w="222" h="222" extrusionOk="0">
                  <a:moveTo>
                    <a:pt x="124" y="0"/>
                  </a:moveTo>
                  <a:cubicBezTo>
                    <a:pt x="124" y="0"/>
                    <a:pt x="1" y="0"/>
                    <a:pt x="1" y="99"/>
                  </a:cubicBezTo>
                  <a:lnTo>
                    <a:pt x="1" y="222"/>
                  </a:lnTo>
                  <a:lnTo>
                    <a:pt x="222" y="222"/>
                  </a:lnTo>
                  <a:cubicBezTo>
                    <a:pt x="222" y="99"/>
                    <a:pt x="124" y="0"/>
                    <a:pt x="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2"/>
            <p:cNvSpPr/>
            <p:nvPr/>
          </p:nvSpPr>
          <p:spPr>
            <a:xfrm>
              <a:off x="6848900" y="5156250"/>
              <a:ext cx="8000" cy="7400"/>
            </a:xfrm>
            <a:custGeom>
              <a:avLst/>
              <a:gdLst/>
              <a:ahLst/>
              <a:cxnLst/>
              <a:rect l="l" t="t" r="r" b="b"/>
              <a:pathLst>
                <a:path w="320" h="296" extrusionOk="0">
                  <a:moveTo>
                    <a:pt x="320" y="1"/>
                  </a:moveTo>
                  <a:cubicBezTo>
                    <a:pt x="222" y="99"/>
                    <a:pt x="99" y="99"/>
                    <a:pt x="0" y="198"/>
                  </a:cubicBezTo>
                  <a:cubicBezTo>
                    <a:pt x="99" y="198"/>
                    <a:pt x="222" y="296"/>
                    <a:pt x="320" y="296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2"/>
            <p:cNvSpPr/>
            <p:nvPr/>
          </p:nvSpPr>
          <p:spPr>
            <a:xfrm>
              <a:off x="6603000" y="5083325"/>
              <a:ext cx="5550" cy="9025"/>
            </a:xfrm>
            <a:custGeom>
              <a:avLst/>
              <a:gdLst/>
              <a:ahLst/>
              <a:cxnLst/>
              <a:rect l="l" t="t" r="r" b="b"/>
              <a:pathLst>
                <a:path w="222" h="361" extrusionOk="0">
                  <a:moveTo>
                    <a:pt x="67" y="0"/>
                  </a:moveTo>
                  <a:cubicBezTo>
                    <a:pt x="50" y="0"/>
                    <a:pt x="29" y="12"/>
                    <a:pt x="1" y="41"/>
                  </a:cubicBezTo>
                  <a:lnTo>
                    <a:pt x="1" y="361"/>
                  </a:lnTo>
                  <a:cubicBezTo>
                    <a:pt x="99" y="238"/>
                    <a:pt x="99" y="238"/>
                    <a:pt x="222" y="139"/>
                  </a:cubicBezTo>
                  <a:cubicBezTo>
                    <a:pt x="135" y="70"/>
                    <a:pt x="110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2"/>
            <p:cNvSpPr/>
            <p:nvPr/>
          </p:nvSpPr>
          <p:spPr>
            <a:xfrm>
              <a:off x="6608525" y="5089250"/>
              <a:ext cx="7400" cy="5550"/>
            </a:xfrm>
            <a:custGeom>
              <a:avLst/>
              <a:gdLst/>
              <a:ahLst/>
              <a:cxnLst/>
              <a:rect l="l" t="t" r="r" b="b"/>
              <a:pathLst>
                <a:path w="296" h="222" extrusionOk="0">
                  <a:moveTo>
                    <a:pt x="1" y="1"/>
                  </a:moveTo>
                  <a:cubicBezTo>
                    <a:pt x="99" y="124"/>
                    <a:pt x="198" y="124"/>
                    <a:pt x="198" y="222"/>
                  </a:cubicBezTo>
                  <a:lnTo>
                    <a:pt x="296" y="22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2"/>
            <p:cNvSpPr/>
            <p:nvPr/>
          </p:nvSpPr>
          <p:spPr>
            <a:xfrm>
              <a:off x="7051150" y="5135350"/>
              <a:ext cx="10475" cy="5575"/>
            </a:xfrm>
            <a:custGeom>
              <a:avLst/>
              <a:gdLst/>
              <a:ahLst/>
              <a:cxnLst/>
              <a:rect l="l" t="t" r="r" b="b"/>
              <a:pathLst>
                <a:path w="419" h="223" extrusionOk="0">
                  <a:moveTo>
                    <a:pt x="0" y="1"/>
                  </a:moveTo>
                  <a:cubicBezTo>
                    <a:pt x="0" y="124"/>
                    <a:pt x="123" y="222"/>
                    <a:pt x="221" y="222"/>
                  </a:cubicBezTo>
                  <a:cubicBezTo>
                    <a:pt x="221" y="222"/>
                    <a:pt x="320" y="124"/>
                    <a:pt x="418" y="124"/>
                  </a:cubicBezTo>
                  <a:cubicBezTo>
                    <a:pt x="221" y="1"/>
                    <a:pt x="123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2"/>
            <p:cNvSpPr/>
            <p:nvPr/>
          </p:nvSpPr>
          <p:spPr>
            <a:xfrm>
              <a:off x="7092325" y="5102175"/>
              <a:ext cx="10475" cy="5550"/>
            </a:xfrm>
            <a:custGeom>
              <a:avLst/>
              <a:gdLst/>
              <a:ahLst/>
              <a:cxnLst/>
              <a:rect l="l" t="t" r="r" b="b"/>
              <a:pathLst>
                <a:path w="419" h="222" extrusionOk="0">
                  <a:moveTo>
                    <a:pt x="419" y="0"/>
                  </a:moveTo>
                  <a:cubicBezTo>
                    <a:pt x="197" y="0"/>
                    <a:pt x="99" y="0"/>
                    <a:pt x="1" y="98"/>
                  </a:cubicBezTo>
                  <a:lnTo>
                    <a:pt x="1" y="221"/>
                  </a:lnTo>
                  <a:cubicBezTo>
                    <a:pt x="50" y="160"/>
                    <a:pt x="99" y="129"/>
                    <a:pt x="163" y="129"/>
                  </a:cubicBezTo>
                  <a:cubicBezTo>
                    <a:pt x="228" y="129"/>
                    <a:pt x="308" y="160"/>
                    <a:pt x="419" y="221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22"/>
            <p:cNvSpPr/>
            <p:nvPr/>
          </p:nvSpPr>
          <p:spPr>
            <a:xfrm>
              <a:off x="6633750" y="5099700"/>
              <a:ext cx="5550" cy="4950"/>
            </a:xfrm>
            <a:custGeom>
              <a:avLst/>
              <a:gdLst/>
              <a:ahLst/>
              <a:cxnLst/>
              <a:rect l="l" t="t" r="r" b="b"/>
              <a:pathLst>
                <a:path w="222" h="198" extrusionOk="0">
                  <a:moveTo>
                    <a:pt x="0" y="1"/>
                  </a:moveTo>
                  <a:lnTo>
                    <a:pt x="0" y="197"/>
                  </a:lnTo>
                  <a:cubicBezTo>
                    <a:pt x="98" y="197"/>
                    <a:pt x="221" y="99"/>
                    <a:pt x="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22"/>
            <p:cNvSpPr/>
            <p:nvPr/>
          </p:nvSpPr>
          <p:spPr>
            <a:xfrm>
              <a:off x="6962000" y="4408125"/>
              <a:ext cx="4950" cy="8025"/>
            </a:xfrm>
            <a:custGeom>
              <a:avLst/>
              <a:gdLst/>
              <a:ahLst/>
              <a:cxnLst/>
              <a:rect l="l" t="t" r="r" b="b"/>
              <a:pathLst>
                <a:path w="198" h="321" extrusionOk="0">
                  <a:moveTo>
                    <a:pt x="1" y="1"/>
                  </a:moveTo>
                  <a:lnTo>
                    <a:pt x="1" y="321"/>
                  </a:lnTo>
                  <a:cubicBezTo>
                    <a:pt x="99" y="198"/>
                    <a:pt x="99" y="198"/>
                    <a:pt x="99" y="99"/>
                  </a:cubicBezTo>
                  <a:cubicBezTo>
                    <a:pt x="197" y="99"/>
                    <a:pt x="197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22"/>
            <p:cNvSpPr/>
            <p:nvPr/>
          </p:nvSpPr>
          <p:spPr>
            <a:xfrm>
              <a:off x="7025925" y="5132900"/>
              <a:ext cx="4950" cy="5550"/>
            </a:xfrm>
            <a:custGeom>
              <a:avLst/>
              <a:gdLst/>
              <a:ahLst/>
              <a:cxnLst/>
              <a:rect l="l" t="t" r="r" b="b"/>
              <a:pathLst>
                <a:path w="198" h="222" extrusionOk="0">
                  <a:moveTo>
                    <a:pt x="99" y="1"/>
                  </a:moveTo>
                  <a:cubicBezTo>
                    <a:pt x="99" y="1"/>
                    <a:pt x="1" y="99"/>
                    <a:pt x="1" y="222"/>
                  </a:cubicBezTo>
                  <a:lnTo>
                    <a:pt x="198" y="22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22"/>
            <p:cNvSpPr/>
            <p:nvPr/>
          </p:nvSpPr>
          <p:spPr>
            <a:xfrm>
              <a:off x="6925725" y="5148275"/>
              <a:ext cx="8025" cy="8000"/>
            </a:xfrm>
            <a:custGeom>
              <a:avLst/>
              <a:gdLst/>
              <a:ahLst/>
              <a:cxnLst/>
              <a:rect l="l" t="t" r="r" b="b"/>
              <a:pathLst>
                <a:path w="321" h="320" extrusionOk="0">
                  <a:moveTo>
                    <a:pt x="222" y="0"/>
                  </a:moveTo>
                  <a:cubicBezTo>
                    <a:pt x="222" y="99"/>
                    <a:pt x="99" y="99"/>
                    <a:pt x="1" y="222"/>
                  </a:cubicBezTo>
                  <a:cubicBezTo>
                    <a:pt x="99" y="222"/>
                    <a:pt x="99" y="320"/>
                    <a:pt x="222" y="320"/>
                  </a:cubicBezTo>
                  <a:cubicBezTo>
                    <a:pt x="321" y="222"/>
                    <a:pt x="321" y="99"/>
                    <a:pt x="2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22"/>
            <p:cNvSpPr/>
            <p:nvPr/>
          </p:nvSpPr>
          <p:spPr>
            <a:xfrm>
              <a:off x="6910375" y="5148275"/>
              <a:ext cx="5550" cy="10475"/>
            </a:xfrm>
            <a:custGeom>
              <a:avLst/>
              <a:gdLst/>
              <a:ahLst/>
              <a:cxnLst/>
              <a:rect l="l" t="t" r="r" b="b"/>
              <a:pathLst>
                <a:path w="222" h="419" extrusionOk="0">
                  <a:moveTo>
                    <a:pt x="99" y="0"/>
                  </a:moveTo>
                  <a:cubicBezTo>
                    <a:pt x="0" y="99"/>
                    <a:pt x="0" y="222"/>
                    <a:pt x="0" y="320"/>
                  </a:cubicBezTo>
                  <a:cubicBezTo>
                    <a:pt x="0" y="320"/>
                    <a:pt x="99" y="320"/>
                    <a:pt x="221" y="418"/>
                  </a:cubicBezTo>
                  <a:cubicBezTo>
                    <a:pt x="221" y="320"/>
                    <a:pt x="99" y="222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22"/>
            <p:cNvSpPr/>
            <p:nvPr/>
          </p:nvSpPr>
          <p:spPr>
            <a:xfrm>
              <a:off x="6564900" y="5058525"/>
              <a:ext cx="4925" cy="5550"/>
            </a:xfrm>
            <a:custGeom>
              <a:avLst/>
              <a:gdLst/>
              <a:ahLst/>
              <a:cxnLst/>
              <a:rect l="l" t="t" r="r" b="b"/>
              <a:pathLst>
                <a:path w="197" h="222" extrusionOk="0">
                  <a:moveTo>
                    <a:pt x="0" y="0"/>
                  </a:moveTo>
                  <a:cubicBezTo>
                    <a:pt x="0" y="222"/>
                    <a:pt x="98" y="222"/>
                    <a:pt x="197" y="222"/>
                  </a:cubicBezTo>
                  <a:cubicBezTo>
                    <a:pt x="197" y="123"/>
                    <a:pt x="9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22"/>
            <p:cNvSpPr/>
            <p:nvPr/>
          </p:nvSpPr>
          <p:spPr>
            <a:xfrm>
              <a:off x="6677375" y="5112625"/>
              <a:ext cx="4950" cy="4925"/>
            </a:xfrm>
            <a:custGeom>
              <a:avLst/>
              <a:gdLst/>
              <a:ahLst/>
              <a:cxnLst/>
              <a:rect l="l" t="t" r="r" b="b"/>
              <a:pathLst>
                <a:path w="198" h="197" extrusionOk="0">
                  <a:moveTo>
                    <a:pt x="198" y="0"/>
                  </a:moveTo>
                  <a:cubicBezTo>
                    <a:pt x="99" y="0"/>
                    <a:pt x="1" y="98"/>
                    <a:pt x="1" y="197"/>
                  </a:cubicBezTo>
                  <a:cubicBezTo>
                    <a:pt x="99" y="197"/>
                    <a:pt x="198" y="98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2"/>
            <p:cNvSpPr/>
            <p:nvPr/>
          </p:nvSpPr>
          <p:spPr>
            <a:xfrm>
              <a:off x="7017950" y="5136125"/>
              <a:ext cx="8000" cy="7250"/>
            </a:xfrm>
            <a:custGeom>
              <a:avLst/>
              <a:gdLst/>
              <a:ahLst/>
              <a:cxnLst/>
              <a:rect l="l" t="t" r="r" b="b"/>
              <a:pathLst>
                <a:path w="320" h="290" extrusionOk="0">
                  <a:moveTo>
                    <a:pt x="77" y="1"/>
                  </a:moveTo>
                  <a:cubicBezTo>
                    <a:pt x="25" y="1"/>
                    <a:pt x="0" y="31"/>
                    <a:pt x="0" y="93"/>
                  </a:cubicBezTo>
                  <a:cubicBezTo>
                    <a:pt x="0" y="191"/>
                    <a:pt x="0" y="191"/>
                    <a:pt x="99" y="290"/>
                  </a:cubicBezTo>
                  <a:cubicBezTo>
                    <a:pt x="99" y="191"/>
                    <a:pt x="222" y="93"/>
                    <a:pt x="320" y="93"/>
                  </a:cubicBezTo>
                  <a:cubicBezTo>
                    <a:pt x="209" y="31"/>
                    <a:pt x="129" y="1"/>
                    <a:pt x="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2"/>
            <p:cNvSpPr/>
            <p:nvPr/>
          </p:nvSpPr>
          <p:spPr>
            <a:xfrm>
              <a:off x="6897450" y="5140900"/>
              <a:ext cx="5575" cy="7400"/>
            </a:xfrm>
            <a:custGeom>
              <a:avLst/>
              <a:gdLst/>
              <a:ahLst/>
              <a:cxnLst/>
              <a:rect l="l" t="t" r="r" b="b"/>
              <a:pathLst>
                <a:path w="223" h="296" extrusionOk="0">
                  <a:moveTo>
                    <a:pt x="124" y="0"/>
                  </a:moveTo>
                  <a:cubicBezTo>
                    <a:pt x="1" y="99"/>
                    <a:pt x="1" y="197"/>
                    <a:pt x="1" y="295"/>
                  </a:cubicBezTo>
                  <a:cubicBezTo>
                    <a:pt x="124" y="295"/>
                    <a:pt x="124" y="295"/>
                    <a:pt x="222" y="197"/>
                  </a:cubicBezTo>
                  <a:cubicBezTo>
                    <a:pt x="222" y="197"/>
                    <a:pt x="222" y="99"/>
                    <a:pt x="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22"/>
            <p:cNvSpPr/>
            <p:nvPr/>
          </p:nvSpPr>
          <p:spPr>
            <a:xfrm>
              <a:off x="6905450" y="5143350"/>
              <a:ext cx="7400" cy="4100"/>
            </a:xfrm>
            <a:custGeom>
              <a:avLst/>
              <a:gdLst/>
              <a:ahLst/>
              <a:cxnLst/>
              <a:rect l="l" t="t" r="r" b="b"/>
              <a:pathLst>
                <a:path w="296" h="164" extrusionOk="0">
                  <a:moveTo>
                    <a:pt x="0" y="1"/>
                  </a:moveTo>
                  <a:lnTo>
                    <a:pt x="0" y="99"/>
                  </a:lnTo>
                  <a:cubicBezTo>
                    <a:pt x="82" y="140"/>
                    <a:pt x="130" y="163"/>
                    <a:pt x="165" y="163"/>
                  </a:cubicBezTo>
                  <a:cubicBezTo>
                    <a:pt x="214" y="163"/>
                    <a:pt x="238" y="116"/>
                    <a:pt x="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22"/>
            <p:cNvSpPr/>
            <p:nvPr/>
          </p:nvSpPr>
          <p:spPr>
            <a:xfrm>
              <a:off x="6900525" y="5150725"/>
              <a:ext cx="7400" cy="5550"/>
            </a:xfrm>
            <a:custGeom>
              <a:avLst/>
              <a:gdLst/>
              <a:ahLst/>
              <a:cxnLst/>
              <a:rect l="l" t="t" r="r" b="b"/>
              <a:pathLst>
                <a:path w="296" h="222" extrusionOk="0">
                  <a:moveTo>
                    <a:pt x="1" y="1"/>
                  </a:moveTo>
                  <a:lnTo>
                    <a:pt x="1" y="222"/>
                  </a:lnTo>
                  <a:cubicBezTo>
                    <a:pt x="99" y="222"/>
                    <a:pt x="197" y="222"/>
                    <a:pt x="296" y="124"/>
                  </a:cubicBezTo>
                  <a:cubicBezTo>
                    <a:pt x="197" y="1"/>
                    <a:pt x="99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22"/>
            <p:cNvSpPr/>
            <p:nvPr/>
          </p:nvSpPr>
          <p:spPr>
            <a:xfrm>
              <a:off x="6874725" y="5156250"/>
              <a:ext cx="4925" cy="7400"/>
            </a:xfrm>
            <a:custGeom>
              <a:avLst/>
              <a:gdLst/>
              <a:ahLst/>
              <a:cxnLst/>
              <a:rect l="l" t="t" r="r" b="b"/>
              <a:pathLst>
                <a:path w="197" h="296" extrusionOk="0">
                  <a:moveTo>
                    <a:pt x="98" y="1"/>
                  </a:moveTo>
                  <a:cubicBezTo>
                    <a:pt x="98" y="99"/>
                    <a:pt x="0" y="198"/>
                    <a:pt x="0" y="296"/>
                  </a:cubicBezTo>
                  <a:lnTo>
                    <a:pt x="197" y="296"/>
                  </a:lnTo>
                  <a:cubicBezTo>
                    <a:pt x="197" y="198"/>
                    <a:pt x="197" y="99"/>
                    <a:pt x="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22"/>
            <p:cNvSpPr/>
            <p:nvPr/>
          </p:nvSpPr>
          <p:spPr>
            <a:xfrm>
              <a:off x="6925725" y="5158725"/>
              <a:ext cx="5575" cy="4925"/>
            </a:xfrm>
            <a:custGeom>
              <a:avLst/>
              <a:gdLst/>
              <a:ahLst/>
              <a:cxnLst/>
              <a:rect l="l" t="t" r="r" b="b"/>
              <a:pathLst>
                <a:path w="223" h="197" extrusionOk="0">
                  <a:moveTo>
                    <a:pt x="99" y="0"/>
                  </a:moveTo>
                  <a:lnTo>
                    <a:pt x="1" y="99"/>
                  </a:lnTo>
                  <a:lnTo>
                    <a:pt x="1" y="197"/>
                  </a:lnTo>
                  <a:cubicBezTo>
                    <a:pt x="99" y="197"/>
                    <a:pt x="99" y="197"/>
                    <a:pt x="222" y="99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2"/>
            <p:cNvSpPr/>
            <p:nvPr/>
          </p:nvSpPr>
          <p:spPr>
            <a:xfrm>
              <a:off x="6477600" y="4961400"/>
              <a:ext cx="2475" cy="8000"/>
            </a:xfrm>
            <a:custGeom>
              <a:avLst/>
              <a:gdLst/>
              <a:ahLst/>
              <a:cxnLst/>
              <a:rect l="l" t="t" r="r" b="b"/>
              <a:pathLst>
                <a:path w="99" h="320" extrusionOk="0">
                  <a:moveTo>
                    <a:pt x="99" y="0"/>
                  </a:moveTo>
                  <a:lnTo>
                    <a:pt x="0" y="99"/>
                  </a:lnTo>
                  <a:cubicBezTo>
                    <a:pt x="0" y="99"/>
                    <a:pt x="0" y="197"/>
                    <a:pt x="99" y="32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2"/>
            <p:cNvSpPr/>
            <p:nvPr/>
          </p:nvSpPr>
          <p:spPr>
            <a:xfrm>
              <a:off x="6626375" y="5086800"/>
              <a:ext cx="7400" cy="5550"/>
            </a:xfrm>
            <a:custGeom>
              <a:avLst/>
              <a:gdLst/>
              <a:ahLst/>
              <a:cxnLst/>
              <a:rect l="l" t="t" r="r" b="b"/>
              <a:pathLst>
                <a:path w="296" h="222" extrusionOk="0">
                  <a:moveTo>
                    <a:pt x="0" y="0"/>
                  </a:moveTo>
                  <a:cubicBezTo>
                    <a:pt x="0" y="222"/>
                    <a:pt x="98" y="222"/>
                    <a:pt x="197" y="222"/>
                  </a:cubicBezTo>
                  <a:cubicBezTo>
                    <a:pt x="295" y="0"/>
                    <a:pt x="98" y="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2"/>
            <p:cNvSpPr/>
            <p:nvPr/>
          </p:nvSpPr>
          <p:spPr>
            <a:xfrm>
              <a:off x="6433950" y="4817550"/>
              <a:ext cx="5550" cy="3100"/>
            </a:xfrm>
            <a:custGeom>
              <a:avLst/>
              <a:gdLst/>
              <a:ahLst/>
              <a:cxnLst/>
              <a:rect l="l" t="t" r="r" b="b"/>
              <a:pathLst>
                <a:path w="222" h="124" extrusionOk="0">
                  <a:moveTo>
                    <a:pt x="65" y="0"/>
                  </a:moveTo>
                  <a:cubicBezTo>
                    <a:pt x="25" y="0"/>
                    <a:pt x="1" y="25"/>
                    <a:pt x="1" y="123"/>
                  </a:cubicBezTo>
                  <a:lnTo>
                    <a:pt x="222" y="123"/>
                  </a:lnTo>
                  <a:lnTo>
                    <a:pt x="222" y="25"/>
                  </a:lnTo>
                  <a:cubicBezTo>
                    <a:pt x="160" y="25"/>
                    <a:pt x="105" y="0"/>
                    <a:pt x="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2"/>
            <p:cNvSpPr/>
            <p:nvPr/>
          </p:nvSpPr>
          <p:spPr>
            <a:xfrm>
              <a:off x="7084950" y="5104625"/>
              <a:ext cx="4950" cy="5550"/>
            </a:xfrm>
            <a:custGeom>
              <a:avLst/>
              <a:gdLst/>
              <a:ahLst/>
              <a:cxnLst/>
              <a:rect l="l" t="t" r="r" b="b"/>
              <a:pathLst>
                <a:path w="198" h="222" extrusionOk="0">
                  <a:moveTo>
                    <a:pt x="0" y="0"/>
                  </a:moveTo>
                  <a:lnTo>
                    <a:pt x="0" y="123"/>
                  </a:lnTo>
                  <a:cubicBezTo>
                    <a:pt x="0" y="222"/>
                    <a:pt x="0" y="222"/>
                    <a:pt x="99" y="222"/>
                  </a:cubicBezTo>
                  <a:cubicBezTo>
                    <a:pt x="99" y="222"/>
                    <a:pt x="99" y="123"/>
                    <a:pt x="197" y="123"/>
                  </a:cubicBezTo>
                  <a:cubicBezTo>
                    <a:pt x="99" y="123"/>
                    <a:pt x="99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2"/>
            <p:cNvSpPr/>
            <p:nvPr/>
          </p:nvSpPr>
          <p:spPr>
            <a:xfrm>
              <a:off x="6646650" y="5104625"/>
              <a:ext cx="8025" cy="8025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97" y="0"/>
                  </a:moveTo>
                  <a:cubicBezTo>
                    <a:pt x="99" y="123"/>
                    <a:pt x="99" y="123"/>
                    <a:pt x="0" y="222"/>
                  </a:cubicBezTo>
                  <a:cubicBezTo>
                    <a:pt x="99" y="222"/>
                    <a:pt x="197" y="320"/>
                    <a:pt x="320" y="320"/>
                  </a:cubicBezTo>
                  <a:lnTo>
                    <a:pt x="320" y="222"/>
                  </a:lnTo>
                  <a:cubicBezTo>
                    <a:pt x="320" y="222"/>
                    <a:pt x="197" y="123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2"/>
            <p:cNvSpPr/>
            <p:nvPr/>
          </p:nvSpPr>
          <p:spPr>
            <a:xfrm>
              <a:off x="6695200" y="5125525"/>
              <a:ext cx="2500" cy="4950"/>
            </a:xfrm>
            <a:custGeom>
              <a:avLst/>
              <a:gdLst/>
              <a:ahLst/>
              <a:cxnLst/>
              <a:rect l="l" t="t" r="r" b="b"/>
              <a:pathLst>
                <a:path w="100" h="198" extrusionOk="0">
                  <a:moveTo>
                    <a:pt x="1" y="0"/>
                  </a:moveTo>
                  <a:lnTo>
                    <a:pt x="1" y="197"/>
                  </a:lnTo>
                  <a:lnTo>
                    <a:pt x="99" y="19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2"/>
            <p:cNvSpPr/>
            <p:nvPr/>
          </p:nvSpPr>
          <p:spPr>
            <a:xfrm>
              <a:off x="6897450" y="4405675"/>
              <a:ext cx="5575" cy="4950"/>
            </a:xfrm>
            <a:custGeom>
              <a:avLst/>
              <a:gdLst/>
              <a:ahLst/>
              <a:cxnLst/>
              <a:rect l="l" t="t" r="r" b="b"/>
              <a:pathLst>
                <a:path w="223" h="198" extrusionOk="0">
                  <a:moveTo>
                    <a:pt x="222" y="1"/>
                  </a:moveTo>
                  <a:lnTo>
                    <a:pt x="1" y="197"/>
                  </a:lnTo>
                  <a:lnTo>
                    <a:pt x="222" y="197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2"/>
            <p:cNvSpPr/>
            <p:nvPr/>
          </p:nvSpPr>
          <p:spPr>
            <a:xfrm>
              <a:off x="6915900" y="5150725"/>
              <a:ext cx="9850" cy="5550"/>
            </a:xfrm>
            <a:custGeom>
              <a:avLst/>
              <a:gdLst/>
              <a:ahLst/>
              <a:cxnLst/>
              <a:rect l="l" t="t" r="r" b="b"/>
              <a:pathLst>
                <a:path w="394" h="222" extrusionOk="0">
                  <a:moveTo>
                    <a:pt x="99" y="1"/>
                  </a:moveTo>
                  <a:cubicBezTo>
                    <a:pt x="99" y="124"/>
                    <a:pt x="99" y="124"/>
                    <a:pt x="0" y="222"/>
                  </a:cubicBezTo>
                  <a:cubicBezTo>
                    <a:pt x="99" y="222"/>
                    <a:pt x="99" y="124"/>
                    <a:pt x="197" y="124"/>
                  </a:cubicBezTo>
                  <a:lnTo>
                    <a:pt x="394" y="124"/>
                  </a:lnTo>
                  <a:cubicBezTo>
                    <a:pt x="296" y="124"/>
                    <a:pt x="197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2"/>
            <p:cNvSpPr/>
            <p:nvPr/>
          </p:nvSpPr>
          <p:spPr>
            <a:xfrm>
              <a:off x="6513250" y="4825525"/>
              <a:ext cx="12925" cy="48600"/>
            </a:xfrm>
            <a:custGeom>
              <a:avLst/>
              <a:gdLst/>
              <a:ahLst/>
              <a:cxnLst/>
              <a:rect l="l" t="t" r="r" b="b"/>
              <a:pathLst>
                <a:path w="517" h="1944" extrusionOk="0">
                  <a:moveTo>
                    <a:pt x="124" y="1"/>
                  </a:moveTo>
                  <a:cubicBezTo>
                    <a:pt x="1" y="99"/>
                    <a:pt x="1" y="321"/>
                    <a:pt x="1" y="419"/>
                  </a:cubicBezTo>
                  <a:lnTo>
                    <a:pt x="124" y="419"/>
                  </a:lnTo>
                  <a:cubicBezTo>
                    <a:pt x="124" y="449"/>
                    <a:pt x="124" y="482"/>
                    <a:pt x="124" y="517"/>
                  </a:cubicBezTo>
                  <a:lnTo>
                    <a:pt x="320" y="517"/>
                  </a:lnTo>
                  <a:cubicBezTo>
                    <a:pt x="320" y="419"/>
                    <a:pt x="222" y="419"/>
                    <a:pt x="222" y="321"/>
                  </a:cubicBezTo>
                  <a:lnTo>
                    <a:pt x="222" y="1"/>
                  </a:lnTo>
                  <a:close/>
                  <a:moveTo>
                    <a:pt x="124" y="517"/>
                  </a:moveTo>
                  <a:cubicBezTo>
                    <a:pt x="124" y="517"/>
                    <a:pt x="124" y="518"/>
                    <a:pt x="124" y="518"/>
                  </a:cubicBezTo>
                  <a:lnTo>
                    <a:pt x="124" y="518"/>
                  </a:lnTo>
                  <a:cubicBezTo>
                    <a:pt x="124" y="518"/>
                    <a:pt x="124" y="517"/>
                    <a:pt x="124" y="517"/>
                  </a:cubicBezTo>
                  <a:close/>
                  <a:moveTo>
                    <a:pt x="124" y="518"/>
                  </a:moveTo>
                  <a:cubicBezTo>
                    <a:pt x="126" y="711"/>
                    <a:pt x="139" y="966"/>
                    <a:pt x="222" y="1132"/>
                  </a:cubicBezTo>
                  <a:cubicBezTo>
                    <a:pt x="222" y="1230"/>
                    <a:pt x="320" y="1452"/>
                    <a:pt x="222" y="1648"/>
                  </a:cubicBezTo>
                  <a:cubicBezTo>
                    <a:pt x="320" y="1648"/>
                    <a:pt x="320" y="1648"/>
                    <a:pt x="320" y="1747"/>
                  </a:cubicBezTo>
                  <a:cubicBezTo>
                    <a:pt x="419" y="1648"/>
                    <a:pt x="419" y="1550"/>
                    <a:pt x="419" y="1452"/>
                  </a:cubicBezTo>
                  <a:cubicBezTo>
                    <a:pt x="419" y="1230"/>
                    <a:pt x="320" y="1132"/>
                    <a:pt x="222" y="935"/>
                  </a:cubicBezTo>
                  <a:cubicBezTo>
                    <a:pt x="320" y="935"/>
                    <a:pt x="320" y="837"/>
                    <a:pt x="320" y="837"/>
                  </a:cubicBezTo>
                  <a:cubicBezTo>
                    <a:pt x="222" y="714"/>
                    <a:pt x="222" y="616"/>
                    <a:pt x="124" y="518"/>
                  </a:cubicBezTo>
                  <a:close/>
                  <a:moveTo>
                    <a:pt x="320" y="1747"/>
                  </a:moveTo>
                  <a:cubicBezTo>
                    <a:pt x="320" y="1845"/>
                    <a:pt x="320" y="1944"/>
                    <a:pt x="419" y="1944"/>
                  </a:cubicBezTo>
                  <a:lnTo>
                    <a:pt x="517" y="1845"/>
                  </a:lnTo>
                  <a:cubicBezTo>
                    <a:pt x="517" y="1845"/>
                    <a:pt x="419" y="1747"/>
                    <a:pt x="320" y="17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22"/>
            <p:cNvSpPr/>
            <p:nvPr/>
          </p:nvSpPr>
          <p:spPr>
            <a:xfrm>
              <a:off x="6646650" y="4679850"/>
              <a:ext cx="15400" cy="30750"/>
            </a:xfrm>
            <a:custGeom>
              <a:avLst/>
              <a:gdLst/>
              <a:ahLst/>
              <a:cxnLst/>
              <a:rect l="l" t="t" r="r" b="b"/>
              <a:pathLst>
                <a:path w="616" h="1230" extrusionOk="0">
                  <a:moveTo>
                    <a:pt x="615" y="0"/>
                  </a:moveTo>
                  <a:lnTo>
                    <a:pt x="615" y="0"/>
                  </a:lnTo>
                  <a:cubicBezTo>
                    <a:pt x="418" y="197"/>
                    <a:pt x="320" y="394"/>
                    <a:pt x="197" y="615"/>
                  </a:cubicBezTo>
                  <a:lnTo>
                    <a:pt x="197" y="910"/>
                  </a:lnTo>
                  <a:cubicBezTo>
                    <a:pt x="99" y="1009"/>
                    <a:pt x="0" y="1009"/>
                    <a:pt x="0" y="1230"/>
                  </a:cubicBezTo>
                  <a:lnTo>
                    <a:pt x="99" y="1230"/>
                  </a:lnTo>
                  <a:cubicBezTo>
                    <a:pt x="197" y="1230"/>
                    <a:pt x="197" y="1230"/>
                    <a:pt x="197" y="1131"/>
                  </a:cubicBezTo>
                  <a:cubicBezTo>
                    <a:pt x="197" y="1009"/>
                    <a:pt x="320" y="1009"/>
                    <a:pt x="320" y="910"/>
                  </a:cubicBezTo>
                  <a:cubicBezTo>
                    <a:pt x="320" y="615"/>
                    <a:pt x="615" y="295"/>
                    <a:pt x="6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22"/>
            <p:cNvSpPr/>
            <p:nvPr/>
          </p:nvSpPr>
          <p:spPr>
            <a:xfrm>
              <a:off x="7094775" y="4946025"/>
              <a:ext cx="8025" cy="8025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99" y="0"/>
                  </a:moveTo>
                  <a:cubicBezTo>
                    <a:pt x="1" y="0"/>
                    <a:pt x="99" y="99"/>
                    <a:pt x="99" y="197"/>
                  </a:cubicBezTo>
                  <a:cubicBezTo>
                    <a:pt x="99" y="320"/>
                    <a:pt x="99" y="320"/>
                    <a:pt x="222" y="320"/>
                  </a:cubicBezTo>
                  <a:lnTo>
                    <a:pt x="222" y="99"/>
                  </a:lnTo>
                  <a:lnTo>
                    <a:pt x="321" y="99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22"/>
            <p:cNvSpPr/>
            <p:nvPr/>
          </p:nvSpPr>
          <p:spPr>
            <a:xfrm>
              <a:off x="6869800" y="5011400"/>
              <a:ext cx="86700" cy="10125"/>
            </a:xfrm>
            <a:custGeom>
              <a:avLst/>
              <a:gdLst/>
              <a:ahLst/>
              <a:cxnLst/>
              <a:rect l="l" t="t" r="r" b="b"/>
              <a:pathLst>
                <a:path w="3468" h="405" extrusionOk="0">
                  <a:moveTo>
                    <a:pt x="3318" y="1"/>
                  </a:moveTo>
                  <a:cubicBezTo>
                    <a:pt x="3204" y="1"/>
                    <a:pt x="3109" y="76"/>
                    <a:pt x="2951" y="164"/>
                  </a:cubicBezTo>
                  <a:cubicBezTo>
                    <a:pt x="2853" y="164"/>
                    <a:pt x="2853" y="164"/>
                    <a:pt x="2853" y="41"/>
                  </a:cubicBezTo>
                  <a:cubicBezTo>
                    <a:pt x="2801" y="158"/>
                    <a:pt x="2748" y="186"/>
                    <a:pt x="2682" y="186"/>
                  </a:cubicBezTo>
                  <a:cubicBezTo>
                    <a:pt x="2623" y="186"/>
                    <a:pt x="2552" y="164"/>
                    <a:pt x="2459" y="164"/>
                  </a:cubicBezTo>
                  <a:lnTo>
                    <a:pt x="2238" y="164"/>
                  </a:lnTo>
                  <a:cubicBezTo>
                    <a:pt x="2205" y="197"/>
                    <a:pt x="2172" y="208"/>
                    <a:pt x="2140" y="208"/>
                  </a:cubicBezTo>
                  <a:cubicBezTo>
                    <a:pt x="2074" y="208"/>
                    <a:pt x="2008" y="164"/>
                    <a:pt x="1943" y="164"/>
                  </a:cubicBezTo>
                  <a:cubicBezTo>
                    <a:pt x="1844" y="262"/>
                    <a:pt x="1623" y="262"/>
                    <a:pt x="1525" y="262"/>
                  </a:cubicBezTo>
                  <a:cubicBezTo>
                    <a:pt x="1328" y="262"/>
                    <a:pt x="1230" y="164"/>
                    <a:pt x="1008" y="164"/>
                  </a:cubicBezTo>
                  <a:cubicBezTo>
                    <a:pt x="943" y="164"/>
                    <a:pt x="877" y="208"/>
                    <a:pt x="812" y="208"/>
                  </a:cubicBezTo>
                  <a:cubicBezTo>
                    <a:pt x="779" y="208"/>
                    <a:pt x="746" y="197"/>
                    <a:pt x="713" y="164"/>
                  </a:cubicBezTo>
                  <a:cubicBezTo>
                    <a:pt x="648" y="164"/>
                    <a:pt x="571" y="208"/>
                    <a:pt x="498" y="208"/>
                  </a:cubicBezTo>
                  <a:cubicBezTo>
                    <a:pt x="462" y="208"/>
                    <a:pt x="427" y="197"/>
                    <a:pt x="394" y="164"/>
                  </a:cubicBezTo>
                  <a:cubicBezTo>
                    <a:pt x="295" y="164"/>
                    <a:pt x="295" y="164"/>
                    <a:pt x="197" y="262"/>
                  </a:cubicBezTo>
                  <a:cubicBezTo>
                    <a:pt x="197" y="164"/>
                    <a:pt x="99" y="41"/>
                    <a:pt x="99" y="41"/>
                  </a:cubicBezTo>
                  <a:cubicBezTo>
                    <a:pt x="99" y="41"/>
                    <a:pt x="0" y="164"/>
                    <a:pt x="0" y="262"/>
                  </a:cubicBezTo>
                  <a:cubicBezTo>
                    <a:pt x="0" y="262"/>
                    <a:pt x="99" y="262"/>
                    <a:pt x="99" y="361"/>
                  </a:cubicBezTo>
                  <a:cubicBezTo>
                    <a:pt x="165" y="338"/>
                    <a:pt x="229" y="331"/>
                    <a:pt x="290" y="331"/>
                  </a:cubicBezTo>
                  <a:cubicBezTo>
                    <a:pt x="398" y="331"/>
                    <a:pt x="501" y="354"/>
                    <a:pt x="606" y="354"/>
                  </a:cubicBezTo>
                  <a:cubicBezTo>
                    <a:pt x="702" y="354"/>
                    <a:pt x="801" y="335"/>
                    <a:pt x="910" y="262"/>
                  </a:cubicBezTo>
                  <a:cubicBezTo>
                    <a:pt x="910" y="361"/>
                    <a:pt x="1008" y="361"/>
                    <a:pt x="1008" y="361"/>
                  </a:cubicBezTo>
                  <a:lnTo>
                    <a:pt x="1623" y="361"/>
                  </a:lnTo>
                  <a:cubicBezTo>
                    <a:pt x="1689" y="361"/>
                    <a:pt x="1765" y="404"/>
                    <a:pt x="1838" y="404"/>
                  </a:cubicBezTo>
                  <a:cubicBezTo>
                    <a:pt x="1875" y="404"/>
                    <a:pt x="1910" y="393"/>
                    <a:pt x="1943" y="361"/>
                  </a:cubicBezTo>
                  <a:cubicBezTo>
                    <a:pt x="1964" y="340"/>
                    <a:pt x="1984" y="332"/>
                    <a:pt x="2004" y="332"/>
                  </a:cubicBezTo>
                  <a:cubicBezTo>
                    <a:pt x="2059" y="332"/>
                    <a:pt x="2106" y="389"/>
                    <a:pt x="2127" y="389"/>
                  </a:cubicBezTo>
                  <a:cubicBezTo>
                    <a:pt x="2135" y="389"/>
                    <a:pt x="2140" y="381"/>
                    <a:pt x="2140" y="361"/>
                  </a:cubicBezTo>
                  <a:cubicBezTo>
                    <a:pt x="2140" y="328"/>
                    <a:pt x="2150" y="317"/>
                    <a:pt x="2169" y="317"/>
                  </a:cubicBezTo>
                  <a:cubicBezTo>
                    <a:pt x="2205" y="317"/>
                    <a:pt x="2271" y="361"/>
                    <a:pt x="2336" y="361"/>
                  </a:cubicBezTo>
                  <a:cubicBezTo>
                    <a:pt x="2336" y="312"/>
                    <a:pt x="2392" y="312"/>
                    <a:pt x="2459" y="312"/>
                  </a:cubicBezTo>
                  <a:cubicBezTo>
                    <a:pt x="2527" y="312"/>
                    <a:pt x="2607" y="312"/>
                    <a:pt x="2656" y="262"/>
                  </a:cubicBezTo>
                  <a:lnTo>
                    <a:pt x="3172" y="262"/>
                  </a:lnTo>
                  <a:lnTo>
                    <a:pt x="3271" y="164"/>
                  </a:lnTo>
                  <a:cubicBezTo>
                    <a:pt x="3271" y="164"/>
                    <a:pt x="3271" y="262"/>
                    <a:pt x="3369" y="262"/>
                  </a:cubicBezTo>
                  <a:cubicBezTo>
                    <a:pt x="3467" y="164"/>
                    <a:pt x="3467" y="164"/>
                    <a:pt x="3467" y="41"/>
                  </a:cubicBezTo>
                  <a:cubicBezTo>
                    <a:pt x="3411" y="13"/>
                    <a:pt x="3363" y="1"/>
                    <a:pt x="33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22"/>
            <p:cNvSpPr/>
            <p:nvPr/>
          </p:nvSpPr>
          <p:spPr>
            <a:xfrm>
              <a:off x="6626375" y="4741325"/>
              <a:ext cx="12925" cy="59025"/>
            </a:xfrm>
            <a:custGeom>
              <a:avLst/>
              <a:gdLst/>
              <a:ahLst/>
              <a:cxnLst/>
              <a:rect l="l" t="t" r="r" b="b"/>
              <a:pathLst>
                <a:path w="517" h="2361" extrusionOk="0">
                  <a:moveTo>
                    <a:pt x="516" y="0"/>
                  </a:moveTo>
                  <a:lnTo>
                    <a:pt x="516" y="0"/>
                  </a:lnTo>
                  <a:cubicBezTo>
                    <a:pt x="393" y="99"/>
                    <a:pt x="295" y="99"/>
                    <a:pt x="295" y="197"/>
                  </a:cubicBezTo>
                  <a:lnTo>
                    <a:pt x="295" y="295"/>
                  </a:lnTo>
                  <a:lnTo>
                    <a:pt x="295" y="394"/>
                  </a:lnTo>
                  <a:cubicBezTo>
                    <a:pt x="295" y="517"/>
                    <a:pt x="197" y="615"/>
                    <a:pt x="197" y="713"/>
                  </a:cubicBezTo>
                  <a:lnTo>
                    <a:pt x="197" y="1131"/>
                  </a:lnTo>
                  <a:cubicBezTo>
                    <a:pt x="98" y="1525"/>
                    <a:pt x="0" y="1943"/>
                    <a:pt x="98" y="2361"/>
                  </a:cubicBezTo>
                  <a:lnTo>
                    <a:pt x="197" y="2361"/>
                  </a:lnTo>
                  <a:lnTo>
                    <a:pt x="197" y="2140"/>
                  </a:lnTo>
                  <a:lnTo>
                    <a:pt x="295" y="2140"/>
                  </a:lnTo>
                  <a:lnTo>
                    <a:pt x="295" y="1844"/>
                  </a:lnTo>
                  <a:cubicBezTo>
                    <a:pt x="197" y="1623"/>
                    <a:pt x="393" y="1623"/>
                    <a:pt x="295" y="1525"/>
                  </a:cubicBezTo>
                  <a:cubicBezTo>
                    <a:pt x="393" y="1328"/>
                    <a:pt x="393" y="1131"/>
                    <a:pt x="393" y="910"/>
                  </a:cubicBezTo>
                  <a:lnTo>
                    <a:pt x="393" y="713"/>
                  </a:lnTo>
                  <a:cubicBezTo>
                    <a:pt x="393" y="517"/>
                    <a:pt x="516" y="295"/>
                    <a:pt x="5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22"/>
            <p:cNvSpPr/>
            <p:nvPr/>
          </p:nvSpPr>
          <p:spPr>
            <a:xfrm>
              <a:off x="7151350" y="4794800"/>
              <a:ext cx="12925" cy="46125"/>
            </a:xfrm>
            <a:custGeom>
              <a:avLst/>
              <a:gdLst/>
              <a:ahLst/>
              <a:cxnLst/>
              <a:rect l="l" t="t" r="r" b="b"/>
              <a:pathLst>
                <a:path w="517" h="1845" extrusionOk="0">
                  <a:moveTo>
                    <a:pt x="197" y="1"/>
                  </a:moveTo>
                  <a:cubicBezTo>
                    <a:pt x="197" y="222"/>
                    <a:pt x="295" y="419"/>
                    <a:pt x="197" y="615"/>
                  </a:cubicBezTo>
                  <a:lnTo>
                    <a:pt x="197" y="837"/>
                  </a:lnTo>
                  <a:cubicBezTo>
                    <a:pt x="98" y="837"/>
                    <a:pt x="98" y="935"/>
                    <a:pt x="98" y="935"/>
                  </a:cubicBezTo>
                  <a:cubicBezTo>
                    <a:pt x="0" y="1033"/>
                    <a:pt x="0" y="1230"/>
                    <a:pt x="0" y="1451"/>
                  </a:cubicBezTo>
                  <a:lnTo>
                    <a:pt x="0" y="1648"/>
                  </a:lnTo>
                  <a:lnTo>
                    <a:pt x="0" y="1845"/>
                  </a:lnTo>
                  <a:cubicBezTo>
                    <a:pt x="98" y="1845"/>
                    <a:pt x="98" y="1845"/>
                    <a:pt x="197" y="1746"/>
                  </a:cubicBezTo>
                  <a:lnTo>
                    <a:pt x="197" y="1451"/>
                  </a:lnTo>
                  <a:cubicBezTo>
                    <a:pt x="197" y="1328"/>
                    <a:pt x="197" y="1132"/>
                    <a:pt x="295" y="1132"/>
                  </a:cubicBezTo>
                  <a:cubicBezTo>
                    <a:pt x="418" y="1033"/>
                    <a:pt x="418" y="935"/>
                    <a:pt x="418" y="935"/>
                  </a:cubicBezTo>
                  <a:lnTo>
                    <a:pt x="516" y="935"/>
                  </a:lnTo>
                  <a:cubicBezTo>
                    <a:pt x="418" y="935"/>
                    <a:pt x="418" y="837"/>
                    <a:pt x="418" y="837"/>
                  </a:cubicBezTo>
                  <a:cubicBezTo>
                    <a:pt x="197" y="615"/>
                    <a:pt x="516" y="419"/>
                    <a:pt x="295" y="320"/>
                  </a:cubicBezTo>
                  <a:cubicBezTo>
                    <a:pt x="418" y="222"/>
                    <a:pt x="418" y="222"/>
                    <a:pt x="418" y="99"/>
                  </a:cubicBezTo>
                  <a:cubicBezTo>
                    <a:pt x="418" y="99"/>
                    <a:pt x="295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22"/>
            <p:cNvSpPr/>
            <p:nvPr/>
          </p:nvSpPr>
          <p:spPr>
            <a:xfrm>
              <a:off x="6670000" y="4607925"/>
              <a:ext cx="30775" cy="46125"/>
            </a:xfrm>
            <a:custGeom>
              <a:avLst/>
              <a:gdLst/>
              <a:ahLst/>
              <a:cxnLst/>
              <a:rect l="l" t="t" r="r" b="b"/>
              <a:pathLst>
                <a:path w="1231" h="1845" extrusionOk="0">
                  <a:moveTo>
                    <a:pt x="1107" y="0"/>
                  </a:moveTo>
                  <a:cubicBezTo>
                    <a:pt x="812" y="320"/>
                    <a:pt x="714" y="615"/>
                    <a:pt x="394" y="935"/>
                  </a:cubicBezTo>
                  <a:lnTo>
                    <a:pt x="394" y="1033"/>
                  </a:lnTo>
                  <a:cubicBezTo>
                    <a:pt x="99" y="1328"/>
                    <a:pt x="99" y="1328"/>
                    <a:pt x="99" y="1648"/>
                  </a:cubicBezTo>
                  <a:cubicBezTo>
                    <a:pt x="1" y="1648"/>
                    <a:pt x="1" y="1648"/>
                    <a:pt x="1" y="1746"/>
                  </a:cubicBezTo>
                  <a:lnTo>
                    <a:pt x="1" y="1845"/>
                  </a:lnTo>
                  <a:cubicBezTo>
                    <a:pt x="1" y="1845"/>
                    <a:pt x="99" y="1845"/>
                    <a:pt x="99" y="1746"/>
                  </a:cubicBezTo>
                  <a:cubicBezTo>
                    <a:pt x="198" y="1550"/>
                    <a:pt x="394" y="1328"/>
                    <a:pt x="493" y="1132"/>
                  </a:cubicBezTo>
                  <a:cubicBezTo>
                    <a:pt x="616" y="935"/>
                    <a:pt x="714" y="812"/>
                    <a:pt x="812" y="615"/>
                  </a:cubicBezTo>
                  <a:cubicBezTo>
                    <a:pt x="911" y="418"/>
                    <a:pt x="1107" y="197"/>
                    <a:pt x="1230" y="99"/>
                  </a:cubicBezTo>
                  <a:cubicBezTo>
                    <a:pt x="1230" y="0"/>
                    <a:pt x="1107" y="0"/>
                    <a:pt x="1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22"/>
            <p:cNvSpPr/>
            <p:nvPr/>
          </p:nvSpPr>
          <p:spPr>
            <a:xfrm>
              <a:off x="7120600" y="4666925"/>
              <a:ext cx="20325" cy="48600"/>
            </a:xfrm>
            <a:custGeom>
              <a:avLst/>
              <a:gdLst/>
              <a:ahLst/>
              <a:cxnLst/>
              <a:rect l="l" t="t" r="r" b="b"/>
              <a:pathLst>
                <a:path w="813" h="1944" extrusionOk="0">
                  <a:moveTo>
                    <a:pt x="99" y="1"/>
                  </a:moveTo>
                  <a:cubicBezTo>
                    <a:pt x="1" y="296"/>
                    <a:pt x="99" y="517"/>
                    <a:pt x="99" y="616"/>
                  </a:cubicBezTo>
                  <a:cubicBezTo>
                    <a:pt x="197" y="812"/>
                    <a:pt x="296" y="1034"/>
                    <a:pt x="296" y="1230"/>
                  </a:cubicBezTo>
                  <a:lnTo>
                    <a:pt x="419" y="1230"/>
                  </a:lnTo>
                  <a:lnTo>
                    <a:pt x="419" y="1427"/>
                  </a:lnTo>
                  <a:cubicBezTo>
                    <a:pt x="517" y="1648"/>
                    <a:pt x="615" y="1648"/>
                    <a:pt x="615" y="1747"/>
                  </a:cubicBezTo>
                  <a:lnTo>
                    <a:pt x="615" y="1944"/>
                  </a:lnTo>
                  <a:lnTo>
                    <a:pt x="812" y="1944"/>
                  </a:lnTo>
                  <a:cubicBezTo>
                    <a:pt x="615" y="1230"/>
                    <a:pt x="197" y="714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22"/>
            <p:cNvSpPr/>
            <p:nvPr/>
          </p:nvSpPr>
          <p:spPr>
            <a:xfrm>
              <a:off x="6641725" y="4671850"/>
              <a:ext cx="15400" cy="30775"/>
            </a:xfrm>
            <a:custGeom>
              <a:avLst/>
              <a:gdLst/>
              <a:ahLst/>
              <a:cxnLst/>
              <a:rect l="l" t="t" r="r" b="b"/>
              <a:pathLst>
                <a:path w="616" h="1231" extrusionOk="0">
                  <a:moveTo>
                    <a:pt x="517" y="1"/>
                  </a:moveTo>
                  <a:cubicBezTo>
                    <a:pt x="296" y="419"/>
                    <a:pt x="197" y="837"/>
                    <a:pt x="1" y="1230"/>
                  </a:cubicBezTo>
                  <a:cubicBezTo>
                    <a:pt x="197" y="1230"/>
                    <a:pt x="296" y="1033"/>
                    <a:pt x="296" y="935"/>
                  </a:cubicBezTo>
                  <a:cubicBezTo>
                    <a:pt x="394" y="837"/>
                    <a:pt x="394" y="615"/>
                    <a:pt x="394" y="517"/>
                  </a:cubicBezTo>
                  <a:cubicBezTo>
                    <a:pt x="517" y="320"/>
                    <a:pt x="615" y="222"/>
                    <a:pt x="6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22"/>
            <p:cNvSpPr/>
            <p:nvPr/>
          </p:nvSpPr>
          <p:spPr>
            <a:xfrm>
              <a:off x="7146425" y="4784975"/>
              <a:ext cx="7400" cy="22750"/>
            </a:xfrm>
            <a:custGeom>
              <a:avLst/>
              <a:gdLst/>
              <a:ahLst/>
              <a:cxnLst/>
              <a:rect l="l" t="t" r="r" b="b"/>
              <a:pathLst>
                <a:path w="296" h="910" extrusionOk="0">
                  <a:moveTo>
                    <a:pt x="0" y="0"/>
                  </a:moveTo>
                  <a:lnTo>
                    <a:pt x="0" y="98"/>
                  </a:lnTo>
                  <a:cubicBezTo>
                    <a:pt x="99" y="197"/>
                    <a:pt x="99" y="295"/>
                    <a:pt x="99" y="295"/>
                  </a:cubicBezTo>
                  <a:cubicBezTo>
                    <a:pt x="99" y="295"/>
                    <a:pt x="99" y="394"/>
                    <a:pt x="0" y="394"/>
                  </a:cubicBezTo>
                  <a:cubicBezTo>
                    <a:pt x="99" y="492"/>
                    <a:pt x="99" y="615"/>
                    <a:pt x="197" y="713"/>
                  </a:cubicBezTo>
                  <a:cubicBezTo>
                    <a:pt x="99" y="812"/>
                    <a:pt x="99" y="812"/>
                    <a:pt x="99" y="910"/>
                  </a:cubicBezTo>
                  <a:lnTo>
                    <a:pt x="197" y="910"/>
                  </a:lnTo>
                  <a:cubicBezTo>
                    <a:pt x="197" y="812"/>
                    <a:pt x="295" y="615"/>
                    <a:pt x="197" y="492"/>
                  </a:cubicBezTo>
                  <a:cubicBezTo>
                    <a:pt x="197" y="394"/>
                    <a:pt x="295" y="295"/>
                    <a:pt x="295" y="197"/>
                  </a:cubicBezTo>
                  <a:cubicBezTo>
                    <a:pt x="197" y="98"/>
                    <a:pt x="99" y="9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22"/>
            <p:cNvSpPr/>
            <p:nvPr/>
          </p:nvSpPr>
          <p:spPr>
            <a:xfrm>
              <a:off x="6848900" y="5009950"/>
              <a:ext cx="17850" cy="8725"/>
            </a:xfrm>
            <a:custGeom>
              <a:avLst/>
              <a:gdLst/>
              <a:ahLst/>
              <a:cxnLst/>
              <a:rect l="l" t="t" r="r" b="b"/>
              <a:pathLst>
                <a:path w="714" h="349" extrusionOk="0">
                  <a:moveTo>
                    <a:pt x="418" y="1"/>
                  </a:moveTo>
                  <a:cubicBezTo>
                    <a:pt x="320" y="1"/>
                    <a:pt x="320" y="99"/>
                    <a:pt x="320" y="99"/>
                  </a:cubicBezTo>
                  <a:cubicBezTo>
                    <a:pt x="222" y="99"/>
                    <a:pt x="99" y="99"/>
                    <a:pt x="0" y="222"/>
                  </a:cubicBezTo>
                  <a:cubicBezTo>
                    <a:pt x="0" y="222"/>
                    <a:pt x="99" y="222"/>
                    <a:pt x="99" y="320"/>
                  </a:cubicBezTo>
                  <a:lnTo>
                    <a:pt x="222" y="222"/>
                  </a:lnTo>
                  <a:cubicBezTo>
                    <a:pt x="320" y="320"/>
                    <a:pt x="418" y="320"/>
                    <a:pt x="418" y="320"/>
                  </a:cubicBezTo>
                  <a:cubicBezTo>
                    <a:pt x="439" y="341"/>
                    <a:pt x="460" y="349"/>
                    <a:pt x="481" y="349"/>
                  </a:cubicBezTo>
                  <a:cubicBezTo>
                    <a:pt x="537" y="349"/>
                    <a:pt x="594" y="292"/>
                    <a:pt x="651" y="292"/>
                  </a:cubicBezTo>
                  <a:cubicBezTo>
                    <a:pt x="672" y="292"/>
                    <a:pt x="693" y="300"/>
                    <a:pt x="713" y="320"/>
                  </a:cubicBezTo>
                  <a:cubicBezTo>
                    <a:pt x="615" y="222"/>
                    <a:pt x="517" y="222"/>
                    <a:pt x="517" y="99"/>
                  </a:cubicBezTo>
                  <a:cubicBezTo>
                    <a:pt x="418" y="99"/>
                    <a:pt x="418" y="1"/>
                    <a:pt x="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2"/>
            <p:cNvSpPr/>
            <p:nvPr/>
          </p:nvSpPr>
          <p:spPr>
            <a:xfrm>
              <a:off x="6649100" y="4889475"/>
              <a:ext cx="15400" cy="18450"/>
            </a:xfrm>
            <a:custGeom>
              <a:avLst/>
              <a:gdLst/>
              <a:ahLst/>
              <a:cxnLst/>
              <a:rect l="l" t="t" r="r" b="b"/>
              <a:pathLst>
                <a:path w="616" h="738" extrusionOk="0">
                  <a:moveTo>
                    <a:pt x="1" y="0"/>
                  </a:moveTo>
                  <a:lnTo>
                    <a:pt x="1" y="0"/>
                  </a:lnTo>
                  <a:cubicBezTo>
                    <a:pt x="222" y="222"/>
                    <a:pt x="320" y="418"/>
                    <a:pt x="320" y="615"/>
                  </a:cubicBezTo>
                  <a:lnTo>
                    <a:pt x="419" y="615"/>
                  </a:lnTo>
                  <a:cubicBezTo>
                    <a:pt x="517" y="615"/>
                    <a:pt x="517" y="615"/>
                    <a:pt x="517" y="738"/>
                  </a:cubicBezTo>
                  <a:cubicBezTo>
                    <a:pt x="517" y="615"/>
                    <a:pt x="616" y="615"/>
                    <a:pt x="616" y="615"/>
                  </a:cubicBezTo>
                  <a:cubicBezTo>
                    <a:pt x="419" y="418"/>
                    <a:pt x="419" y="123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22"/>
            <p:cNvSpPr/>
            <p:nvPr/>
          </p:nvSpPr>
          <p:spPr>
            <a:xfrm>
              <a:off x="6628825" y="4728400"/>
              <a:ext cx="17850" cy="12950"/>
            </a:xfrm>
            <a:custGeom>
              <a:avLst/>
              <a:gdLst/>
              <a:ahLst/>
              <a:cxnLst/>
              <a:rect l="l" t="t" r="r" b="b"/>
              <a:pathLst>
                <a:path w="714" h="518" extrusionOk="0">
                  <a:moveTo>
                    <a:pt x="615" y="1"/>
                  </a:moveTo>
                  <a:cubicBezTo>
                    <a:pt x="517" y="1"/>
                    <a:pt x="517" y="99"/>
                    <a:pt x="517" y="99"/>
                  </a:cubicBezTo>
                  <a:cubicBezTo>
                    <a:pt x="517" y="198"/>
                    <a:pt x="517" y="198"/>
                    <a:pt x="615" y="296"/>
                  </a:cubicBezTo>
                  <a:cubicBezTo>
                    <a:pt x="615" y="198"/>
                    <a:pt x="615" y="198"/>
                    <a:pt x="713" y="99"/>
                  </a:cubicBezTo>
                  <a:cubicBezTo>
                    <a:pt x="615" y="99"/>
                    <a:pt x="615" y="1"/>
                    <a:pt x="615" y="1"/>
                  </a:cubicBezTo>
                  <a:close/>
                  <a:moveTo>
                    <a:pt x="295" y="99"/>
                  </a:moveTo>
                  <a:lnTo>
                    <a:pt x="295" y="419"/>
                  </a:lnTo>
                  <a:lnTo>
                    <a:pt x="0" y="419"/>
                  </a:lnTo>
                  <a:cubicBezTo>
                    <a:pt x="197" y="419"/>
                    <a:pt x="295" y="419"/>
                    <a:pt x="418" y="517"/>
                  </a:cubicBezTo>
                  <a:cubicBezTo>
                    <a:pt x="418" y="419"/>
                    <a:pt x="418" y="296"/>
                    <a:pt x="517" y="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22"/>
            <p:cNvSpPr/>
            <p:nvPr/>
          </p:nvSpPr>
          <p:spPr>
            <a:xfrm>
              <a:off x="7051150" y="4963850"/>
              <a:ext cx="18450" cy="10475"/>
            </a:xfrm>
            <a:custGeom>
              <a:avLst/>
              <a:gdLst/>
              <a:ahLst/>
              <a:cxnLst/>
              <a:rect l="l" t="t" r="r" b="b"/>
              <a:pathLst>
                <a:path w="738" h="419" extrusionOk="0">
                  <a:moveTo>
                    <a:pt x="738" y="1"/>
                  </a:moveTo>
                  <a:cubicBezTo>
                    <a:pt x="418" y="1"/>
                    <a:pt x="320" y="222"/>
                    <a:pt x="0" y="222"/>
                  </a:cubicBezTo>
                  <a:cubicBezTo>
                    <a:pt x="123" y="320"/>
                    <a:pt x="123" y="320"/>
                    <a:pt x="123" y="419"/>
                  </a:cubicBezTo>
                  <a:cubicBezTo>
                    <a:pt x="320" y="222"/>
                    <a:pt x="516" y="99"/>
                    <a:pt x="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22"/>
            <p:cNvSpPr/>
            <p:nvPr/>
          </p:nvSpPr>
          <p:spPr>
            <a:xfrm>
              <a:off x="6659550" y="4907900"/>
              <a:ext cx="7400" cy="7400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296" y="1"/>
                  </a:moveTo>
                  <a:cubicBezTo>
                    <a:pt x="99" y="1"/>
                    <a:pt x="99" y="1"/>
                    <a:pt x="1" y="198"/>
                  </a:cubicBezTo>
                  <a:cubicBezTo>
                    <a:pt x="99" y="296"/>
                    <a:pt x="99" y="296"/>
                    <a:pt x="296" y="296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22"/>
            <p:cNvSpPr/>
            <p:nvPr/>
          </p:nvSpPr>
          <p:spPr>
            <a:xfrm>
              <a:off x="6697675" y="4597475"/>
              <a:ext cx="8000" cy="10475"/>
            </a:xfrm>
            <a:custGeom>
              <a:avLst/>
              <a:gdLst/>
              <a:ahLst/>
              <a:cxnLst/>
              <a:rect l="l" t="t" r="r" b="b"/>
              <a:pathLst>
                <a:path w="320" h="419" extrusionOk="0">
                  <a:moveTo>
                    <a:pt x="320" y="0"/>
                  </a:moveTo>
                  <a:cubicBezTo>
                    <a:pt x="222" y="0"/>
                    <a:pt x="222" y="0"/>
                    <a:pt x="222" y="123"/>
                  </a:cubicBezTo>
                  <a:lnTo>
                    <a:pt x="222" y="222"/>
                  </a:lnTo>
                  <a:cubicBezTo>
                    <a:pt x="222" y="222"/>
                    <a:pt x="123" y="320"/>
                    <a:pt x="0" y="320"/>
                  </a:cubicBezTo>
                  <a:lnTo>
                    <a:pt x="0" y="418"/>
                  </a:lnTo>
                  <a:lnTo>
                    <a:pt x="222" y="418"/>
                  </a:lnTo>
                  <a:cubicBezTo>
                    <a:pt x="320" y="222"/>
                    <a:pt x="320" y="123"/>
                    <a:pt x="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2"/>
            <p:cNvSpPr/>
            <p:nvPr/>
          </p:nvSpPr>
          <p:spPr>
            <a:xfrm>
              <a:off x="6636200" y="4720425"/>
              <a:ext cx="8025" cy="8000"/>
            </a:xfrm>
            <a:custGeom>
              <a:avLst/>
              <a:gdLst/>
              <a:ahLst/>
              <a:cxnLst/>
              <a:rect l="l" t="t" r="r" b="b"/>
              <a:pathLst>
                <a:path w="321" h="320" extrusionOk="0">
                  <a:moveTo>
                    <a:pt x="0" y="0"/>
                  </a:moveTo>
                  <a:lnTo>
                    <a:pt x="0" y="222"/>
                  </a:lnTo>
                  <a:cubicBezTo>
                    <a:pt x="123" y="320"/>
                    <a:pt x="123" y="320"/>
                    <a:pt x="222" y="320"/>
                  </a:cubicBezTo>
                  <a:cubicBezTo>
                    <a:pt x="222" y="320"/>
                    <a:pt x="252" y="289"/>
                    <a:pt x="279" y="279"/>
                  </a:cubicBezTo>
                  <a:lnTo>
                    <a:pt x="279" y="279"/>
                  </a:lnTo>
                  <a:lnTo>
                    <a:pt x="320" y="320"/>
                  </a:lnTo>
                  <a:cubicBezTo>
                    <a:pt x="320" y="287"/>
                    <a:pt x="309" y="276"/>
                    <a:pt x="295" y="276"/>
                  </a:cubicBezTo>
                  <a:cubicBezTo>
                    <a:pt x="290" y="276"/>
                    <a:pt x="285" y="277"/>
                    <a:pt x="279" y="279"/>
                  </a:cubicBezTo>
                  <a:lnTo>
                    <a:pt x="279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22"/>
            <p:cNvSpPr/>
            <p:nvPr/>
          </p:nvSpPr>
          <p:spPr>
            <a:xfrm>
              <a:off x="7140900" y="4874100"/>
              <a:ext cx="5550" cy="8025"/>
            </a:xfrm>
            <a:custGeom>
              <a:avLst/>
              <a:gdLst/>
              <a:ahLst/>
              <a:cxnLst/>
              <a:rect l="l" t="t" r="r" b="b"/>
              <a:pathLst>
                <a:path w="222" h="321" extrusionOk="0">
                  <a:moveTo>
                    <a:pt x="0" y="1"/>
                  </a:moveTo>
                  <a:lnTo>
                    <a:pt x="0" y="320"/>
                  </a:lnTo>
                  <a:lnTo>
                    <a:pt x="98" y="320"/>
                  </a:lnTo>
                  <a:lnTo>
                    <a:pt x="98" y="123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22"/>
            <p:cNvSpPr/>
            <p:nvPr/>
          </p:nvSpPr>
          <p:spPr>
            <a:xfrm>
              <a:off x="6641725" y="4877175"/>
              <a:ext cx="9875" cy="9850"/>
            </a:xfrm>
            <a:custGeom>
              <a:avLst/>
              <a:gdLst/>
              <a:ahLst/>
              <a:cxnLst/>
              <a:rect l="l" t="t" r="r" b="b"/>
              <a:pathLst>
                <a:path w="395" h="394" extrusionOk="0">
                  <a:moveTo>
                    <a:pt x="1" y="0"/>
                  </a:moveTo>
                  <a:cubicBezTo>
                    <a:pt x="197" y="197"/>
                    <a:pt x="99" y="394"/>
                    <a:pt x="394" y="394"/>
                  </a:cubicBezTo>
                  <a:cubicBezTo>
                    <a:pt x="296" y="296"/>
                    <a:pt x="296" y="197"/>
                    <a:pt x="197" y="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22"/>
            <p:cNvSpPr/>
            <p:nvPr/>
          </p:nvSpPr>
          <p:spPr>
            <a:xfrm>
              <a:off x="6595625" y="4774525"/>
              <a:ext cx="4950" cy="7400"/>
            </a:xfrm>
            <a:custGeom>
              <a:avLst/>
              <a:gdLst/>
              <a:ahLst/>
              <a:cxnLst/>
              <a:rect l="l" t="t" r="r" b="b"/>
              <a:pathLst>
                <a:path w="198" h="296" extrusionOk="0">
                  <a:moveTo>
                    <a:pt x="1" y="0"/>
                  </a:moveTo>
                  <a:cubicBezTo>
                    <a:pt x="99" y="98"/>
                    <a:pt x="1" y="295"/>
                    <a:pt x="197" y="295"/>
                  </a:cubicBezTo>
                  <a:lnTo>
                    <a:pt x="1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22"/>
            <p:cNvSpPr/>
            <p:nvPr/>
          </p:nvSpPr>
          <p:spPr>
            <a:xfrm>
              <a:off x="7135975" y="4717950"/>
              <a:ext cx="4950" cy="8025"/>
            </a:xfrm>
            <a:custGeom>
              <a:avLst/>
              <a:gdLst/>
              <a:ahLst/>
              <a:cxnLst/>
              <a:rect l="l" t="t" r="r" b="b"/>
              <a:pathLst>
                <a:path w="198" h="321" extrusionOk="0">
                  <a:moveTo>
                    <a:pt x="99" y="1"/>
                  </a:moveTo>
                  <a:cubicBezTo>
                    <a:pt x="99" y="1"/>
                    <a:pt x="0" y="99"/>
                    <a:pt x="0" y="222"/>
                  </a:cubicBezTo>
                  <a:cubicBezTo>
                    <a:pt x="0" y="222"/>
                    <a:pt x="99" y="222"/>
                    <a:pt x="99" y="321"/>
                  </a:cubicBezTo>
                  <a:cubicBezTo>
                    <a:pt x="197" y="321"/>
                    <a:pt x="197" y="222"/>
                    <a:pt x="197" y="222"/>
                  </a:cubicBezTo>
                  <a:cubicBezTo>
                    <a:pt x="197" y="99"/>
                    <a:pt x="197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22"/>
            <p:cNvSpPr/>
            <p:nvPr/>
          </p:nvSpPr>
          <p:spPr>
            <a:xfrm>
              <a:off x="6679850" y="4805250"/>
              <a:ext cx="5550" cy="10475"/>
            </a:xfrm>
            <a:custGeom>
              <a:avLst/>
              <a:gdLst/>
              <a:ahLst/>
              <a:cxnLst/>
              <a:rect l="l" t="t" r="r" b="b"/>
              <a:pathLst>
                <a:path w="222" h="419" extrusionOk="0">
                  <a:moveTo>
                    <a:pt x="99" y="1"/>
                  </a:moveTo>
                  <a:lnTo>
                    <a:pt x="99" y="1"/>
                  </a:lnTo>
                  <a:cubicBezTo>
                    <a:pt x="0" y="197"/>
                    <a:pt x="99" y="296"/>
                    <a:pt x="222" y="419"/>
                  </a:cubicBezTo>
                  <a:cubicBezTo>
                    <a:pt x="222" y="296"/>
                    <a:pt x="99" y="197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22"/>
            <p:cNvSpPr/>
            <p:nvPr/>
          </p:nvSpPr>
          <p:spPr>
            <a:xfrm>
              <a:off x="6951550" y="4971850"/>
              <a:ext cx="12925" cy="3100"/>
            </a:xfrm>
            <a:custGeom>
              <a:avLst/>
              <a:gdLst/>
              <a:ahLst/>
              <a:cxnLst/>
              <a:rect l="l" t="t" r="r" b="b"/>
              <a:pathLst>
                <a:path w="517" h="124" extrusionOk="0">
                  <a:moveTo>
                    <a:pt x="197" y="0"/>
                  </a:moveTo>
                  <a:cubicBezTo>
                    <a:pt x="99" y="99"/>
                    <a:pt x="1" y="99"/>
                    <a:pt x="1" y="99"/>
                  </a:cubicBezTo>
                  <a:cubicBezTo>
                    <a:pt x="50" y="99"/>
                    <a:pt x="124" y="123"/>
                    <a:pt x="213" y="123"/>
                  </a:cubicBezTo>
                  <a:cubicBezTo>
                    <a:pt x="302" y="123"/>
                    <a:pt x="406" y="99"/>
                    <a:pt x="5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22"/>
            <p:cNvSpPr/>
            <p:nvPr/>
          </p:nvSpPr>
          <p:spPr>
            <a:xfrm>
              <a:off x="7035775" y="4976750"/>
              <a:ext cx="10475" cy="4950"/>
            </a:xfrm>
            <a:custGeom>
              <a:avLst/>
              <a:gdLst/>
              <a:ahLst/>
              <a:cxnLst/>
              <a:rect l="l" t="t" r="r" b="b"/>
              <a:pathLst>
                <a:path w="419" h="198" extrusionOk="0">
                  <a:moveTo>
                    <a:pt x="418" y="1"/>
                  </a:moveTo>
                  <a:cubicBezTo>
                    <a:pt x="320" y="1"/>
                    <a:pt x="222" y="99"/>
                    <a:pt x="0" y="198"/>
                  </a:cubicBezTo>
                  <a:cubicBezTo>
                    <a:pt x="320" y="198"/>
                    <a:pt x="320" y="198"/>
                    <a:pt x="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22"/>
            <p:cNvSpPr/>
            <p:nvPr/>
          </p:nvSpPr>
          <p:spPr>
            <a:xfrm>
              <a:off x="6995200" y="4548900"/>
              <a:ext cx="9850" cy="8025"/>
            </a:xfrm>
            <a:custGeom>
              <a:avLst/>
              <a:gdLst/>
              <a:ahLst/>
              <a:cxnLst/>
              <a:rect l="l" t="t" r="r" b="b"/>
              <a:pathLst>
                <a:path w="394" h="321" extrusionOk="0">
                  <a:moveTo>
                    <a:pt x="197" y="1"/>
                  </a:moveTo>
                  <a:cubicBezTo>
                    <a:pt x="197" y="1"/>
                    <a:pt x="99" y="1"/>
                    <a:pt x="0" y="99"/>
                  </a:cubicBezTo>
                  <a:cubicBezTo>
                    <a:pt x="197" y="222"/>
                    <a:pt x="197" y="321"/>
                    <a:pt x="394" y="321"/>
                  </a:cubicBezTo>
                  <a:cubicBezTo>
                    <a:pt x="296" y="222"/>
                    <a:pt x="296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22"/>
            <p:cNvSpPr/>
            <p:nvPr/>
          </p:nvSpPr>
          <p:spPr>
            <a:xfrm>
              <a:off x="7094775" y="4920200"/>
              <a:ext cx="8025" cy="5550"/>
            </a:xfrm>
            <a:custGeom>
              <a:avLst/>
              <a:gdLst/>
              <a:ahLst/>
              <a:cxnLst/>
              <a:rect l="l" t="t" r="r" b="b"/>
              <a:pathLst>
                <a:path w="321" h="222" extrusionOk="0">
                  <a:moveTo>
                    <a:pt x="1" y="1"/>
                  </a:moveTo>
                  <a:lnTo>
                    <a:pt x="1" y="222"/>
                  </a:lnTo>
                  <a:cubicBezTo>
                    <a:pt x="99" y="124"/>
                    <a:pt x="222" y="124"/>
                    <a:pt x="321" y="124"/>
                  </a:cubicBezTo>
                  <a:lnTo>
                    <a:pt x="3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22"/>
            <p:cNvSpPr/>
            <p:nvPr/>
          </p:nvSpPr>
          <p:spPr>
            <a:xfrm>
              <a:off x="6692750" y="4564275"/>
              <a:ext cx="8025" cy="4550"/>
            </a:xfrm>
            <a:custGeom>
              <a:avLst/>
              <a:gdLst/>
              <a:ahLst/>
              <a:cxnLst/>
              <a:rect l="l" t="t" r="r" b="b"/>
              <a:pathLst>
                <a:path w="321" h="182" extrusionOk="0">
                  <a:moveTo>
                    <a:pt x="1" y="1"/>
                  </a:moveTo>
                  <a:lnTo>
                    <a:pt x="1" y="99"/>
                  </a:lnTo>
                  <a:cubicBezTo>
                    <a:pt x="43" y="151"/>
                    <a:pt x="85" y="182"/>
                    <a:pt x="129" y="182"/>
                  </a:cubicBezTo>
                  <a:cubicBezTo>
                    <a:pt x="187" y="182"/>
                    <a:pt x="250" y="127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22"/>
            <p:cNvSpPr/>
            <p:nvPr/>
          </p:nvSpPr>
          <p:spPr>
            <a:xfrm>
              <a:off x="6964475" y="4547900"/>
              <a:ext cx="9850" cy="3500"/>
            </a:xfrm>
            <a:custGeom>
              <a:avLst/>
              <a:gdLst/>
              <a:ahLst/>
              <a:cxnLst/>
              <a:rect l="l" t="t" r="r" b="b"/>
              <a:pathLst>
                <a:path w="394" h="140" extrusionOk="0">
                  <a:moveTo>
                    <a:pt x="150" y="0"/>
                  </a:moveTo>
                  <a:cubicBezTo>
                    <a:pt x="107" y="0"/>
                    <a:pt x="58" y="12"/>
                    <a:pt x="0" y="41"/>
                  </a:cubicBezTo>
                  <a:cubicBezTo>
                    <a:pt x="98" y="41"/>
                    <a:pt x="295" y="139"/>
                    <a:pt x="393" y="139"/>
                  </a:cubicBezTo>
                  <a:cubicBezTo>
                    <a:pt x="324" y="70"/>
                    <a:pt x="254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22"/>
            <p:cNvSpPr/>
            <p:nvPr/>
          </p:nvSpPr>
          <p:spPr>
            <a:xfrm>
              <a:off x="6764675" y="4536000"/>
              <a:ext cx="7400" cy="5550"/>
            </a:xfrm>
            <a:custGeom>
              <a:avLst/>
              <a:gdLst/>
              <a:ahLst/>
              <a:cxnLst/>
              <a:rect l="l" t="t" r="r" b="b"/>
              <a:pathLst>
                <a:path w="296" h="222" extrusionOk="0">
                  <a:moveTo>
                    <a:pt x="197" y="1"/>
                  </a:moveTo>
                  <a:cubicBezTo>
                    <a:pt x="99" y="123"/>
                    <a:pt x="1" y="123"/>
                    <a:pt x="1" y="222"/>
                  </a:cubicBezTo>
                  <a:cubicBezTo>
                    <a:pt x="99" y="222"/>
                    <a:pt x="197" y="222"/>
                    <a:pt x="296" y="123"/>
                  </a:cubicBezTo>
                  <a:cubicBezTo>
                    <a:pt x="197" y="123"/>
                    <a:pt x="197" y="123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22"/>
            <p:cNvSpPr/>
            <p:nvPr/>
          </p:nvSpPr>
          <p:spPr>
            <a:xfrm>
              <a:off x="7023475" y="4986125"/>
              <a:ext cx="7400" cy="2200"/>
            </a:xfrm>
            <a:custGeom>
              <a:avLst/>
              <a:gdLst/>
              <a:ahLst/>
              <a:cxnLst/>
              <a:rect l="l" t="t" r="r" b="b"/>
              <a:pathLst>
                <a:path w="296" h="88" extrusionOk="0">
                  <a:moveTo>
                    <a:pt x="197" y="0"/>
                  </a:moveTo>
                  <a:cubicBezTo>
                    <a:pt x="132" y="0"/>
                    <a:pt x="66" y="44"/>
                    <a:pt x="1" y="44"/>
                  </a:cubicBezTo>
                  <a:cubicBezTo>
                    <a:pt x="33" y="77"/>
                    <a:pt x="66" y="88"/>
                    <a:pt x="99" y="88"/>
                  </a:cubicBezTo>
                  <a:cubicBezTo>
                    <a:pt x="164" y="88"/>
                    <a:pt x="230" y="44"/>
                    <a:pt x="296" y="44"/>
                  </a:cubicBezTo>
                  <a:cubicBezTo>
                    <a:pt x="263" y="11"/>
                    <a:pt x="230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22"/>
            <p:cNvSpPr/>
            <p:nvPr/>
          </p:nvSpPr>
          <p:spPr>
            <a:xfrm>
              <a:off x="6977375" y="4958925"/>
              <a:ext cx="7400" cy="4950"/>
            </a:xfrm>
            <a:custGeom>
              <a:avLst/>
              <a:gdLst/>
              <a:ahLst/>
              <a:cxnLst/>
              <a:rect l="l" t="t" r="r" b="b"/>
              <a:pathLst>
                <a:path w="296" h="198" extrusionOk="0">
                  <a:moveTo>
                    <a:pt x="197" y="1"/>
                  </a:moveTo>
                  <a:cubicBezTo>
                    <a:pt x="128" y="70"/>
                    <a:pt x="107" y="140"/>
                    <a:pt x="66" y="140"/>
                  </a:cubicBezTo>
                  <a:cubicBezTo>
                    <a:pt x="50" y="140"/>
                    <a:pt x="29" y="128"/>
                    <a:pt x="0" y="99"/>
                  </a:cubicBezTo>
                  <a:lnTo>
                    <a:pt x="0" y="99"/>
                  </a:lnTo>
                  <a:cubicBezTo>
                    <a:pt x="0" y="198"/>
                    <a:pt x="99" y="198"/>
                    <a:pt x="197" y="198"/>
                  </a:cubicBezTo>
                  <a:cubicBezTo>
                    <a:pt x="197" y="198"/>
                    <a:pt x="295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22"/>
            <p:cNvSpPr/>
            <p:nvPr/>
          </p:nvSpPr>
          <p:spPr>
            <a:xfrm>
              <a:off x="7110150" y="4933125"/>
              <a:ext cx="5550" cy="8000"/>
            </a:xfrm>
            <a:custGeom>
              <a:avLst/>
              <a:gdLst/>
              <a:ahLst/>
              <a:cxnLst/>
              <a:rect l="l" t="t" r="r" b="b"/>
              <a:pathLst>
                <a:path w="222" h="320" extrusionOk="0">
                  <a:moveTo>
                    <a:pt x="222" y="0"/>
                  </a:moveTo>
                  <a:cubicBezTo>
                    <a:pt x="99" y="0"/>
                    <a:pt x="99" y="0"/>
                    <a:pt x="1" y="98"/>
                  </a:cubicBezTo>
                  <a:cubicBezTo>
                    <a:pt x="1" y="98"/>
                    <a:pt x="99" y="221"/>
                    <a:pt x="99" y="320"/>
                  </a:cubicBezTo>
                  <a:cubicBezTo>
                    <a:pt x="222" y="221"/>
                    <a:pt x="222" y="98"/>
                    <a:pt x="2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22"/>
            <p:cNvSpPr/>
            <p:nvPr/>
          </p:nvSpPr>
          <p:spPr>
            <a:xfrm>
              <a:off x="6764675" y="4928200"/>
              <a:ext cx="4950" cy="2475"/>
            </a:xfrm>
            <a:custGeom>
              <a:avLst/>
              <a:gdLst/>
              <a:ahLst/>
              <a:cxnLst/>
              <a:rect l="l" t="t" r="r" b="b"/>
              <a:pathLst>
                <a:path w="198" h="99" extrusionOk="0">
                  <a:moveTo>
                    <a:pt x="1" y="0"/>
                  </a:moveTo>
                  <a:lnTo>
                    <a:pt x="1" y="99"/>
                  </a:lnTo>
                  <a:lnTo>
                    <a:pt x="197" y="99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22"/>
            <p:cNvSpPr/>
            <p:nvPr/>
          </p:nvSpPr>
          <p:spPr>
            <a:xfrm>
              <a:off x="6631275" y="4861800"/>
              <a:ext cx="2500" cy="4950"/>
            </a:xfrm>
            <a:custGeom>
              <a:avLst/>
              <a:gdLst/>
              <a:ahLst/>
              <a:cxnLst/>
              <a:rect l="l" t="t" r="r" b="b"/>
              <a:pathLst>
                <a:path w="100" h="198" extrusionOk="0">
                  <a:moveTo>
                    <a:pt x="1" y="1"/>
                  </a:moveTo>
                  <a:lnTo>
                    <a:pt x="1" y="197"/>
                  </a:lnTo>
                  <a:lnTo>
                    <a:pt x="99" y="197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22"/>
            <p:cNvSpPr/>
            <p:nvPr/>
          </p:nvSpPr>
          <p:spPr>
            <a:xfrm>
              <a:off x="7140900" y="4846425"/>
              <a:ext cx="5550" cy="4950"/>
            </a:xfrm>
            <a:custGeom>
              <a:avLst/>
              <a:gdLst/>
              <a:ahLst/>
              <a:cxnLst/>
              <a:rect l="l" t="t" r="r" b="b"/>
              <a:pathLst>
                <a:path w="222" h="198" extrusionOk="0">
                  <a:moveTo>
                    <a:pt x="0" y="1"/>
                  </a:moveTo>
                  <a:lnTo>
                    <a:pt x="0" y="198"/>
                  </a:lnTo>
                  <a:lnTo>
                    <a:pt x="98" y="198"/>
                  </a:lnTo>
                  <a:cubicBezTo>
                    <a:pt x="98" y="99"/>
                    <a:pt x="22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22"/>
            <p:cNvSpPr/>
            <p:nvPr/>
          </p:nvSpPr>
          <p:spPr>
            <a:xfrm>
              <a:off x="6600550" y="4825525"/>
              <a:ext cx="2475" cy="8025"/>
            </a:xfrm>
            <a:custGeom>
              <a:avLst/>
              <a:gdLst/>
              <a:ahLst/>
              <a:cxnLst/>
              <a:rect l="l" t="t" r="r" b="b"/>
              <a:pathLst>
                <a:path w="99" h="321" extrusionOk="0">
                  <a:moveTo>
                    <a:pt x="99" y="1"/>
                  </a:moveTo>
                  <a:cubicBezTo>
                    <a:pt x="0" y="1"/>
                    <a:pt x="0" y="99"/>
                    <a:pt x="0" y="222"/>
                  </a:cubicBezTo>
                  <a:cubicBezTo>
                    <a:pt x="0" y="222"/>
                    <a:pt x="99" y="222"/>
                    <a:pt x="99" y="321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22"/>
            <p:cNvSpPr/>
            <p:nvPr/>
          </p:nvSpPr>
          <p:spPr>
            <a:xfrm>
              <a:off x="7143350" y="4720425"/>
              <a:ext cx="5550" cy="8000"/>
            </a:xfrm>
            <a:custGeom>
              <a:avLst/>
              <a:gdLst/>
              <a:ahLst/>
              <a:cxnLst/>
              <a:rect l="l" t="t" r="r" b="b"/>
              <a:pathLst>
                <a:path w="222" h="320" extrusionOk="0">
                  <a:moveTo>
                    <a:pt x="123" y="0"/>
                  </a:moveTo>
                  <a:cubicBezTo>
                    <a:pt x="123" y="0"/>
                    <a:pt x="123" y="123"/>
                    <a:pt x="0" y="123"/>
                  </a:cubicBezTo>
                  <a:cubicBezTo>
                    <a:pt x="123" y="123"/>
                    <a:pt x="123" y="222"/>
                    <a:pt x="123" y="320"/>
                  </a:cubicBezTo>
                  <a:cubicBezTo>
                    <a:pt x="123" y="222"/>
                    <a:pt x="222" y="222"/>
                    <a:pt x="222" y="222"/>
                  </a:cubicBezTo>
                  <a:cubicBezTo>
                    <a:pt x="222" y="222"/>
                    <a:pt x="222" y="123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22"/>
            <p:cNvSpPr/>
            <p:nvPr/>
          </p:nvSpPr>
          <p:spPr>
            <a:xfrm>
              <a:off x="7081875" y="4541525"/>
              <a:ext cx="25850" cy="12950"/>
            </a:xfrm>
            <a:custGeom>
              <a:avLst/>
              <a:gdLst/>
              <a:ahLst/>
              <a:cxnLst/>
              <a:rect l="l" t="t" r="r" b="b"/>
              <a:pathLst>
                <a:path w="1034" h="518" extrusionOk="0">
                  <a:moveTo>
                    <a:pt x="1" y="1"/>
                  </a:moveTo>
                  <a:cubicBezTo>
                    <a:pt x="181" y="161"/>
                    <a:pt x="280" y="322"/>
                    <a:pt x="471" y="322"/>
                  </a:cubicBezTo>
                  <a:cubicBezTo>
                    <a:pt x="514" y="322"/>
                    <a:pt x="561" y="314"/>
                    <a:pt x="615" y="296"/>
                  </a:cubicBezTo>
                  <a:cubicBezTo>
                    <a:pt x="738" y="394"/>
                    <a:pt x="738" y="517"/>
                    <a:pt x="837" y="517"/>
                  </a:cubicBezTo>
                  <a:lnTo>
                    <a:pt x="1033" y="517"/>
                  </a:lnTo>
                  <a:cubicBezTo>
                    <a:pt x="1033" y="394"/>
                    <a:pt x="935" y="296"/>
                    <a:pt x="935" y="198"/>
                  </a:cubicBezTo>
                  <a:lnTo>
                    <a:pt x="738" y="198"/>
                  </a:lnTo>
                  <a:cubicBezTo>
                    <a:pt x="517" y="198"/>
                    <a:pt x="419" y="99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22"/>
            <p:cNvSpPr/>
            <p:nvPr/>
          </p:nvSpPr>
          <p:spPr>
            <a:xfrm>
              <a:off x="7115675" y="4563250"/>
              <a:ext cx="22775" cy="16425"/>
            </a:xfrm>
            <a:custGeom>
              <a:avLst/>
              <a:gdLst/>
              <a:ahLst/>
              <a:cxnLst/>
              <a:rect l="l" t="t" r="r" b="b"/>
              <a:pathLst>
                <a:path w="911" h="657" extrusionOk="0">
                  <a:moveTo>
                    <a:pt x="210" y="1"/>
                  </a:moveTo>
                  <a:cubicBezTo>
                    <a:pt x="140" y="1"/>
                    <a:pt x="70" y="70"/>
                    <a:pt x="1" y="140"/>
                  </a:cubicBezTo>
                  <a:cubicBezTo>
                    <a:pt x="35" y="123"/>
                    <a:pt x="67" y="115"/>
                    <a:pt x="96" y="115"/>
                  </a:cubicBezTo>
                  <a:cubicBezTo>
                    <a:pt x="232" y="115"/>
                    <a:pt x="313" y="280"/>
                    <a:pt x="394" y="361"/>
                  </a:cubicBezTo>
                  <a:cubicBezTo>
                    <a:pt x="493" y="361"/>
                    <a:pt x="616" y="558"/>
                    <a:pt x="714" y="656"/>
                  </a:cubicBezTo>
                  <a:lnTo>
                    <a:pt x="911" y="656"/>
                  </a:lnTo>
                  <a:lnTo>
                    <a:pt x="911" y="558"/>
                  </a:lnTo>
                  <a:cubicBezTo>
                    <a:pt x="812" y="460"/>
                    <a:pt x="812" y="460"/>
                    <a:pt x="714" y="460"/>
                  </a:cubicBezTo>
                  <a:lnTo>
                    <a:pt x="812" y="361"/>
                  </a:lnTo>
                  <a:cubicBezTo>
                    <a:pt x="714" y="263"/>
                    <a:pt x="616" y="263"/>
                    <a:pt x="493" y="263"/>
                  </a:cubicBezTo>
                  <a:lnTo>
                    <a:pt x="493" y="140"/>
                  </a:lnTo>
                  <a:cubicBezTo>
                    <a:pt x="394" y="42"/>
                    <a:pt x="296" y="42"/>
                    <a:pt x="296" y="42"/>
                  </a:cubicBezTo>
                  <a:cubicBezTo>
                    <a:pt x="267" y="13"/>
                    <a:pt x="238" y="1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22"/>
            <p:cNvSpPr/>
            <p:nvPr/>
          </p:nvSpPr>
          <p:spPr>
            <a:xfrm>
              <a:off x="7127975" y="4631275"/>
              <a:ext cx="23400" cy="25225"/>
            </a:xfrm>
            <a:custGeom>
              <a:avLst/>
              <a:gdLst/>
              <a:ahLst/>
              <a:cxnLst/>
              <a:rect l="l" t="t" r="r" b="b"/>
              <a:pathLst>
                <a:path w="936" h="1009" extrusionOk="0">
                  <a:moveTo>
                    <a:pt x="1" y="1"/>
                  </a:moveTo>
                  <a:cubicBezTo>
                    <a:pt x="124" y="99"/>
                    <a:pt x="222" y="198"/>
                    <a:pt x="320" y="296"/>
                  </a:cubicBezTo>
                  <a:cubicBezTo>
                    <a:pt x="222" y="493"/>
                    <a:pt x="615" y="616"/>
                    <a:pt x="517" y="911"/>
                  </a:cubicBezTo>
                  <a:cubicBezTo>
                    <a:pt x="738" y="911"/>
                    <a:pt x="837" y="1009"/>
                    <a:pt x="935" y="1009"/>
                  </a:cubicBezTo>
                  <a:cubicBezTo>
                    <a:pt x="837" y="911"/>
                    <a:pt x="837" y="911"/>
                    <a:pt x="738" y="911"/>
                  </a:cubicBezTo>
                  <a:cubicBezTo>
                    <a:pt x="517" y="493"/>
                    <a:pt x="320" y="198"/>
                    <a:pt x="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22"/>
            <p:cNvSpPr/>
            <p:nvPr/>
          </p:nvSpPr>
          <p:spPr>
            <a:xfrm>
              <a:off x="7158725" y="4597475"/>
              <a:ext cx="15375" cy="15400"/>
            </a:xfrm>
            <a:custGeom>
              <a:avLst/>
              <a:gdLst/>
              <a:ahLst/>
              <a:cxnLst/>
              <a:rect l="l" t="t" r="r" b="b"/>
              <a:pathLst>
                <a:path w="615" h="616" extrusionOk="0">
                  <a:moveTo>
                    <a:pt x="0" y="0"/>
                  </a:moveTo>
                  <a:lnTo>
                    <a:pt x="0" y="222"/>
                  </a:lnTo>
                  <a:cubicBezTo>
                    <a:pt x="123" y="222"/>
                    <a:pt x="123" y="222"/>
                    <a:pt x="221" y="320"/>
                  </a:cubicBezTo>
                  <a:lnTo>
                    <a:pt x="221" y="418"/>
                  </a:lnTo>
                  <a:cubicBezTo>
                    <a:pt x="320" y="517"/>
                    <a:pt x="418" y="517"/>
                    <a:pt x="517" y="615"/>
                  </a:cubicBezTo>
                  <a:cubicBezTo>
                    <a:pt x="517" y="517"/>
                    <a:pt x="615" y="517"/>
                    <a:pt x="615" y="418"/>
                  </a:cubicBezTo>
                  <a:cubicBezTo>
                    <a:pt x="517" y="418"/>
                    <a:pt x="517" y="418"/>
                    <a:pt x="418" y="320"/>
                  </a:cubicBezTo>
                  <a:cubicBezTo>
                    <a:pt x="517" y="222"/>
                    <a:pt x="320" y="123"/>
                    <a:pt x="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22"/>
            <p:cNvSpPr/>
            <p:nvPr/>
          </p:nvSpPr>
          <p:spPr>
            <a:xfrm>
              <a:off x="7179625" y="4620825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197" y="1"/>
                  </a:moveTo>
                  <a:cubicBezTo>
                    <a:pt x="99" y="99"/>
                    <a:pt x="99" y="99"/>
                    <a:pt x="0" y="198"/>
                  </a:cubicBezTo>
                  <a:cubicBezTo>
                    <a:pt x="197" y="296"/>
                    <a:pt x="295" y="419"/>
                    <a:pt x="517" y="517"/>
                  </a:cubicBezTo>
                  <a:lnTo>
                    <a:pt x="517" y="296"/>
                  </a:lnTo>
                  <a:cubicBezTo>
                    <a:pt x="394" y="198"/>
                    <a:pt x="295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22"/>
            <p:cNvSpPr/>
            <p:nvPr/>
          </p:nvSpPr>
          <p:spPr>
            <a:xfrm>
              <a:off x="7061600" y="4528625"/>
              <a:ext cx="12925" cy="4950"/>
            </a:xfrm>
            <a:custGeom>
              <a:avLst/>
              <a:gdLst/>
              <a:ahLst/>
              <a:cxnLst/>
              <a:rect l="l" t="t" r="r" b="b"/>
              <a:pathLst>
                <a:path w="517" h="198" extrusionOk="0">
                  <a:moveTo>
                    <a:pt x="98" y="0"/>
                  </a:moveTo>
                  <a:cubicBezTo>
                    <a:pt x="98" y="99"/>
                    <a:pt x="98" y="99"/>
                    <a:pt x="0" y="197"/>
                  </a:cubicBezTo>
                  <a:lnTo>
                    <a:pt x="516" y="197"/>
                  </a:lnTo>
                  <a:cubicBezTo>
                    <a:pt x="418" y="99"/>
                    <a:pt x="418" y="99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22"/>
            <p:cNvSpPr/>
            <p:nvPr/>
          </p:nvSpPr>
          <p:spPr>
            <a:xfrm>
              <a:off x="7105225" y="4554450"/>
              <a:ext cx="12950" cy="7400"/>
            </a:xfrm>
            <a:custGeom>
              <a:avLst/>
              <a:gdLst/>
              <a:ahLst/>
              <a:cxnLst/>
              <a:rect l="l" t="t" r="r" b="b"/>
              <a:pathLst>
                <a:path w="518" h="296" extrusionOk="0">
                  <a:moveTo>
                    <a:pt x="198" y="0"/>
                  </a:moveTo>
                  <a:cubicBezTo>
                    <a:pt x="99" y="99"/>
                    <a:pt x="99" y="99"/>
                    <a:pt x="1" y="197"/>
                  </a:cubicBezTo>
                  <a:cubicBezTo>
                    <a:pt x="99" y="197"/>
                    <a:pt x="99" y="295"/>
                    <a:pt x="198" y="295"/>
                  </a:cubicBezTo>
                  <a:cubicBezTo>
                    <a:pt x="296" y="295"/>
                    <a:pt x="296" y="295"/>
                    <a:pt x="517" y="197"/>
                  </a:cubicBezTo>
                  <a:cubicBezTo>
                    <a:pt x="296" y="99"/>
                    <a:pt x="198" y="99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22"/>
            <p:cNvSpPr/>
            <p:nvPr/>
          </p:nvSpPr>
          <p:spPr>
            <a:xfrm>
              <a:off x="7148875" y="4590100"/>
              <a:ext cx="9875" cy="10475"/>
            </a:xfrm>
            <a:custGeom>
              <a:avLst/>
              <a:gdLst/>
              <a:ahLst/>
              <a:cxnLst/>
              <a:rect l="l" t="t" r="r" b="b"/>
              <a:pathLst>
                <a:path w="395" h="419" extrusionOk="0">
                  <a:moveTo>
                    <a:pt x="1" y="0"/>
                  </a:moveTo>
                  <a:lnTo>
                    <a:pt x="1" y="99"/>
                  </a:lnTo>
                  <a:cubicBezTo>
                    <a:pt x="99" y="99"/>
                    <a:pt x="99" y="99"/>
                    <a:pt x="197" y="197"/>
                  </a:cubicBezTo>
                  <a:cubicBezTo>
                    <a:pt x="197" y="197"/>
                    <a:pt x="197" y="295"/>
                    <a:pt x="296" y="418"/>
                  </a:cubicBezTo>
                  <a:cubicBezTo>
                    <a:pt x="296" y="295"/>
                    <a:pt x="296" y="295"/>
                    <a:pt x="394" y="295"/>
                  </a:cubicBezTo>
                  <a:cubicBezTo>
                    <a:pt x="296" y="197"/>
                    <a:pt x="197" y="99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22"/>
            <p:cNvSpPr/>
            <p:nvPr/>
          </p:nvSpPr>
          <p:spPr>
            <a:xfrm>
              <a:off x="7140900" y="4583125"/>
              <a:ext cx="8000" cy="5225"/>
            </a:xfrm>
            <a:custGeom>
              <a:avLst/>
              <a:gdLst/>
              <a:ahLst/>
              <a:cxnLst/>
              <a:rect l="l" t="t" r="r" b="b"/>
              <a:pathLst>
                <a:path w="320" h="209" extrusionOk="0">
                  <a:moveTo>
                    <a:pt x="136" y="0"/>
                  </a:moveTo>
                  <a:cubicBezTo>
                    <a:pt x="89" y="0"/>
                    <a:pt x="42" y="30"/>
                    <a:pt x="0" y="83"/>
                  </a:cubicBezTo>
                  <a:cubicBezTo>
                    <a:pt x="79" y="83"/>
                    <a:pt x="95" y="209"/>
                    <a:pt x="211" y="209"/>
                  </a:cubicBezTo>
                  <a:cubicBezTo>
                    <a:pt x="240" y="209"/>
                    <a:pt x="275" y="201"/>
                    <a:pt x="320" y="181"/>
                  </a:cubicBezTo>
                  <a:cubicBezTo>
                    <a:pt x="263" y="54"/>
                    <a:pt x="199" y="0"/>
                    <a:pt x="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22"/>
            <p:cNvSpPr/>
            <p:nvPr/>
          </p:nvSpPr>
          <p:spPr>
            <a:xfrm>
              <a:off x="7197450" y="4895000"/>
              <a:ext cx="7400" cy="12925"/>
            </a:xfrm>
            <a:custGeom>
              <a:avLst/>
              <a:gdLst/>
              <a:ahLst/>
              <a:cxnLst/>
              <a:rect l="l" t="t" r="r" b="b"/>
              <a:pathLst>
                <a:path w="296" h="517" extrusionOk="0">
                  <a:moveTo>
                    <a:pt x="197" y="1"/>
                  </a:moveTo>
                  <a:cubicBezTo>
                    <a:pt x="197" y="197"/>
                    <a:pt x="197" y="296"/>
                    <a:pt x="99" y="394"/>
                  </a:cubicBezTo>
                  <a:cubicBezTo>
                    <a:pt x="0" y="517"/>
                    <a:pt x="99" y="517"/>
                    <a:pt x="99" y="517"/>
                  </a:cubicBezTo>
                  <a:cubicBezTo>
                    <a:pt x="197" y="394"/>
                    <a:pt x="295" y="197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22"/>
            <p:cNvSpPr/>
            <p:nvPr/>
          </p:nvSpPr>
          <p:spPr>
            <a:xfrm>
              <a:off x="7204825" y="4769600"/>
              <a:ext cx="5550" cy="12325"/>
            </a:xfrm>
            <a:custGeom>
              <a:avLst/>
              <a:gdLst/>
              <a:ahLst/>
              <a:cxnLst/>
              <a:rect l="l" t="t" r="r" b="b"/>
              <a:pathLst>
                <a:path w="222" h="493" extrusionOk="0">
                  <a:moveTo>
                    <a:pt x="123" y="0"/>
                  </a:moveTo>
                  <a:cubicBezTo>
                    <a:pt x="0" y="197"/>
                    <a:pt x="222" y="295"/>
                    <a:pt x="222" y="492"/>
                  </a:cubicBezTo>
                  <a:lnTo>
                    <a:pt x="222" y="99"/>
                  </a:lnTo>
                  <a:cubicBezTo>
                    <a:pt x="222" y="99"/>
                    <a:pt x="222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22"/>
            <p:cNvSpPr/>
            <p:nvPr/>
          </p:nvSpPr>
          <p:spPr>
            <a:xfrm>
              <a:off x="6936175" y="4505275"/>
              <a:ext cx="10475" cy="3075"/>
            </a:xfrm>
            <a:custGeom>
              <a:avLst/>
              <a:gdLst/>
              <a:ahLst/>
              <a:cxnLst/>
              <a:rect l="l" t="t" r="r" b="b"/>
              <a:pathLst>
                <a:path w="419" h="123" extrusionOk="0">
                  <a:moveTo>
                    <a:pt x="296" y="0"/>
                  </a:moveTo>
                  <a:cubicBezTo>
                    <a:pt x="198" y="0"/>
                    <a:pt x="99" y="123"/>
                    <a:pt x="1" y="123"/>
                  </a:cubicBezTo>
                  <a:lnTo>
                    <a:pt x="419" y="12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2"/>
            <p:cNvSpPr/>
            <p:nvPr/>
          </p:nvSpPr>
          <p:spPr>
            <a:xfrm>
              <a:off x="7210350" y="4856275"/>
              <a:ext cx="4950" cy="12925"/>
            </a:xfrm>
            <a:custGeom>
              <a:avLst/>
              <a:gdLst/>
              <a:ahLst/>
              <a:cxnLst/>
              <a:rect l="l" t="t" r="r" b="b"/>
              <a:pathLst>
                <a:path w="198" h="517" extrusionOk="0">
                  <a:moveTo>
                    <a:pt x="197" y="0"/>
                  </a:moveTo>
                  <a:cubicBezTo>
                    <a:pt x="99" y="0"/>
                    <a:pt x="99" y="0"/>
                    <a:pt x="1" y="99"/>
                  </a:cubicBezTo>
                  <a:cubicBezTo>
                    <a:pt x="1" y="222"/>
                    <a:pt x="1" y="320"/>
                    <a:pt x="99" y="517"/>
                  </a:cubicBezTo>
                  <a:cubicBezTo>
                    <a:pt x="99" y="320"/>
                    <a:pt x="99" y="99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2"/>
            <p:cNvSpPr/>
            <p:nvPr/>
          </p:nvSpPr>
          <p:spPr>
            <a:xfrm>
              <a:off x="7056675" y="4526175"/>
              <a:ext cx="7400" cy="4925"/>
            </a:xfrm>
            <a:custGeom>
              <a:avLst/>
              <a:gdLst/>
              <a:ahLst/>
              <a:cxnLst/>
              <a:rect l="l" t="t" r="r" b="b"/>
              <a:pathLst>
                <a:path w="296" h="197" extrusionOk="0">
                  <a:moveTo>
                    <a:pt x="0" y="0"/>
                  </a:moveTo>
                  <a:lnTo>
                    <a:pt x="0" y="197"/>
                  </a:lnTo>
                  <a:cubicBezTo>
                    <a:pt x="99" y="98"/>
                    <a:pt x="197" y="98"/>
                    <a:pt x="295" y="98"/>
                  </a:cubicBezTo>
                  <a:cubicBezTo>
                    <a:pt x="197" y="0"/>
                    <a:pt x="99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2"/>
            <p:cNvSpPr/>
            <p:nvPr/>
          </p:nvSpPr>
          <p:spPr>
            <a:xfrm>
              <a:off x="7192525" y="4917750"/>
              <a:ext cx="2475" cy="8000"/>
            </a:xfrm>
            <a:custGeom>
              <a:avLst/>
              <a:gdLst/>
              <a:ahLst/>
              <a:cxnLst/>
              <a:rect l="l" t="t" r="r" b="b"/>
              <a:pathLst>
                <a:path w="99" h="320" extrusionOk="0">
                  <a:moveTo>
                    <a:pt x="1" y="0"/>
                  </a:moveTo>
                  <a:lnTo>
                    <a:pt x="1" y="320"/>
                  </a:lnTo>
                  <a:lnTo>
                    <a:pt x="99" y="32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2"/>
            <p:cNvSpPr/>
            <p:nvPr/>
          </p:nvSpPr>
          <p:spPr>
            <a:xfrm>
              <a:off x="7194975" y="4910375"/>
              <a:ext cx="4950" cy="4925"/>
            </a:xfrm>
            <a:custGeom>
              <a:avLst/>
              <a:gdLst/>
              <a:ahLst/>
              <a:cxnLst/>
              <a:rect l="l" t="t" r="r" b="b"/>
              <a:pathLst>
                <a:path w="198" h="197" extrusionOk="0">
                  <a:moveTo>
                    <a:pt x="198" y="0"/>
                  </a:moveTo>
                  <a:cubicBezTo>
                    <a:pt x="99" y="0"/>
                    <a:pt x="99" y="99"/>
                    <a:pt x="1" y="99"/>
                  </a:cubicBezTo>
                  <a:lnTo>
                    <a:pt x="1" y="197"/>
                  </a:lnTo>
                  <a:cubicBezTo>
                    <a:pt x="99" y="197"/>
                    <a:pt x="198" y="99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2"/>
            <p:cNvSpPr/>
            <p:nvPr/>
          </p:nvSpPr>
          <p:spPr>
            <a:xfrm>
              <a:off x="7143350" y="4656475"/>
              <a:ext cx="8025" cy="8025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123" y="1"/>
                  </a:moveTo>
                  <a:lnTo>
                    <a:pt x="123" y="1"/>
                  </a:lnTo>
                  <a:cubicBezTo>
                    <a:pt x="0" y="99"/>
                    <a:pt x="123" y="222"/>
                    <a:pt x="222" y="321"/>
                  </a:cubicBezTo>
                  <a:cubicBezTo>
                    <a:pt x="320" y="222"/>
                    <a:pt x="222" y="99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2"/>
            <p:cNvSpPr/>
            <p:nvPr/>
          </p:nvSpPr>
          <p:spPr>
            <a:xfrm>
              <a:off x="7166700" y="4679850"/>
              <a:ext cx="4950" cy="7400"/>
            </a:xfrm>
            <a:custGeom>
              <a:avLst/>
              <a:gdLst/>
              <a:ahLst/>
              <a:cxnLst/>
              <a:rect l="l" t="t" r="r" b="b"/>
              <a:pathLst>
                <a:path w="198" h="296" extrusionOk="0">
                  <a:moveTo>
                    <a:pt x="1" y="0"/>
                  </a:moveTo>
                  <a:lnTo>
                    <a:pt x="1" y="0"/>
                  </a:lnTo>
                  <a:cubicBezTo>
                    <a:pt x="99" y="197"/>
                    <a:pt x="99" y="295"/>
                    <a:pt x="198" y="295"/>
                  </a:cubicBezTo>
                  <a:cubicBezTo>
                    <a:pt x="198" y="197"/>
                    <a:pt x="198" y="197"/>
                    <a:pt x="99" y="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2"/>
            <p:cNvSpPr/>
            <p:nvPr/>
          </p:nvSpPr>
          <p:spPr>
            <a:xfrm>
              <a:off x="6562425" y="4662025"/>
              <a:ext cx="12325" cy="25225"/>
            </a:xfrm>
            <a:custGeom>
              <a:avLst/>
              <a:gdLst/>
              <a:ahLst/>
              <a:cxnLst/>
              <a:rect l="l" t="t" r="r" b="b"/>
              <a:pathLst>
                <a:path w="493" h="1009" extrusionOk="0">
                  <a:moveTo>
                    <a:pt x="493" y="0"/>
                  </a:moveTo>
                  <a:lnTo>
                    <a:pt x="394" y="99"/>
                  </a:lnTo>
                  <a:cubicBezTo>
                    <a:pt x="394" y="295"/>
                    <a:pt x="197" y="394"/>
                    <a:pt x="99" y="615"/>
                  </a:cubicBezTo>
                  <a:cubicBezTo>
                    <a:pt x="99" y="713"/>
                    <a:pt x="1" y="812"/>
                    <a:pt x="1" y="910"/>
                  </a:cubicBezTo>
                  <a:lnTo>
                    <a:pt x="1" y="1008"/>
                  </a:lnTo>
                  <a:lnTo>
                    <a:pt x="99" y="1008"/>
                  </a:lnTo>
                  <a:cubicBezTo>
                    <a:pt x="99" y="910"/>
                    <a:pt x="197" y="812"/>
                    <a:pt x="296" y="492"/>
                  </a:cubicBezTo>
                  <a:cubicBezTo>
                    <a:pt x="394" y="394"/>
                    <a:pt x="493" y="295"/>
                    <a:pt x="4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2"/>
            <p:cNvSpPr/>
            <p:nvPr/>
          </p:nvSpPr>
          <p:spPr>
            <a:xfrm>
              <a:off x="6526150" y="4833525"/>
              <a:ext cx="8025" cy="22775"/>
            </a:xfrm>
            <a:custGeom>
              <a:avLst/>
              <a:gdLst/>
              <a:ahLst/>
              <a:cxnLst/>
              <a:rect l="l" t="t" r="r" b="b"/>
              <a:pathLst>
                <a:path w="321" h="911" extrusionOk="0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cubicBezTo>
                    <a:pt x="1" y="296"/>
                    <a:pt x="99" y="394"/>
                    <a:pt x="99" y="517"/>
                  </a:cubicBezTo>
                  <a:cubicBezTo>
                    <a:pt x="99" y="714"/>
                    <a:pt x="222" y="812"/>
                    <a:pt x="222" y="910"/>
                  </a:cubicBezTo>
                  <a:lnTo>
                    <a:pt x="321" y="910"/>
                  </a:lnTo>
                  <a:lnTo>
                    <a:pt x="321" y="615"/>
                  </a:lnTo>
                  <a:cubicBezTo>
                    <a:pt x="321" y="394"/>
                    <a:pt x="222" y="197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2"/>
            <p:cNvSpPr/>
            <p:nvPr/>
          </p:nvSpPr>
          <p:spPr>
            <a:xfrm>
              <a:off x="6521250" y="4800325"/>
              <a:ext cx="7400" cy="15400"/>
            </a:xfrm>
            <a:custGeom>
              <a:avLst/>
              <a:gdLst/>
              <a:ahLst/>
              <a:cxnLst/>
              <a:rect l="l" t="t" r="r" b="b"/>
              <a:pathLst>
                <a:path w="296" h="616" extrusionOk="0">
                  <a:moveTo>
                    <a:pt x="197" y="1"/>
                  </a:moveTo>
                  <a:cubicBezTo>
                    <a:pt x="99" y="99"/>
                    <a:pt x="99" y="99"/>
                    <a:pt x="0" y="99"/>
                  </a:cubicBezTo>
                  <a:cubicBezTo>
                    <a:pt x="0" y="198"/>
                    <a:pt x="99" y="296"/>
                    <a:pt x="99" y="394"/>
                  </a:cubicBezTo>
                  <a:lnTo>
                    <a:pt x="99" y="616"/>
                  </a:lnTo>
                  <a:lnTo>
                    <a:pt x="295" y="616"/>
                  </a:lnTo>
                  <a:cubicBezTo>
                    <a:pt x="295" y="493"/>
                    <a:pt x="197" y="394"/>
                    <a:pt x="197" y="296"/>
                  </a:cubicBezTo>
                  <a:lnTo>
                    <a:pt x="295" y="296"/>
                  </a:lnTo>
                  <a:lnTo>
                    <a:pt x="197" y="198"/>
                  </a:lnTo>
                  <a:lnTo>
                    <a:pt x="295" y="99"/>
                  </a:lnTo>
                  <a:cubicBezTo>
                    <a:pt x="197" y="99"/>
                    <a:pt x="197" y="99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2"/>
            <p:cNvSpPr/>
            <p:nvPr/>
          </p:nvSpPr>
          <p:spPr>
            <a:xfrm>
              <a:off x="6554450" y="4687225"/>
              <a:ext cx="10475" cy="17850"/>
            </a:xfrm>
            <a:custGeom>
              <a:avLst/>
              <a:gdLst/>
              <a:ahLst/>
              <a:cxnLst/>
              <a:rect l="l" t="t" r="r" b="b"/>
              <a:pathLst>
                <a:path w="419" h="714" extrusionOk="0">
                  <a:moveTo>
                    <a:pt x="197" y="0"/>
                  </a:moveTo>
                  <a:lnTo>
                    <a:pt x="197" y="222"/>
                  </a:lnTo>
                  <a:cubicBezTo>
                    <a:pt x="197" y="222"/>
                    <a:pt x="197" y="99"/>
                    <a:pt x="98" y="99"/>
                  </a:cubicBezTo>
                  <a:lnTo>
                    <a:pt x="98" y="418"/>
                  </a:lnTo>
                  <a:lnTo>
                    <a:pt x="0" y="418"/>
                  </a:lnTo>
                  <a:cubicBezTo>
                    <a:pt x="0" y="517"/>
                    <a:pt x="0" y="615"/>
                    <a:pt x="197" y="714"/>
                  </a:cubicBezTo>
                  <a:lnTo>
                    <a:pt x="197" y="320"/>
                  </a:lnTo>
                  <a:cubicBezTo>
                    <a:pt x="197" y="222"/>
                    <a:pt x="320" y="222"/>
                    <a:pt x="418" y="222"/>
                  </a:cubicBezTo>
                  <a:cubicBezTo>
                    <a:pt x="320" y="99"/>
                    <a:pt x="320" y="99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2"/>
            <p:cNvSpPr/>
            <p:nvPr/>
          </p:nvSpPr>
          <p:spPr>
            <a:xfrm>
              <a:off x="6521250" y="4772050"/>
              <a:ext cx="7400" cy="15400"/>
            </a:xfrm>
            <a:custGeom>
              <a:avLst/>
              <a:gdLst/>
              <a:ahLst/>
              <a:cxnLst/>
              <a:rect l="l" t="t" r="r" b="b"/>
              <a:pathLst>
                <a:path w="296" h="616" extrusionOk="0">
                  <a:moveTo>
                    <a:pt x="197" y="1"/>
                  </a:moveTo>
                  <a:cubicBezTo>
                    <a:pt x="197" y="1"/>
                    <a:pt x="99" y="1"/>
                    <a:pt x="99" y="99"/>
                  </a:cubicBezTo>
                  <a:cubicBezTo>
                    <a:pt x="99" y="197"/>
                    <a:pt x="99" y="394"/>
                    <a:pt x="0" y="615"/>
                  </a:cubicBezTo>
                  <a:cubicBezTo>
                    <a:pt x="99" y="517"/>
                    <a:pt x="197" y="517"/>
                    <a:pt x="295" y="517"/>
                  </a:cubicBezTo>
                  <a:cubicBezTo>
                    <a:pt x="295" y="394"/>
                    <a:pt x="197" y="296"/>
                    <a:pt x="197" y="296"/>
                  </a:cubicBezTo>
                  <a:lnTo>
                    <a:pt x="1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2"/>
            <p:cNvSpPr/>
            <p:nvPr/>
          </p:nvSpPr>
          <p:spPr>
            <a:xfrm>
              <a:off x="6536600" y="4743775"/>
              <a:ext cx="10475" cy="10475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1" y="1"/>
                  </a:moveTo>
                  <a:lnTo>
                    <a:pt x="1" y="296"/>
                  </a:lnTo>
                  <a:lnTo>
                    <a:pt x="198" y="296"/>
                  </a:lnTo>
                  <a:cubicBezTo>
                    <a:pt x="198" y="296"/>
                    <a:pt x="296" y="296"/>
                    <a:pt x="296" y="419"/>
                  </a:cubicBezTo>
                  <a:lnTo>
                    <a:pt x="419" y="296"/>
                  </a:lnTo>
                  <a:cubicBezTo>
                    <a:pt x="296" y="197"/>
                    <a:pt x="296" y="99"/>
                    <a:pt x="1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2"/>
            <p:cNvSpPr/>
            <p:nvPr/>
          </p:nvSpPr>
          <p:spPr>
            <a:xfrm>
              <a:off x="6547075" y="4713050"/>
              <a:ext cx="7400" cy="10475"/>
            </a:xfrm>
            <a:custGeom>
              <a:avLst/>
              <a:gdLst/>
              <a:ahLst/>
              <a:cxnLst/>
              <a:rect l="l" t="t" r="r" b="b"/>
              <a:pathLst>
                <a:path w="296" h="419" extrusionOk="0">
                  <a:moveTo>
                    <a:pt x="295" y="0"/>
                  </a:moveTo>
                  <a:cubicBezTo>
                    <a:pt x="197" y="0"/>
                    <a:pt x="98" y="99"/>
                    <a:pt x="0" y="99"/>
                  </a:cubicBezTo>
                  <a:cubicBezTo>
                    <a:pt x="0" y="197"/>
                    <a:pt x="0" y="295"/>
                    <a:pt x="197" y="418"/>
                  </a:cubicBezTo>
                  <a:lnTo>
                    <a:pt x="197" y="197"/>
                  </a:lnTo>
                  <a:cubicBezTo>
                    <a:pt x="197" y="99"/>
                    <a:pt x="295" y="99"/>
                    <a:pt x="2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2"/>
            <p:cNvSpPr/>
            <p:nvPr/>
          </p:nvSpPr>
          <p:spPr>
            <a:xfrm>
              <a:off x="6523700" y="4823075"/>
              <a:ext cx="4950" cy="8025"/>
            </a:xfrm>
            <a:custGeom>
              <a:avLst/>
              <a:gdLst/>
              <a:ahLst/>
              <a:cxnLst/>
              <a:rect l="l" t="t" r="r" b="b"/>
              <a:pathLst>
                <a:path w="198" h="321" extrusionOk="0">
                  <a:moveTo>
                    <a:pt x="1" y="1"/>
                  </a:moveTo>
                  <a:cubicBezTo>
                    <a:pt x="1" y="99"/>
                    <a:pt x="1" y="197"/>
                    <a:pt x="99" y="320"/>
                  </a:cubicBezTo>
                  <a:lnTo>
                    <a:pt x="197" y="197"/>
                  </a:lnTo>
                  <a:cubicBezTo>
                    <a:pt x="197" y="99"/>
                    <a:pt x="197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2"/>
            <p:cNvSpPr/>
            <p:nvPr/>
          </p:nvSpPr>
          <p:spPr>
            <a:xfrm>
              <a:off x="6549525" y="4907900"/>
              <a:ext cx="7400" cy="7400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99" y="1"/>
                  </a:moveTo>
                  <a:lnTo>
                    <a:pt x="0" y="99"/>
                  </a:lnTo>
                  <a:lnTo>
                    <a:pt x="197" y="296"/>
                  </a:lnTo>
                  <a:cubicBezTo>
                    <a:pt x="295" y="296"/>
                    <a:pt x="295" y="198"/>
                    <a:pt x="295" y="198"/>
                  </a:cubicBezTo>
                  <a:cubicBezTo>
                    <a:pt x="197" y="99"/>
                    <a:pt x="197" y="99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2"/>
            <p:cNvSpPr/>
            <p:nvPr/>
          </p:nvSpPr>
          <p:spPr>
            <a:xfrm>
              <a:off x="6544000" y="4889475"/>
              <a:ext cx="5550" cy="10475"/>
            </a:xfrm>
            <a:custGeom>
              <a:avLst/>
              <a:gdLst/>
              <a:ahLst/>
              <a:cxnLst/>
              <a:rect l="l" t="t" r="r" b="b"/>
              <a:pathLst>
                <a:path w="222" h="419" extrusionOk="0">
                  <a:moveTo>
                    <a:pt x="0" y="0"/>
                  </a:moveTo>
                  <a:lnTo>
                    <a:pt x="0" y="0"/>
                  </a:lnTo>
                  <a:cubicBezTo>
                    <a:pt x="123" y="222"/>
                    <a:pt x="123" y="320"/>
                    <a:pt x="123" y="418"/>
                  </a:cubicBezTo>
                  <a:lnTo>
                    <a:pt x="221" y="418"/>
                  </a:lnTo>
                  <a:lnTo>
                    <a:pt x="221" y="320"/>
                  </a:lnTo>
                  <a:cubicBezTo>
                    <a:pt x="221" y="222"/>
                    <a:pt x="123" y="22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2"/>
            <p:cNvSpPr/>
            <p:nvPr/>
          </p:nvSpPr>
          <p:spPr>
            <a:xfrm>
              <a:off x="6536600" y="4756675"/>
              <a:ext cx="2500" cy="9875"/>
            </a:xfrm>
            <a:custGeom>
              <a:avLst/>
              <a:gdLst/>
              <a:ahLst/>
              <a:cxnLst/>
              <a:rect l="l" t="t" r="r" b="b"/>
              <a:pathLst>
                <a:path w="100" h="395" extrusionOk="0">
                  <a:moveTo>
                    <a:pt x="1" y="1"/>
                  </a:moveTo>
                  <a:lnTo>
                    <a:pt x="1" y="198"/>
                  </a:lnTo>
                  <a:lnTo>
                    <a:pt x="1" y="394"/>
                  </a:lnTo>
                  <a:cubicBezTo>
                    <a:pt x="99" y="198"/>
                    <a:pt x="99" y="99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2"/>
            <p:cNvSpPr/>
            <p:nvPr/>
          </p:nvSpPr>
          <p:spPr>
            <a:xfrm>
              <a:off x="6554450" y="4917750"/>
              <a:ext cx="4925" cy="5550"/>
            </a:xfrm>
            <a:custGeom>
              <a:avLst/>
              <a:gdLst/>
              <a:ahLst/>
              <a:cxnLst/>
              <a:rect l="l" t="t" r="r" b="b"/>
              <a:pathLst>
                <a:path w="197" h="222" extrusionOk="0">
                  <a:moveTo>
                    <a:pt x="0" y="0"/>
                  </a:moveTo>
                  <a:lnTo>
                    <a:pt x="0" y="222"/>
                  </a:lnTo>
                  <a:lnTo>
                    <a:pt x="197" y="222"/>
                  </a:lnTo>
                  <a:cubicBezTo>
                    <a:pt x="98" y="99"/>
                    <a:pt x="98" y="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6" name="Google Shape;3816;p22"/>
          <p:cNvSpPr/>
          <p:nvPr/>
        </p:nvSpPr>
        <p:spPr>
          <a:xfrm rot="1436896">
            <a:off x="2235916" y="1680585"/>
            <a:ext cx="395854" cy="246891"/>
          </a:xfrm>
          <a:custGeom>
            <a:avLst/>
            <a:gdLst/>
            <a:ahLst/>
            <a:cxnLst/>
            <a:rect l="l" t="t" r="r" b="b"/>
            <a:pathLst>
              <a:path w="17148" h="13320" extrusionOk="0">
                <a:moveTo>
                  <a:pt x="15077" y="0"/>
                </a:moveTo>
                <a:cubicBezTo>
                  <a:pt x="14339" y="0"/>
                  <a:pt x="13571" y="138"/>
                  <a:pt x="12915" y="191"/>
                </a:cubicBezTo>
                <a:cubicBezTo>
                  <a:pt x="10841" y="532"/>
                  <a:pt x="8768" y="1398"/>
                  <a:pt x="7009" y="2501"/>
                </a:cubicBezTo>
                <a:cubicBezTo>
                  <a:pt x="4174" y="4364"/>
                  <a:pt x="2074" y="7199"/>
                  <a:pt x="893" y="10376"/>
                </a:cubicBezTo>
                <a:cubicBezTo>
                  <a:pt x="893" y="9824"/>
                  <a:pt x="761" y="9273"/>
                  <a:pt x="761" y="8722"/>
                </a:cubicBezTo>
                <a:cubicBezTo>
                  <a:pt x="709" y="8446"/>
                  <a:pt x="519" y="8308"/>
                  <a:pt x="341" y="8308"/>
                </a:cubicBezTo>
                <a:cubicBezTo>
                  <a:pt x="164" y="8308"/>
                  <a:pt x="0" y="8446"/>
                  <a:pt x="0" y="8722"/>
                </a:cubicBezTo>
                <a:cubicBezTo>
                  <a:pt x="0" y="10139"/>
                  <a:pt x="105" y="11583"/>
                  <a:pt x="236" y="13001"/>
                </a:cubicBezTo>
                <a:cubicBezTo>
                  <a:pt x="236" y="13204"/>
                  <a:pt x="368" y="13320"/>
                  <a:pt x="553" y="13320"/>
                </a:cubicBezTo>
                <a:cubicBezTo>
                  <a:pt x="654" y="13320"/>
                  <a:pt x="772" y="13285"/>
                  <a:pt x="893" y="13211"/>
                </a:cubicBezTo>
                <a:cubicBezTo>
                  <a:pt x="2205" y="12003"/>
                  <a:pt x="3518" y="10796"/>
                  <a:pt x="4935" y="9614"/>
                </a:cubicBezTo>
                <a:cubicBezTo>
                  <a:pt x="5180" y="9349"/>
                  <a:pt x="4901" y="8956"/>
                  <a:pt x="4616" y="8956"/>
                </a:cubicBezTo>
                <a:cubicBezTo>
                  <a:pt x="4535" y="8956"/>
                  <a:pt x="4454" y="8988"/>
                  <a:pt x="4384" y="9063"/>
                </a:cubicBezTo>
                <a:cubicBezTo>
                  <a:pt x="3281" y="9929"/>
                  <a:pt x="2310" y="10927"/>
                  <a:pt x="1313" y="11793"/>
                </a:cubicBezTo>
                <a:cubicBezTo>
                  <a:pt x="2074" y="8827"/>
                  <a:pt x="3623" y="6097"/>
                  <a:pt x="6011" y="4128"/>
                </a:cubicBezTo>
                <a:cubicBezTo>
                  <a:pt x="7560" y="2816"/>
                  <a:pt x="9188" y="1950"/>
                  <a:pt x="11051" y="1293"/>
                </a:cubicBezTo>
                <a:cubicBezTo>
                  <a:pt x="12027" y="986"/>
                  <a:pt x="13786" y="430"/>
                  <a:pt x="15216" y="430"/>
                </a:cubicBezTo>
                <a:cubicBezTo>
                  <a:pt x="15863" y="430"/>
                  <a:pt x="16443" y="544"/>
                  <a:pt x="16852" y="847"/>
                </a:cubicBezTo>
                <a:cubicBezTo>
                  <a:pt x="16872" y="867"/>
                  <a:pt x="16896" y="876"/>
                  <a:pt x="16921" y="876"/>
                </a:cubicBezTo>
                <a:cubicBezTo>
                  <a:pt x="17026" y="876"/>
                  <a:pt x="17147" y="722"/>
                  <a:pt x="17062" y="637"/>
                </a:cubicBezTo>
                <a:cubicBezTo>
                  <a:pt x="16524" y="138"/>
                  <a:pt x="15815" y="0"/>
                  <a:pt x="150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7" name="Google Shape;3817;p22"/>
          <p:cNvSpPr/>
          <p:nvPr/>
        </p:nvSpPr>
        <p:spPr>
          <a:xfrm rot="-2062632" flipH="1">
            <a:off x="812992" y="185639"/>
            <a:ext cx="439059" cy="424806"/>
          </a:xfrm>
          <a:custGeom>
            <a:avLst/>
            <a:gdLst/>
            <a:ahLst/>
            <a:cxnLst/>
            <a:rect l="l" t="t" r="r" b="b"/>
            <a:pathLst>
              <a:path w="17148" h="13320" extrusionOk="0">
                <a:moveTo>
                  <a:pt x="15077" y="0"/>
                </a:moveTo>
                <a:cubicBezTo>
                  <a:pt x="14339" y="0"/>
                  <a:pt x="13571" y="138"/>
                  <a:pt x="12915" y="191"/>
                </a:cubicBezTo>
                <a:cubicBezTo>
                  <a:pt x="10841" y="532"/>
                  <a:pt x="8768" y="1398"/>
                  <a:pt x="7009" y="2501"/>
                </a:cubicBezTo>
                <a:cubicBezTo>
                  <a:pt x="4174" y="4364"/>
                  <a:pt x="2074" y="7199"/>
                  <a:pt x="893" y="10376"/>
                </a:cubicBezTo>
                <a:cubicBezTo>
                  <a:pt x="893" y="9824"/>
                  <a:pt x="761" y="9273"/>
                  <a:pt x="761" y="8722"/>
                </a:cubicBezTo>
                <a:cubicBezTo>
                  <a:pt x="709" y="8446"/>
                  <a:pt x="519" y="8308"/>
                  <a:pt x="341" y="8308"/>
                </a:cubicBezTo>
                <a:cubicBezTo>
                  <a:pt x="164" y="8308"/>
                  <a:pt x="0" y="8446"/>
                  <a:pt x="0" y="8722"/>
                </a:cubicBezTo>
                <a:cubicBezTo>
                  <a:pt x="0" y="10139"/>
                  <a:pt x="105" y="11583"/>
                  <a:pt x="236" y="13001"/>
                </a:cubicBezTo>
                <a:cubicBezTo>
                  <a:pt x="236" y="13204"/>
                  <a:pt x="368" y="13320"/>
                  <a:pt x="553" y="13320"/>
                </a:cubicBezTo>
                <a:cubicBezTo>
                  <a:pt x="654" y="13320"/>
                  <a:pt x="772" y="13285"/>
                  <a:pt x="893" y="13211"/>
                </a:cubicBezTo>
                <a:cubicBezTo>
                  <a:pt x="2205" y="12003"/>
                  <a:pt x="3518" y="10796"/>
                  <a:pt x="4935" y="9614"/>
                </a:cubicBezTo>
                <a:cubicBezTo>
                  <a:pt x="5180" y="9349"/>
                  <a:pt x="4901" y="8956"/>
                  <a:pt x="4616" y="8956"/>
                </a:cubicBezTo>
                <a:cubicBezTo>
                  <a:pt x="4535" y="8956"/>
                  <a:pt x="4454" y="8988"/>
                  <a:pt x="4384" y="9063"/>
                </a:cubicBezTo>
                <a:cubicBezTo>
                  <a:pt x="3281" y="9929"/>
                  <a:pt x="2310" y="10927"/>
                  <a:pt x="1313" y="11793"/>
                </a:cubicBezTo>
                <a:cubicBezTo>
                  <a:pt x="2074" y="8827"/>
                  <a:pt x="3623" y="6097"/>
                  <a:pt x="6011" y="4128"/>
                </a:cubicBezTo>
                <a:cubicBezTo>
                  <a:pt x="7560" y="2816"/>
                  <a:pt x="9188" y="1950"/>
                  <a:pt x="11051" y="1293"/>
                </a:cubicBezTo>
                <a:cubicBezTo>
                  <a:pt x="12027" y="986"/>
                  <a:pt x="13786" y="430"/>
                  <a:pt x="15216" y="430"/>
                </a:cubicBezTo>
                <a:cubicBezTo>
                  <a:pt x="15863" y="430"/>
                  <a:pt x="16443" y="544"/>
                  <a:pt x="16852" y="847"/>
                </a:cubicBezTo>
                <a:cubicBezTo>
                  <a:pt x="16872" y="867"/>
                  <a:pt x="16896" y="876"/>
                  <a:pt x="16921" y="876"/>
                </a:cubicBezTo>
                <a:cubicBezTo>
                  <a:pt x="17026" y="876"/>
                  <a:pt x="17147" y="722"/>
                  <a:pt x="17062" y="637"/>
                </a:cubicBezTo>
                <a:cubicBezTo>
                  <a:pt x="16524" y="138"/>
                  <a:pt x="15815" y="0"/>
                  <a:pt x="150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8" name="Google Shape;3818;p22"/>
          <p:cNvSpPr/>
          <p:nvPr/>
        </p:nvSpPr>
        <p:spPr>
          <a:xfrm rot="1285326" flipH="1">
            <a:off x="119403" y="1690809"/>
            <a:ext cx="336485" cy="209866"/>
          </a:xfrm>
          <a:custGeom>
            <a:avLst/>
            <a:gdLst/>
            <a:ahLst/>
            <a:cxnLst/>
            <a:rect l="l" t="t" r="r" b="b"/>
            <a:pathLst>
              <a:path w="17148" h="13320" extrusionOk="0">
                <a:moveTo>
                  <a:pt x="15077" y="0"/>
                </a:moveTo>
                <a:cubicBezTo>
                  <a:pt x="14339" y="0"/>
                  <a:pt x="13571" y="138"/>
                  <a:pt x="12915" y="191"/>
                </a:cubicBezTo>
                <a:cubicBezTo>
                  <a:pt x="10841" y="532"/>
                  <a:pt x="8768" y="1398"/>
                  <a:pt x="7009" y="2501"/>
                </a:cubicBezTo>
                <a:cubicBezTo>
                  <a:pt x="4174" y="4364"/>
                  <a:pt x="2074" y="7199"/>
                  <a:pt x="893" y="10376"/>
                </a:cubicBezTo>
                <a:cubicBezTo>
                  <a:pt x="893" y="9824"/>
                  <a:pt x="761" y="9273"/>
                  <a:pt x="761" y="8722"/>
                </a:cubicBezTo>
                <a:cubicBezTo>
                  <a:pt x="709" y="8446"/>
                  <a:pt x="519" y="8308"/>
                  <a:pt x="341" y="8308"/>
                </a:cubicBezTo>
                <a:cubicBezTo>
                  <a:pt x="164" y="8308"/>
                  <a:pt x="0" y="8446"/>
                  <a:pt x="0" y="8722"/>
                </a:cubicBezTo>
                <a:cubicBezTo>
                  <a:pt x="0" y="10139"/>
                  <a:pt x="105" y="11583"/>
                  <a:pt x="236" y="13001"/>
                </a:cubicBezTo>
                <a:cubicBezTo>
                  <a:pt x="236" y="13204"/>
                  <a:pt x="368" y="13320"/>
                  <a:pt x="553" y="13320"/>
                </a:cubicBezTo>
                <a:cubicBezTo>
                  <a:pt x="654" y="13320"/>
                  <a:pt x="772" y="13285"/>
                  <a:pt x="893" y="13211"/>
                </a:cubicBezTo>
                <a:cubicBezTo>
                  <a:pt x="2205" y="12003"/>
                  <a:pt x="3518" y="10796"/>
                  <a:pt x="4935" y="9614"/>
                </a:cubicBezTo>
                <a:cubicBezTo>
                  <a:pt x="5180" y="9349"/>
                  <a:pt x="4901" y="8956"/>
                  <a:pt x="4616" y="8956"/>
                </a:cubicBezTo>
                <a:cubicBezTo>
                  <a:pt x="4535" y="8956"/>
                  <a:pt x="4454" y="8988"/>
                  <a:pt x="4384" y="9063"/>
                </a:cubicBezTo>
                <a:cubicBezTo>
                  <a:pt x="3281" y="9929"/>
                  <a:pt x="2310" y="10927"/>
                  <a:pt x="1313" y="11793"/>
                </a:cubicBezTo>
                <a:cubicBezTo>
                  <a:pt x="2074" y="8827"/>
                  <a:pt x="3623" y="6097"/>
                  <a:pt x="6011" y="4128"/>
                </a:cubicBezTo>
                <a:cubicBezTo>
                  <a:pt x="7560" y="2816"/>
                  <a:pt x="9188" y="1950"/>
                  <a:pt x="11051" y="1293"/>
                </a:cubicBezTo>
                <a:cubicBezTo>
                  <a:pt x="12027" y="986"/>
                  <a:pt x="13786" y="430"/>
                  <a:pt x="15216" y="430"/>
                </a:cubicBezTo>
                <a:cubicBezTo>
                  <a:pt x="15863" y="430"/>
                  <a:pt x="16443" y="544"/>
                  <a:pt x="16852" y="847"/>
                </a:cubicBezTo>
                <a:cubicBezTo>
                  <a:pt x="16872" y="867"/>
                  <a:pt x="16896" y="876"/>
                  <a:pt x="16921" y="876"/>
                </a:cubicBezTo>
                <a:cubicBezTo>
                  <a:pt x="17026" y="876"/>
                  <a:pt x="17147" y="722"/>
                  <a:pt x="17062" y="637"/>
                </a:cubicBezTo>
                <a:cubicBezTo>
                  <a:pt x="16524" y="138"/>
                  <a:pt x="15815" y="0"/>
                  <a:pt x="150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9" name="Google Shape;3819;p22"/>
          <p:cNvSpPr/>
          <p:nvPr/>
        </p:nvSpPr>
        <p:spPr>
          <a:xfrm rot="7768190" flipH="1">
            <a:off x="1114101" y="3021077"/>
            <a:ext cx="439074" cy="424815"/>
          </a:xfrm>
          <a:custGeom>
            <a:avLst/>
            <a:gdLst/>
            <a:ahLst/>
            <a:cxnLst/>
            <a:rect l="l" t="t" r="r" b="b"/>
            <a:pathLst>
              <a:path w="17148" h="13320" extrusionOk="0">
                <a:moveTo>
                  <a:pt x="15077" y="0"/>
                </a:moveTo>
                <a:cubicBezTo>
                  <a:pt x="14339" y="0"/>
                  <a:pt x="13571" y="138"/>
                  <a:pt x="12915" y="191"/>
                </a:cubicBezTo>
                <a:cubicBezTo>
                  <a:pt x="10841" y="532"/>
                  <a:pt x="8768" y="1398"/>
                  <a:pt x="7009" y="2501"/>
                </a:cubicBezTo>
                <a:cubicBezTo>
                  <a:pt x="4174" y="4364"/>
                  <a:pt x="2074" y="7199"/>
                  <a:pt x="893" y="10376"/>
                </a:cubicBezTo>
                <a:cubicBezTo>
                  <a:pt x="893" y="9824"/>
                  <a:pt x="761" y="9273"/>
                  <a:pt x="761" y="8722"/>
                </a:cubicBezTo>
                <a:cubicBezTo>
                  <a:pt x="709" y="8446"/>
                  <a:pt x="519" y="8308"/>
                  <a:pt x="341" y="8308"/>
                </a:cubicBezTo>
                <a:cubicBezTo>
                  <a:pt x="164" y="8308"/>
                  <a:pt x="0" y="8446"/>
                  <a:pt x="0" y="8722"/>
                </a:cubicBezTo>
                <a:cubicBezTo>
                  <a:pt x="0" y="10139"/>
                  <a:pt x="105" y="11583"/>
                  <a:pt x="236" y="13001"/>
                </a:cubicBezTo>
                <a:cubicBezTo>
                  <a:pt x="236" y="13204"/>
                  <a:pt x="368" y="13320"/>
                  <a:pt x="553" y="13320"/>
                </a:cubicBezTo>
                <a:cubicBezTo>
                  <a:pt x="654" y="13320"/>
                  <a:pt x="772" y="13285"/>
                  <a:pt x="893" y="13211"/>
                </a:cubicBezTo>
                <a:cubicBezTo>
                  <a:pt x="2205" y="12003"/>
                  <a:pt x="3518" y="10796"/>
                  <a:pt x="4935" y="9614"/>
                </a:cubicBezTo>
                <a:cubicBezTo>
                  <a:pt x="5180" y="9349"/>
                  <a:pt x="4901" y="8956"/>
                  <a:pt x="4616" y="8956"/>
                </a:cubicBezTo>
                <a:cubicBezTo>
                  <a:pt x="4535" y="8956"/>
                  <a:pt x="4454" y="8988"/>
                  <a:pt x="4384" y="9063"/>
                </a:cubicBezTo>
                <a:cubicBezTo>
                  <a:pt x="3281" y="9929"/>
                  <a:pt x="2310" y="10927"/>
                  <a:pt x="1313" y="11793"/>
                </a:cubicBezTo>
                <a:cubicBezTo>
                  <a:pt x="2074" y="8827"/>
                  <a:pt x="3623" y="6097"/>
                  <a:pt x="6011" y="4128"/>
                </a:cubicBezTo>
                <a:cubicBezTo>
                  <a:pt x="7560" y="2816"/>
                  <a:pt x="9188" y="1950"/>
                  <a:pt x="11051" y="1293"/>
                </a:cubicBezTo>
                <a:cubicBezTo>
                  <a:pt x="12027" y="986"/>
                  <a:pt x="13786" y="430"/>
                  <a:pt x="15216" y="430"/>
                </a:cubicBezTo>
                <a:cubicBezTo>
                  <a:pt x="15863" y="430"/>
                  <a:pt x="16443" y="544"/>
                  <a:pt x="16852" y="847"/>
                </a:cubicBezTo>
                <a:cubicBezTo>
                  <a:pt x="16872" y="867"/>
                  <a:pt x="16896" y="876"/>
                  <a:pt x="16921" y="876"/>
                </a:cubicBezTo>
                <a:cubicBezTo>
                  <a:pt x="17026" y="876"/>
                  <a:pt x="17147" y="722"/>
                  <a:pt x="17062" y="637"/>
                </a:cubicBezTo>
                <a:cubicBezTo>
                  <a:pt x="16524" y="138"/>
                  <a:pt x="15815" y="0"/>
                  <a:pt x="150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8" name="TextBox 3877">
            <a:extLst>
              <a:ext uri="{FF2B5EF4-FFF2-40B4-BE49-F238E27FC236}">
                <a16:creationId xmlns:a16="http://schemas.microsoft.com/office/drawing/2014/main" id="{9FFA7867-3899-5631-8CC5-3FC9470F5464}"/>
              </a:ext>
            </a:extLst>
          </p:cNvPr>
          <p:cNvSpPr txBox="1"/>
          <p:nvPr/>
        </p:nvSpPr>
        <p:spPr>
          <a:xfrm>
            <a:off x="2888509" y="1144433"/>
            <a:ext cx="369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chemeClr val="accent3">
                    <a:lumMod val="75000"/>
                  </a:schemeClr>
                </a:solidFill>
                <a:latin typeface="Prompt Black" panose="00000A00000000000000" pitchFamily="2" charset="-34"/>
                <a:cs typeface="Prompt Black" panose="00000A00000000000000" pitchFamily="2" charset="-34"/>
              </a:rPr>
              <a:t>Thank You</a:t>
            </a:r>
          </a:p>
        </p:txBody>
      </p:sp>
      <p:grpSp>
        <p:nvGrpSpPr>
          <p:cNvPr id="3879" name="Google Shape;4100;p24">
            <a:extLst>
              <a:ext uri="{FF2B5EF4-FFF2-40B4-BE49-F238E27FC236}">
                <a16:creationId xmlns:a16="http://schemas.microsoft.com/office/drawing/2014/main" id="{65BE226B-1B44-7169-DAB8-ADE6A286C767}"/>
              </a:ext>
            </a:extLst>
          </p:cNvPr>
          <p:cNvGrpSpPr/>
          <p:nvPr/>
        </p:nvGrpSpPr>
        <p:grpSpPr>
          <a:xfrm>
            <a:off x="6866166" y="3286248"/>
            <a:ext cx="2226268" cy="1873649"/>
            <a:chOff x="3889959" y="2282865"/>
            <a:chExt cx="1253508" cy="1102786"/>
          </a:xfrm>
        </p:grpSpPr>
        <p:sp>
          <p:nvSpPr>
            <p:cNvPr id="3880" name="Google Shape;4101;p24">
              <a:extLst>
                <a:ext uri="{FF2B5EF4-FFF2-40B4-BE49-F238E27FC236}">
                  <a16:creationId xmlns:a16="http://schemas.microsoft.com/office/drawing/2014/main" id="{B24743F0-D0FD-8F1B-5572-4377974DBE3D}"/>
                </a:ext>
              </a:extLst>
            </p:cNvPr>
            <p:cNvSpPr/>
            <p:nvPr/>
          </p:nvSpPr>
          <p:spPr>
            <a:xfrm>
              <a:off x="3889959" y="2282865"/>
              <a:ext cx="1253508" cy="1102786"/>
            </a:xfrm>
            <a:custGeom>
              <a:avLst/>
              <a:gdLst/>
              <a:ahLst/>
              <a:cxnLst/>
              <a:rect l="l" t="t" r="r" b="b"/>
              <a:pathLst>
                <a:path w="73877" h="64994" extrusionOk="0">
                  <a:moveTo>
                    <a:pt x="16760" y="1"/>
                  </a:moveTo>
                  <a:cubicBezTo>
                    <a:pt x="16159" y="1"/>
                    <a:pt x="15559" y="59"/>
                    <a:pt x="14958" y="216"/>
                  </a:cubicBezTo>
                  <a:cubicBezTo>
                    <a:pt x="14905" y="216"/>
                    <a:pt x="14852" y="268"/>
                    <a:pt x="14799" y="268"/>
                  </a:cubicBezTo>
                  <a:cubicBezTo>
                    <a:pt x="14680" y="321"/>
                    <a:pt x="14628" y="321"/>
                    <a:pt x="14575" y="374"/>
                  </a:cubicBezTo>
                  <a:cubicBezTo>
                    <a:pt x="14245" y="493"/>
                    <a:pt x="13915" y="598"/>
                    <a:pt x="13585" y="704"/>
                  </a:cubicBezTo>
                  <a:cubicBezTo>
                    <a:pt x="13255" y="876"/>
                    <a:pt x="12925" y="929"/>
                    <a:pt x="12542" y="929"/>
                  </a:cubicBezTo>
                  <a:cubicBezTo>
                    <a:pt x="12436" y="981"/>
                    <a:pt x="12264" y="981"/>
                    <a:pt x="12106" y="981"/>
                  </a:cubicBezTo>
                  <a:lnTo>
                    <a:pt x="11327" y="981"/>
                  </a:lnTo>
                  <a:cubicBezTo>
                    <a:pt x="11050" y="981"/>
                    <a:pt x="10839" y="981"/>
                    <a:pt x="10561" y="929"/>
                  </a:cubicBezTo>
                  <a:lnTo>
                    <a:pt x="10337" y="929"/>
                  </a:lnTo>
                  <a:cubicBezTo>
                    <a:pt x="9571" y="929"/>
                    <a:pt x="8806" y="876"/>
                    <a:pt x="8080" y="823"/>
                  </a:cubicBezTo>
                  <a:cubicBezTo>
                    <a:pt x="7697" y="823"/>
                    <a:pt x="7314" y="770"/>
                    <a:pt x="6931" y="770"/>
                  </a:cubicBezTo>
                  <a:cubicBezTo>
                    <a:pt x="6759" y="770"/>
                    <a:pt x="6601" y="770"/>
                    <a:pt x="6495" y="704"/>
                  </a:cubicBezTo>
                  <a:lnTo>
                    <a:pt x="5664" y="704"/>
                  </a:lnTo>
                  <a:cubicBezTo>
                    <a:pt x="5611" y="770"/>
                    <a:pt x="5558" y="770"/>
                    <a:pt x="5505" y="770"/>
                  </a:cubicBezTo>
                  <a:lnTo>
                    <a:pt x="3631" y="770"/>
                  </a:lnTo>
                  <a:cubicBezTo>
                    <a:pt x="3578" y="770"/>
                    <a:pt x="3525" y="770"/>
                    <a:pt x="3459" y="704"/>
                  </a:cubicBezTo>
                  <a:cubicBezTo>
                    <a:pt x="3353" y="704"/>
                    <a:pt x="3248" y="704"/>
                    <a:pt x="3076" y="651"/>
                  </a:cubicBezTo>
                  <a:lnTo>
                    <a:pt x="1479" y="651"/>
                  </a:lnTo>
                  <a:cubicBezTo>
                    <a:pt x="1373" y="598"/>
                    <a:pt x="1320" y="598"/>
                    <a:pt x="1215" y="598"/>
                  </a:cubicBezTo>
                  <a:lnTo>
                    <a:pt x="819" y="598"/>
                  </a:lnTo>
                  <a:cubicBezTo>
                    <a:pt x="713" y="598"/>
                    <a:pt x="713" y="598"/>
                    <a:pt x="713" y="704"/>
                  </a:cubicBezTo>
                  <a:cubicBezTo>
                    <a:pt x="660" y="823"/>
                    <a:pt x="660" y="876"/>
                    <a:pt x="660" y="981"/>
                  </a:cubicBezTo>
                  <a:cubicBezTo>
                    <a:pt x="607" y="1100"/>
                    <a:pt x="607" y="1259"/>
                    <a:pt x="660" y="1364"/>
                  </a:cubicBezTo>
                  <a:cubicBezTo>
                    <a:pt x="713" y="1641"/>
                    <a:pt x="766" y="1866"/>
                    <a:pt x="819" y="2090"/>
                  </a:cubicBezTo>
                  <a:cubicBezTo>
                    <a:pt x="819" y="2196"/>
                    <a:pt x="885" y="2249"/>
                    <a:pt x="885" y="2354"/>
                  </a:cubicBezTo>
                  <a:cubicBezTo>
                    <a:pt x="885" y="2420"/>
                    <a:pt x="937" y="2420"/>
                    <a:pt x="937" y="2473"/>
                  </a:cubicBezTo>
                  <a:cubicBezTo>
                    <a:pt x="990" y="2803"/>
                    <a:pt x="1096" y="3133"/>
                    <a:pt x="1149" y="3516"/>
                  </a:cubicBezTo>
                  <a:cubicBezTo>
                    <a:pt x="1215" y="3952"/>
                    <a:pt x="1215" y="4453"/>
                    <a:pt x="1215" y="4942"/>
                  </a:cubicBezTo>
                  <a:lnTo>
                    <a:pt x="1215" y="5166"/>
                  </a:lnTo>
                  <a:cubicBezTo>
                    <a:pt x="1149" y="5774"/>
                    <a:pt x="1043" y="6381"/>
                    <a:pt x="990" y="6975"/>
                  </a:cubicBezTo>
                  <a:cubicBezTo>
                    <a:pt x="819" y="7701"/>
                    <a:pt x="660" y="8414"/>
                    <a:pt x="713" y="9127"/>
                  </a:cubicBezTo>
                  <a:cubicBezTo>
                    <a:pt x="713" y="9232"/>
                    <a:pt x="713" y="9285"/>
                    <a:pt x="766" y="9404"/>
                  </a:cubicBezTo>
                  <a:lnTo>
                    <a:pt x="766" y="9562"/>
                  </a:lnTo>
                  <a:cubicBezTo>
                    <a:pt x="937" y="10222"/>
                    <a:pt x="1479" y="10605"/>
                    <a:pt x="1650" y="11213"/>
                  </a:cubicBezTo>
                  <a:cubicBezTo>
                    <a:pt x="1756" y="11543"/>
                    <a:pt x="1598" y="11873"/>
                    <a:pt x="1809" y="12203"/>
                  </a:cubicBezTo>
                  <a:cubicBezTo>
                    <a:pt x="1809" y="12256"/>
                    <a:pt x="1875" y="12322"/>
                    <a:pt x="1928" y="12374"/>
                  </a:cubicBezTo>
                  <a:cubicBezTo>
                    <a:pt x="2033" y="12427"/>
                    <a:pt x="2086" y="12480"/>
                    <a:pt x="2205" y="12533"/>
                  </a:cubicBezTo>
                  <a:cubicBezTo>
                    <a:pt x="2363" y="12704"/>
                    <a:pt x="2535" y="12810"/>
                    <a:pt x="2588" y="13140"/>
                  </a:cubicBezTo>
                  <a:lnTo>
                    <a:pt x="2588" y="13364"/>
                  </a:lnTo>
                  <a:lnTo>
                    <a:pt x="2588" y="13576"/>
                  </a:lnTo>
                  <a:cubicBezTo>
                    <a:pt x="2469" y="14077"/>
                    <a:pt x="2205" y="14513"/>
                    <a:pt x="2469" y="15015"/>
                  </a:cubicBezTo>
                  <a:cubicBezTo>
                    <a:pt x="2640" y="15292"/>
                    <a:pt x="2918" y="15450"/>
                    <a:pt x="3023" y="15728"/>
                  </a:cubicBezTo>
                  <a:cubicBezTo>
                    <a:pt x="3129" y="15833"/>
                    <a:pt x="3353" y="16388"/>
                    <a:pt x="3353" y="16546"/>
                  </a:cubicBezTo>
                  <a:cubicBezTo>
                    <a:pt x="3301" y="16823"/>
                    <a:pt x="2746" y="17272"/>
                    <a:pt x="2588" y="17483"/>
                  </a:cubicBezTo>
                  <a:cubicBezTo>
                    <a:pt x="2588" y="17483"/>
                    <a:pt x="2588" y="17536"/>
                    <a:pt x="2535" y="17536"/>
                  </a:cubicBezTo>
                  <a:cubicBezTo>
                    <a:pt x="2469" y="17655"/>
                    <a:pt x="2416" y="17708"/>
                    <a:pt x="2363" y="17761"/>
                  </a:cubicBezTo>
                  <a:cubicBezTo>
                    <a:pt x="2310" y="17813"/>
                    <a:pt x="2258" y="17866"/>
                    <a:pt x="2205" y="17985"/>
                  </a:cubicBezTo>
                  <a:cubicBezTo>
                    <a:pt x="2086" y="18038"/>
                    <a:pt x="2033" y="18143"/>
                    <a:pt x="1928" y="18196"/>
                  </a:cubicBezTo>
                  <a:cubicBezTo>
                    <a:pt x="1928" y="18262"/>
                    <a:pt x="1928" y="18262"/>
                    <a:pt x="1875" y="18315"/>
                  </a:cubicBezTo>
                  <a:cubicBezTo>
                    <a:pt x="1545" y="18698"/>
                    <a:pt x="1215" y="19028"/>
                    <a:pt x="819" y="19411"/>
                  </a:cubicBezTo>
                  <a:cubicBezTo>
                    <a:pt x="489" y="19741"/>
                    <a:pt x="383" y="19913"/>
                    <a:pt x="713" y="20401"/>
                  </a:cubicBezTo>
                  <a:cubicBezTo>
                    <a:pt x="819" y="20573"/>
                    <a:pt x="1096" y="20625"/>
                    <a:pt x="1215" y="20837"/>
                  </a:cubicBezTo>
                  <a:cubicBezTo>
                    <a:pt x="1267" y="21061"/>
                    <a:pt x="1215" y="21444"/>
                    <a:pt x="1149" y="21721"/>
                  </a:cubicBezTo>
                  <a:cubicBezTo>
                    <a:pt x="1149" y="21827"/>
                    <a:pt x="1096" y="21893"/>
                    <a:pt x="1096" y="21998"/>
                  </a:cubicBezTo>
                  <a:lnTo>
                    <a:pt x="1096" y="22051"/>
                  </a:lnTo>
                  <a:cubicBezTo>
                    <a:pt x="937" y="23213"/>
                    <a:pt x="766" y="24361"/>
                    <a:pt x="555" y="25523"/>
                  </a:cubicBezTo>
                  <a:cubicBezTo>
                    <a:pt x="555" y="25682"/>
                    <a:pt x="489" y="25787"/>
                    <a:pt x="489" y="25959"/>
                  </a:cubicBezTo>
                  <a:lnTo>
                    <a:pt x="489" y="26183"/>
                  </a:lnTo>
                  <a:cubicBezTo>
                    <a:pt x="489" y="26725"/>
                    <a:pt x="555" y="27279"/>
                    <a:pt x="489" y="27834"/>
                  </a:cubicBezTo>
                  <a:cubicBezTo>
                    <a:pt x="489" y="28164"/>
                    <a:pt x="277" y="28428"/>
                    <a:pt x="277" y="28758"/>
                  </a:cubicBezTo>
                  <a:cubicBezTo>
                    <a:pt x="277" y="29154"/>
                    <a:pt x="555" y="29748"/>
                    <a:pt x="819" y="30144"/>
                  </a:cubicBezTo>
                  <a:cubicBezTo>
                    <a:pt x="885" y="30197"/>
                    <a:pt x="885" y="30249"/>
                    <a:pt x="885" y="30302"/>
                  </a:cubicBezTo>
                  <a:cubicBezTo>
                    <a:pt x="937" y="30302"/>
                    <a:pt x="937" y="30355"/>
                    <a:pt x="990" y="30355"/>
                  </a:cubicBezTo>
                  <a:cubicBezTo>
                    <a:pt x="1267" y="30804"/>
                    <a:pt x="1703" y="31134"/>
                    <a:pt x="1928" y="31570"/>
                  </a:cubicBezTo>
                  <a:lnTo>
                    <a:pt x="1928" y="31675"/>
                  </a:lnTo>
                  <a:cubicBezTo>
                    <a:pt x="2310" y="32454"/>
                    <a:pt x="2086" y="33444"/>
                    <a:pt x="2205" y="34263"/>
                  </a:cubicBezTo>
                  <a:lnTo>
                    <a:pt x="2205" y="34368"/>
                  </a:lnTo>
                  <a:cubicBezTo>
                    <a:pt x="2205" y="34434"/>
                    <a:pt x="2205" y="34540"/>
                    <a:pt x="2258" y="34593"/>
                  </a:cubicBezTo>
                  <a:lnTo>
                    <a:pt x="2258" y="34698"/>
                  </a:lnTo>
                  <a:cubicBezTo>
                    <a:pt x="2416" y="35358"/>
                    <a:pt x="2363" y="36137"/>
                    <a:pt x="2363" y="36903"/>
                  </a:cubicBezTo>
                  <a:cubicBezTo>
                    <a:pt x="2363" y="37180"/>
                    <a:pt x="2469" y="37510"/>
                    <a:pt x="2469" y="37735"/>
                  </a:cubicBezTo>
                  <a:cubicBezTo>
                    <a:pt x="2535" y="37999"/>
                    <a:pt x="2363" y="38170"/>
                    <a:pt x="2205" y="38395"/>
                  </a:cubicBezTo>
                  <a:cubicBezTo>
                    <a:pt x="2086" y="38448"/>
                    <a:pt x="2033" y="38500"/>
                    <a:pt x="1980" y="38553"/>
                  </a:cubicBezTo>
                  <a:lnTo>
                    <a:pt x="1928" y="38553"/>
                  </a:lnTo>
                  <a:cubicBezTo>
                    <a:pt x="1875" y="38606"/>
                    <a:pt x="1809" y="38659"/>
                    <a:pt x="1703" y="38778"/>
                  </a:cubicBezTo>
                  <a:lnTo>
                    <a:pt x="1650" y="38778"/>
                  </a:lnTo>
                  <a:cubicBezTo>
                    <a:pt x="1373" y="39055"/>
                    <a:pt x="1043" y="39266"/>
                    <a:pt x="885" y="39596"/>
                  </a:cubicBezTo>
                  <a:cubicBezTo>
                    <a:pt x="660" y="40151"/>
                    <a:pt x="885" y="40428"/>
                    <a:pt x="937" y="40864"/>
                  </a:cubicBezTo>
                  <a:cubicBezTo>
                    <a:pt x="1043" y="41471"/>
                    <a:pt x="885" y="42131"/>
                    <a:pt x="766" y="42738"/>
                  </a:cubicBezTo>
                  <a:lnTo>
                    <a:pt x="766" y="43015"/>
                  </a:lnTo>
                  <a:cubicBezTo>
                    <a:pt x="766" y="43121"/>
                    <a:pt x="713" y="43227"/>
                    <a:pt x="713" y="43345"/>
                  </a:cubicBezTo>
                  <a:cubicBezTo>
                    <a:pt x="713" y="43940"/>
                    <a:pt x="489" y="44270"/>
                    <a:pt x="489" y="44877"/>
                  </a:cubicBezTo>
                  <a:cubicBezTo>
                    <a:pt x="489" y="45431"/>
                    <a:pt x="555" y="46039"/>
                    <a:pt x="330" y="46527"/>
                  </a:cubicBezTo>
                  <a:cubicBezTo>
                    <a:pt x="277" y="46699"/>
                    <a:pt x="225" y="46804"/>
                    <a:pt x="159" y="46976"/>
                  </a:cubicBezTo>
                  <a:cubicBezTo>
                    <a:pt x="106" y="47029"/>
                    <a:pt x="53" y="47134"/>
                    <a:pt x="53" y="47187"/>
                  </a:cubicBezTo>
                  <a:cubicBezTo>
                    <a:pt x="0" y="47306"/>
                    <a:pt x="0" y="47412"/>
                    <a:pt x="53" y="47517"/>
                  </a:cubicBezTo>
                  <a:cubicBezTo>
                    <a:pt x="159" y="48124"/>
                    <a:pt x="990" y="48402"/>
                    <a:pt x="1320" y="48890"/>
                  </a:cubicBezTo>
                  <a:cubicBezTo>
                    <a:pt x="1598" y="49392"/>
                    <a:pt x="1426" y="50382"/>
                    <a:pt x="1545" y="50989"/>
                  </a:cubicBezTo>
                  <a:cubicBezTo>
                    <a:pt x="1545" y="51042"/>
                    <a:pt x="1598" y="51095"/>
                    <a:pt x="1598" y="51148"/>
                  </a:cubicBezTo>
                  <a:lnTo>
                    <a:pt x="1598" y="51372"/>
                  </a:lnTo>
                  <a:cubicBezTo>
                    <a:pt x="1703" y="52085"/>
                    <a:pt x="1703" y="52745"/>
                    <a:pt x="1928" y="53458"/>
                  </a:cubicBezTo>
                  <a:cubicBezTo>
                    <a:pt x="1980" y="53458"/>
                    <a:pt x="1980" y="53458"/>
                    <a:pt x="1980" y="53511"/>
                  </a:cubicBezTo>
                  <a:cubicBezTo>
                    <a:pt x="2205" y="54118"/>
                    <a:pt x="2139" y="54725"/>
                    <a:pt x="2139" y="55385"/>
                  </a:cubicBezTo>
                  <a:lnTo>
                    <a:pt x="2139" y="55438"/>
                  </a:lnTo>
                  <a:lnTo>
                    <a:pt x="2139" y="55610"/>
                  </a:lnTo>
                  <a:cubicBezTo>
                    <a:pt x="2139" y="55887"/>
                    <a:pt x="2205" y="56323"/>
                    <a:pt x="2139" y="56547"/>
                  </a:cubicBezTo>
                  <a:cubicBezTo>
                    <a:pt x="2086" y="56758"/>
                    <a:pt x="2033" y="56811"/>
                    <a:pt x="1928" y="56811"/>
                  </a:cubicBezTo>
                  <a:cubicBezTo>
                    <a:pt x="1875" y="56877"/>
                    <a:pt x="1756" y="56930"/>
                    <a:pt x="1650" y="57036"/>
                  </a:cubicBezTo>
                  <a:cubicBezTo>
                    <a:pt x="1215" y="57471"/>
                    <a:pt x="990" y="58356"/>
                    <a:pt x="766" y="58910"/>
                  </a:cubicBezTo>
                  <a:cubicBezTo>
                    <a:pt x="660" y="59121"/>
                    <a:pt x="555" y="59346"/>
                    <a:pt x="489" y="59570"/>
                  </a:cubicBezTo>
                  <a:cubicBezTo>
                    <a:pt x="436" y="59623"/>
                    <a:pt x="436" y="59729"/>
                    <a:pt x="436" y="59782"/>
                  </a:cubicBezTo>
                  <a:cubicBezTo>
                    <a:pt x="106" y="61049"/>
                    <a:pt x="225" y="62488"/>
                    <a:pt x="277" y="63742"/>
                  </a:cubicBezTo>
                  <a:lnTo>
                    <a:pt x="277" y="64019"/>
                  </a:lnTo>
                  <a:lnTo>
                    <a:pt x="277" y="64244"/>
                  </a:lnTo>
                  <a:cubicBezTo>
                    <a:pt x="805" y="64468"/>
                    <a:pt x="1427" y="64509"/>
                    <a:pt x="2063" y="64509"/>
                  </a:cubicBezTo>
                  <a:cubicBezTo>
                    <a:pt x="2424" y="64509"/>
                    <a:pt x="2788" y="64496"/>
                    <a:pt x="3143" y="64496"/>
                  </a:cubicBezTo>
                  <a:cubicBezTo>
                    <a:pt x="3526" y="64496"/>
                    <a:pt x="3897" y="64511"/>
                    <a:pt x="4238" y="64574"/>
                  </a:cubicBezTo>
                  <a:cubicBezTo>
                    <a:pt x="4898" y="64679"/>
                    <a:pt x="5439" y="64732"/>
                    <a:pt x="6165" y="64732"/>
                  </a:cubicBezTo>
                  <a:lnTo>
                    <a:pt x="6377" y="64732"/>
                  </a:lnTo>
                  <a:cubicBezTo>
                    <a:pt x="7485" y="64679"/>
                    <a:pt x="8476" y="64521"/>
                    <a:pt x="9571" y="64521"/>
                  </a:cubicBezTo>
                  <a:cubicBezTo>
                    <a:pt x="9796" y="64521"/>
                    <a:pt x="10060" y="64521"/>
                    <a:pt x="10337" y="64468"/>
                  </a:cubicBezTo>
                  <a:lnTo>
                    <a:pt x="10561" y="64468"/>
                  </a:lnTo>
                  <a:cubicBezTo>
                    <a:pt x="11934" y="64402"/>
                    <a:pt x="13202" y="64297"/>
                    <a:pt x="14575" y="64297"/>
                  </a:cubicBezTo>
                  <a:cubicBezTo>
                    <a:pt x="14575" y="64244"/>
                    <a:pt x="14628" y="64244"/>
                    <a:pt x="14680" y="64244"/>
                  </a:cubicBezTo>
                  <a:lnTo>
                    <a:pt x="14799" y="64244"/>
                  </a:lnTo>
                  <a:cubicBezTo>
                    <a:pt x="15512" y="64244"/>
                    <a:pt x="16225" y="64244"/>
                    <a:pt x="16938" y="64138"/>
                  </a:cubicBezTo>
                  <a:cubicBezTo>
                    <a:pt x="17248" y="64085"/>
                    <a:pt x="17706" y="64005"/>
                    <a:pt x="18108" y="64005"/>
                  </a:cubicBezTo>
                  <a:cubicBezTo>
                    <a:pt x="18202" y="64005"/>
                    <a:pt x="18292" y="64009"/>
                    <a:pt x="18377" y="64019"/>
                  </a:cubicBezTo>
                  <a:cubicBezTo>
                    <a:pt x="18482" y="64072"/>
                    <a:pt x="18641" y="64138"/>
                    <a:pt x="18760" y="64191"/>
                  </a:cubicBezTo>
                  <a:cubicBezTo>
                    <a:pt x="18812" y="64191"/>
                    <a:pt x="18918" y="64244"/>
                    <a:pt x="18971" y="64244"/>
                  </a:cubicBezTo>
                  <a:cubicBezTo>
                    <a:pt x="19195" y="64349"/>
                    <a:pt x="19367" y="64402"/>
                    <a:pt x="19578" y="64468"/>
                  </a:cubicBezTo>
                  <a:cubicBezTo>
                    <a:pt x="19870" y="64524"/>
                    <a:pt x="20164" y="64545"/>
                    <a:pt x="20459" y="64545"/>
                  </a:cubicBezTo>
                  <a:cubicBezTo>
                    <a:pt x="21287" y="64545"/>
                    <a:pt x="22124" y="64374"/>
                    <a:pt x="22931" y="64297"/>
                  </a:cubicBezTo>
                  <a:lnTo>
                    <a:pt x="23209" y="64297"/>
                  </a:lnTo>
                  <a:cubicBezTo>
                    <a:pt x="23539" y="64244"/>
                    <a:pt x="23869" y="64244"/>
                    <a:pt x="24199" y="64244"/>
                  </a:cubicBezTo>
                  <a:cubicBezTo>
                    <a:pt x="24648" y="64244"/>
                    <a:pt x="24859" y="64521"/>
                    <a:pt x="25360" y="64521"/>
                  </a:cubicBezTo>
                  <a:lnTo>
                    <a:pt x="28872" y="64521"/>
                  </a:lnTo>
                  <a:cubicBezTo>
                    <a:pt x="29427" y="64521"/>
                    <a:pt x="29975" y="64544"/>
                    <a:pt x="30526" y="64544"/>
                  </a:cubicBezTo>
                  <a:cubicBezTo>
                    <a:pt x="30801" y="64544"/>
                    <a:pt x="31077" y="64539"/>
                    <a:pt x="31354" y="64521"/>
                  </a:cubicBezTo>
                  <a:lnTo>
                    <a:pt x="31842" y="64521"/>
                  </a:lnTo>
                  <a:cubicBezTo>
                    <a:pt x="32291" y="64468"/>
                    <a:pt x="32503" y="64244"/>
                    <a:pt x="32899" y="64072"/>
                  </a:cubicBezTo>
                  <a:cubicBezTo>
                    <a:pt x="33004" y="64072"/>
                    <a:pt x="33057" y="64019"/>
                    <a:pt x="33163" y="64019"/>
                  </a:cubicBezTo>
                  <a:cubicBezTo>
                    <a:pt x="33686" y="63833"/>
                    <a:pt x="34227" y="63772"/>
                    <a:pt x="34779" y="63772"/>
                  </a:cubicBezTo>
                  <a:cubicBezTo>
                    <a:pt x="35048" y="63772"/>
                    <a:pt x="35319" y="63786"/>
                    <a:pt x="35592" y="63808"/>
                  </a:cubicBezTo>
                  <a:lnTo>
                    <a:pt x="36357" y="63808"/>
                  </a:lnTo>
                  <a:cubicBezTo>
                    <a:pt x="36463" y="63861"/>
                    <a:pt x="36529" y="63966"/>
                    <a:pt x="36635" y="64019"/>
                  </a:cubicBezTo>
                  <a:cubicBezTo>
                    <a:pt x="36965" y="64191"/>
                    <a:pt x="37295" y="64244"/>
                    <a:pt x="37730" y="64349"/>
                  </a:cubicBezTo>
                  <a:cubicBezTo>
                    <a:pt x="38391" y="64402"/>
                    <a:pt x="39103" y="64468"/>
                    <a:pt x="39763" y="64574"/>
                  </a:cubicBezTo>
                  <a:cubicBezTo>
                    <a:pt x="39882" y="64574"/>
                    <a:pt x="39935" y="64627"/>
                    <a:pt x="39988" y="64627"/>
                  </a:cubicBezTo>
                  <a:cubicBezTo>
                    <a:pt x="40094" y="64627"/>
                    <a:pt x="40212" y="64679"/>
                    <a:pt x="40318" y="64679"/>
                  </a:cubicBezTo>
                  <a:cubicBezTo>
                    <a:pt x="40771" y="64767"/>
                    <a:pt x="41249" y="64812"/>
                    <a:pt x="41731" y="64812"/>
                  </a:cubicBezTo>
                  <a:cubicBezTo>
                    <a:pt x="42484" y="64812"/>
                    <a:pt x="43248" y="64702"/>
                    <a:pt x="43948" y="64468"/>
                  </a:cubicBezTo>
                  <a:cubicBezTo>
                    <a:pt x="44054" y="64468"/>
                    <a:pt x="44120" y="64402"/>
                    <a:pt x="44226" y="64402"/>
                  </a:cubicBezTo>
                  <a:cubicBezTo>
                    <a:pt x="44331" y="64349"/>
                    <a:pt x="44503" y="64297"/>
                    <a:pt x="44608" y="64244"/>
                  </a:cubicBezTo>
                  <a:cubicBezTo>
                    <a:pt x="45110" y="64072"/>
                    <a:pt x="45599" y="64019"/>
                    <a:pt x="46100" y="64019"/>
                  </a:cubicBezTo>
                  <a:cubicBezTo>
                    <a:pt x="46171" y="64002"/>
                    <a:pt x="46237" y="63996"/>
                    <a:pt x="46301" y="63996"/>
                  </a:cubicBezTo>
                  <a:cubicBezTo>
                    <a:pt x="46430" y="63996"/>
                    <a:pt x="46554" y="64019"/>
                    <a:pt x="46694" y="64019"/>
                  </a:cubicBezTo>
                  <a:lnTo>
                    <a:pt x="48952" y="64019"/>
                  </a:lnTo>
                  <a:cubicBezTo>
                    <a:pt x="49942" y="63966"/>
                    <a:pt x="50879" y="63861"/>
                    <a:pt x="51869" y="63742"/>
                  </a:cubicBezTo>
                  <a:lnTo>
                    <a:pt x="52371" y="63742"/>
                  </a:lnTo>
                  <a:cubicBezTo>
                    <a:pt x="52477" y="63689"/>
                    <a:pt x="52529" y="63689"/>
                    <a:pt x="52582" y="63689"/>
                  </a:cubicBezTo>
                  <a:cubicBezTo>
                    <a:pt x="53902" y="63584"/>
                    <a:pt x="55223" y="63478"/>
                    <a:pt x="56596" y="63478"/>
                  </a:cubicBezTo>
                  <a:lnTo>
                    <a:pt x="56820" y="63478"/>
                  </a:lnTo>
                  <a:cubicBezTo>
                    <a:pt x="57863" y="63478"/>
                    <a:pt x="58906" y="63531"/>
                    <a:pt x="59896" y="63742"/>
                  </a:cubicBezTo>
                  <a:lnTo>
                    <a:pt x="60015" y="63742"/>
                  </a:lnTo>
                  <a:cubicBezTo>
                    <a:pt x="60226" y="63808"/>
                    <a:pt x="60503" y="63861"/>
                    <a:pt x="60781" y="63861"/>
                  </a:cubicBezTo>
                  <a:cubicBezTo>
                    <a:pt x="60833" y="63914"/>
                    <a:pt x="60952" y="63914"/>
                    <a:pt x="61005" y="63914"/>
                  </a:cubicBezTo>
                  <a:cubicBezTo>
                    <a:pt x="61216" y="63914"/>
                    <a:pt x="61388" y="63966"/>
                    <a:pt x="61546" y="63966"/>
                  </a:cubicBezTo>
                  <a:cubicBezTo>
                    <a:pt x="61612" y="63966"/>
                    <a:pt x="61665" y="64019"/>
                    <a:pt x="61718" y="64019"/>
                  </a:cubicBezTo>
                  <a:cubicBezTo>
                    <a:pt x="61962" y="64046"/>
                    <a:pt x="62210" y="64059"/>
                    <a:pt x="62465" y="64059"/>
                  </a:cubicBezTo>
                  <a:cubicBezTo>
                    <a:pt x="62721" y="64059"/>
                    <a:pt x="62985" y="64046"/>
                    <a:pt x="63262" y="64019"/>
                  </a:cubicBezTo>
                  <a:cubicBezTo>
                    <a:pt x="63262" y="64019"/>
                    <a:pt x="63315" y="63966"/>
                    <a:pt x="63368" y="63966"/>
                  </a:cubicBezTo>
                  <a:cubicBezTo>
                    <a:pt x="63698" y="63914"/>
                    <a:pt x="63975" y="63861"/>
                    <a:pt x="64305" y="63742"/>
                  </a:cubicBezTo>
                  <a:cubicBezTo>
                    <a:pt x="64517" y="63861"/>
                    <a:pt x="64741" y="63914"/>
                    <a:pt x="64965" y="63966"/>
                  </a:cubicBezTo>
                  <a:cubicBezTo>
                    <a:pt x="65071" y="63966"/>
                    <a:pt x="65124" y="64019"/>
                    <a:pt x="65243" y="64019"/>
                  </a:cubicBezTo>
                  <a:cubicBezTo>
                    <a:pt x="65626" y="64019"/>
                    <a:pt x="65956" y="64072"/>
                    <a:pt x="66338" y="64072"/>
                  </a:cubicBezTo>
                  <a:cubicBezTo>
                    <a:pt x="67157" y="64191"/>
                    <a:pt x="67936" y="64297"/>
                    <a:pt x="68649" y="64679"/>
                  </a:cubicBezTo>
                  <a:cubicBezTo>
                    <a:pt x="68873" y="64732"/>
                    <a:pt x="69032" y="64851"/>
                    <a:pt x="69203" y="64851"/>
                  </a:cubicBezTo>
                  <a:cubicBezTo>
                    <a:pt x="69256" y="64904"/>
                    <a:pt x="69362" y="64904"/>
                    <a:pt x="69414" y="64904"/>
                  </a:cubicBezTo>
                  <a:cubicBezTo>
                    <a:pt x="69675" y="64972"/>
                    <a:pt x="69945" y="64991"/>
                    <a:pt x="70224" y="64991"/>
                  </a:cubicBezTo>
                  <a:cubicBezTo>
                    <a:pt x="70597" y="64991"/>
                    <a:pt x="70987" y="64957"/>
                    <a:pt x="71395" y="64957"/>
                  </a:cubicBezTo>
                  <a:cubicBezTo>
                    <a:pt x="71603" y="64957"/>
                    <a:pt x="71868" y="64994"/>
                    <a:pt x="72126" y="64994"/>
                  </a:cubicBezTo>
                  <a:cubicBezTo>
                    <a:pt x="72423" y="64994"/>
                    <a:pt x="72710" y="64944"/>
                    <a:pt x="72886" y="64732"/>
                  </a:cubicBezTo>
                  <a:cubicBezTo>
                    <a:pt x="72939" y="64521"/>
                    <a:pt x="72939" y="64244"/>
                    <a:pt x="72886" y="64019"/>
                  </a:cubicBezTo>
                  <a:lnTo>
                    <a:pt x="72886" y="63742"/>
                  </a:lnTo>
                  <a:cubicBezTo>
                    <a:pt x="72834" y="63254"/>
                    <a:pt x="72715" y="62699"/>
                    <a:pt x="72609" y="62211"/>
                  </a:cubicBezTo>
                  <a:cubicBezTo>
                    <a:pt x="72438" y="61326"/>
                    <a:pt x="72504" y="60719"/>
                    <a:pt x="72609" y="59782"/>
                  </a:cubicBezTo>
                  <a:lnTo>
                    <a:pt x="72609" y="59729"/>
                  </a:lnTo>
                  <a:cubicBezTo>
                    <a:pt x="72609" y="59676"/>
                    <a:pt x="72609" y="59623"/>
                    <a:pt x="72662" y="59570"/>
                  </a:cubicBezTo>
                  <a:cubicBezTo>
                    <a:pt x="72768" y="58686"/>
                    <a:pt x="72992" y="57748"/>
                    <a:pt x="72939" y="56877"/>
                  </a:cubicBezTo>
                  <a:cubicBezTo>
                    <a:pt x="72886" y="56323"/>
                    <a:pt x="72715" y="55993"/>
                    <a:pt x="72556" y="55610"/>
                  </a:cubicBezTo>
                  <a:cubicBezTo>
                    <a:pt x="72504" y="55491"/>
                    <a:pt x="72438" y="55438"/>
                    <a:pt x="72385" y="55385"/>
                  </a:cubicBezTo>
                  <a:cubicBezTo>
                    <a:pt x="72332" y="55227"/>
                    <a:pt x="72279" y="55108"/>
                    <a:pt x="72174" y="54950"/>
                  </a:cubicBezTo>
                  <a:cubicBezTo>
                    <a:pt x="71896" y="54342"/>
                    <a:pt x="71896" y="53735"/>
                    <a:pt x="72002" y="53075"/>
                  </a:cubicBezTo>
                  <a:cubicBezTo>
                    <a:pt x="72108" y="52587"/>
                    <a:pt x="72438" y="52138"/>
                    <a:pt x="72438" y="51702"/>
                  </a:cubicBezTo>
                  <a:lnTo>
                    <a:pt x="72438" y="51372"/>
                  </a:lnTo>
                  <a:cubicBezTo>
                    <a:pt x="72438" y="51319"/>
                    <a:pt x="72438" y="51266"/>
                    <a:pt x="72385" y="51148"/>
                  </a:cubicBezTo>
                  <a:cubicBezTo>
                    <a:pt x="72332" y="50712"/>
                    <a:pt x="72108" y="50276"/>
                    <a:pt x="72002" y="49880"/>
                  </a:cubicBezTo>
                  <a:cubicBezTo>
                    <a:pt x="71949" y="49392"/>
                    <a:pt x="72002" y="48890"/>
                    <a:pt x="71949" y="48455"/>
                  </a:cubicBezTo>
                  <a:cubicBezTo>
                    <a:pt x="71843" y="48019"/>
                    <a:pt x="71777" y="47636"/>
                    <a:pt x="71672" y="47187"/>
                  </a:cubicBezTo>
                  <a:lnTo>
                    <a:pt x="71672" y="46976"/>
                  </a:lnTo>
                  <a:cubicBezTo>
                    <a:pt x="71566" y="46474"/>
                    <a:pt x="71513" y="45920"/>
                    <a:pt x="71513" y="45431"/>
                  </a:cubicBezTo>
                  <a:cubicBezTo>
                    <a:pt x="71513" y="44600"/>
                    <a:pt x="71513" y="43887"/>
                    <a:pt x="71725" y="43121"/>
                  </a:cubicBezTo>
                  <a:cubicBezTo>
                    <a:pt x="71725" y="43068"/>
                    <a:pt x="71725" y="43015"/>
                    <a:pt x="71777" y="43015"/>
                  </a:cubicBezTo>
                  <a:cubicBezTo>
                    <a:pt x="71777" y="42897"/>
                    <a:pt x="71843" y="42844"/>
                    <a:pt x="71843" y="42738"/>
                  </a:cubicBezTo>
                  <a:cubicBezTo>
                    <a:pt x="72055" y="42131"/>
                    <a:pt x="72438" y="41576"/>
                    <a:pt x="72715" y="40969"/>
                  </a:cubicBezTo>
                  <a:cubicBezTo>
                    <a:pt x="72886" y="40481"/>
                    <a:pt x="73164" y="39979"/>
                    <a:pt x="73375" y="39438"/>
                  </a:cubicBezTo>
                  <a:cubicBezTo>
                    <a:pt x="73494" y="39213"/>
                    <a:pt x="73547" y="38989"/>
                    <a:pt x="73599" y="38830"/>
                  </a:cubicBezTo>
                  <a:lnTo>
                    <a:pt x="73652" y="38778"/>
                  </a:lnTo>
                  <a:cubicBezTo>
                    <a:pt x="73652" y="38725"/>
                    <a:pt x="73705" y="38606"/>
                    <a:pt x="73705" y="38553"/>
                  </a:cubicBezTo>
                  <a:cubicBezTo>
                    <a:pt x="73824" y="38118"/>
                    <a:pt x="73877" y="37669"/>
                    <a:pt x="73824" y="37286"/>
                  </a:cubicBezTo>
                  <a:cubicBezTo>
                    <a:pt x="73705" y="36903"/>
                    <a:pt x="73652" y="36573"/>
                    <a:pt x="73599" y="36243"/>
                  </a:cubicBezTo>
                  <a:cubicBezTo>
                    <a:pt x="73547" y="35755"/>
                    <a:pt x="73494" y="35253"/>
                    <a:pt x="73375" y="34764"/>
                  </a:cubicBezTo>
                  <a:lnTo>
                    <a:pt x="73375" y="34593"/>
                  </a:lnTo>
                  <a:cubicBezTo>
                    <a:pt x="73375" y="34540"/>
                    <a:pt x="73322" y="34540"/>
                    <a:pt x="73322" y="34487"/>
                  </a:cubicBezTo>
                  <a:lnTo>
                    <a:pt x="73322" y="34368"/>
                  </a:lnTo>
                  <a:cubicBezTo>
                    <a:pt x="73164" y="33550"/>
                    <a:pt x="72939" y="32890"/>
                    <a:pt x="72939" y="32058"/>
                  </a:cubicBezTo>
                  <a:cubicBezTo>
                    <a:pt x="72939" y="31517"/>
                    <a:pt x="72715" y="30962"/>
                    <a:pt x="72556" y="30355"/>
                  </a:cubicBezTo>
                  <a:cubicBezTo>
                    <a:pt x="72556" y="30302"/>
                    <a:pt x="72556" y="30249"/>
                    <a:pt x="72504" y="30144"/>
                  </a:cubicBezTo>
                  <a:cubicBezTo>
                    <a:pt x="72438" y="29814"/>
                    <a:pt x="72385" y="29484"/>
                    <a:pt x="72438" y="29154"/>
                  </a:cubicBezTo>
                  <a:cubicBezTo>
                    <a:pt x="72556" y="28705"/>
                    <a:pt x="72939" y="28322"/>
                    <a:pt x="72939" y="27939"/>
                  </a:cubicBezTo>
                  <a:cubicBezTo>
                    <a:pt x="72886" y="27715"/>
                    <a:pt x="72768" y="27556"/>
                    <a:pt x="72609" y="27385"/>
                  </a:cubicBezTo>
                  <a:cubicBezTo>
                    <a:pt x="72385" y="27002"/>
                    <a:pt x="72279" y="26619"/>
                    <a:pt x="72226" y="26183"/>
                  </a:cubicBezTo>
                  <a:cubicBezTo>
                    <a:pt x="72226" y="26117"/>
                    <a:pt x="72174" y="26012"/>
                    <a:pt x="72174" y="25959"/>
                  </a:cubicBezTo>
                  <a:lnTo>
                    <a:pt x="72174" y="25629"/>
                  </a:lnTo>
                  <a:cubicBezTo>
                    <a:pt x="72174" y="25022"/>
                    <a:pt x="72226" y="24414"/>
                    <a:pt x="72226" y="23807"/>
                  </a:cubicBezTo>
                  <a:cubicBezTo>
                    <a:pt x="72279" y="23543"/>
                    <a:pt x="72174" y="23266"/>
                    <a:pt x="72002" y="23094"/>
                  </a:cubicBezTo>
                  <a:cubicBezTo>
                    <a:pt x="71949" y="22711"/>
                    <a:pt x="71949" y="22328"/>
                    <a:pt x="71896" y="21998"/>
                  </a:cubicBezTo>
                  <a:lnTo>
                    <a:pt x="71896" y="21721"/>
                  </a:lnTo>
                  <a:cubicBezTo>
                    <a:pt x="71896" y="20401"/>
                    <a:pt x="72108" y="19081"/>
                    <a:pt x="72438" y="17761"/>
                  </a:cubicBezTo>
                  <a:cubicBezTo>
                    <a:pt x="72504" y="17708"/>
                    <a:pt x="72504" y="17602"/>
                    <a:pt x="72556" y="17536"/>
                  </a:cubicBezTo>
                  <a:cubicBezTo>
                    <a:pt x="72556" y="17431"/>
                    <a:pt x="72609" y="17325"/>
                    <a:pt x="72609" y="17206"/>
                  </a:cubicBezTo>
                  <a:cubicBezTo>
                    <a:pt x="72992" y="15833"/>
                    <a:pt x="73375" y="14896"/>
                    <a:pt x="73375" y="13576"/>
                  </a:cubicBezTo>
                  <a:lnTo>
                    <a:pt x="73375" y="13364"/>
                  </a:lnTo>
                  <a:cubicBezTo>
                    <a:pt x="73322" y="12256"/>
                    <a:pt x="73375" y="11213"/>
                    <a:pt x="73375" y="10170"/>
                  </a:cubicBezTo>
                  <a:lnTo>
                    <a:pt x="73375" y="9510"/>
                  </a:lnTo>
                  <a:lnTo>
                    <a:pt x="73375" y="9404"/>
                  </a:lnTo>
                  <a:cubicBezTo>
                    <a:pt x="73375" y="9285"/>
                    <a:pt x="73428" y="9232"/>
                    <a:pt x="73428" y="9127"/>
                  </a:cubicBezTo>
                  <a:lnTo>
                    <a:pt x="73375" y="9127"/>
                  </a:lnTo>
                  <a:lnTo>
                    <a:pt x="73375" y="3793"/>
                  </a:lnTo>
                  <a:lnTo>
                    <a:pt x="73375" y="3410"/>
                  </a:lnTo>
                  <a:cubicBezTo>
                    <a:pt x="73322" y="2909"/>
                    <a:pt x="73428" y="2354"/>
                    <a:pt x="73322" y="1813"/>
                  </a:cubicBezTo>
                  <a:cubicBezTo>
                    <a:pt x="73269" y="1536"/>
                    <a:pt x="73216" y="1259"/>
                    <a:pt x="73216" y="981"/>
                  </a:cubicBezTo>
                  <a:cubicBezTo>
                    <a:pt x="73164" y="876"/>
                    <a:pt x="73164" y="823"/>
                    <a:pt x="73164" y="704"/>
                  </a:cubicBezTo>
                  <a:lnTo>
                    <a:pt x="73164" y="268"/>
                  </a:lnTo>
                  <a:cubicBezTo>
                    <a:pt x="73164" y="258"/>
                    <a:pt x="73160" y="254"/>
                    <a:pt x="73153" y="254"/>
                  </a:cubicBezTo>
                  <a:cubicBezTo>
                    <a:pt x="73090" y="254"/>
                    <a:pt x="72762" y="656"/>
                    <a:pt x="72715" y="704"/>
                  </a:cubicBezTo>
                  <a:lnTo>
                    <a:pt x="72662" y="770"/>
                  </a:lnTo>
                  <a:cubicBezTo>
                    <a:pt x="72662" y="770"/>
                    <a:pt x="72662" y="704"/>
                    <a:pt x="72609" y="704"/>
                  </a:cubicBezTo>
                  <a:cubicBezTo>
                    <a:pt x="72464" y="669"/>
                    <a:pt x="72294" y="657"/>
                    <a:pt x="72115" y="657"/>
                  </a:cubicBezTo>
                  <a:cubicBezTo>
                    <a:pt x="71757" y="657"/>
                    <a:pt x="71364" y="704"/>
                    <a:pt x="71065" y="704"/>
                  </a:cubicBezTo>
                  <a:cubicBezTo>
                    <a:pt x="70457" y="704"/>
                    <a:pt x="69969" y="651"/>
                    <a:pt x="69414" y="598"/>
                  </a:cubicBezTo>
                  <a:lnTo>
                    <a:pt x="69203" y="598"/>
                  </a:lnTo>
                  <a:cubicBezTo>
                    <a:pt x="69032" y="546"/>
                    <a:pt x="68873" y="546"/>
                    <a:pt x="68702" y="546"/>
                  </a:cubicBezTo>
                  <a:cubicBezTo>
                    <a:pt x="68583" y="528"/>
                    <a:pt x="68467" y="521"/>
                    <a:pt x="68353" y="521"/>
                  </a:cubicBezTo>
                  <a:cubicBezTo>
                    <a:pt x="67782" y="521"/>
                    <a:pt x="67254" y="704"/>
                    <a:pt x="66616" y="704"/>
                  </a:cubicBezTo>
                  <a:lnTo>
                    <a:pt x="62101" y="704"/>
                  </a:lnTo>
                  <a:cubicBezTo>
                    <a:pt x="61718" y="770"/>
                    <a:pt x="61388" y="823"/>
                    <a:pt x="61005" y="929"/>
                  </a:cubicBezTo>
                  <a:cubicBezTo>
                    <a:pt x="60952" y="929"/>
                    <a:pt x="60886" y="929"/>
                    <a:pt x="60833" y="981"/>
                  </a:cubicBezTo>
                  <a:lnTo>
                    <a:pt x="60781" y="981"/>
                  </a:lnTo>
                  <a:cubicBezTo>
                    <a:pt x="60292" y="1100"/>
                    <a:pt x="59790" y="1259"/>
                    <a:pt x="59236" y="1364"/>
                  </a:cubicBezTo>
                  <a:cubicBezTo>
                    <a:pt x="58986" y="1417"/>
                    <a:pt x="58740" y="1437"/>
                    <a:pt x="58497" y="1437"/>
                  </a:cubicBezTo>
                  <a:cubicBezTo>
                    <a:pt x="57943" y="1437"/>
                    <a:pt x="57397" y="1332"/>
                    <a:pt x="56820" y="1259"/>
                  </a:cubicBezTo>
                  <a:cubicBezTo>
                    <a:pt x="56767" y="1259"/>
                    <a:pt x="56662" y="1259"/>
                    <a:pt x="56596" y="1206"/>
                  </a:cubicBezTo>
                  <a:cubicBezTo>
                    <a:pt x="56332" y="1206"/>
                    <a:pt x="56107" y="1153"/>
                    <a:pt x="55830" y="1153"/>
                  </a:cubicBezTo>
                  <a:cubicBezTo>
                    <a:pt x="55390" y="1153"/>
                    <a:pt x="54926" y="1129"/>
                    <a:pt x="54471" y="1129"/>
                  </a:cubicBezTo>
                  <a:cubicBezTo>
                    <a:pt x="54243" y="1129"/>
                    <a:pt x="54017" y="1135"/>
                    <a:pt x="53797" y="1153"/>
                  </a:cubicBezTo>
                  <a:cubicBezTo>
                    <a:pt x="53414" y="1206"/>
                    <a:pt x="53031" y="1311"/>
                    <a:pt x="52582" y="1364"/>
                  </a:cubicBezTo>
                  <a:cubicBezTo>
                    <a:pt x="52529" y="1364"/>
                    <a:pt x="52477" y="1430"/>
                    <a:pt x="52371" y="1430"/>
                  </a:cubicBezTo>
                  <a:lnTo>
                    <a:pt x="52252" y="1430"/>
                  </a:lnTo>
                  <a:cubicBezTo>
                    <a:pt x="51487" y="1430"/>
                    <a:pt x="50774" y="1311"/>
                    <a:pt x="50114" y="981"/>
                  </a:cubicBezTo>
                  <a:lnTo>
                    <a:pt x="50061" y="981"/>
                  </a:lnTo>
                  <a:cubicBezTo>
                    <a:pt x="49942" y="876"/>
                    <a:pt x="49889" y="823"/>
                    <a:pt x="49731" y="704"/>
                  </a:cubicBezTo>
                  <a:lnTo>
                    <a:pt x="49612" y="704"/>
                  </a:lnTo>
                  <a:cubicBezTo>
                    <a:pt x="49533" y="678"/>
                    <a:pt x="49437" y="664"/>
                    <a:pt x="49333" y="664"/>
                  </a:cubicBezTo>
                  <a:cubicBezTo>
                    <a:pt x="49229" y="664"/>
                    <a:pt x="49117" y="678"/>
                    <a:pt x="49005" y="704"/>
                  </a:cubicBezTo>
                  <a:cubicBezTo>
                    <a:pt x="48793" y="770"/>
                    <a:pt x="48569" y="876"/>
                    <a:pt x="48411" y="929"/>
                  </a:cubicBezTo>
                  <a:cubicBezTo>
                    <a:pt x="48345" y="929"/>
                    <a:pt x="48292" y="929"/>
                    <a:pt x="48239" y="981"/>
                  </a:cubicBezTo>
                  <a:lnTo>
                    <a:pt x="48186" y="981"/>
                  </a:lnTo>
                  <a:cubicBezTo>
                    <a:pt x="47302" y="1259"/>
                    <a:pt x="46483" y="1364"/>
                    <a:pt x="45599" y="1364"/>
                  </a:cubicBezTo>
                  <a:cubicBezTo>
                    <a:pt x="45163" y="1430"/>
                    <a:pt x="44661" y="1430"/>
                    <a:pt x="44226" y="1430"/>
                  </a:cubicBezTo>
                  <a:lnTo>
                    <a:pt x="43948" y="1430"/>
                  </a:lnTo>
                  <a:cubicBezTo>
                    <a:pt x="42958" y="1430"/>
                    <a:pt x="41968" y="1311"/>
                    <a:pt x="41031" y="1100"/>
                  </a:cubicBezTo>
                  <a:cubicBezTo>
                    <a:pt x="40754" y="1034"/>
                    <a:pt x="40595" y="981"/>
                    <a:pt x="40424" y="981"/>
                  </a:cubicBezTo>
                  <a:cubicBezTo>
                    <a:pt x="40318" y="929"/>
                    <a:pt x="40212" y="929"/>
                    <a:pt x="39988" y="929"/>
                  </a:cubicBezTo>
                  <a:lnTo>
                    <a:pt x="39763" y="929"/>
                  </a:lnTo>
                  <a:cubicBezTo>
                    <a:pt x="39183" y="929"/>
                    <a:pt x="38596" y="952"/>
                    <a:pt x="38007" y="952"/>
                  </a:cubicBezTo>
                  <a:cubicBezTo>
                    <a:pt x="37713" y="952"/>
                    <a:pt x="37418" y="946"/>
                    <a:pt x="37123" y="929"/>
                  </a:cubicBezTo>
                  <a:cubicBezTo>
                    <a:pt x="37011" y="944"/>
                    <a:pt x="36899" y="950"/>
                    <a:pt x="36788" y="950"/>
                  </a:cubicBezTo>
                  <a:cubicBezTo>
                    <a:pt x="36521" y="950"/>
                    <a:pt x="36261" y="913"/>
                    <a:pt x="36027" y="876"/>
                  </a:cubicBezTo>
                  <a:cubicBezTo>
                    <a:pt x="35922" y="876"/>
                    <a:pt x="35869" y="876"/>
                    <a:pt x="35803" y="823"/>
                  </a:cubicBezTo>
                  <a:cubicBezTo>
                    <a:pt x="35750" y="823"/>
                    <a:pt x="35697" y="770"/>
                    <a:pt x="35645" y="704"/>
                  </a:cubicBezTo>
                  <a:cubicBezTo>
                    <a:pt x="35645" y="704"/>
                    <a:pt x="35592" y="704"/>
                    <a:pt x="35592" y="651"/>
                  </a:cubicBezTo>
                  <a:cubicBezTo>
                    <a:pt x="35539" y="598"/>
                    <a:pt x="35473" y="598"/>
                    <a:pt x="35420" y="493"/>
                  </a:cubicBezTo>
                  <a:cubicBezTo>
                    <a:pt x="35233" y="438"/>
                    <a:pt x="35042" y="416"/>
                    <a:pt x="34850" y="416"/>
                  </a:cubicBezTo>
                  <a:cubicBezTo>
                    <a:pt x="34255" y="416"/>
                    <a:pt x="33649" y="624"/>
                    <a:pt x="33110" y="704"/>
                  </a:cubicBezTo>
                  <a:lnTo>
                    <a:pt x="33057" y="704"/>
                  </a:lnTo>
                  <a:cubicBezTo>
                    <a:pt x="33004" y="770"/>
                    <a:pt x="32833" y="823"/>
                    <a:pt x="32833" y="876"/>
                  </a:cubicBezTo>
                  <a:cubicBezTo>
                    <a:pt x="32621" y="929"/>
                    <a:pt x="32173" y="929"/>
                    <a:pt x="31631" y="929"/>
                  </a:cubicBezTo>
                  <a:lnTo>
                    <a:pt x="31354" y="929"/>
                  </a:lnTo>
                  <a:cubicBezTo>
                    <a:pt x="31130" y="929"/>
                    <a:pt x="30852" y="929"/>
                    <a:pt x="30588" y="981"/>
                  </a:cubicBezTo>
                  <a:cubicBezTo>
                    <a:pt x="29427" y="1034"/>
                    <a:pt x="28212" y="1100"/>
                    <a:pt x="27394" y="1206"/>
                  </a:cubicBezTo>
                  <a:cubicBezTo>
                    <a:pt x="27341" y="1259"/>
                    <a:pt x="27222" y="1259"/>
                    <a:pt x="27169" y="1259"/>
                  </a:cubicBezTo>
                  <a:cubicBezTo>
                    <a:pt x="26786" y="1364"/>
                    <a:pt x="26509" y="1483"/>
                    <a:pt x="26509" y="1589"/>
                  </a:cubicBezTo>
                  <a:cubicBezTo>
                    <a:pt x="26374" y="1644"/>
                    <a:pt x="26222" y="1666"/>
                    <a:pt x="26059" y="1666"/>
                  </a:cubicBezTo>
                  <a:cubicBezTo>
                    <a:pt x="25568" y="1666"/>
                    <a:pt x="24985" y="1470"/>
                    <a:pt x="24529" y="1430"/>
                  </a:cubicBezTo>
                  <a:cubicBezTo>
                    <a:pt x="24093" y="1364"/>
                    <a:pt x="23657" y="1311"/>
                    <a:pt x="23209" y="1206"/>
                  </a:cubicBezTo>
                  <a:cubicBezTo>
                    <a:pt x="23103" y="1206"/>
                    <a:pt x="23050" y="1153"/>
                    <a:pt x="22931" y="1153"/>
                  </a:cubicBezTo>
                  <a:cubicBezTo>
                    <a:pt x="22720" y="1100"/>
                    <a:pt x="22496" y="1034"/>
                    <a:pt x="22218" y="981"/>
                  </a:cubicBezTo>
                  <a:cubicBezTo>
                    <a:pt x="21941" y="876"/>
                    <a:pt x="21611" y="823"/>
                    <a:pt x="21347" y="704"/>
                  </a:cubicBezTo>
                  <a:cubicBezTo>
                    <a:pt x="20568" y="546"/>
                    <a:pt x="19803" y="321"/>
                    <a:pt x="18971" y="216"/>
                  </a:cubicBezTo>
                  <a:cubicBezTo>
                    <a:pt x="18918" y="216"/>
                    <a:pt x="18812" y="163"/>
                    <a:pt x="18760" y="163"/>
                  </a:cubicBezTo>
                  <a:cubicBezTo>
                    <a:pt x="18093" y="73"/>
                    <a:pt x="17427" y="1"/>
                    <a:pt x="16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4102;p24">
              <a:extLst>
                <a:ext uri="{FF2B5EF4-FFF2-40B4-BE49-F238E27FC236}">
                  <a16:creationId xmlns:a16="http://schemas.microsoft.com/office/drawing/2014/main" id="{87002FAA-5B72-1769-260B-F8CB36C0E82D}"/>
                </a:ext>
              </a:extLst>
            </p:cNvPr>
            <p:cNvSpPr/>
            <p:nvPr/>
          </p:nvSpPr>
          <p:spPr>
            <a:xfrm>
              <a:off x="3890842" y="2285614"/>
              <a:ext cx="1249707" cy="1098510"/>
            </a:xfrm>
            <a:custGeom>
              <a:avLst/>
              <a:gdLst/>
              <a:ahLst/>
              <a:cxnLst/>
              <a:rect l="l" t="t" r="r" b="b"/>
              <a:pathLst>
                <a:path w="73653" h="64742" extrusionOk="0">
                  <a:moveTo>
                    <a:pt x="6113" y="819"/>
                  </a:moveTo>
                  <a:lnTo>
                    <a:pt x="6113" y="4780"/>
                  </a:lnTo>
                  <a:lnTo>
                    <a:pt x="2153" y="4780"/>
                  </a:lnTo>
                  <a:lnTo>
                    <a:pt x="2153" y="819"/>
                  </a:lnTo>
                  <a:close/>
                  <a:moveTo>
                    <a:pt x="10285" y="819"/>
                  </a:moveTo>
                  <a:lnTo>
                    <a:pt x="10285" y="4780"/>
                  </a:lnTo>
                  <a:lnTo>
                    <a:pt x="6325" y="4780"/>
                  </a:lnTo>
                  <a:lnTo>
                    <a:pt x="6325" y="819"/>
                  </a:lnTo>
                  <a:close/>
                  <a:moveTo>
                    <a:pt x="18708" y="819"/>
                  </a:moveTo>
                  <a:lnTo>
                    <a:pt x="18708" y="4780"/>
                  </a:lnTo>
                  <a:lnTo>
                    <a:pt x="14747" y="4780"/>
                  </a:lnTo>
                  <a:lnTo>
                    <a:pt x="14747" y="819"/>
                  </a:lnTo>
                  <a:close/>
                  <a:moveTo>
                    <a:pt x="35540" y="819"/>
                  </a:moveTo>
                  <a:lnTo>
                    <a:pt x="35540" y="4780"/>
                  </a:lnTo>
                  <a:lnTo>
                    <a:pt x="31579" y="4780"/>
                  </a:lnTo>
                  <a:lnTo>
                    <a:pt x="31579" y="819"/>
                  </a:lnTo>
                  <a:close/>
                  <a:moveTo>
                    <a:pt x="39711" y="819"/>
                  </a:moveTo>
                  <a:lnTo>
                    <a:pt x="39711" y="4780"/>
                  </a:lnTo>
                  <a:lnTo>
                    <a:pt x="35751" y="4780"/>
                  </a:lnTo>
                  <a:lnTo>
                    <a:pt x="35751" y="819"/>
                  </a:lnTo>
                  <a:close/>
                  <a:moveTo>
                    <a:pt x="64913" y="819"/>
                  </a:moveTo>
                  <a:lnTo>
                    <a:pt x="64913" y="4780"/>
                  </a:lnTo>
                  <a:lnTo>
                    <a:pt x="60953" y="4780"/>
                  </a:lnTo>
                  <a:lnTo>
                    <a:pt x="60953" y="819"/>
                  </a:lnTo>
                  <a:close/>
                  <a:moveTo>
                    <a:pt x="69151" y="819"/>
                  </a:moveTo>
                  <a:lnTo>
                    <a:pt x="69151" y="4780"/>
                  </a:lnTo>
                  <a:lnTo>
                    <a:pt x="65191" y="4780"/>
                  </a:lnTo>
                  <a:lnTo>
                    <a:pt x="65191" y="819"/>
                  </a:lnTo>
                  <a:close/>
                  <a:moveTo>
                    <a:pt x="6113" y="5004"/>
                  </a:moveTo>
                  <a:lnTo>
                    <a:pt x="6113" y="8965"/>
                  </a:lnTo>
                  <a:lnTo>
                    <a:pt x="2153" y="8965"/>
                  </a:lnTo>
                  <a:lnTo>
                    <a:pt x="2153" y="5004"/>
                  </a:lnTo>
                  <a:close/>
                  <a:moveTo>
                    <a:pt x="10285" y="5004"/>
                  </a:moveTo>
                  <a:lnTo>
                    <a:pt x="10285" y="8965"/>
                  </a:lnTo>
                  <a:lnTo>
                    <a:pt x="6325" y="8965"/>
                  </a:lnTo>
                  <a:lnTo>
                    <a:pt x="6325" y="5004"/>
                  </a:lnTo>
                  <a:close/>
                  <a:moveTo>
                    <a:pt x="14523" y="5004"/>
                  </a:moveTo>
                  <a:lnTo>
                    <a:pt x="14523" y="8965"/>
                  </a:lnTo>
                  <a:lnTo>
                    <a:pt x="10509" y="8965"/>
                  </a:lnTo>
                  <a:lnTo>
                    <a:pt x="10509" y="5004"/>
                  </a:lnTo>
                  <a:close/>
                  <a:moveTo>
                    <a:pt x="18708" y="5004"/>
                  </a:moveTo>
                  <a:lnTo>
                    <a:pt x="18708" y="8965"/>
                  </a:lnTo>
                  <a:lnTo>
                    <a:pt x="14747" y="8965"/>
                  </a:lnTo>
                  <a:lnTo>
                    <a:pt x="14747" y="5004"/>
                  </a:lnTo>
                  <a:close/>
                  <a:moveTo>
                    <a:pt x="22879" y="5004"/>
                  </a:moveTo>
                  <a:lnTo>
                    <a:pt x="22879" y="8965"/>
                  </a:lnTo>
                  <a:lnTo>
                    <a:pt x="18919" y="8965"/>
                  </a:lnTo>
                  <a:lnTo>
                    <a:pt x="18919" y="5004"/>
                  </a:lnTo>
                  <a:close/>
                  <a:moveTo>
                    <a:pt x="27117" y="5004"/>
                  </a:moveTo>
                  <a:lnTo>
                    <a:pt x="27117" y="8965"/>
                  </a:lnTo>
                  <a:lnTo>
                    <a:pt x="23157" y="8965"/>
                  </a:lnTo>
                  <a:lnTo>
                    <a:pt x="23157" y="5004"/>
                  </a:lnTo>
                  <a:close/>
                  <a:moveTo>
                    <a:pt x="31302" y="5004"/>
                  </a:moveTo>
                  <a:lnTo>
                    <a:pt x="31302" y="8965"/>
                  </a:lnTo>
                  <a:lnTo>
                    <a:pt x="27342" y="8965"/>
                  </a:lnTo>
                  <a:lnTo>
                    <a:pt x="27342" y="5004"/>
                  </a:lnTo>
                  <a:close/>
                  <a:moveTo>
                    <a:pt x="35540" y="5004"/>
                  </a:moveTo>
                  <a:lnTo>
                    <a:pt x="35540" y="8965"/>
                  </a:lnTo>
                  <a:lnTo>
                    <a:pt x="31579" y="8965"/>
                  </a:lnTo>
                  <a:lnTo>
                    <a:pt x="31579" y="5004"/>
                  </a:lnTo>
                  <a:close/>
                  <a:moveTo>
                    <a:pt x="39711" y="5004"/>
                  </a:moveTo>
                  <a:lnTo>
                    <a:pt x="39711" y="8965"/>
                  </a:lnTo>
                  <a:lnTo>
                    <a:pt x="35751" y="8965"/>
                  </a:lnTo>
                  <a:lnTo>
                    <a:pt x="35751" y="5004"/>
                  </a:lnTo>
                  <a:close/>
                  <a:moveTo>
                    <a:pt x="43896" y="5004"/>
                  </a:moveTo>
                  <a:lnTo>
                    <a:pt x="43896" y="8965"/>
                  </a:lnTo>
                  <a:lnTo>
                    <a:pt x="39936" y="8965"/>
                  </a:lnTo>
                  <a:lnTo>
                    <a:pt x="39936" y="5004"/>
                  </a:lnTo>
                  <a:close/>
                  <a:moveTo>
                    <a:pt x="48134" y="5004"/>
                  </a:moveTo>
                  <a:lnTo>
                    <a:pt x="48134" y="8965"/>
                  </a:lnTo>
                  <a:lnTo>
                    <a:pt x="44174" y="8965"/>
                  </a:lnTo>
                  <a:lnTo>
                    <a:pt x="44174" y="5004"/>
                  </a:lnTo>
                  <a:close/>
                  <a:moveTo>
                    <a:pt x="52319" y="5004"/>
                  </a:moveTo>
                  <a:lnTo>
                    <a:pt x="52319" y="8965"/>
                  </a:lnTo>
                  <a:lnTo>
                    <a:pt x="48359" y="8965"/>
                  </a:lnTo>
                  <a:lnTo>
                    <a:pt x="48359" y="5004"/>
                  </a:lnTo>
                  <a:close/>
                  <a:moveTo>
                    <a:pt x="56544" y="5004"/>
                  </a:moveTo>
                  <a:lnTo>
                    <a:pt x="56544" y="8965"/>
                  </a:lnTo>
                  <a:lnTo>
                    <a:pt x="52530" y="8965"/>
                  </a:lnTo>
                  <a:lnTo>
                    <a:pt x="52530" y="5004"/>
                  </a:lnTo>
                  <a:close/>
                  <a:moveTo>
                    <a:pt x="60729" y="5004"/>
                  </a:moveTo>
                  <a:lnTo>
                    <a:pt x="60729" y="8965"/>
                  </a:lnTo>
                  <a:lnTo>
                    <a:pt x="56768" y="8965"/>
                  </a:lnTo>
                  <a:lnTo>
                    <a:pt x="56768" y="5004"/>
                  </a:lnTo>
                  <a:close/>
                  <a:moveTo>
                    <a:pt x="64913" y="5004"/>
                  </a:moveTo>
                  <a:lnTo>
                    <a:pt x="64913" y="8965"/>
                  </a:lnTo>
                  <a:lnTo>
                    <a:pt x="60953" y="8965"/>
                  </a:lnTo>
                  <a:lnTo>
                    <a:pt x="60953" y="5004"/>
                  </a:lnTo>
                  <a:close/>
                  <a:moveTo>
                    <a:pt x="69151" y="5004"/>
                  </a:moveTo>
                  <a:lnTo>
                    <a:pt x="69151" y="8965"/>
                  </a:lnTo>
                  <a:lnTo>
                    <a:pt x="65191" y="8965"/>
                  </a:lnTo>
                  <a:lnTo>
                    <a:pt x="65191" y="5004"/>
                  </a:lnTo>
                  <a:close/>
                  <a:moveTo>
                    <a:pt x="10285" y="9242"/>
                  </a:moveTo>
                  <a:lnTo>
                    <a:pt x="10285" y="13202"/>
                  </a:lnTo>
                  <a:lnTo>
                    <a:pt x="6325" y="13202"/>
                  </a:lnTo>
                  <a:lnTo>
                    <a:pt x="6325" y="9242"/>
                  </a:lnTo>
                  <a:close/>
                  <a:moveTo>
                    <a:pt x="14523" y="9242"/>
                  </a:moveTo>
                  <a:lnTo>
                    <a:pt x="14523" y="13202"/>
                  </a:lnTo>
                  <a:lnTo>
                    <a:pt x="10509" y="13202"/>
                  </a:lnTo>
                  <a:lnTo>
                    <a:pt x="10509" y="9242"/>
                  </a:lnTo>
                  <a:close/>
                  <a:moveTo>
                    <a:pt x="18708" y="9242"/>
                  </a:moveTo>
                  <a:lnTo>
                    <a:pt x="18708" y="13202"/>
                  </a:lnTo>
                  <a:lnTo>
                    <a:pt x="14747" y="13202"/>
                  </a:lnTo>
                  <a:lnTo>
                    <a:pt x="14747" y="9242"/>
                  </a:lnTo>
                  <a:close/>
                  <a:moveTo>
                    <a:pt x="22879" y="9242"/>
                  </a:moveTo>
                  <a:lnTo>
                    <a:pt x="22879" y="13202"/>
                  </a:lnTo>
                  <a:lnTo>
                    <a:pt x="18919" y="13202"/>
                  </a:lnTo>
                  <a:lnTo>
                    <a:pt x="18919" y="9242"/>
                  </a:lnTo>
                  <a:close/>
                  <a:moveTo>
                    <a:pt x="27117" y="9242"/>
                  </a:moveTo>
                  <a:lnTo>
                    <a:pt x="27117" y="13202"/>
                  </a:lnTo>
                  <a:lnTo>
                    <a:pt x="23157" y="13202"/>
                  </a:lnTo>
                  <a:lnTo>
                    <a:pt x="23157" y="9242"/>
                  </a:lnTo>
                  <a:close/>
                  <a:moveTo>
                    <a:pt x="31302" y="9242"/>
                  </a:moveTo>
                  <a:lnTo>
                    <a:pt x="31302" y="13202"/>
                  </a:lnTo>
                  <a:lnTo>
                    <a:pt x="27342" y="13202"/>
                  </a:lnTo>
                  <a:lnTo>
                    <a:pt x="27342" y="9242"/>
                  </a:lnTo>
                  <a:close/>
                  <a:moveTo>
                    <a:pt x="35540" y="9242"/>
                  </a:moveTo>
                  <a:lnTo>
                    <a:pt x="35540" y="13202"/>
                  </a:lnTo>
                  <a:lnTo>
                    <a:pt x="31579" y="13202"/>
                  </a:lnTo>
                  <a:lnTo>
                    <a:pt x="31579" y="9242"/>
                  </a:lnTo>
                  <a:close/>
                  <a:moveTo>
                    <a:pt x="39711" y="9242"/>
                  </a:moveTo>
                  <a:lnTo>
                    <a:pt x="39711" y="13202"/>
                  </a:lnTo>
                  <a:lnTo>
                    <a:pt x="35751" y="13202"/>
                  </a:lnTo>
                  <a:lnTo>
                    <a:pt x="35751" y="9242"/>
                  </a:lnTo>
                  <a:close/>
                  <a:moveTo>
                    <a:pt x="43896" y="9242"/>
                  </a:moveTo>
                  <a:lnTo>
                    <a:pt x="43896" y="13202"/>
                  </a:lnTo>
                  <a:lnTo>
                    <a:pt x="39936" y="13202"/>
                  </a:lnTo>
                  <a:lnTo>
                    <a:pt x="39936" y="9242"/>
                  </a:lnTo>
                  <a:close/>
                  <a:moveTo>
                    <a:pt x="48134" y="9242"/>
                  </a:moveTo>
                  <a:lnTo>
                    <a:pt x="48134" y="13202"/>
                  </a:lnTo>
                  <a:lnTo>
                    <a:pt x="44174" y="13202"/>
                  </a:lnTo>
                  <a:lnTo>
                    <a:pt x="44174" y="9242"/>
                  </a:lnTo>
                  <a:close/>
                  <a:moveTo>
                    <a:pt x="52319" y="9242"/>
                  </a:moveTo>
                  <a:lnTo>
                    <a:pt x="52319" y="13202"/>
                  </a:lnTo>
                  <a:lnTo>
                    <a:pt x="48359" y="13202"/>
                  </a:lnTo>
                  <a:lnTo>
                    <a:pt x="48359" y="9242"/>
                  </a:lnTo>
                  <a:close/>
                  <a:moveTo>
                    <a:pt x="56544" y="9242"/>
                  </a:moveTo>
                  <a:lnTo>
                    <a:pt x="56544" y="13202"/>
                  </a:lnTo>
                  <a:lnTo>
                    <a:pt x="52530" y="13202"/>
                  </a:lnTo>
                  <a:lnTo>
                    <a:pt x="52530" y="9242"/>
                  </a:lnTo>
                  <a:close/>
                  <a:moveTo>
                    <a:pt x="60729" y="9242"/>
                  </a:moveTo>
                  <a:lnTo>
                    <a:pt x="60729" y="13202"/>
                  </a:lnTo>
                  <a:lnTo>
                    <a:pt x="56768" y="13202"/>
                  </a:lnTo>
                  <a:lnTo>
                    <a:pt x="56768" y="9242"/>
                  </a:lnTo>
                  <a:close/>
                  <a:moveTo>
                    <a:pt x="64913" y="9242"/>
                  </a:moveTo>
                  <a:lnTo>
                    <a:pt x="64913" y="13202"/>
                  </a:lnTo>
                  <a:lnTo>
                    <a:pt x="60953" y="13202"/>
                  </a:lnTo>
                  <a:lnTo>
                    <a:pt x="60953" y="9242"/>
                  </a:lnTo>
                  <a:close/>
                  <a:moveTo>
                    <a:pt x="69151" y="9242"/>
                  </a:moveTo>
                  <a:lnTo>
                    <a:pt x="69151" y="13202"/>
                  </a:lnTo>
                  <a:lnTo>
                    <a:pt x="65191" y="13202"/>
                  </a:lnTo>
                  <a:lnTo>
                    <a:pt x="65191" y="9242"/>
                  </a:lnTo>
                  <a:close/>
                  <a:moveTo>
                    <a:pt x="10285" y="13414"/>
                  </a:moveTo>
                  <a:lnTo>
                    <a:pt x="10285" y="17374"/>
                  </a:lnTo>
                  <a:lnTo>
                    <a:pt x="6325" y="17374"/>
                  </a:lnTo>
                  <a:lnTo>
                    <a:pt x="6325" y="13414"/>
                  </a:lnTo>
                  <a:close/>
                  <a:moveTo>
                    <a:pt x="14523" y="13414"/>
                  </a:moveTo>
                  <a:lnTo>
                    <a:pt x="14523" y="17374"/>
                  </a:lnTo>
                  <a:lnTo>
                    <a:pt x="10509" y="17374"/>
                  </a:lnTo>
                  <a:lnTo>
                    <a:pt x="10509" y="13414"/>
                  </a:lnTo>
                  <a:close/>
                  <a:moveTo>
                    <a:pt x="18708" y="13414"/>
                  </a:moveTo>
                  <a:lnTo>
                    <a:pt x="18708" y="17374"/>
                  </a:lnTo>
                  <a:lnTo>
                    <a:pt x="14747" y="17374"/>
                  </a:lnTo>
                  <a:lnTo>
                    <a:pt x="14747" y="13414"/>
                  </a:lnTo>
                  <a:close/>
                  <a:moveTo>
                    <a:pt x="22879" y="13414"/>
                  </a:moveTo>
                  <a:lnTo>
                    <a:pt x="22879" y="17374"/>
                  </a:lnTo>
                  <a:lnTo>
                    <a:pt x="18919" y="17374"/>
                  </a:lnTo>
                  <a:lnTo>
                    <a:pt x="18919" y="13414"/>
                  </a:lnTo>
                  <a:close/>
                  <a:moveTo>
                    <a:pt x="27117" y="13414"/>
                  </a:moveTo>
                  <a:lnTo>
                    <a:pt x="27117" y="17374"/>
                  </a:lnTo>
                  <a:lnTo>
                    <a:pt x="23157" y="17374"/>
                  </a:lnTo>
                  <a:lnTo>
                    <a:pt x="23157" y="13414"/>
                  </a:lnTo>
                  <a:close/>
                  <a:moveTo>
                    <a:pt x="31302" y="13414"/>
                  </a:moveTo>
                  <a:lnTo>
                    <a:pt x="31302" y="17374"/>
                  </a:lnTo>
                  <a:lnTo>
                    <a:pt x="27342" y="17374"/>
                  </a:lnTo>
                  <a:lnTo>
                    <a:pt x="27342" y="13414"/>
                  </a:lnTo>
                  <a:close/>
                  <a:moveTo>
                    <a:pt x="35540" y="13414"/>
                  </a:moveTo>
                  <a:lnTo>
                    <a:pt x="35540" y="17374"/>
                  </a:lnTo>
                  <a:lnTo>
                    <a:pt x="31579" y="17374"/>
                  </a:lnTo>
                  <a:lnTo>
                    <a:pt x="31579" y="13414"/>
                  </a:lnTo>
                  <a:close/>
                  <a:moveTo>
                    <a:pt x="39711" y="13414"/>
                  </a:moveTo>
                  <a:lnTo>
                    <a:pt x="39711" y="17374"/>
                  </a:lnTo>
                  <a:lnTo>
                    <a:pt x="35751" y="17374"/>
                  </a:lnTo>
                  <a:lnTo>
                    <a:pt x="35751" y="13414"/>
                  </a:lnTo>
                  <a:close/>
                  <a:moveTo>
                    <a:pt x="43896" y="13414"/>
                  </a:moveTo>
                  <a:lnTo>
                    <a:pt x="43896" y="17374"/>
                  </a:lnTo>
                  <a:lnTo>
                    <a:pt x="39936" y="17374"/>
                  </a:lnTo>
                  <a:lnTo>
                    <a:pt x="39936" y="13414"/>
                  </a:lnTo>
                  <a:close/>
                  <a:moveTo>
                    <a:pt x="48134" y="13414"/>
                  </a:moveTo>
                  <a:lnTo>
                    <a:pt x="48134" y="17374"/>
                  </a:lnTo>
                  <a:lnTo>
                    <a:pt x="44174" y="17374"/>
                  </a:lnTo>
                  <a:lnTo>
                    <a:pt x="44174" y="13414"/>
                  </a:lnTo>
                  <a:close/>
                  <a:moveTo>
                    <a:pt x="52319" y="13414"/>
                  </a:moveTo>
                  <a:lnTo>
                    <a:pt x="52319" y="17374"/>
                  </a:lnTo>
                  <a:lnTo>
                    <a:pt x="48359" y="17374"/>
                  </a:lnTo>
                  <a:lnTo>
                    <a:pt x="48359" y="13414"/>
                  </a:lnTo>
                  <a:close/>
                  <a:moveTo>
                    <a:pt x="56544" y="13414"/>
                  </a:moveTo>
                  <a:lnTo>
                    <a:pt x="56544" y="17374"/>
                  </a:lnTo>
                  <a:lnTo>
                    <a:pt x="52530" y="17374"/>
                  </a:lnTo>
                  <a:lnTo>
                    <a:pt x="52530" y="13414"/>
                  </a:lnTo>
                  <a:close/>
                  <a:moveTo>
                    <a:pt x="60729" y="13414"/>
                  </a:moveTo>
                  <a:lnTo>
                    <a:pt x="60729" y="17374"/>
                  </a:lnTo>
                  <a:lnTo>
                    <a:pt x="56768" y="17374"/>
                  </a:lnTo>
                  <a:lnTo>
                    <a:pt x="56768" y="13414"/>
                  </a:lnTo>
                  <a:close/>
                  <a:moveTo>
                    <a:pt x="64913" y="13414"/>
                  </a:moveTo>
                  <a:lnTo>
                    <a:pt x="64913" y="17374"/>
                  </a:lnTo>
                  <a:lnTo>
                    <a:pt x="60953" y="17374"/>
                  </a:lnTo>
                  <a:lnTo>
                    <a:pt x="60953" y="13414"/>
                  </a:lnTo>
                  <a:close/>
                  <a:moveTo>
                    <a:pt x="69151" y="13414"/>
                  </a:moveTo>
                  <a:lnTo>
                    <a:pt x="69151" y="17374"/>
                  </a:lnTo>
                  <a:lnTo>
                    <a:pt x="65191" y="17374"/>
                  </a:lnTo>
                  <a:lnTo>
                    <a:pt x="65191" y="13414"/>
                  </a:lnTo>
                  <a:close/>
                  <a:moveTo>
                    <a:pt x="10285" y="17599"/>
                  </a:moveTo>
                  <a:lnTo>
                    <a:pt x="10285" y="21559"/>
                  </a:lnTo>
                  <a:lnTo>
                    <a:pt x="6325" y="21559"/>
                  </a:lnTo>
                  <a:lnTo>
                    <a:pt x="6325" y="17599"/>
                  </a:lnTo>
                  <a:close/>
                  <a:moveTo>
                    <a:pt x="14523" y="17599"/>
                  </a:moveTo>
                  <a:lnTo>
                    <a:pt x="14523" y="21559"/>
                  </a:lnTo>
                  <a:lnTo>
                    <a:pt x="10509" y="21559"/>
                  </a:lnTo>
                  <a:lnTo>
                    <a:pt x="10509" y="17599"/>
                  </a:lnTo>
                  <a:close/>
                  <a:moveTo>
                    <a:pt x="18708" y="17599"/>
                  </a:moveTo>
                  <a:lnTo>
                    <a:pt x="18708" y="21559"/>
                  </a:lnTo>
                  <a:lnTo>
                    <a:pt x="14747" y="21559"/>
                  </a:lnTo>
                  <a:lnTo>
                    <a:pt x="14747" y="17599"/>
                  </a:lnTo>
                  <a:close/>
                  <a:moveTo>
                    <a:pt x="22879" y="17599"/>
                  </a:moveTo>
                  <a:lnTo>
                    <a:pt x="22879" y="21559"/>
                  </a:lnTo>
                  <a:lnTo>
                    <a:pt x="18919" y="21559"/>
                  </a:lnTo>
                  <a:lnTo>
                    <a:pt x="18919" y="17599"/>
                  </a:lnTo>
                  <a:close/>
                  <a:moveTo>
                    <a:pt x="27117" y="17599"/>
                  </a:moveTo>
                  <a:lnTo>
                    <a:pt x="27117" y="21559"/>
                  </a:lnTo>
                  <a:lnTo>
                    <a:pt x="23157" y="21559"/>
                  </a:lnTo>
                  <a:lnTo>
                    <a:pt x="23157" y="17599"/>
                  </a:lnTo>
                  <a:close/>
                  <a:moveTo>
                    <a:pt x="31302" y="17599"/>
                  </a:moveTo>
                  <a:lnTo>
                    <a:pt x="31302" y="21559"/>
                  </a:lnTo>
                  <a:lnTo>
                    <a:pt x="27342" y="21559"/>
                  </a:lnTo>
                  <a:lnTo>
                    <a:pt x="27342" y="17599"/>
                  </a:lnTo>
                  <a:close/>
                  <a:moveTo>
                    <a:pt x="35540" y="17599"/>
                  </a:moveTo>
                  <a:lnTo>
                    <a:pt x="35540" y="21559"/>
                  </a:lnTo>
                  <a:lnTo>
                    <a:pt x="31579" y="21559"/>
                  </a:lnTo>
                  <a:lnTo>
                    <a:pt x="31579" y="17599"/>
                  </a:lnTo>
                  <a:close/>
                  <a:moveTo>
                    <a:pt x="39711" y="17599"/>
                  </a:moveTo>
                  <a:lnTo>
                    <a:pt x="39711" y="21559"/>
                  </a:lnTo>
                  <a:lnTo>
                    <a:pt x="35751" y="21559"/>
                  </a:lnTo>
                  <a:lnTo>
                    <a:pt x="35751" y="17599"/>
                  </a:lnTo>
                  <a:close/>
                  <a:moveTo>
                    <a:pt x="43896" y="17599"/>
                  </a:moveTo>
                  <a:lnTo>
                    <a:pt x="43896" y="21559"/>
                  </a:lnTo>
                  <a:lnTo>
                    <a:pt x="39936" y="21559"/>
                  </a:lnTo>
                  <a:lnTo>
                    <a:pt x="39936" y="17599"/>
                  </a:lnTo>
                  <a:close/>
                  <a:moveTo>
                    <a:pt x="48134" y="17599"/>
                  </a:moveTo>
                  <a:lnTo>
                    <a:pt x="48134" y="21559"/>
                  </a:lnTo>
                  <a:lnTo>
                    <a:pt x="44174" y="21559"/>
                  </a:lnTo>
                  <a:lnTo>
                    <a:pt x="44174" y="17599"/>
                  </a:lnTo>
                  <a:close/>
                  <a:moveTo>
                    <a:pt x="52319" y="17599"/>
                  </a:moveTo>
                  <a:lnTo>
                    <a:pt x="52319" y="21559"/>
                  </a:lnTo>
                  <a:lnTo>
                    <a:pt x="48359" y="21559"/>
                  </a:lnTo>
                  <a:lnTo>
                    <a:pt x="48359" y="17599"/>
                  </a:lnTo>
                  <a:close/>
                  <a:moveTo>
                    <a:pt x="56544" y="17599"/>
                  </a:moveTo>
                  <a:lnTo>
                    <a:pt x="56544" y="21559"/>
                  </a:lnTo>
                  <a:lnTo>
                    <a:pt x="52530" y="21559"/>
                  </a:lnTo>
                  <a:lnTo>
                    <a:pt x="52530" y="17599"/>
                  </a:lnTo>
                  <a:close/>
                  <a:moveTo>
                    <a:pt x="60729" y="17599"/>
                  </a:moveTo>
                  <a:lnTo>
                    <a:pt x="60729" y="21559"/>
                  </a:lnTo>
                  <a:lnTo>
                    <a:pt x="56768" y="21559"/>
                  </a:lnTo>
                  <a:lnTo>
                    <a:pt x="56768" y="17599"/>
                  </a:lnTo>
                  <a:close/>
                  <a:moveTo>
                    <a:pt x="64913" y="17599"/>
                  </a:moveTo>
                  <a:lnTo>
                    <a:pt x="64913" y="21559"/>
                  </a:lnTo>
                  <a:lnTo>
                    <a:pt x="60953" y="21559"/>
                  </a:lnTo>
                  <a:lnTo>
                    <a:pt x="60953" y="17599"/>
                  </a:lnTo>
                  <a:close/>
                  <a:moveTo>
                    <a:pt x="69151" y="17599"/>
                  </a:moveTo>
                  <a:lnTo>
                    <a:pt x="69151" y="21559"/>
                  </a:lnTo>
                  <a:lnTo>
                    <a:pt x="65191" y="21559"/>
                  </a:lnTo>
                  <a:lnTo>
                    <a:pt x="65191" y="17599"/>
                  </a:lnTo>
                  <a:close/>
                  <a:moveTo>
                    <a:pt x="6113" y="21836"/>
                  </a:moveTo>
                  <a:lnTo>
                    <a:pt x="6113" y="25797"/>
                  </a:lnTo>
                  <a:lnTo>
                    <a:pt x="2153" y="25797"/>
                  </a:lnTo>
                  <a:lnTo>
                    <a:pt x="2153" y="21836"/>
                  </a:lnTo>
                  <a:close/>
                  <a:moveTo>
                    <a:pt x="10285" y="21836"/>
                  </a:moveTo>
                  <a:lnTo>
                    <a:pt x="10285" y="25797"/>
                  </a:lnTo>
                  <a:lnTo>
                    <a:pt x="6325" y="25797"/>
                  </a:lnTo>
                  <a:lnTo>
                    <a:pt x="6325" y="21836"/>
                  </a:lnTo>
                  <a:close/>
                  <a:moveTo>
                    <a:pt x="14523" y="21836"/>
                  </a:moveTo>
                  <a:lnTo>
                    <a:pt x="14523" y="25797"/>
                  </a:lnTo>
                  <a:lnTo>
                    <a:pt x="10509" y="25797"/>
                  </a:lnTo>
                  <a:lnTo>
                    <a:pt x="10509" y="21836"/>
                  </a:lnTo>
                  <a:close/>
                  <a:moveTo>
                    <a:pt x="18708" y="21836"/>
                  </a:moveTo>
                  <a:lnTo>
                    <a:pt x="18708" y="25797"/>
                  </a:lnTo>
                  <a:lnTo>
                    <a:pt x="14747" y="25797"/>
                  </a:lnTo>
                  <a:lnTo>
                    <a:pt x="14747" y="21836"/>
                  </a:lnTo>
                  <a:close/>
                  <a:moveTo>
                    <a:pt x="22879" y="21836"/>
                  </a:moveTo>
                  <a:lnTo>
                    <a:pt x="22879" y="25797"/>
                  </a:lnTo>
                  <a:lnTo>
                    <a:pt x="18919" y="25797"/>
                  </a:lnTo>
                  <a:lnTo>
                    <a:pt x="18919" y="21836"/>
                  </a:lnTo>
                  <a:close/>
                  <a:moveTo>
                    <a:pt x="27117" y="21836"/>
                  </a:moveTo>
                  <a:lnTo>
                    <a:pt x="27117" y="25797"/>
                  </a:lnTo>
                  <a:lnTo>
                    <a:pt x="23157" y="25797"/>
                  </a:lnTo>
                  <a:lnTo>
                    <a:pt x="23157" y="21836"/>
                  </a:lnTo>
                  <a:close/>
                  <a:moveTo>
                    <a:pt x="31302" y="21836"/>
                  </a:moveTo>
                  <a:lnTo>
                    <a:pt x="31302" y="25797"/>
                  </a:lnTo>
                  <a:lnTo>
                    <a:pt x="27342" y="25797"/>
                  </a:lnTo>
                  <a:lnTo>
                    <a:pt x="27342" y="21836"/>
                  </a:lnTo>
                  <a:close/>
                  <a:moveTo>
                    <a:pt x="35540" y="21836"/>
                  </a:moveTo>
                  <a:lnTo>
                    <a:pt x="35540" y="25797"/>
                  </a:lnTo>
                  <a:lnTo>
                    <a:pt x="31579" y="25797"/>
                  </a:lnTo>
                  <a:lnTo>
                    <a:pt x="31579" y="21836"/>
                  </a:lnTo>
                  <a:close/>
                  <a:moveTo>
                    <a:pt x="39711" y="21836"/>
                  </a:moveTo>
                  <a:lnTo>
                    <a:pt x="39711" y="25797"/>
                  </a:lnTo>
                  <a:lnTo>
                    <a:pt x="35751" y="25797"/>
                  </a:lnTo>
                  <a:lnTo>
                    <a:pt x="35751" y="21836"/>
                  </a:lnTo>
                  <a:close/>
                  <a:moveTo>
                    <a:pt x="43896" y="21836"/>
                  </a:moveTo>
                  <a:lnTo>
                    <a:pt x="43896" y="25797"/>
                  </a:lnTo>
                  <a:lnTo>
                    <a:pt x="39936" y="25797"/>
                  </a:lnTo>
                  <a:lnTo>
                    <a:pt x="39936" y="21836"/>
                  </a:lnTo>
                  <a:close/>
                  <a:moveTo>
                    <a:pt x="48134" y="21836"/>
                  </a:moveTo>
                  <a:lnTo>
                    <a:pt x="48134" y="25797"/>
                  </a:lnTo>
                  <a:lnTo>
                    <a:pt x="44174" y="25797"/>
                  </a:lnTo>
                  <a:lnTo>
                    <a:pt x="44174" y="21836"/>
                  </a:lnTo>
                  <a:close/>
                  <a:moveTo>
                    <a:pt x="52319" y="21836"/>
                  </a:moveTo>
                  <a:lnTo>
                    <a:pt x="52319" y="25797"/>
                  </a:lnTo>
                  <a:lnTo>
                    <a:pt x="48359" y="25797"/>
                  </a:lnTo>
                  <a:lnTo>
                    <a:pt x="48359" y="21836"/>
                  </a:lnTo>
                  <a:close/>
                  <a:moveTo>
                    <a:pt x="56544" y="21836"/>
                  </a:moveTo>
                  <a:lnTo>
                    <a:pt x="56544" y="25797"/>
                  </a:lnTo>
                  <a:lnTo>
                    <a:pt x="52530" y="25797"/>
                  </a:lnTo>
                  <a:lnTo>
                    <a:pt x="52530" y="21836"/>
                  </a:lnTo>
                  <a:close/>
                  <a:moveTo>
                    <a:pt x="60729" y="21836"/>
                  </a:moveTo>
                  <a:lnTo>
                    <a:pt x="60729" y="25797"/>
                  </a:lnTo>
                  <a:lnTo>
                    <a:pt x="56768" y="25797"/>
                  </a:lnTo>
                  <a:lnTo>
                    <a:pt x="56768" y="21836"/>
                  </a:lnTo>
                  <a:close/>
                  <a:moveTo>
                    <a:pt x="64913" y="21836"/>
                  </a:moveTo>
                  <a:lnTo>
                    <a:pt x="64913" y="25797"/>
                  </a:lnTo>
                  <a:lnTo>
                    <a:pt x="60953" y="25797"/>
                  </a:lnTo>
                  <a:lnTo>
                    <a:pt x="60953" y="21836"/>
                  </a:lnTo>
                  <a:close/>
                  <a:moveTo>
                    <a:pt x="69151" y="21836"/>
                  </a:moveTo>
                  <a:lnTo>
                    <a:pt x="69151" y="25797"/>
                  </a:lnTo>
                  <a:lnTo>
                    <a:pt x="65191" y="25797"/>
                  </a:lnTo>
                  <a:lnTo>
                    <a:pt x="65191" y="21836"/>
                  </a:lnTo>
                  <a:close/>
                  <a:moveTo>
                    <a:pt x="6113" y="26021"/>
                  </a:moveTo>
                  <a:lnTo>
                    <a:pt x="6113" y="29982"/>
                  </a:lnTo>
                  <a:lnTo>
                    <a:pt x="2153" y="29982"/>
                  </a:lnTo>
                  <a:lnTo>
                    <a:pt x="2153" y="26021"/>
                  </a:lnTo>
                  <a:close/>
                  <a:moveTo>
                    <a:pt x="10285" y="26021"/>
                  </a:moveTo>
                  <a:lnTo>
                    <a:pt x="10285" y="29982"/>
                  </a:lnTo>
                  <a:lnTo>
                    <a:pt x="6325" y="29982"/>
                  </a:lnTo>
                  <a:lnTo>
                    <a:pt x="6325" y="26021"/>
                  </a:lnTo>
                  <a:close/>
                  <a:moveTo>
                    <a:pt x="14523" y="26021"/>
                  </a:moveTo>
                  <a:lnTo>
                    <a:pt x="14523" y="29982"/>
                  </a:lnTo>
                  <a:lnTo>
                    <a:pt x="10509" y="29982"/>
                  </a:lnTo>
                  <a:lnTo>
                    <a:pt x="10509" y="26021"/>
                  </a:lnTo>
                  <a:close/>
                  <a:moveTo>
                    <a:pt x="18708" y="26021"/>
                  </a:moveTo>
                  <a:lnTo>
                    <a:pt x="18708" y="29982"/>
                  </a:lnTo>
                  <a:lnTo>
                    <a:pt x="14747" y="29982"/>
                  </a:lnTo>
                  <a:lnTo>
                    <a:pt x="14747" y="26021"/>
                  </a:lnTo>
                  <a:close/>
                  <a:moveTo>
                    <a:pt x="22879" y="26021"/>
                  </a:moveTo>
                  <a:lnTo>
                    <a:pt x="22879" y="29982"/>
                  </a:lnTo>
                  <a:lnTo>
                    <a:pt x="18919" y="29982"/>
                  </a:lnTo>
                  <a:lnTo>
                    <a:pt x="18919" y="26021"/>
                  </a:lnTo>
                  <a:close/>
                  <a:moveTo>
                    <a:pt x="27117" y="26021"/>
                  </a:moveTo>
                  <a:lnTo>
                    <a:pt x="27117" y="29982"/>
                  </a:lnTo>
                  <a:lnTo>
                    <a:pt x="23157" y="29982"/>
                  </a:lnTo>
                  <a:lnTo>
                    <a:pt x="23157" y="26021"/>
                  </a:lnTo>
                  <a:close/>
                  <a:moveTo>
                    <a:pt x="31302" y="26021"/>
                  </a:moveTo>
                  <a:lnTo>
                    <a:pt x="31302" y="29982"/>
                  </a:lnTo>
                  <a:lnTo>
                    <a:pt x="27342" y="29982"/>
                  </a:lnTo>
                  <a:lnTo>
                    <a:pt x="27342" y="26021"/>
                  </a:lnTo>
                  <a:close/>
                  <a:moveTo>
                    <a:pt x="35540" y="26021"/>
                  </a:moveTo>
                  <a:lnTo>
                    <a:pt x="35540" y="29982"/>
                  </a:lnTo>
                  <a:lnTo>
                    <a:pt x="31579" y="29982"/>
                  </a:lnTo>
                  <a:lnTo>
                    <a:pt x="31579" y="26021"/>
                  </a:lnTo>
                  <a:close/>
                  <a:moveTo>
                    <a:pt x="39711" y="26021"/>
                  </a:moveTo>
                  <a:lnTo>
                    <a:pt x="39711" y="29982"/>
                  </a:lnTo>
                  <a:lnTo>
                    <a:pt x="35751" y="29982"/>
                  </a:lnTo>
                  <a:lnTo>
                    <a:pt x="35751" y="26021"/>
                  </a:lnTo>
                  <a:close/>
                  <a:moveTo>
                    <a:pt x="43896" y="26021"/>
                  </a:moveTo>
                  <a:lnTo>
                    <a:pt x="43896" y="29982"/>
                  </a:lnTo>
                  <a:lnTo>
                    <a:pt x="39936" y="29982"/>
                  </a:lnTo>
                  <a:lnTo>
                    <a:pt x="39936" y="26021"/>
                  </a:lnTo>
                  <a:close/>
                  <a:moveTo>
                    <a:pt x="48134" y="26021"/>
                  </a:moveTo>
                  <a:lnTo>
                    <a:pt x="48134" y="29982"/>
                  </a:lnTo>
                  <a:lnTo>
                    <a:pt x="44174" y="29982"/>
                  </a:lnTo>
                  <a:lnTo>
                    <a:pt x="44174" y="26021"/>
                  </a:lnTo>
                  <a:close/>
                  <a:moveTo>
                    <a:pt x="52319" y="26021"/>
                  </a:moveTo>
                  <a:lnTo>
                    <a:pt x="52319" y="29982"/>
                  </a:lnTo>
                  <a:lnTo>
                    <a:pt x="48359" y="29982"/>
                  </a:lnTo>
                  <a:lnTo>
                    <a:pt x="48359" y="26021"/>
                  </a:lnTo>
                  <a:close/>
                  <a:moveTo>
                    <a:pt x="56544" y="26021"/>
                  </a:moveTo>
                  <a:lnTo>
                    <a:pt x="56544" y="29982"/>
                  </a:lnTo>
                  <a:lnTo>
                    <a:pt x="52530" y="29982"/>
                  </a:lnTo>
                  <a:lnTo>
                    <a:pt x="52530" y="26021"/>
                  </a:lnTo>
                  <a:close/>
                  <a:moveTo>
                    <a:pt x="60729" y="26021"/>
                  </a:moveTo>
                  <a:lnTo>
                    <a:pt x="60729" y="29982"/>
                  </a:lnTo>
                  <a:lnTo>
                    <a:pt x="56768" y="29982"/>
                  </a:lnTo>
                  <a:lnTo>
                    <a:pt x="56768" y="26021"/>
                  </a:lnTo>
                  <a:close/>
                  <a:moveTo>
                    <a:pt x="64913" y="26021"/>
                  </a:moveTo>
                  <a:lnTo>
                    <a:pt x="64913" y="29982"/>
                  </a:lnTo>
                  <a:lnTo>
                    <a:pt x="60953" y="29982"/>
                  </a:lnTo>
                  <a:lnTo>
                    <a:pt x="60953" y="26021"/>
                  </a:lnTo>
                  <a:close/>
                  <a:moveTo>
                    <a:pt x="69151" y="26021"/>
                  </a:moveTo>
                  <a:lnTo>
                    <a:pt x="69151" y="29982"/>
                  </a:lnTo>
                  <a:lnTo>
                    <a:pt x="65191" y="29982"/>
                  </a:lnTo>
                  <a:lnTo>
                    <a:pt x="65191" y="26021"/>
                  </a:lnTo>
                  <a:close/>
                  <a:moveTo>
                    <a:pt x="10285" y="30193"/>
                  </a:moveTo>
                  <a:lnTo>
                    <a:pt x="10285" y="34206"/>
                  </a:lnTo>
                  <a:lnTo>
                    <a:pt x="6325" y="34206"/>
                  </a:lnTo>
                  <a:lnTo>
                    <a:pt x="6325" y="30193"/>
                  </a:lnTo>
                  <a:close/>
                  <a:moveTo>
                    <a:pt x="14523" y="30193"/>
                  </a:moveTo>
                  <a:lnTo>
                    <a:pt x="14523" y="34206"/>
                  </a:lnTo>
                  <a:lnTo>
                    <a:pt x="10509" y="34206"/>
                  </a:lnTo>
                  <a:lnTo>
                    <a:pt x="10509" y="30193"/>
                  </a:lnTo>
                  <a:close/>
                  <a:moveTo>
                    <a:pt x="18708" y="30193"/>
                  </a:moveTo>
                  <a:lnTo>
                    <a:pt x="18708" y="34206"/>
                  </a:lnTo>
                  <a:lnTo>
                    <a:pt x="14747" y="34206"/>
                  </a:lnTo>
                  <a:lnTo>
                    <a:pt x="14747" y="30193"/>
                  </a:lnTo>
                  <a:close/>
                  <a:moveTo>
                    <a:pt x="22879" y="30193"/>
                  </a:moveTo>
                  <a:lnTo>
                    <a:pt x="22879" y="34206"/>
                  </a:lnTo>
                  <a:lnTo>
                    <a:pt x="18919" y="34206"/>
                  </a:lnTo>
                  <a:lnTo>
                    <a:pt x="18919" y="30193"/>
                  </a:lnTo>
                  <a:close/>
                  <a:moveTo>
                    <a:pt x="27117" y="30193"/>
                  </a:moveTo>
                  <a:lnTo>
                    <a:pt x="27117" y="34206"/>
                  </a:lnTo>
                  <a:lnTo>
                    <a:pt x="23157" y="34206"/>
                  </a:lnTo>
                  <a:lnTo>
                    <a:pt x="23157" y="30193"/>
                  </a:lnTo>
                  <a:close/>
                  <a:moveTo>
                    <a:pt x="31302" y="30193"/>
                  </a:moveTo>
                  <a:lnTo>
                    <a:pt x="31302" y="34206"/>
                  </a:lnTo>
                  <a:lnTo>
                    <a:pt x="27342" y="34206"/>
                  </a:lnTo>
                  <a:lnTo>
                    <a:pt x="27342" y="30193"/>
                  </a:lnTo>
                  <a:close/>
                  <a:moveTo>
                    <a:pt x="35540" y="30193"/>
                  </a:moveTo>
                  <a:lnTo>
                    <a:pt x="35540" y="34206"/>
                  </a:lnTo>
                  <a:lnTo>
                    <a:pt x="31579" y="34206"/>
                  </a:lnTo>
                  <a:lnTo>
                    <a:pt x="31579" y="30193"/>
                  </a:lnTo>
                  <a:close/>
                  <a:moveTo>
                    <a:pt x="39711" y="30193"/>
                  </a:moveTo>
                  <a:lnTo>
                    <a:pt x="39711" y="34206"/>
                  </a:lnTo>
                  <a:lnTo>
                    <a:pt x="35751" y="34206"/>
                  </a:lnTo>
                  <a:lnTo>
                    <a:pt x="35751" y="30193"/>
                  </a:lnTo>
                  <a:close/>
                  <a:moveTo>
                    <a:pt x="43896" y="30193"/>
                  </a:moveTo>
                  <a:lnTo>
                    <a:pt x="43896" y="34206"/>
                  </a:lnTo>
                  <a:lnTo>
                    <a:pt x="39936" y="34206"/>
                  </a:lnTo>
                  <a:lnTo>
                    <a:pt x="39936" y="30193"/>
                  </a:lnTo>
                  <a:close/>
                  <a:moveTo>
                    <a:pt x="48134" y="30193"/>
                  </a:moveTo>
                  <a:lnTo>
                    <a:pt x="48134" y="34206"/>
                  </a:lnTo>
                  <a:lnTo>
                    <a:pt x="44174" y="34206"/>
                  </a:lnTo>
                  <a:lnTo>
                    <a:pt x="44174" y="30193"/>
                  </a:lnTo>
                  <a:close/>
                  <a:moveTo>
                    <a:pt x="52319" y="30193"/>
                  </a:moveTo>
                  <a:lnTo>
                    <a:pt x="52319" y="34206"/>
                  </a:lnTo>
                  <a:lnTo>
                    <a:pt x="48359" y="34206"/>
                  </a:lnTo>
                  <a:lnTo>
                    <a:pt x="48359" y="30193"/>
                  </a:lnTo>
                  <a:close/>
                  <a:moveTo>
                    <a:pt x="56544" y="30193"/>
                  </a:moveTo>
                  <a:lnTo>
                    <a:pt x="56544" y="34206"/>
                  </a:lnTo>
                  <a:lnTo>
                    <a:pt x="52530" y="34206"/>
                  </a:lnTo>
                  <a:lnTo>
                    <a:pt x="52530" y="30193"/>
                  </a:lnTo>
                  <a:close/>
                  <a:moveTo>
                    <a:pt x="60729" y="30193"/>
                  </a:moveTo>
                  <a:lnTo>
                    <a:pt x="60729" y="34206"/>
                  </a:lnTo>
                  <a:lnTo>
                    <a:pt x="56768" y="34206"/>
                  </a:lnTo>
                  <a:lnTo>
                    <a:pt x="56768" y="30193"/>
                  </a:lnTo>
                  <a:close/>
                  <a:moveTo>
                    <a:pt x="64913" y="30193"/>
                  </a:moveTo>
                  <a:lnTo>
                    <a:pt x="64913" y="34206"/>
                  </a:lnTo>
                  <a:lnTo>
                    <a:pt x="60953" y="34206"/>
                  </a:lnTo>
                  <a:lnTo>
                    <a:pt x="60953" y="30193"/>
                  </a:lnTo>
                  <a:close/>
                  <a:moveTo>
                    <a:pt x="69151" y="30193"/>
                  </a:moveTo>
                  <a:lnTo>
                    <a:pt x="69151" y="34206"/>
                  </a:lnTo>
                  <a:lnTo>
                    <a:pt x="65191" y="34206"/>
                  </a:lnTo>
                  <a:lnTo>
                    <a:pt x="65191" y="30193"/>
                  </a:lnTo>
                  <a:close/>
                  <a:moveTo>
                    <a:pt x="10285" y="34431"/>
                  </a:moveTo>
                  <a:lnTo>
                    <a:pt x="10285" y="38391"/>
                  </a:lnTo>
                  <a:lnTo>
                    <a:pt x="6325" y="38391"/>
                  </a:lnTo>
                  <a:lnTo>
                    <a:pt x="6325" y="34431"/>
                  </a:lnTo>
                  <a:close/>
                  <a:moveTo>
                    <a:pt x="14523" y="34431"/>
                  </a:moveTo>
                  <a:lnTo>
                    <a:pt x="14523" y="38391"/>
                  </a:lnTo>
                  <a:lnTo>
                    <a:pt x="10509" y="38391"/>
                  </a:lnTo>
                  <a:lnTo>
                    <a:pt x="10509" y="34431"/>
                  </a:lnTo>
                  <a:close/>
                  <a:moveTo>
                    <a:pt x="18708" y="34431"/>
                  </a:moveTo>
                  <a:lnTo>
                    <a:pt x="18708" y="38391"/>
                  </a:lnTo>
                  <a:lnTo>
                    <a:pt x="14747" y="38391"/>
                  </a:lnTo>
                  <a:lnTo>
                    <a:pt x="14747" y="34431"/>
                  </a:lnTo>
                  <a:close/>
                  <a:moveTo>
                    <a:pt x="22879" y="34431"/>
                  </a:moveTo>
                  <a:lnTo>
                    <a:pt x="22879" y="38391"/>
                  </a:lnTo>
                  <a:lnTo>
                    <a:pt x="18919" y="38391"/>
                  </a:lnTo>
                  <a:lnTo>
                    <a:pt x="18919" y="34431"/>
                  </a:lnTo>
                  <a:close/>
                  <a:moveTo>
                    <a:pt x="27117" y="34431"/>
                  </a:moveTo>
                  <a:lnTo>
                    <a:pt x="27117" y="38391"/>
                  </a:lnTo>
                  <a:lnTo>
                    <a:pt x="23157" y="38391"/>
                  </a:lnTo>
                  <a:lnTo>
                    <a:pt x="23157" y="34431"/>
                  </a:lnTo>
                  <a:close/>
                  <a:moveTo>
                    <a:pt x="31302" y="34431"/>
                  </a:moveTo>
                  <a:lnTo>
                    <a:pt x="31302" y="38391"/>
                  </a:lnTo>
                  <a:lnTo>
                    <a:pt x="27342" y="38391"/>
                  </a:lnTo>
                  <a:lnTo>
                    <a:pt x="27342" y="34431"/>
                  </a:lnTo>
                  <a:close/>
                  <a:moveTo>
                    <a:pt x="35540" y="34431"/>
                  </a:moveTo>
                  <a:lnTo>
                    <a:pt x="35540" y="38391"/>
                  </a:lnTo>
                  <a:lnTo>
                    <a:pt x="31579" y="38391"/>
                  </a:lnTo>
                  <a:lnTo>
                    <a:pt x="31579" y="34431"/>
                  </a:lnTo>
                  <a:close/>
                  <a:moveTo>
                    <a:pt x="39711" y="34431"/>
                  </a:moveTo>
                  <a:lnTo>
                    <a:pt x="39711" y="38391"/>
                  </a:lnTo>
                  <a:lnTo>
                    <a:pt x="35751" y="38391"/>
                  </a:lnTo>
                  <a:lnTo>
                    <a:pt x="35751" y="34431"/>
                  </a:lnTo>
                  <a:close/>
                  <a:moveTo>
                    <a:pt x="43896" y="34431"/>
                  </a:moveTo>
                  <a:lnTo>
                    <a:pt x="43896" y="38391"/>
                  </a:lnTo>
                  <a:lnTo>
                    <a:pt x="39936" y="38391"/>
                  </a:lnTo>
                  <a:lnTo>
                    <a:pt x="39936" y="34431"/>
                  </a:lnTo>
                  <a:close/>
                  <a:moveTo>
                    <a:pt x="48134" y="34431"/>
                  </a:moveTo>
                  <a:lnTo>
                    <a:pt x="48134" y="38391"/>
                  </a:lnTo>
                  <a:lnTo>
                    <a:pt x="44174" y="38391"/>
                  </a:lnTo>
                  <a:lnTo>
                    <a:pt x="44174" y="34431"/>
                  </a:lnTo>
                  <a:close/>
                  <a:moveTo>
                    <a:pt x="52319" y="34431"/>
                  </a:moveTo>
                  <a:lnTo>
                    <a:pt x="52319" y="38391"/>
                  </a:lnTo>
                  <a:lnTo>
                    <a:pt x="48359" y="38391"/>
                  </a:lnTo>
                  <a:lnTo>
                    <a:pt x="48359" y="34431"/>
                  </a:lnTo>
                  <a:close/>
                  <a:moveTo>
                    <a:pt x="56544" y="34431"/>
                  </a:moveTo>
                  <a:lnTo>
                    <a:pt x="56544" y="38391"/>
                  </a:lnTo>
                  <a:lnTo>
                    <a:pt x="52530" y="38391"/>
                  </a:lnTo>
                  <a:lnTo>
                    <a:pt x="52530" y="34431"/>
                  </a:lnTo>
                  <a:close/>
                  <a:moveTo>
                    <a:pt x="60729" y="34431"/>
                  </a:moveTo>
                  <a:lnTo>
                    <a:pt x="60729" y="38391"/>
                  </a:lnTo>
                  <a:lnTo>
                    <a:pt x="56768" y="38391"/>
                  </a:lnTo>
                  <a:lnTo>
                    <a:pt x="56768" y="34431"/>
                  </a:lnTo>
                  <a:close/>
                  <a:moveTo>
                    <a:pt x="64913" y="34431"/>
                  </a:moveTo>
                  <a:lnTo>
                    <a:pt x="64913" y="38391"/>
                  </a:lnTo>
                  <a:lnTo>
                    <a:pt x="60953" y="38391"/>
                  </a:lnTo>
                  <a:lnTo>
                    <a:pt x="60953" y="34431"/>
                  </a:lnTo>
                  <a:close/>
                  <a:moveTo>
                    <a:pt x="69151" y="34431"/>
                  </a:moveTo>
                  <a:lnTo>
                    <a:pt x="69151" y="38391"/>
                  </a:lnTo>
                  <a:lnTo>
                    <a:pt x="65191" y="38391"/>
                  </a:lnTo>
                  <a:lnTo>
                    <a:pt x="65191" y="34431"/>
                  </a:lnTo>
                  <a:close/>
                  <a:moveTo>
                    <a:pt x="6113" y="38616"/>
                  </a:moveTo>
                  <a:lnTo>
                    <a:pt x="6113" y="42576"/>
                  </a:lnTo>
                  <a:lnTo>
                    <a:pt x="2153" y="42576"/>
                  </a:lnTo>
                  <a:lnTo>
                    <a:pt x="2153" y="38616"/>
                  </a:lnTo>
                  <a:close/>
                  <a:moveTo>
                    <a:pt x="10285" y="38616"/>
                  </a:moveTo>
                  <a:lnTo>
                    <a:pt x="10285" y="42576"/>
                  </a:lnTo>
                  <a:lnTo>
                    <a:pt x="6325" y="42576"/>
                  </a:lnTo>
                  <a:lnTo>
                    <a:pt x="6325" y="38616"/>
                  </a:lnTo>
                  <a:close/>
                  <a:moveTo>
                    <a:pt x="14523" y="38616"/>
                  </a:moveTo>
                  <a:lnTo>
                    <a:pt x="14523" y="42576"/>
                  </a:lnTo>
                  <a:lnTo>
                    <a:pt x="10509" y="42576"/>
                  </a:lnTo>
                  <a:lnTo>
                    <a:pt x="10509" y="38616"/>
                  </a:lnTo>
                  <a:close/>
                  <a:moveTo>
                    <a:pt x="18708" y="38616"/>
                  </a:moveTo>
                  <a:lnTo>
                    <a:pt x="18708" y="42576"/>
                  </a:lnTo>
                  <a:lnTo>
                    <a:pt x="14747" y="42576"/>
                  </a:lnTo>
                  <a:lnTo>
                    <a:pt x="14747" y="38616"/>
                  </a:lnTo>
                  <a:close/>
                  <a:moveTo>
                    <a:pt x="22879" y="38616"/>
                  </a:moveTo>
                  <a:lnTo>
                    <a:pt x="22879" y="42576"/>
                  </a:lnTo>
                  <a:lnTo>
                    <a:pt x="18919" y="42576"/>
                  </a:lnTo>
                  <a:lnTo>
                    <a:pt x="18919" y="38616"/>
                  </a:lnTo>
                  <a:close/>
                  <a:moveTo>
                    <a:pt x="27117" y="38616"/>
                  </a:moveTo>
                  <a:lnTo>
                    <a:pt x="27117" y="42576"/>
                  </a:lnTo>
                  <a:lnTo>
                    <a:pt x="23157" y="42576"/>
                  </a:lnTo>
                  <a:lnTo>
                    <a:pt x="23157" y="38616"/>
                  </a:lnTo>
                  <a:close/>
                  <a:moveTo>
                    <a:pt x="31302" y="38616"/>
                  </a:moveTo>
                  <a:lnTo>
                    <a:pt x="31302" y="42576"/>
                  </a:lnTo>
                  <a:lnTo>
                    <a:pt x="27342" y="42576"/>
                  </a:lnTo>
                  <a:lnTo>
                    <a:pt x="27342" y="38616"/>
                  </a:lnTo>
                  <a:close/>
                  <a:moveTo>
                    <a:pt x="35540" y="38616"/>
                  </a:moveTo>
                  <a:lnTo>
                    <a:pt x="35540" y="42576"/>
                  </a:lnTo>
                  <a:lnTo>
                    <a:pt x="31579" y="42576"/>
                  </a:lnTo>
                  <a:lnTo>
                    <a:pt x="31579" y="38616"/>
                  </a:lnTo>
                  <a:close/>
                  <a:moveTo>
                    <a:pt x="39711" y="38616"/>
                  </a:moveTo>
                  <a:lnTo>
                    <a:pt x="39711" y="42576"/>
                  </a:lnTo>
                  <a:lnTo>
                    <a:pt x="35751" y="42576"/>
                  </a:lnTo>
                  <a:lnTo>
                    <a:pt x="35751" y="38616"/>
                  </a:lnTo>
                  <a:close/>
                  <a:moveTo>
                    <a:pt x="43896" y="38616"/>
                  </a:moveTo>
                  <a:lnTo>
                    <a:pt x="43896" y="42576"/>
                  </a:lnTo>
                  <a:lnTo>
                    <a:pt x="39936" y="42576"/>
                  </a:lnTo>
                  <a:lnTo>
                    <a:pt x="39936" y="38616"/>
                  </a:lnTo>
                  <a:close/>
                  <a:moveTo>
                    <a:pt x="48134" y="38616"/>
                  </a:moveTo>
                  <a:lnTo>
                    <a:pt x="48134" y="42576"/>
                  </a:lnTo>
                  <a:lnTo>
                    <a:pt x="44174" y="42576"/>
                  </a:lnTo>
                  <a:lnTo>
                    <a:pt x="44174" y="38616"/>
                  </a:lnTo>
                  <a:close/>
                  <a:moveTo>
                    <a:pt x="52319" y="38616"/>
                  </a:moveTo>
                  <a:lnTo>
                    <a:pt x="52319" y="42576"/>
                  </a:lnTo>
                  <a:lnTo>
                    <a:pt x="48359" y="42576"/>
                  </a:lnTo>
                  <a:lnTo>
                    <a:pt x="48359" y="38616"/>
                  </a:lnTo>
                  <a:close/>
                  <a:moveTo>
                    <a:pt x="56544" y="38616"/>
                  </a:moveTo>
                  <a:lnTo>
                    <a:pt x="56544" y="42576"/>
                  </a:lnTo>
                  <a:lnTo>
                    <a:pt x="52530" y="42576"/>
                  </a:lnTo>
                  <a:lnTo>
                    <a:pt x="52530" y="38616"/>
                  </a:lnTo>
                  <a:close/>
                  <a:moveTo>
                    <a:pt x="60729" y="38616"/>
                  </a:moveTo>
                  <a:lnTo>
                    <a:pt x="60729" y="42576"/>
                  </a:lnTo>
                  <a:lnTo>
                    <a:pt x="56768" y="42576"/>
                  </a:lnTo>
                  <a:lnTo>
                    <a:pt x="56768" y="38616"/>
                  </a:lnTo>
                  <a:close/>
                  <a:moveTo>
                    <a:pt x="64913" y="38616"/>
                  </a:moveTo>
                  <a:lnTo>
                    <a:pt x="64913" y="42576"/>
                  </a:lnTo>
                  <a:lnTo>
                    <a:pt x="60953" y="42576"/>
                  </a:lnTo>
                  <a:lnTo>
                    <a:pt x="60953" y="38616"/>
                  </a:lnTo>
                  <a:close/>
                  <a:moveTo>
                    <a:pt x="69151" y="38616"/>
                  </a:moveTo>
                  <a:lnTo>
                    <a:pt x="69151" y="42576"/>
                  </a:lnTo>
                  <a:lnTo>
                    <a:pt x="65191" y="42576"/>
                  </a:lnTo>
                  <a:lnTo>
                    <a:pt x="65191" y="38616"/>
                  </a:lnTo>
                  <a:close/>
                  <a:moveTo>
                    <a:pt x="6113" y="42853"/>
                  </a:moveTo>
                  <a:lnTo>
                    <a:pt x="6113" y="46814"/>
                  </a:lnTo>
                  <a:lnTo>
                    <a:pt x="2153" y="46814"/>
                  </a:lnTo>
                  <a:lnTo>
                    <a:pt x="2153" y="42853"/>
                  </a:lnTo>
                  <a:close/>
                  <a:moveTo>
                    <a:pt x="10285" y="42853"/>
                  </a:moveTo>
                  <a:lnTo>
                    <a:pt x="10285" y="46814"/>
                  </a:lnTo>
                  <a:lnTo>
                    <a:pt x="6325" y="46814"/>
                  </a:lnTo>
                  <a:lnTo>
                    <a:pt x="6325" y="42853"/>
                  </a:lnTo>
                  <a:close/>
                  <a:moveTo>
                    <a:pt x="14523" y="42853"/>
                  </a:moveTo>
                  <a:lnTo>
                    <a:pt x="14523" y="46814"/>
                  </a:lnTo>
                  <a:lnTo>
                    <a:pt x="10509" y="46814"/>
                  </a:lnTo>
                  <a:lnTo>
                    <a:pt x="10509" y="42853"/>
                  </a:lnTo>
                  <a:close/>
                  <a:moveTo>
                    <a:pt x="18708" y="42853"/>
                  </a:moveTo>
                  <a:lnTo>
                    <a:pt x="18708" y="46814"/>
                  </a:lnTo>
                  <a:lnTo>
                    <a:pt x="14747" y="46814"/>
                  </a:lnTo>
                  <a:lnTo>
                    <a:pt x="14747" y="42853"/>
                  </a:lnTo>
                  <a:close/>
                  <a:moveTo>
                    <a:pt x="22879" y="42853"/>
                  </a:moveTo>
                  <a:lnTo>
                    <a:pt x="22879" y="46814"/>
                  </a:lnTo>
                  <a:lnTo>
                    <a:pt x="18919" y="46814"/>
                  </a:lnTo>
                  <a:lnTo>
                    <a:pt x="18919" y="42853"/>
                  </a:lnTo>
                  <a:close/>
                  <a:moveTo>
                    <a:pt x="27117" y="42853"/>
                  </a:moveTo>
                  <a:lnTo>
                    <a:pt x="27117" y="46814"/>
                  </a:lnTo>
                  <a:lnTo>
                    <a:pt x="23157" y="46814"/>
                  </a:lnTo>
                  <a:lnTo>
                    <a:pt x="23157" y="42853"/>
                  </a:lnTo>
                  <a:close/>
                  <a:moveTo>
                    <a:pt x="31302" y="42853"/>
                  </a:moveTo>
                  <a:lnTo>
                    <a:pt x="31302" y="46814"/>
                  </a:lnTo>
                  <a:lnTo>
                    <a:pt x="27342" y="46814"/>
                  </a:lnTo>
                  <a:lnTo>
                    <a:pt x="27342" y="42853"/>
                  </a:lnTo>
                  <a:close/>
                  <a:moveTo>
                    <a:pt x="35540" y="42853"/>
                  </a:moveTo>
                  <a:lnTo>
                    <a:pt x="35540" y="46814"/>
                  </a:lnTo>
                  <a:lnTo>
                    <a:pt x="31579" y="46814"/>
                  </a:lnTo>
                  <a:lnTo>
                    <a:pt x="31579" y="42853"/>
                  </a:lnTo>
                  <a:close/>
                  <a:moveTo>
                    <a:pt x="39711" y="42853"/>
                  </a:moveTo>
                  <a:lnTo>
                    <a:pt x="39711" y="46814"/>
                  </a:lnTo>
                  <a:lnTo>
                    <a:pt x="35751" y="46814"/>
                  </a:lnTo>
                  <a:lnTo>
                    <a:pt x="35751" y="42853"/>
                  </a:lnTo>
                  <a:close/>
                  <a:moveTo>
                    <a:pt x="43896" y="42853"/>
                  </a:moveTo>
                  <a:lnTo>
                    <a:pt x="43896" y="46814"/>
                  </a:lnTo>
                  <a:lnTo>
                    <a:pt x="39936" y="46814"/>
                  </a:lnTo>
                  <a:lnTo>
                    <a:pt x="39936" y="42853"/>
                  </a:lnTo>
                  <a:close/>
                  <a:moveTo>
                    <a:pt x="48134" y="42853"/>
                  </a:moveTo>
                  <a:lnTo>
                    <a:pt x="48134" y="46814"/>
                  </a:lnTo>
                  <a:lnTo>
                    <a:pt x="44174" y="46814"/>
                  </a:lnTo>
                  <a:lnTo>
                    <a:pt x="44174" y="42853"/>
                  </a:lnTo>
                  <a:close/>
                  <a:moveTo>
                    <a:pt x="52319" y="42853"/>
                  </a:moveTo>
                  <a:lnTo>
                    <a:pt x="52319" y="46814"/>
                  </a:lnTo>
                  <a:lnTo>
                    <a:pt x="48359" y="46814"/>
                  </a:lnTo>
                  <a:lnTo>
                    <a:pt x="48359" y="42853"/>
                  </a:lnTo>
                  <a:close/>
                  <a:moveTo>
                    <a:pt x="56544" y="42853"/>
                  </a:moveTo>
                  <a:lnTo>
                    <a:pt x="56544" y="46814"/>
                  </a:lnTo>
                  <a:lnTo>
                    <a:pt x="52530" y="46814"/>
                  </a:lnTo>
                  <a:lnTo>
                    <a:pt x="52530" y="42853"/>
                  </a:lnTo>
                  <a:close/>
                  <a:moveTo>
                    <a:pt x="60729" y="42853"/>
                  </a:moveTo>
                  <a:lnTo>
                    <a:pt x="60729" y="46814"/>
                  </a:lnTo>
                  <a:lnTo>
                    <a:pt x="56768" y="46814"/>
                  </a:lnTo>
                  <a:lnTo>
                    <a:pt x="56768" y="42853"/>
                  </a:lnTo>
                  <a:close/>
                  <a:moveTo>
                    <a:pt x="64913" y="42853"/>
                  </a:moveTo>
                  <a:lnTo>
                    <a:pt x="64913" y="46814"/>
                  </a:lnTo>
                  <a:lnTo>
                    <a:pt x="60953" y="46814"/>
                  </a:lnTo>
                  <a:lnTo>
                    <a:pt x="60953" y="42853"/>
                  </a:lnTo>
                  <a:close/>
                  <a:moveTo>
                    <a:pt x="69151" y="42853"/>
                  </a:moveTo>
                  <a:lnTo>
                    <a:pt x="69151" y="46814"/>
                  </a:lnTo>
                  <a:lnTo>
                    <a:pt x="65191" y="46814"/>
                  </a:lnTo>
                  <a:lnTo>
                    <a:pt x="65191" y="42853"/>
                  </a:lnTo>
                  <a:close/>
                  <a:moveTo>
                    <a:pt x="6113" y="47025"/>
                  </a:moveTo>
                  <a:lnTo>
                    <a:pt x="6113" y="50986"/>
                  </a:lnTo>
                  <a:lnTo>
                    <a:pt x="2153" y="50986"/>
                  </a:lnTo>
                  <a:lnTo>
                    <a:pt x="2153" y="47025"/>
                  </a:lnTo>
                  <a:close/>
                  <a:moveTo>
                    <a:pt x="10285" y="47025"/>
                  </a:moveTo>
                  <a:lnTo>
                    <a:pt x="10285" y="50986"/>
                  </a:lnTo>
                  <a:lnTo>
                    <a:pt x="6325" y="50986"/>
                  </a:lnTo>
                  <a:lnTo>
                    <a:pt x="6325" y="47025"/>
                  </a:lnTo>
                  <a:close/>
                  <a:moveTo>
                    <a:pt x="14523" y="47025"/>
                  </a:moveTo>
                  <a:lnTo>
                    <a:pt x="14523" y="50986"/>
                  </a:lnTo>
                  <a:lnTo>
                    <a:pt x="10509" y="50986"/>
                  </a:lnTo>
                  <a:lnTo>
                    <a:pt x="10509" y="47025"/>
                  </a:lnTo>
                  <a:close/>
                  <a:moveTo>
                    <a:pt x="18708" y="47025"/>
                  </a:moveTo>
                  <a:lnTo>
                    <a:pt x="18708" y="50986"/>
                  </a:lnTo>
                  <a:lnTo>
                    <a:pt x="14747" y="50986"/>
                  </a:lnTo>
                  <a:lnTo>
                    <a:pt x="14747" y="47025"/>
                  </a:lnTo>
                  <a:close/>
                  <a:moveTo>
                    <a:pt x="22879" y="47025"/>
                  </a:moveTo>
                  <a:lnTo>
                    <a:pt x="22879" y="50986"/>
                  </a:lnTo>
                  <a:lnTo>
                    <a:pt x="18919" y="50986"/>
                  </a:lnTo>
                  <a:lnTo>
                    <a:pt x="18919" y="47025"/>
                  </a:lnTo>
                  <a:close/>
                  <a:moveTo>
                    <a:pt x="27117" y="47025"/>
                  </a:moveTo>
                  <a:lnTo>
                    <a:pt x="27117" y="50986"/>
                  </a:lnTo>
                  <a:lnTo>
                    <a:pt x="23157" y="50986"/>
                  </a:lnTo>
                  <a:lnTo>
                    <a:pt x="23157" y="47025"/>
                  </a:lnTo>
                  <a:close/>
                  <a:moveTo>
                    <a:pt x="31302" y="47025"/>
                  </a:moveTo>
                  <a:lnTo>
                    <a:pt x="31302" y="50986"/>
                  </a:lnTo>
                  <a:lnTo>
                    <a:pt x="27342" y="50986"/>
                  </a:lnTo>
                  <a:lnTo>
                    <a:pt x="27342" y="47025"/>
                  </a:lnTo>
                  <a:close/>
                  <a:moveTo>
                    <a:pt x="35540" y="47025"/>
                  </a:moveTo>
                  <a:lnTo>
                    <a:pt x="35540" y="50986"/>
                  </a:lnTo>
                  <a:lnTo>
                    <a:pt x="31579" y="50986"/>
                  </a:lnTo>
                  <a:lnTo>
                    <a:pt x="31579" y="47025"/>
                  </a:lnTo>
                  <a:close/>
                  <a:moveTo>
                    <a:pt x="39711" y="47025"/>
                  </a:moveTo>
                  <a:lnTo>
                    <a:pt x="39711" y="50986"/>
                  </a:lnTo>
                  <a:lnTo>
                    <a:pt x="35751" y="50986"/>
                  </a:lnTo>
                  <a:lnTo>
                    <a:pt x="35751" y="47025"/>
                  </a:lnTo>
                  <a:close/>
                  <a:moveTo>
                    <a:pt x="43896" y="47025"/>
                  </a:moveTo>
                  <a:lnTo>
                    <a:pt x="43896" y="50986"/>
                  </a:lnTo>
                  <a:lnTo>
                    <a:pt x="39936" y="50986"/>
                  </a:lnTo>
                  <a:lnTo>
                    <a:pt x="39936" y="47025"/>
                  </a:lnTo>
                  <a:close/>
                  <a:moveTo>
                    <a:pt x="48134" y="47025"/>
                  </a:moveTo>
                  <a:lnTo>
                    <a:pt x="48134" y="50986"/>
                  </a:lnTo>
                  <a:lnTo>
                    <a:pt x="44174" y="50986"/>
                  </a:lnTo>
                  <a:lnTo>
                    <a:pt x="44174" y="47025"/>
                  </a:lnTo>
                  <a:close/>
                  <a:moveTo>
                    <a:pt x="52319" y="47025"/>
                  </a:moveTo>
                  <a:lnTo>
                    <a:pt x="52319" y="50986"/>
                  </a:lnTo>
                  <a:lnTo>
                    <a:pt x="48359" y="50986"/>
                  </a:lnTo>
                  <a:lnTo>
                    <a:pt x="48359" y="47025"/>
                  </a:lnTo>
                  <a:close/>
                  <a:moveTo>
                    <a:pt x="56544" y="47025"/>
                  </a:moveTo>
                  <a:lnTo>
                    <a:pt x="56544" y="50986"/>
                  </a:lnTo>
                  <a:lnTo>
                    <a:pt x="52530" y="50986"/>
                  </a:lnTo>
                  <a:lnTo>
                    <a:pt x="52530" y="47025"/>
                  </a:lnTo>
                  <a:close/>
                  <a:moveTo>
                    <a:pt x="60729" y="47025"/>
                  </a:moveTo>
                  <a:lnTo>
                    <a:pt x="60729" y="50986"/>
                  </a:lnTo>
                  <a:lnTo>
                    <a:pt x="56768" y="50986"/>
                  </a:lnTo>
                  <a:lnTo>
                    <a:pt x="56768" y="47025"/>
                  </a:lnTo>
                  <a:close/>
                  <a:moveTo>
                    <a:pt x="64913" y="47025"/>
                  </a:moveTo>
                  <a:lnTo>
                    <a:pt x="64913" y="50986"/>
                  </a:lnTo>
                  <a:lnTo>
                    <a:pt x="60953" y="50986"/>
                  </a:lnTo>
                  <a:lnTo>
                    <a:pt x="60953" y="47025"/>
                  </a:lnTo>
                  <a:close/>
                  <a:moveTo>
                    <a:pt x="69151" y="47025"/>
                  </a:moveTo>
                  <a:lnTo>
                    <a:pt x="69151" y="50986"/>
                  </a:lnTo>
                  <a:lnTo>
                    <a:pt x="65191" y="50986"/>
                  </a:lnTo>
                  <a:lnTo>
                    <a:pt x="65191" y="47025"/>
                  </a:lnTo>
                  <a:close/>
                  <a:moveTo>
                    <a:pt x="6113" y="51210"/>
                  </a:moveTo>
                  <a:lnTo>
                    <a:pt x="6113" y="55223"/>
                  </a:lnTo>
                  <a:lnTo>
                    <a:pt x="2153" y="55223"/>
                  </a:lnTo>
                  <a:lnTo>
                    <a:pt x="2153" y="51210"/>
                  </a:lnTo>
                  <a:close/>
                  <a:moveTo>
                    <a:pt x="10285" y="51210"/>
                  </a:moveTo>
                  <a:lnTo>
                    <a:pt x="10285" y="55223"/>
                  </a:lnTo>
                  <a:lnTo>
                    <a:pt x="6325" y="55223"/>
                  </a:lnTo>
                  <a:lnTo>
                    <a:pt x="6325" y="51210"/>
                  </a:lnTo>
                  <a:close/>
                  <a:moveTo>
                    <a:pt x="14523" y="51210"/>
                  </a:moveTo>
                  <a:lnTo>
                    <a:pt x="14523" y="55223"/>
                  </a:lnTo>
                  <a:lnTo>
                    <a:pt x="10509" y="55223"/>
                  </a:lnTo>
                  <a:lnTo>
                    <a:pt x="10509" y="51210"/>
                  </a:lnTo>
                  <a:close/>
                  <a:moveTo>
                    <a:pt x="18708" y="51210"/>
                  </a:moveTo>
                  <a:lnTo>
                    <a:pt x="18708" y="55223"/>
                  </a:lnTo>
                  <a:lnTo>
                    <a:pt x="14747" y="55223"/>
                  </a:lnTo>
                  <a:lnTo>
                    <a:pt x="14747" y="51210"/>
                  </a:lnTo>
                  <a:close/>
                  <a:moveTo>
                    <a:pt x="22879" y="51210"/>
                  </a:moveTo>
                  <a:lnTo>
                    <a:pt x="22879" y="55223"/>
                  </a:lnTo>
                  <a:lnTo>
                    <a:pt x="18919" y="55223"/>
                  </a:lnTo>
                  <a:lnTo>
                    <a:pt x="18919" y="51210"/>
                  </a:lnTo>
                  <a:close/>
                  <a:moveTo>
                    <a:pt x="27117" y="51210"/>
                  </a:moveTo>
                  <a:lnTo>
                    <a:pt x="27117" y="55223"/>
                  </a:lnTo>
                  <a:lnTo>
                    <a:pt x="23157" y="55223"/>
                  </a:lnTo>
                  <a:lnTo>
                    <a:pt x="23157" y="51210"/>
                  </a:lnTo>
                  <a:close/>
                  <a:moveTo>
                    <a:pt x="31302" y="51210"/>
                  </a:moveTo>
                  <a:lnTo>
                    <a:pt x="31302" y="55223"/>
                  </a:lnTo>
                  <a:lnTo>
                    <a:pt x="27342" y="55223"/>
                  </a:lnTo>
                  <a:lnTo>
                    <a:pt x="27342" y="51210"/>
                  </a:lnTo>
                  <a:close/>
                  <a:moveTo>
                    <a:pt x="35540" y="51210"/>
                  </a:moveTo>
                  <a:lnTo>
                    <a:pt x="35540" y="55223"/>
                  </a:lnTo>
                  <a:lnTo>
                    <a:pt x="31579" y="55223"/>
                  </a:lnTo>
                  <a:lnTo>
                    <a:pt x="31579" y="51210"/>
                  </a:lnTo>
                  <a:close/>
                  <a:moveTo>
                    <a:pt x="39711" y="51210"/>
                  </a:moveTo>
                  <a:lnTo>
                    <a:pt x="39711" y="55223"/>
                  </a:lnTo>
                  <a:lnTo>
                    <a:pt x="35751" y="55223"/>
                  </a:lnTo>
                  <a:lnTo>
                    <a:pt x="35751" y="51210"/>
                  </a:lnTo>
                  <a:close/>
                  <a:moveTo>
                    <a:pt x="43896" y="51210"/>
                  </a:moveTo>
                  <a:lnTo>
                    <a:pt x="43896" y="55223"/>
                  </a:lnTo>
                  <a:lnTo>
                    <a:pt x="39936" y="55223"/>
                  </a:lnTo>
                  <a:lnTo>
                    <a:pt x="39936" y="51210"/>
                  </a:lnTo>
                  <a:close/>
                  <a:moveTo>
                    <a:pt x="48134" y="51210"/>
                  </a:moveTo>
                  <a:lnTo>
                    <a:pt x="48134" y="55223"/>
                  </a:lnTo>
                  <a:lnTo>
                    <a:pt x="44174" y="55223"/>
                  </a:lnTo>
                  <a:lnTo>
                    <a:pt x="44174" y="51210"/>
                  </a:lnTo>
                  <a:close/>
                  <a:moveTo>
                    <a:pt x="52319" y="51210"/>
                  </a:moveTo>
                  <a:lnTo>
                    <a:pt x="52319" y="55223"/>
                  </a:lnTo>
                  <a:lnTo>
                    <a:pt x="48359" y="55223"/>
                  </a:lnTo>
                  <a:lnTo>
                    <a:pt x="48359" y="51210"/>
                  </a:lnTo>
                  <a:close/>
                  <a:moveTo>
                    <a:pt x="56544" y="51210"/>
                  </a:moveTo>
                  <a:lnTo>
                    <a:pt x="56544" y="55223"/>
                  </a:lnTo>
                  <a:lnTo>
                    <a:pt x="52530" y="55223"/>
                  </a:lnTo>
                  <a:lnTo>
                    <a:pt x="52530" y="51210"/>
                  </a:lnTo>
                  <a:close/>
                  <a:moveTo>
                    <a:pt x="60729" y="51210"/>
                  </a:moveTo>
                  <a:lnTo>
                    <a:pt x="60729" y="55223"/>
                  </a:lnTo>
                  <a:lnTo>
                    <a:pt x="56768" y="55223"/>
                  </a:lnTo>
                  <a:lnTo>
                    <a:pt x="56768" y="51210"/>
                  </a:lnTo>
                  <a:close/>
                  <a:moveTo>
                    <a:pt x="64913" y="51210"/>
                  </a:moveTo>
                  <a:lnTo>
                    <a:pt x="64913" y="55223"/>
                  </a:lnTo>
                  <a:lnTo>
                    <a:pt x="60953" y="55223"/>
                  </a:lnTo>
                  <a:lnTo>
                    <a:pt x="60953" y="51210"/>
                  </a:lnTo>
                  <a:close/>
                  <a:moveTo>
                    <a:pt x="69151" y="51210"/>
                  </a:moveTo>
                  <a:lnTo>
                    <a:pt x="69151" y="55223"/>
                  </a:lnTo>
                  <a:lnTo>
                    <a:pt x="65191" y="55223"/>
                  </a:lnTo>
                  <a:lnTo>
                    <a:pt x="65191" y="51210"/>
                  </a:lnTo>
                  <a:close/>
                  <a:moveTo>
                    <a:pt x="6113" y="55448"/>
                  </a:moveTo>
                  <a:lnTo>
                    <a:pt x="6113" y="59408"/>
                  </a:lnTo>
                  <a:lnTo>
                    <a:pt x="2153" y="59408"/>
                  </a:lnTo>
                  <a:lnTo>
                    <a:pt x="2153" y="55448"/>
                  </a:lnTo>
                  <a:close/>
                  <a:moveTo>
                    <a:pt x="10285" y="55448"/>
                  </a:moveTo>
                  <a:lnTo>
                    <a:pt x="10285" y="59408"/>
                  </a:lnTo>
                  <a:lnTo>
                    <a:pt x="6325" y="59408"/>
                  </a:lnTo>
                  <a:lnTo>
                    <a:pt x="6325" y="55448"/>
                  </a:lnTo>
                  <a:close/>
                  <a:moveTo>
                    <a:pt x="14523" y="55448"/>
                  </a:moveTo>
                  <a:lnTo>
                    <a:pt x="14523" y="59408"/>
                  </a:lnTo>
                  <a:lnTo>
                    <a:pt x="10509" y="59408"/>
                  </a:lnTo>
                  <a:lnTo>
                    <a:pt x="10509" y="55448"/>
                  </a:lnTo>
                  <a:close/>
                  <a:moveTo>
                    <a:pt x="18708" y="55448"/>
                  </a:moveTo>
                  <a:lnTo>
                    <a:pt x="18708" y="59408"/>
                  </a:lnTo>
                  <a:lnTo>
                    <a:pt x="14747" y="59408"/>
                  </a:lnTo>
                  <a:lnTo>
                    <a:pt x="14747" y="55448"/>
                  </a:lnTo>
                  <a:close/>
                  <a:moveTo>
                    <a:pt x="22879" y="55448"/>
                  </a:moveTo>
                  <a:lnTo>
                    <a:pt x="22879" y="59408"/>
                  </a:lnTo>
                  <a:lnTo>
                    <a:pt x="18919" y="59408"/>
                  </a:lnTo>
                  <a:lnTo>
                    <a:pt x="18919" y="55448"/>
                  </a:lnTo>
                  <a:close/>
                  <a:moveTo>
                    <a:pt x="27117" y="55448"/>
                  </a:moveTo>
                  <a:lnTo>
                    <a:pt x="27117" y="59408"/>
                  </a:lnTo>
                  <a:lnTo>
                    <a:pt x="23157" y="59408"/>
                  </a:lnTo>
                  <a:lnTo>
                    <a:pt x="23157" y="55448"/>
                  </a:lnTo>
                  <a:close/>
                  <a:moveTo>
                    <a:pt x="31302" y="55448"/>
                  </a:moveTo>
                  <a:lnTo>
                    <a:pt x="31302" y="59408"/>
                  </a:lnTo>
                  <a:lnTo>
                    <a:pt x="27342" y="59408"/>
                  </a:lnTo>
                  <a:lnTo>
                    <a:pt x="27342" y="55448"/>
                  </a:lnTo>
                  <a:close/>
                  <a:moveTo>
                    <a:pt x="35540" y="55448"/>
                  </a:moveTo>
                  <a:lnTo>
                    <a:pt x="35540" y="59408"/>
                  </a:lnTo>
                  <a:lnTo>
                    <a:pt x="31579" y="59408"/>
                  </a:lnTo>
                  <a:lnTo>
                    <a:pt x="31579" y="55448"/>
                  </a:lnTo>
                  <a:close/>
                  <a:moveTo>
                    <a:pt x="39711" y="55448"/>
                  </a:moveTo>
                  <a:lnTo>
                    <a:pt x="39711" y="59408"/>
                  </a:lnTo>
                  <a:lnTo>
                    <a:pt x="35751" y="59408"/>
                  </a:lnTo>
                  <a:lnTo>
                    <a:pt x="35751" y="55448"/>
                  </a:lnTo>
                  <a:close/>
                  <a:moveTo>
                    <a:pt x="43896" y="55448"/>
                  </a:moveTo>
                  <a:lnTo>
                    <a:pt x="43896" y="59408"/>
                  </a:lnTo>
                  <a:lnTo>
                    <a:pt x="39936" y="59408"/>
                  </a:lnTo>
                  <a:lnTo>
                    <a:pt x="39936" y="55448"/>
                  </a:lnTo>
                  <a:close/>
                  <a:moveTo>
                    <a:pt x="48134" y="55448"/>
                  </a:moveTo>
                  <a:lnTo>
                    <a:pt x="48134" y="59408"/>
                  </a:lnTo>
                  <a:lnTo>
                    <a:pt x="44174" y="59408"/>
                  </a:lnTo>
                  <a:lnTo>
                    <a:pt x="44174" y="55448"/>
                  </a:lnTo>
                  <a:close/>
                  <a:moveTo>
                    <a:pt x="52319" y="55448"/>
                  </a:moveTo>
                  <a:lnTo>
                    <a:pt x="52319" y="59408"/>
                  </a:lnTo>
                  <a:lnTo>
                    <a:pt x="48359" y="59408"/>
                  </a:lnTo>
                  <a:lnTo>
                    <a:pt x="48359" y="55448"/>
                  </a:lnTo>
                  <a:close/>
                  <a:moveTo>
                    <a:pt x="56544" y="55448"/>
                  </a:moveTo>
                  <a:lnTo>
                    <a:pt x="56544" y="59408"/>
                  </a:lnTo>
                  <a:lnTo>
                    <a:pt x="52530" y="59408"/>
                  </a:lnTo>
                  <a:lnTo>
                    <a:pt x="52530" y="55448"/>
                  </a:lnTo>
                  <a:close/>
                  <a:moveTo>
                    <a:pt x="60729" y="55448"/>
                  </a:moveTo>
                  <a:lnTo>
                    <a:pt x="60729" y="59408"/>
                  </a:lnTo>
                  <a:lnTo>
                    <a:pt x="56768" y="59408"/>
                  </a:lnTo>
                  <a:lnTo>
                    <a:pt x="56768" y="55448"/>
                  </a:lnTo>
                  <a:close/>
                  <a:moveTo>
                    <a:pt x="64913" y="55448"/>
                  </a:moveTo>
                  <a:lnTo>
                    <a:pt x="64913" y="59408"/>
                  </a:lnTo>
                  <a:lnTo>
                    <a:pt x="60953" y="59408"/>
                  </a:lnTo>
                  <a:lnTo>
                    <a:pt x="60953" y="55448"/>
                  </a:lnTo>
                  <a:close/>
                  <a:moveTo>
                    <a:pt x="69151" y="55448"/>
                  </a:moveTo>
                  <a:lnTo>
                    <a:pt x="69151" y="59408"/>
                  </a:lnTo>
                  <a:lnTo>
                    <a:pt x="65191" y="59408"/>
                  </a:lnTo>
                  <a:lnTo>
                    <a:pt x="65191" y="55448"/>
                  </a:lnTo>
                  <a:close/>
                  <a:moveTo>
                    <a:pt x="6113" y="59620"/>
                  </a:moveTo>
                  <a:lnTo>
                    <a:pt x="6113" y="63580"/>
                  </a:lnTo>
                  <a:lnTo>
                    <a:pt x="2153" y="63580"/>
                  </a:lnTo>
                  <a:lnTo>
                    <a:pt x="2153" y="59620"/>
                  </a:lnTo>
                  <a:close/>
                  <a:moveTo>
                    <a:pt x="10285" y="59620"/>
                  </a:moveTo>
                  <a:lnTo>
                    <a:pt x="10285" y="63580"/>
                  </a:lnTo>
                  <a:lnTo>
                    <a:pt x="6325" y="63580"/>
                  </a:lnTo>
                  <a:lnTo>
                    <a:pt x="6325" y="59620"/>
                  </a:lnTo>
                  <a:close/>
                  <a:moveTo>
                    <a:pt x="14523" y="59620"/>
                  </a:moveTo>
                  <a:lnTo>
                    <a:pt x="14523" y="63580"/>
                  </a:lnTo>
                  <a:lnTo>
                    <a:pt x="10509" y="63580"/>
                  </a:lnTo>
                  <a:lnTo>
                    <a:pt x="10509" y="59620"/>
                  </a:lnTo>
                  <a:close/>
                  <a:moveTo>
                    <a:pt x="18708" y="59620"/>
                  </a:moveTo>
                  <a:lnTo>
                    <a:pt x="18708" y="63580"/>
                  </a:lnTo>
                  <a:lnTo>
                    <a:pt x="14747" y="63580"/>
                  </a:lnTo>
                  <a:lnTo>
                    <a:pt x="14747" y="59620"/>
                  </a:lnTo>
                  <a:close/>
                  <a:moveTo>
                    <a:pt x="22879" y="59620"/>
                  </a:moveTo>
                  <a:lnTo>
                    <a:pt x="22879" y="63580"/>
                  </a:lnTo>
                  <a:lnTo>
                    <a:pt x="18919" y="63580"/>
                  </a:lnTo>
                  <a:lnTo>
                    <a:pt x="18919" y="59620"/>
                  </a:lnTo>
                  <a:close/>
                  <a:moveTo>
                    <a:pt x="27117" y="59620"/>
                  </a:moveTo>
                  <a:lnTo>
                    <a:pt x="27117" y="63580"/>
                  </a:lnTo>
                  <a:lnTo>
                    <a:pt x="23157" y="63580"/>
                  </a:lnTo>
                  <a:lnTo>
                    <a:pt x="23157" y="59620"/>
                  </a:lnTo>
                  <a:close/>
                  <a:moveTo>
                    <a:pt x="31302" y="59620"/>
                  </a:moveTo>
                  <a:lnTo>
                    <a:pt x="31302" y="63580"/>
                  </a:lnTo>
                  <a:lnTo>
                    <a:pt x="27342" y="63580"/>
                  </a:lnTo>
                  <a:lnTo>
                    <a:pt x="27342" y="59620"/>
                  </a:lnTo>
                  <a:close/>
                  <a:moveTo>
                    <a:pt x="35540" y="59620"/>
                  </a:moveTo>
                  <a:lnTo>
                    <a:pt x="35540" y="63580"/>
                  </a:lnTo>
                  <a:lnTo>
                    <a:pt x="31579" y="63580"/>
                  </a:lnTo>
                  <a:lnTo>
                    <a:pt x="31579" y="59620"/>
                  </a:lnTo>
                  <a:close/>
                  <a:moveTo>
                    <a:pt x="39711" y="59620"/>
                  </a:moveTo>
                  <a:lnTo>
                    <a:pt x="39711" y="63580"/>
                  </a:lnTo>
                  <a:lnTo>
                    <a:pt x="35751" y="63580"/>
                  </a:lnTo>
                  <a:lnTo>
                    <a:pt x="35751" y="59620"/>
                  </a:lnTo>
                  <a:close/>
                  <a:moveTo>
                    <a:pt x="43896" y="59620"/>
                  </a:moveTo>
                  <a:lnTo>
                    <a:pt x="43896" y="63580"/>
                  </a:lnTo>
                  <a:lnTo>
                    <a:pt x="39936" y="63580"/>
                  </a:lnTo>
                  <a:lnTo>
                    <a:pt x="39936" y="59620"/>
                  </a:lnTo>
                  <a:close/>
                  <a:moveTo>
                    <a:pt x="48134" y="59620"/>
                  </a:moveTo>
                  <a:lnTo>
                    <a:pt x="48134" y="63580"/>
                  </a:lnTo>
                  <a:lnTo>
                    <a:pt x="44174" y="63580"/>
                  </a:lnTo>
                  <a:lnTo>
                    <a:pt x="44174" y="59620"/>
                  </a:lnTo>
                  <a:close/>
                  <a:moveTo>
                    <a:pt x="64913" y="59620"/>
                  </a:moveTo>
                  <a:lnTo>
                    <a:pt x="64913" y="63580"/>
                  </a:lnTo>
                  <a:lnTo>
                    <a:pt x="60953" y="63580"/>
                  </a:lnTo>
                  <a:lnTo>
                    <a:pt x="60953" y="59620"/>
                  </a:lnTo>
                  <a:close/>
                  <a:moveTo>
                    <a:pt x="69151" y="59620"/>
                  </a:moveTo>
                  <a:lnTo>
                    <a:pt x="69151" y="63580"/>
                  </a:lnTo>
                  <a:lnTo>
                    <a:pt x="65191" y="63580"/>
                  </a:lnTo>
                  <a:lnTo>
                    <a:pt x="65191" y="59620"/>
                  </a:lnTo>
                  <a:close/>
                  <a:moveTo>
                    <a:pt x="18708" y="1"/>
                  </a:moveTo>
                  <a:lnTo>
                    <a:pt x="18708" y="542"/>
                  </a:lnTo>
                  <a:lnTo>
                    <a:pt x="14747" y="542"/>
                  </a:lnTo>
                  <a:lnTo>
                    <a:pt x="14747" y="106"/>
                  </a:lnTo>
                  <a:cubicBezTo>
                    <a:pt x="14628" y="159"/>
                    <a:pt x="14576" y="159"/>
                    <a:pt x="14523" y="212"/>
                  </a:cubicBezTo>
                  <a:lnTo>
                    <a:pt x="14523" y="542"/>
                  </a:lnTo>
                  <a:lnTo>
                    <a:pt x="13533" y="542"/>
                  </a:lnTo>
                  <a:cubicBezTo>
                    <a:pt x="13203" y="714"/>
                    <a:pt x="12873" y="767"/>
                    <a:pt x="12490" y="767"/>
                  </a:cubicBezTo>
                  <a:cubicBezTo>
                    <a:pt x="12384" y="819"/>
                    <a:pt x="12212" y="819"/>
                    <a:pt x="12054" y="819"/>
                  </a:cubicBezTo>
                  <a:lnTo>
                    <a:pt x="14523" y="819"/>
                  </a:lnTo>
                  <a:lnTo>
                    <a:pt x="14523" y="4780"/>
                  </a:lnTo>
                  <a:lnTo>
                    <a:pt x="10509" y="4780"/>
                  </a:lnTo>
                  <a:lnTo>
                    <a:pt x="10509" y="819"/>
                  </a:lnTo>
                  <a:lnTo>
                    <a:pt x="11275" y="819"/>
                  </a:lnTo>
                  <a:cubicBezTo>
                    <a:pt x="10998" y="819"/>
                    <a:pt x="10787" y="819"/>
                    <a:pt x="10509" y="767"/>
                  </a:cubicBezTo>
                  <a:lnTo>
                    <a:pt x="10285" y="767"/>
                  </a:lnTo>
                  <a:cubicBezTo>
                    <a:pt x="9519" y="767"/>
                    <a:pt x="8754" y="714"/>
                    <a:pt x="8028" y="661"/>
                  </a:cubicBezTo>
                  <a:cubicBezTo>
                    <a:pt x="7645" y="661"/>
                    <a:pt x="7262" y="608"/>
                    <a:pt x="6879" y="608"/>
                  </a:cubicBezTo>
                  <a:cubicBezTo>
                    <a:pt x="6707" y="608"/>
                    <a:pt x="6549" y="608"/>
                    <a:pt x="6443" y="542"/>
                  </a:cubicBezTo>
                  <a:lnTo>
                    <a:pt x="2153" y="542"/>
                  </a:lnTo>
                  <a:lnTo>
                    <a:pt x="2153" y="489"/>
                  </a:lnTo>
                  <a:lnTo>
                    <a:pt x="1876" y="489"/>
                  </a:lnTo>
                  <a:lnTo>
                    <a:pt x="1876" y="542"/>
                  </a:lnTo>
                  <a:lnTo>
                    <a:pt x="661" y="542"/>
                  </a:lnTo>
                  <a:cubicBezTo>
                    <a:pt x="608" y="661"/>
                    <a:pt x="608" y="714"/>
                    <a:pt x="608" y="819"/>
                  </a:cubicBezTo>
                  <a:lnTo>
                    <a:pt x="1876" y="819"/>
                  </a:lnTo>
                  <a:lnTo>
                    <a:pt x="1876" y="4780"/>
                  </a:lnTo>
                  <a:lnTo>
                    <a:pt x="1163" y="4780"/>
                  </a:lnTo>
                  <a:lnTo>
                    <a:pt x="1163" y="5004"/>
                  </a:lnTo>
                  <a:lnTo>
                    <a:pt x="1876" y="5004"/>
                  </a:lnTo>
                  <a:lnTo>
                    <a:pt x="1876" y="8965"/>
                  </a:lnTo>
                  <a:lnTo>
                    <a:pt x="661" y="8965"/>
                  </a:lnTo>
                  <a:cubicBezTo>
                    <a:pt x="661" y="9070"/>
                    <a:pt x="661" y="9123"/>
                    <a:pt x="714" y="9242"/>
                  </a:cubicBezTo>
                  <a:lnTo>
                    <a:pt x="1876" y="9242"/>
                  </a:lnTo>
                  <a:lnTo>
                    <a:pt x="1876" y="12212"/>
                  </a:lnTo>
                  <a:cubicBezTo>
                    <a:pt x="1981" y="12265"/>
                    <a:pt x="2034" y="12318"/>
                    <a:pt x="2153" y="12371"/>
                  </a:cubicBezTo>
                  <a:lnTo>
                    <a:pt x="2153" y="9242"/>
                  </a:lnTo>
                  <a:lnTo>
                    <a:pt x="6113" y="9242"/>
                  </a:lnTo>
                  <a:lnTo>
                    <a:pt x="6113" y="13202"/>
                  </a:lnTo>
                  <a:lnTo>
                    <a:pt x="2153" y="13202"/>
                  </a:lnTo>
                  <a:lnTo>
                    <a:pt x="2153" y="13414"/>
                  </a:lnTo>
                  <a:lnTo>
                    <a:pt x="6113" y="13414"/>
                  </a:lnTo>
                  <a:lnTo>
                    <a:pt x="6113" y="17374"/>
                  </a:lnTo>
                  <a:lnTo>
                    <a:pt x="2483" y="17374"/>
                  </a:lnTo>
                  <a:cubicBezTo>
                    <a:pt x="2417" y="17493"/>
                    <a:pt x="2364" y="17546"/>
                    <a:pt x="2311" y="17599"/>
                  </a:cubicBezTo>
                  <a:lnTo>
                    <a:pt x="6113" y="17599"/>
                  </a:lnTo>
                  <a:lnTo>
                    <a:pt x="6113" y="21559"/>
                  </a:lnTo>
                  <a:lnTo>
                    <a:pt x="2153" y="21559"/>
                  </a:lnTo>
                  <a:lnTo>
                    <a:pt x="2153" y="17823"/>
                  </a:lnTo>
                  <a:cubicBezTo>
                    <a:pt x="2034" y="17876"/>
                    <a:pt x="1981" y="17981"/>
                    <a:pt x="1876" y="18034"/>
                  </a:cubicBezTo>
                  <a:lnTo>
                    <a:pt x="1876" y="21559"/>
                  </a:lnTo>
                  <a:lnTo>
                    <a:pt x="1097" y="21559"/>
                  </a:lnTo>
                  <a:cubicBezTo>
                    <a:pt x="1097" y="21665"/>
                    <a:pt x="1044" y="21731"/>
                    <a:pt x="1044" y="21836"/>
                  </a:cubicBezTo>
                  <a:lnTo>
                    <a:pt x="1876" y="21836"/>
                  </a:lnTo>
                  <a:lnTo>
                    <a:pt x="1876" y="25797"/>
                  </a:lnTo>
                  <a:lnTo>
                    <a:pt x="437" y="25797"/>
                  </a:lnTo>
                  <a:lnTo>
                    <a:pt x="437" y="26021"/>
                  </a:lnTo>
                  <a:lnTo>
                    <a:pt x="1876" y="26021"/>
                  </a:lnTo>
                  <a:lnTo>
                    <a:pt x="1876" y="29982"/>
                  </a:lnTo>
                  <a:lnTo>
                    <a:pt x="767" y="29982"/>
                  </a:lnTo>
                  <a:cubicBezTo>
                    <a:pt x="833" y="30035"/>
                    <a:pt x="833" y="30087"/>
                    <a:pt x="833" y="30140"/>
                  </a:cubicBezTo>
                  <a:cubicBezTo>
                    <a:pt x="885" y="30140"/>
                    <a:pt x="885" y="30193"/>
                    <a:pt x="938" y="30193"/>
                  </a:cubicBezTo>
                  <a:lnTo>
                    <a:pt x="1876" y="30193"/>
                  </a:lnTo>
                  <a:lnTo>
                    <a:pt x="1876" y="31513"/>
                  </a:lnTo>
                  <a:cubicBezTo>
                    <a:pt x="2258" y="32292"/>
                    <a:pt x="2034" y="33282"/>
                    <a:pt x="2153" y="34101"/>
                  </a:cubicBezTo>
                  <a:lnTo>
                    <a:pt x="2153" y="30193"/>
                  </a:lnTo>
                  <a:lnTo>
                    <a:pt x="6113" y="30193"/>
                  </a:lnTo>
                  <a:lnTo>
                    <a:pt x="6113" y="34206"/>
                  </a:lnTo>
                  <a:lnTo>
                    <a:pt x="2153" y="34206"/>
                  </a:lnTo>
                  <a:lnTo>
                    <a:pt x="2153" y="34431"/>
                  </a:lnTo>
                  <a:lnTo>
                    <a:pt x="6113" y="34431"/>
                  </a:lnTo>
                  <a:lnTo>
                    <a:pt x="6113" y="38391"/>
                  </a:lnTo>
                  <a:lnTo>
                    <a:pt x="2153" y="38391"/>
                  </a:lnTo>
                  <a:lnTo>
                    <a:pt x="2153" y="38233"/>
                  </a:lnTo>
                  <a:cubicBezTo>
                    <a:pt x="2034" y="38286"/>
                    <a:pt x="1981" y="38338"/>
                    <a:pt x="1928" y="38391"/>
                  </a:cubicBezTo>
                  <a:lnTo>
                    <a:pt x="1876" y="38391"/>
                  </a:lnTo>
                  <a:cubicBezTo>
                    <a:pt x="1823" y="38444"/>
                    <a:pt x="1757" y="38497"/>
                    <a:pt x="1651" y="38616"/>
                  </a:cubicBezTo>
                  <a:lnTo>
                    <a:pt x="1876" y="38616"/>
                  </a:lnTo>
                  <a:lnTo>
                    <a:pt x="1876" y="42576"/>
                  </a:lnTo>
                  <a:lnTo>
                    <a:pt x="714" y="42576"/>
                  </a:lnTo>
                  <a:lnTo>
                    <a:pt x="714" y="42853"/>
                  </a:lnTo>
                  <a:lnTo>
                    <a:pt x="1876" y="42853"/>
                  </a:lnTo>
                  <a:lnTo>
                    <a:pt x="1876" y="46814"/>
                  </a:lnTo>
                  <a:lnTo>
                    <a:pt x="107" y="46814"/>
                  </a:lnTo>
                  <a:cubicBezTo>
                    <a:pt x="54" y="46867"/>
                    <a:pt x="1" y="46972"/>
                    <a:pt x="1" y="47025"/>
                  </a:cubicBezTo>
                  <a:lnTo>
                    <a:pt x="1876" y="47025"/>
                  </a:lnTo>
                  <a:lnTo>
                    <a:pt x="1876" y="50986"/>
                  </a:lnTo>
                  <a:lnTo>
                    <a:pt x="1546" y="50986"/>
                  </a:lnTo>
                  <a:lnTo>
                    <a:pt x="1546" y="51210"/>
                  </a:lnTo>
                  <a:lnTo>
                    <a:pt x="1876" y="51210"/>
                  </a:lnTo>
                  <a:lnTo>
                    <a:pt x="1876" y="53296"/>
                  </a:lnTo>
                  <a:cubicBezTo>
                    <a:pt x="1928" y="53296"/>
                    <a:pt x="1928" y="53296"/>
                    <a:pt x="1928" y="53349"/>
                  </a:cubicBezTo>
                  <a:cubicBezTo>
                    <a:pt x="2153" y="53956"/>
                    <a:pt x="2087" y="54563"/>
                    <a:pt x="2087" y="55223"/>
                  </a:cubicBezTo>
                  <a:lnTo>
                    <a:pt x="2087" y="55276"/>
                  </a:lnTo>
                  <a:lnTo>
                    <a:pt x="2087" y="55448"/>
                  </a:lnTo>
                  <a:cubicBezTo>
                    <a:pt x="2087" y="55725"/>
                    <a:pt x="2153" y="56161"/>
                    <a:pt x="2087" y="56385"/>
                  </a:cubicBezTo>
                  <a:cubicBezTo>
                    <a:pt x="2034" y="56596"/>
                    <a:pt x="1981" y="56649"/>
                    <a:pt x="1876" y="56649"/>
                  </a:cubicBezTo>
                  <a:lnTo>
                    <a:pt x="1876" y="59408"/>
                  </a:lnTo>
                  <a:lnTo>
                    <a:pt x="437" y="59408"/>
                  </a:lnTo>
                  <a:cubicBezTo>
                    <a:pt x="384" y="59461"/>
                    <a:pt x="384" y="59567"/>
                    <a:pt x="384" y="59620"/>
                  </a:cubicBezTo>
                  <a:lnTo>
                    <a:pt x="1876" y="59620"/>
                  </a:lnTo>
                  <a:lnTo>
                    <a:pt x="1876" y="63580"/>
                  </a:lnTo>
                  <a:lnTo>
                    <a:pt x="225" y="63580"/>
                  </a:lnTo>
                  <a:lnTo>
                    <a:pt x="225" y="63857"/>
                  </a:lnTo>
                  <a:lnTo>
                    <a:pt x="1876" y="63857"/>
                  </a:lnTo>
                  <a:lnTo>
                    <a:pt x="1876" y="64359"/>
                  </a:lnTo>
                  <a:lnTo>
                    <a:pt x="2153" y="64359"/>
                  </a:lnTo>
                  <a:lnTo>
                    <a:pt x="2153" y="63857"/>
                  </a:lnTo>
                  <a:lnTo>
                    <a:pt x="6113" y="63857"/>
                  </a:lnTo>
                  <a:lnTo>
                    <a:pt x="6113" y="64570"/>
                  </a:lnTo>
                  <a:lnTo>
                    <a:pt x="6325" y="64570"/>
                  </a:lnTo>
                  <a:lnTo>
                    <a:pt x="6325" y="63857"/>
                  </a:lnTo>
                  <a:lnTo>
                    <a:pt x="10285" y="63857"/>
                  </a:lnTo>
                  <a:lnTo>
                    <a:pt x="10285" y="64306"/>
                  </a:lnTo>
                  <a:lnTo>
                    <a:pt x="10509" y="64306"/>
                  </a:lnTo>
                  <a:lnTo>
                    <a:pt x="10509" y="63857"/>
                  </a:lnTo>
                  <a:lnTo>
                    <a:pt x="14523" y="63857"/>
                  </a:lnTo>
                  <a:lnTo>
                    <a:pt x="14523" y="64135"/>
                  </a:lnTo>
                  <a:cubicBezTo>
                    <a:pt x="14523" y="64082"/>
                    <a:pt x="14576" y="64082"/>
                    <a:pt x="14628" y="64082"/>
                  </a:cubicBezTo>
                  <a:lnTo>
                    <a:pt x="14747" y="64082"/>
                  </a:lnTo>
                  <a:lnTo>
                    <a:pt x="14747" y="63857"/>
                  </a:lnTo>
                  <a:lnTo>
                    <a:pt x="18708" y="63857"/>
                  </a:lnTo>
                  <a:lnTo>
                    <a:pt x="18708" y="64029"/>
                  </a:lnTo>
                  <a:cubicBezTo>
                    <a:pt x="18760" y="64029"/>
                    <a:pt x="18866" y="64082"/>
                    <a:pt x="18919" y="64082"/>
                  </a:cubicBezTo>
                  <a:lnTo>
                    <a:pt x="18919" y="63857"/>
                  </a:lnTo>
                  <a:lnTo>
                    <a:pt x="22879" y="63857"/>
                  </a:lnTo>
                  <a:lnTo>
                    <a:pt x="22879" y="64135"/>
                  </a:lnTo>
                  <a:lnTo>
                    <a:pt x="23157" y="64135"/>
                  </a:lnTo>
                  <a:lnTo>
                    <a:pt x="23157" y="63857"/>
                  </a:lnTo>
                  <a:lnTo>
                    <a:pt x="27117" y="63857"/>
                  </a:lnTo>
                  <a:lnTo>
                    <a:pt x="27117" y="64359"/>
                  </a:lnTo>
                  <a:lnTo>
                    <a:pt x="27342" y="64359"/>
                  </a:lnTo>
                  <a:lnTo>
                    <a:pt x="27342" y="63857"/>
                  </a:lnTo>
                  <a:lnTo>
                    <a:pt x="31302" y="63857"/>
                  </a:lnTo>
                  <a:lnTo>
                    <a:pt x="31302" y="64359"/>
                  </a:lnTo>
                  <a:lnTo>
                    <a:pt x="31579" y="64359"/>
                  </a:lnTo>
                  <a:lnTo>
                    <a:pt x="31579" y="63857"/>
                  </a:lnTo>
                  <a:lnTo>
                    <a:pt x="39711" y="63857"/>
                  </a:lnTo>
                  <a:lnTo>
                    <a:pt x="39711" y="64412"/>
                  </a:lnTo>
                  <a:cubicBezTo>
                    <a:pt x="39830" y="64412"/>
                    <a:pt x="39883" y="64465"/>
                    <a:pt x="39936" y="64465"/>
                  </a:cubicBezTo>
                  <a:lnTo>
                    <a:pt x="39936" y="63857"/>
                  </a:lnTo>
                  <a:lnTo>
                    <a:pt x="43896" y="63857"/>
                  </a:lnTo>
                  <a:lnTo>
                    <a:pt x="43896" y="64306"/>
                  </a:lnTo>
                  <a:cubicBezTo>
                    <a:pt x="44002" y="64306"/>
                    <a:pt x="44068" y="64240"/>
                    <a:pt x="44174" y="64240"/>
                  </a:cubicBezTo>
                  <a:lnTo>
                    <a:pt x="44174" y="63857"/>
                  </a:lnTo>
                  <a:lnTo>
                    <a:pt x="48900" y="63857"/>
                  </a:lnTo>
                  <a:cubicBezTo>
                    <a:pt x="49890" y="63804"/>
                    <a:pt x="50827" y="63699"/>
                    <a:pt x="51817" y="63580"/>
                  </a:cubicBezTo>
                  <a:lnTo>
                    <a:pt x="48359" y="63580"/>
                  </a:lnTo>
                  <a:lnTo>
                    <a:pt x="48359" y="59620"/>
                  </a:lnTo>
                  <a:lnTo>
                    <a:pt x="52319" y="59620"/>
                  </a:lnTo>
                  <a:lnTo>
                    <a:pt x="52319" y="63580"/>
                  </a:lnTo>
                  <a:lnTo>
                    <a:pt x="52530" y="63580"/>
                  </a:lnTo>
                  <a:lnTo>
                    <a:pt x="52530" y="59620"/>
                  </a:lnTo>
                  <a:lnTo>
                    <a:pt x="56544" y="59620"/>
                  </a:lnTo>
                  <a:lnTo>
                    <a:pt x="56544" y="63580"/>
                  </a:lnTo>
                  <a:lnTo>
                    <a:pt x="56768" y="63580"/>
                  </a:lnTo>
                  <a:lnTo>
                    <a:pt x="56768" y="59620"/>
                  </a:lnTo>
                  <a:lnTo>
                    <a:pt x="60729" y="59620"/>
                  </a:lnTo>
                  <a:lnTo>
                    <a:pt x="60729" y="63580"/>
                  </a:lnTo>
                  <a:lnTo>
                    <a:pt x="59963" y="63580"/>
                  </a:lnTo>
                  <a:cubicBezTo>
                    <a:pt x="60174" y="63646"/>
                    <a:pt x="60451" y="63699"/>
                    <a:pt x="60729" y="63699"/>
                  </a:cubicBezTo>
                  <a:lnTo>
                    <a:pt x="60729" y="63857"/>
                  </a:lnTo>
                  <a:lnTo>
                    <a:pt x="69151" y="63857"/>
                  </a:lnTo>
                  <a:lnTo>
                    <a:pt x="69151" y="64689"/>
                  </a:lnTo>
                  <a:cubicBezTo>
                    <a:pt x="69204" y="64742"/>
                    <a:pt x="69310" y="64742"/>
                    <a:pt x="69362" y="64742"/>
                  </a:cubicBezTo>
                  <a:lnTo>
                    <a:pt x="69362" y="63857"/>
                  </a:lnTo>
                  <a:lnTo>
                    <a:pt x="72834" y="63857"/>
                  </a:lnTo>
                  <a:lnTo>
                    <a:pt x="72834" y="63580"/>
                  </a:lnTo>
                  <a:lnTo>
                    <a:pt x="69362" y="63580"/>
                  </a:lnTo>
                  <a:lnTo>
                    <a:pt x="69362" y="59620"/>
                  </a:lnTo>
                  <a:lnTo>
                    <a:pt x="72557" y="59620"/>
                  </a:lnTo>
                  <a:lnTo>
                    <a:pt x="72557" y="59567"/>
                  </a:lnTo>
                  <a:cubicBezTo>
                    <a:pt x="72557" y="59514"/>
                    <a:pt x="72557" y="59461"/>
                    <a:pt x="72610" y="59408"/>
                  </a:cubicBezTo>
                  <a:lnTo>
                    <a:pt x="69362" y="59408"/>
                  </a:lnTo>
                  <a:lnTo>
                    <a:pt x="69362" y="55448"/>
                  </a:lnTo>
                  <a:lnTo>
                    <a:pt x="72504" y="55448"/>
                  </a:lnTo>
                  <a:cubicBezTo>
                    <a:pt x="72452" y="55329"/>
                    <a:pt x="72386" y="55276"/>
                    <a:pt x="72333" y="55223"/>
                  </a:cubicBezTo>
                  <a:lnTo>
                    <a:pt x="69362" y="55223"/>
                  </a:lnTo>
                  <a:lnTo>
                    <a:pt x="69362" y="51210"/>
                  </a:lnTo>
                  <a:lnTo>
                    <a:pt x="72386" y="51210"/>
                  </a:lnTo>
                  <a:cubicBezTo>
                    <a:pt x="72386" y="51157"/>
                    <a:pt x="72386" y="51104"/>
                    <a:pt x="72333" y="50986"/>
                  </a:cubicBezTo>
                  <a:lnTo>
                    <a:pt x="69362" y="50986"/>
                  </a:lnTo>
                  <a:lnTo>
                    <a:pt x="69362" y="47025"/>
                  </a:lnTo>
                  <a:lnTo>
                    <a:pt x="71620" y="47025"/>
                  </a:lnTo>
                  <a:lnTo>
                    <a:pt x="71620" y="46814"/>
                  </a:lnTo>
                  <a:lnTo>
                    <a:pt x="69362" y="46814"/>
                  </a:lnTo>
                  <a:lnTo>
                    <a:pt x="69362" y="42853"/>
                  </a:lnTo>
                  <a:lnTo>
                    <a:pt x="71725" y="42853"/>
                  </a:lnTo>
                  <a:cubicBezTo>
                    <a:pt x="71725" y="42735"/>
                    <a:pt x="71791" y="42682"/>
                    <a:pt x="71791" y="42576"/>
                  </a:cubicBezTo>
                  <a:lnTo>
                    <a:pt x="69362" y="42576"/>
                  </a:lnTo>
                  <a:lnTo>
                    <a:pt x="69362" y="38616"/>
                  </a:lnTo>
                  <a:lnTo>
                    <a:pt x="73323" y="38616"/>
                  </a:lnTo>
                  <a:lnTo>
                    <a:pt x="73323" y="39276"/>
                  </a:lnTo>
                  <a:cubicBezTo>
                    <a:pt x="73442" y="39051"/>
                    <a:pt x="73495" y="38827"/>
                    <a:pt x="73547" y="38668"/>
                  </a:cubicBezTo>
                  <a:lnTo>
                    <a:pt x="73547" y="38616"/>
                  </a:lnTo>
                  <a:lnTo>
                    <a:pt x="73600" y="38616"/>
                  </a:lnTo>
                  <a:cubicBezTo>
                    <a:pt x="73600" y="38563"/>
                    <a:pt x="73653" y="38444"/>
                    <a:pt x="73653" y="38391"/>
                  </a:cubicBezTo>
                  <a:lnTo>
                    <a:pt x="73547" y="38391"/>
                  </a:lnTo>
                  <a:lnTo>
                    <a:pt x="73547" y="36081"/>
                  </a:lnTo>
                  <a:cubicBezTo>
                    <a:pt x="73495" y="35593"/>
                    <a:pt x="73442" y="35091"/>
                    <a:pt x="73323" y="34602"/>
                  </a:cubicBezTo>
                  <a:lnTo>
                    <a:pt x="73323" y="38391"/>
                  </a:lnTo>
                  <a:lnTo>
                    <a:pt x="69362" y="38391"/>
                  </a:lnTo>
                  <a:lnTo>
                    <a:pt x="69362" y="34431"/>
                  </a:lnTo>
                  <a:lnTo>
                    <a:pt x="73323" y="34431"/>
                  </a:lnTo>
                  <a:lnTo>
                    <a:pt x="73323" y="34206"/>
                  </a:lnTo>
                  <a:lnTo>
                    <a:pt x="69362" y="34206"/>
                  </a:lnTo>
                  <a:lnTo>
                    <a:pt x="69362" y="30193"/>
                  </a:lnTo>
                  <a:lnTo>
                    <a:pt x="72504" y="30193"/>
                  </a:lnTo>
                  <a:cubicBezTo>
                    <a:pt x="72504" y="30140"/>
                    <a:pt x="72504" y="30087"/>
                    <a:pt x="72452" y="29982"/>
                  </a:cubicBezTo>
                  <a:lnTo>
                    <a:pt x="69362" y="29982"/>
                  </a:lnTo>
                  <a:lnTo>
                    <a:pt x="69362" y="26021"/>
                  </a:lnTo>
                  <a:lnTo>
                    <a:pt x="72174" y="26021"/>
                  </a:lnTo>
                  <a:cubicBezTo>
                    <a:pt x="72174" y="25955"/>
                    <a:pt x="72122" y="25850"/>
                    <a:pt x="72122" y="25797"/>
                  </a:cubicBezTo>
                  <a:lnTo>
                    <a:pt x="69362" y="25797"/>
                  </a:lnTo>
                  <a:lnTo>
                    <a:pt x="69362" y="21836"/>
                  </a:lnTo>
                  <a:lnTo>
                    <a:pt x="71844" y="21836"/>
                  </a:lnTo>
                  <a:lnTo>
                    <a:pt x="71844" y="21559"/>
                  </a:lnTo>
                  <a:lnTo>
                    <a:pt x="69362" y="21559"/>
                  </a:lnTo>
                  <a:lnTo>
                    <a:pt x="69362" y="17599"/>
                  </a:lnTo>
                  <a:lnTo>
                    <a:pt x="72386" y="17599"/>
                  </a:lnTo>
                  <a:cubicBezTo>
                    <a:pt x="72452" y="17546"/>
                    <a:pt x="72452" y="17440"/>
                    <a:pt x="72504" y="17374"/>
                  </a:cubicBezTo>
                  <a:lnTo>
                    <a:pt x="69362" y="17374"/>
                  </a:lnTo>
                  <a:lnTo>
                    <a:pt x="69362" y="13414"/>
                  </a:lnTo>
                  <a:lnTo>
                    <a:pt x="73323" y="13414"/>
                  </a:lnTo>
                  <a:lnTo>
                    <a:pt x="73323" y="13202"/>
                  </a:lnTo>
                  <a:lnTo>
                    <a:pt x="69362" y="13202"/>
                  </a:lnTo>
                  <a:lnTo>
                    <a:pt x="69362" y="9242"/>
                  </a:lnTo>
                  <a:lnTo>
                    <a:pt x="73323" y="9242"/>
                  </a:lnTo>
                  <a:cubicBezTo>
                    <a:pt x="73323" y="9123"/>
                    <a:pt x="73376" y="9070"/>
                    <a:pt x="73376" y="8965"/>
                  </a:cubicBezTo>
                  <a:lnTo>
                    <a:pt x="69362" y="8965"/>
                  </a:lnTo>
                  <a:lnTo>
                    <a:pt x="69362" y="5004"/>
                  </a:lnTo>
                  <a:lnTo>
                    <a:pt x="73323" y="5004"/>
                  </a:lnTo>
                  <a:lnTo>
                    <a:pt x="73323" y="4780"/>
                  </a:lnTo>
                  <a:lnTo>
                    <a:pt x="69362" y="4780"/>
                  </a:lnTo>
                  <a:lnTo>
                    <a:pt x="69362" y="819"/>
                  </a:lnTo>
                  <a:lnTo>
                    <a:pt x="73164" y="819"/>
                  </a:lnTo>
                  <a:cubicBezTo>
                    <a:pt x="73112" y="714"/>
                    <a:pt x="73112" y="661"/>
                    <a:pt x="73112" y="542"/>
                  </a:cubicBezTo>
                  <a:lnTo>
                    <a:pt x="69362" y="542"/>
                  </a:lnTo>
                  <a:lnTo>
                    <a:pt x="69362" y="436"/>
                  </a:lnTo>
                  <a:lnTo>
                    <a:pt x="69151" y="436"/>
                  </a:lnTo>
                  <a:lnTo>
                    <a:pt x="69151" y="542"/>
                  </a:lnTo>
                  <a:lnTo>
                    <a:pt x="62049" y="542"/>
                  </a:lnTo>
                  <a:cubicBezTo>
                    <a:pt x="61666" y="608"/>
                    <a:pt x="61336" y="661"/>
                    <a:pt x="60953" y="767"/>
                  </a:cubicBezTo>
                  <a:cubicBezTo>
                    <a:pt x="60900" y="767"/>
                    <a:pt x="60834" y="767"/>
                    <a:pt x="60781" y="819"/>
                  </a:cubicBezTo>
                  <a:lnTo>
                    <a:pt x="60729" y="819"/>
                  </a:lnTo>
                  <a:lnTo>
                    <a:pt x="60729" y="4780"/>
                  </a:lnTo>
                  <a:lnTo>
                    <a:pt x="56768" y="4780"/>
                  </a:lnTo>
                  <a:lnTo>
                    <a:pt x="56768" y="1097"/>
                  </a:lnTo>
                  <a:cubicBezTo>
                    <a:pt x="56715" y="1097"/>
                    <a:pt x="56610" y="1097"/>
                    <a:pt x="56544" y="1044"/>
                  </a:cubicBezTo>
                  <a:lnTo>
                    <a:pt x="56544" y="4780"/>
                  </a:lnTo>
                  <a:lnTo>
                    <a:pt x="52530" y="4780"/>
                  </a:lnTo>
                  <a:lnTo>
                    <a:pt x="52530" y="1202"/>
                  </a:lnTo>
                  <a:cubicBezTo>
                    <a:pt x="52477" y="1202"/>
                    <a:pt x="52425" y="1268"/>
                    <a:pt x="52319" y="1268"/>
                  </a:cubicBezTo>
                  <a:lnTo>
                    <a:pt x="52319" y="4780"/>
                  </a:lnTo>
                  <a:lnTo>
                    <a:pt x="48359" y="4780"/>
                  </a:lnTo>
                  <a:lnTo>
                    <a:pt x="48359" y="819"/>
                  </a:lnTo>
                  <a:lnTo>
                    <a:pt x="50009" y="819"/>
                  </a:lnTo>
                  <a:cubicBezTo>
                    <a:pt x="49890" y="714"/>
                    <a:pt x="49837" y="661"/>
                    <a:pt x="49679" y="542"/>
                  </a:cubicBezTo>
                  <a:lnTo>
                    <a:pt x="48953" y="542"/>
                  </a:lnTo>
                  <a:cubicBezTo>
                    <a:pt x="48741" y="608"/>
                    <a:pt x="48517" y="714"/>
                    <a:pt x="48359" y="767"/>
                  </a:cubicBezTo>
                  <a:cubicBezTo>
                    <a:pt x="48293" y="767"/>
                    <a:pt x="48240" y="767"/>
                    <a:pt x="48187" y="819"/>
                  </a:cubicBezTo>
                  <a:lnTo>
                    <a:pt x="48134" y="819"/>
                  </a:lnTo>
                  <a:lnTo>
                    <a:pt x="48134" y="4780"/>
                  </a:lnTo>
                  <a:lnTo>
                    <a:pt x="44174" y="4780"/>
                  </a:lnTo>
                  <a:lnTo>
                    <a:pt x="44174" y="1268"/>
                  </a:lnTo>
                  <a:lnTo>
                    <a:pt x="43896" y="1268"/>
                  </a:lnTo>
                  <a:lnTo>
                    <a:pt x="43896" y="4780"/>
                  </a:lnTo>
                  <a:lnTo>
                    <a:pt x="39936" y="4780"/>
                  </a:lnTo>
                  <a:lnTo>
                    <a:pt x="39936" y="819"/>
                  </a:lnTo>
                  <a:lnTo>
                    <a:pt x="40372" y="819"/>
                  </a:lnTo>
                  <a:cubicBezTo>
                    <a:pt x="40266" y="767"/>
                    <a:pt x="40160" y="767"/>
                    <a:pt x="39936" y="767"/>
                  </a:cubicBezTo>
                  <a:lnTo>
                    <a:pt x="39711" y="767"/>
                  </a:lnTo>
                  <a:cubicBezTo>
                    <a:pt x="39131" y="767"/>
                    <a:pt x="38544" y="790"/>
                    <a:pt x="37955" y="790"/>
                  </a:cubicBezTo>
                  <a:cubicBezTo>
                    <a:pt x="37661" y="790"/>
                    <a:pt x="37366" y="784"/>
                    <a:pt x="37071" y="767"/>
                  </a:cubicBezTo>
                  <a:cubicBezTo>
                    <a:pt x="36959" y="782"/>
                    <a:pt x="36847" y="788"/>
                    <a:pt x="36736" y="788"/>
                  </a:cubicBezTo>
                  <a:cubicBezTo>
                    <a:pt x="36469" y="788"/>
                    <a:pt x="36209" y="751"/>
                    <a:pt x="35975" y="714"/>
                  </a:cubicBezTo>
                  <a:cubicBezTo>
                    <a:pt x="35870" y="714"/>
                    <a:pt x="35817" y="714"/>
                    <a:pt x="35751" y="661"/>
                  </a:cubicBezTo>
                  <a:lnTo>
                    <a:pt x="35751" y="542"/>
                  </a:lnTo>
                  <a:lnTo>
                    <a:pt x="35593" y="542"/>
                  </a:lnTo>
                  <a:cubicBezTo>
                    <a:pt x="35593" y="542"/>
                    <a:pt x="35540" y="542"/>
                    <a:pt x="35540" y="489"/>
                  </a:cubicBezTo>
                  <a:lnTo>
                    <a:pt x="35540" y="542"/>
                  </a:lnTo>
                  <a:lnTo>
                    <a:pt x="33005" y="542"/>
                  </a:lnTo>
                  <a:cubicBezTo>
                    <a:pt x="32952" y="608"/>
                    <a:pt x="32781" y="661"/>
                    <a:pt x="32781" y="714"/>
                  </a:cubicBezTo>
                  <a:cubicBezTo>
                    <a:pt x="32569" y="767"/>
                    <a:pt x="32121" y="767"/>
                    <a:pt x="31579" y="767"/>
                  </a:cubicBezTo>
                  <a:lnTo>
                    <a:pt x="31302" y="767"/>
                  </a:lnTo>
                  <a:cubicBezTo>
                    <a:pt x="31078" y="767"/>
                    <a:pt x="30800" y="767"/>
                    <a:pt x="30536" y="819"/>
                  </a:cubicBezTo>
                  <a:lnTo>
                    <a:pt x="31302" y="819"/>
                  </a:lnTo>
                  <a:lnTo>
                    <a:pt x="31302" y="4780"/>
                  </a:lnTo>
                  <a:lnTo>
                    <a:pt x="27342" y="4780"/>
                  </a:lnTo>
                  <a:lnTo>
                    <a:pt x="27342" y="1044"/>
                  </a:lnTo>
                  <a:cubicBezTo>
                    <a:pt x="27289" y="1097"/>
                    <a:pt x="27170" y="1097"/>
                    <a:pt x="27117" y="1097"/>
                  </a:cubicBezTo>
                  <a:lnTo>
                    <a:pt x="27117" y="4780"/>
                  </a:lnTo>
                  <a:lnTo>
                    <a:pt x="23157" y="4780"/>
                  </a:lnTo>
                  <a:lnTo>
                    <a:pt x="23157" y="1044"/>
                  </a:lnTo>
                  <a:cubicBezTo>
                    <a:pt x="23051" y="1044"/>
                    <a:pt x="22998" y="991"/>
                    <a:pt x="22879" y="991"/>
                  </a:cubicBezTo>
                  <a:lnTo>
                    <a:pt x="22879" y="4780"/>
                  </a:lnTo>
                  <a:lnTo>
                    <a:pt x="18919" y="4780"/>
                  </a:lnTo>
                  <a:lnTo>
                    <a:pt x="18919" y="819"/>
                  </a:lnTo>
                  <a:lnTo>
                    <a:pt x="22166" y="819"/>
                  </a:lnTo>
                  <a:cubicBezTo>
                    <a:pt x="21889" y="714"/>
                    <a:pt x="21559" y="661"/>
                    <a:pt x="21295" y="542"/>
                  </a:cubicBezTo>
                  <a:lnTo>
                    <a:pt x="18919" y="542"/>
                  </a:lnTo>
                  <a:lnTo>
                    <a:pt x="18919" y="54"/>
                  </a:lnTo>
                  <a:cubicBezTo>
                    <a:pt x="18866" y="54"/>
                    <a:pt x="18760" y="1"/>
                    <a:pt x="187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2" name="Google Shape;4168;p24">
            <a:extLst>
              <a:ext uri="{FF2B5EF4-FFF2-40B4-BE49-F238E27FC236}">
                <a16:creationId xmlns:a16="http://schemas.microsoft.com/office/drawing/2014/main" id="{A2E8AD35-F0CD-A643-72E3-FFBB2F6B5A58}"/>
              </a:ext>
            </a:extLst>
          </p:cNvPr>
          <p:cNvGrpSpPr/>
          <p:nvPr/>
        </p:nvGrpSpPr>
        <p:grpSpPr>
          <a:xfrm rot="-1455088">
            <a:off x="7861039" y="3792353"/>
            <a:ext cx="861272" cy="370383"/>
            <a:chOff x="7042340" y="2043188"/>
            <a:chExt cx="1706253" cy="791150"/>
          </a:xfrm>
        </p:grpSpPr>
        <p:sp>
          <p:nvSpPr>
            <p:cNvPr id="3883" name="Google Shape;4169;p24">
              <a:extLst>
                <a:ext uri="{FF2B5EF4-FFF2-40B4-BE49-F238E27FC236}">
                  <a16:creationId xmlns:a16="http://schemas.microsoft.com/office/drawing/2014/main" id="{90572E3B-1716-5750-5B80-1D8090BACD40}"/>
                </a:ext>
              </a:extLst>
            </p:cNvPr>
            <p:cNvSpPr/>
            <p:nvPr/>
          </p:nvSpPr>
          <p:spPr>
            <a:xfrm>
              <a:off x="8316600" y="2195738"/>
              <a:ext cx="370275" cy="103650"/>
            </a:xfrm>
            <a:custGeom>
              <a:avLst/>
              <a:gdLst/>
              <a:ahLst/>
              <a:cxnLst/>
              <a:rect l="l" t="t" r="r" b="b"/>
              <a:pathLst>
                <a:path w="14811" h="4146" extrusionOk="0">
                  <a:moveTo>
                    <a:pt x="10808" y="1"/>
                  </a:moveTo>
                  <a:cubicBezTo>
                    <a:pt x="8565" y="1"/>
                    <a:pt x="5838" y="109"/>
                    <a:pt x="3903" y="543"/>
                  </a:cubicBezTo>
                  <a:cubicBezTo>
                    <a:pt x="0" y="1410"/>
                    <a:pt x="1435" y="4146"/>
                    <a:pt x="1435" y="4146"/>
                  </a:cubicBezTo>
                  <a:cubicBezTo>
                    <a:pt x="1435" y="4146"/>
                    <a:pt x="11709" y="3845"/>
                    <a:pt x="13076" y="3512"/>
                  </a:cubicBezTo>
                  <a:cubicBezTo>
                    <a:pt x="14444" y="3145"/>
                    <a:pt x="14811" y="109"/>
                    <a:pt x="14811" y="109"/>
                  </a:cubicBezTo>
                  <a:cubicBezTo>
                    <a:pt x="14811" y="109"/>
                    <a:pt x="13051" y="1"/>
                    <a:pt x="10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4170;p24">
              <a:extLst>
                <a:ext uri="{FF2B5EF4-FFF2-40B4-BE49-F238E27FC236}">
                  <a16:creationId xmlns:a16="http://schemas.microsoft.com/office/drawing/2014/main" id="{DE672C70-609B-505C-497E-3A1F46347D71}"/>
                </a:ext>
              </a:extLst>
            </p:cNvPr>
            <p:cNvSpPr/>
            <p:nvPr/>
          </p:nvSpPr>
          <p:spPr>
            <a:xfrm>
              <a:off x="8316600" y="2196063"/>
              <a:ext cx="370275" cy="103325"/>
            </a:xfrm>
            <a:custGeom>
              <a:avLst/>
              <a:gdLst/>
              <a:ahLst/>
              <a:cxnLst/>
              <a:rect l="l" t="t" r="r" b="b"/>
              <a:pathLst>
                <a:path w="14811" h="4133" extrusionOk="0">
                  <a:moveTo>
                    <a:pt x="10945" y="0"/>
                  </a:moveTo>
                  <a:cubicBezTo>
                    <a:pt x="8676" y="0"/>
                    <a:pt x="5877" y="104"/>
                    <a:pt x="3903" y="530"/>
                  </a:cubicBezTo>
                  <a:cubicBezTo>
                    <a:pt x="0" y="1364"/>
                    <a:pt x="1435" y="4133"/>
                    <a:pt x="1435" y="4133"/>
                  </a:cubicBezTo>
                  <a:cubicBezTo>
                    <a:pt x="1435" y="4133"/>
                    <a:pt x="11709" y="3832"/>
                    <a:pt x="13076" y="3499"/>
                  </a:cubicBezTo>
                  <a:cubicBezTo>
                    <a:pt x="13376" y="3399"/>
                    <a:pt x="13643" y="3199"/>
                    <a:pt x="13843" y="2898"/>
                  </a:cubicBezTo>
                  <a:lnTo>
                    <a:pt x="13843" y="2898"/>
                  </a:lnTo>
                  <a:cubicBezTo>
                    <a:pt x="12701" y="2968"/>
                    <a:pt x="10429" y="3091"/>
                    <a:pt x="8552" y="3091"/>
                  </a:cubicBezTo>
                  <a:cubicBezTo>
                    <a:pt x="6811" y="3091"/>
                    <a:pt x="5410" y="2985"/>
                    <a:pt x="5571" y="2631"/>
                  </a:cubicBezTo>
                  <a:cubicBezTo>
                    <a:pt x="6005" y="1798"/>
                    <a:pt x="7873" y="1898"/>
                    <a:pt x="10074" y="1831"/>
                  </a:cubicBezTo>
                  <a:cubicBezTo>
                    <a:pt x="11909" y="1764"/>
                    <a:pt x="13910" y="1564"/>
                    <a:pt x="14511" y="1497"/>
                  </a:cubicBezTo>
                  <a:cubicBezTo>
                    <a:pt x="14644" y="1030"/>
                    <a:pt x="14744" y="563"/>
                    <a:pt x="14811" y="96"/>
                  </a:cubicBezTo>
                  <a:cubicBezTo>
                    <a:pt x="14811" y="96"/>
                    <a:pt x="13122" y="0"/>
                    <a:pt x="109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4171;p24">
              <a:extLst>
                <a:ext uri="{FF2B5EF4-FFF2-40B4-BE49-F238E27FC236}">
                  <a16:creationId xmlns:a16="http://schemas.microsoft.com/office/drawing/2014/main" id="{AEAFAC2F-61C7-2DBF-771C-B3A18DEA4BAB}"/>
                </a:ext>
              </a:extLst>
            </p:cNvPr>
            <p:cNvSpPr/>
            <p:nvPr/>
          </p:nvSpPr>
          <p:spPr>
            <a:xfrm>
              <a:off x="7558500" y="2383888"/>
              <a:ext cx="126825" cy="105425"/>
            </a:xfrm>
            <a:custGeom>
              <a:avLst/>
              <a:gdLst/>
              <a:ahLst/>
              <a:cxnLst/>
              <a:rect l="l" t="t" r="r" b="b"/>
              <a:pathLst>
                <a:path w="5073" h="4217" extrusionOk="0">
                  <a:moveTo>
                    <a:pt x="800" y="0"/>
                  </a:moveTo>
                  <a:cubicBezTo>
                    <a:pt x="318" y="0"/>
                    <a:pt x="0" y="188"/>
                    <a:pt x="69" y="722"/>
                  </a:cubicBezTo>
                  <a:cubicBezTo>
                    <a:pt x="288" y="2381"/>
                    <a:pt x="4178" y="4216"/>
                    <a:pt x="4823" y="4216"/>
                  </a:cubicBezTo>
                  <a:cubicBezTo>
                    <a:pt x="4865" y="4216"/>
                    <a:pt x="4894" y="4208"/>
                    <a:pt x="4906" y="4192"/>
                  </a:cubicBezTo>
                  <a:cubicBezTo>
                    <a:pt x="5073" y="3925"/>
                    <a:pt x="4539" y="3524"/>
                    <a:pt x="4239" y="2657"/>
                  </a:cubicBezTo>
                  <a:cubicBezTo>
                    <a:pt x="4039" y="2157"/>
                    <a:pt x="3972" y="1590"/>
                    <a:pt x="4005" y="1056"/>
                  </a:cubicBezTo>
                  <a:cubicBezTo>
                    <a:pt x="4005" y="1056"/>
                    <a:pt x="1943" y="0"/>
                    <a:pt x="800" y="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4172;p24">
              <a:extLst>
                <a:ext uri="{FF2B5EF4-FFF2-40B4-BE49-F238E27FC236}">
                  <a16:creationId xmlns:a16="http://schemas.microsoft.com/office/drawing/2014/main" id="{1467A209-2414-958A-642A-064AEDD98629}"/>
                </a:ext>
              </a:extLst>
            </p:cNvPr>
            <p:cNvSpPr/>
            <p:nvPr/>
          </p:nvSpPr>
          <p:spPr>
            <a:xfrm>
              <a:off x="7559325" y="2383888"/>
              <a:ext cx="121850" cy="105625"/>
            </a:xfrm>
            <a:custGeom>
              <a:avLst/>
              <a:gdLst/>
              <a:ahLst/>
              <a:cxnLst/>
              <a:rect l="l" t="t" r="r" b="b"/>
              <a:pathLst>
                <a:path w="4874" h="4225" extrusionOk="0">
                  <a:moveTo>
                    <a:pt x="801" y="0"/>
                  </a:moveTo>
                  <a:cubicBezTo>
                    <a:pt x="319" y="0"/>
                    <a:pt x="0" y="188"/>
                    <a:pt x="70" y="722"/>
                  </a:cubicBezTo>
                  <a:cubicBezTo>
                    <a:pt x="270" y="2357"/>
                    <a:pt x="4039" y="4158"/>
                    <a:pt x="4740" y="4225"/>
                  </a:cubicBezTo>
                  <a:lnTo>
                    <a:pt x="4873" y="4192"/>
                  </a:lnTo>
                  <a:cubicBezTo>
                    <a:pt x="4873" y="4192"/>
                    <a:pt x="2638" y="2724"/>
                    <a:pt x="2905" y="2123"/>
                  </a:cubicBezTo>
                  <a:cubicBezTo>
                    <a:pt x="3018" y="1869"/>
                    <a:pt x="3396" y="1782"/>
                    <a:pt x="3793" y="1782"/>
                  </a:cubicBezTo>
                  <a:cubicBezTo>
                    <a:pt x="3864" y="1782"/>
                    <a:pt x="3935" y="1785"/>
                    <a:pt x="4006" y="1790"/>
                  </a:cubicBezTo>
                  <a:cubicBezTo>
                    <a:pt x="3972" y="1556"/>
                    <a:pt x="3972" y="1323"/>
                    <a:pt x="4006" y="1056"/>
                  </a:cubicBezTo>
                  <a:cubicBezTo>
                    <a:pt x="4006" y="1056"/>
                    <a:pt x="1943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4173;p24">
              <a:extLst>
                <a:ext uri="{FF2B5EF4-FFF2-40B4-BE49-F238E27FC236}">
                  <a16:creationId xmlns:a16="http://schemas.microsoft.com/office/drawing/2014/main" id="{C448736A-5A5D-C323-3733-D767475856AB}"/>
                </a:ext>
              </a:extLst>
            </p:cNvPr>
            <p:cNvSpPr/>
            <p:nvPr/>
          </p:nvSpPr>
          <p:spPr>
            <a:xfrm>
              <a:off x="7359250" y="2383588"/>
              <a:ext cx="437825" cy="201025"/>
            </a:xfrm>
            <a:custGeom>
              <a:avLst/>
              <a:gdLst/>
              <a:ahLst/>
              <a:cxnLst/>
              <a:rect l="l" t="t" r="r" b="b"/>
              <a:pathLst>
                <a:path w="17513" h="8041" extrusionOk="0">
                  <a:moveTo>
                    <a:pt x="15578" y="1"/>
                  </a:moveTo>
                  <a:cubicBezTo>
                    <a:pt x="15578" y="1"/>
                    <a:pt x="15778" y="5138"/>
                    <a:pt x="13243" y="5972"/>
                  </a:cubicBezTo>
                  <a:cubicBezTo>
                    <a:pt x="13036" y="6042"/>
                    <a:pt x="12795" y="6075"/>
                    <a:pt x="12526" y="6075"/>
                  </a:cubicBezTo>
                  <a:cubicBezTo>
                    <a:pt x="9515" y="6075"/>
                    <a:pt x="3102" y="1969"/>
                    <a:pt x="3102" y="1969"/>
                  </a:cubicBezTo>
                  <a:lnTo>
                    <a:pt x="0" y="4404"/>
                  </a:lnTo>
                  <a:cubicBezTo>
                    <a:pt x="0" y="4404"/>
                    <a:pt x="9192" y="8040"/>
                    <a:pt x="13295" y="8040"/>
                  </a:cubicBezTo>
                  <a:cubicBezTo>
                    <a:pt x="13907" y="8040"/>
                    <a:pt x="14406" y="7959"/>
                    <a:pt x="14744" y="7773"/>
                  </a:cubicBezTo>
                  <a:cubicBezTo>
                    <a:pt x="17313" y="6372"/>
                    <a:pt x="17513" y="167"/>
                    <a:pt x="17513" y="167"/>
                  </a:cubicBezTo>
                  <a:lnTo>
                    <a:pt x="155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4174;p24">
              <a:extLst>
                <a:ext uri="{FF2B5EF4-FFF2-40B4-BE49-F238E27FC236}">
                  <a16:creationId xmlns:a16="http://schemas.microsoft.com/office/drawing/2014/main" id="{BCBAB772-5D8F-B060-FE88-E0CA5BF19123}"/>
                </a:ext>
              </a:extLst>
            </p:cNvPr>
            <p:cNvSpPr/>
            <p:nvPr/>
          </p:nvSpPr>
          <p:spPr>
            <a:xfrm>
              <a:off x="7707000" y="2383588"/>
              <a:ext cx="90075" cy="140950"/>
            </a:xfrm>
            <a:custGeom>
              <a:avLst/>
              <a:gdLst/>
              <a:ahLst/>
              <a:cxnLst/>
              <a:rect l="l" t="t" r="r" b="b"/>
              <a:pathLst>
                <a:path w="3603" h="5638" extrusionOk="0">
                  <a:moveTo>
                    <a:pt x="1668" y="1"/>
                  </a:moveTo>
                  <a:cubicBezTo>
                    <a:pt x="1668" y="1"/>
                    <a:pt x="1835" y="4204"/>
                    <a:pt x="0" y="5638"/>
                  </a:cubicBezTo>
                  <a:cubicBezTo>
                    <a:pt x="1201" y="4971"/>
                    <a:pt x="2202" y="3136"/>
                    <a:pt x="2502" y="2636"/>
                  </a:cubicBezTo>
                  <a:cubicBezTo>
                    <a:pt x="2682" y="2366"/>
                    <a:pt x="2997" y="2231"/>
                    <a:pt x="3302" y="2231"/>
                  </a:cubicBezTo>
                  <a:cubicBezTo>
                    <a:pt x="3336" y="2231"/>
                    <a:pt x="3369" y="2232"/>
                    <a:pt x="3403" y="2236"/>
                  </a:cubicBezTo>
                  <a:cubicBezTo>
                    <a:pt x="3503" y="1535"/>
                    <a:pt x="3569" y="835"/>
                    <a:pt x="3603" y="134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4175;p24">
              <a:extLst>
                <a:ext uri="{FF2B5EF4-FFF2-40B4-BE49-F238E27FC236}">
                  <a16:creationId xmlns:a16="http://schemas.microsoft.com/office/drawing/2014/main" id="{203CE1FD-9B37-873C-0FDA-958829BF8D77}"/>
                </a:ext>
              </a:extLst>
            </p:cNvPr>
            <p:cNvSpPr/>
            <p:nvPr/>
          </p:nvSpPr>
          <p:spPr>
            <a:xfrm>
              <a:off x="7359250" y="2432788"/>
              <a:ext cx="383625" cy="151825"/>
            </a:xfrm>
            <a:custGeom>
              <a:avLst/>
              <a:gdLst/>
              <a:ahLst/>
              <a:cxnLst/>
              <a:rect l="l" t="t" r="r" b="b"/>
              <a:pathLst>
                <a:path w="15345" h="6073" extrusionOk="0">
                  <a:moveTo>
                    <a:pt x="3102" y="1"/>
                  </a:moveTo>
                  <a:lnTo>
                    <a:pt x="0" y="2436"/>
                  </a:lnTo>
                  <a:cubicBezTo>
                    <a:pt x="0" y="2436"/>
                    <a:pt x="9192" y="6072"/>
                    <a:pt x="13295" y="6072"/>
                  </a:cubicBezTo>
                  <a:cubicBezTo>
                    <a:pt x="13907" y="6072"/>
                    <a:pt x="14406" y="5991"/>
                    <a:pt x="14744" y="5805"/>
                  </a:cubicBezTo>
                  <a:cubicBezTo>
                    <a:pt x="14944" y="5705"/>
                    <a:pt x="15178" y="5538"/>
                    <a:pt x="15345" y="5371"/>
                  </a:cubicBezTo>
                  <a:lnTo>
                    <a:pt x="15345" y="5371"/>
                  </a:lnTo>
                  <a:cubicBezTo>
                    <a:pt x="15078" y="5395"/>
                    <a:pt x="14798" y="5407"/>
                    <a:pt x="14506" y="5407"/>
                  </a:cubicBezTo>
                  <a:cubicBezTo>
                    <a:pt x="10781" y="5407"/>
                    <a:pt x="5265" y="3548"/>
                    <a:pt x="4770" y="2836"/>
                  </a:cubicBezTo>
                  <a:cubicBezTo>
                    <a:pt x="4337" y="2269"/>
                    <a:pt x="4804" y="1568"/>
                    <a:pt x="5171" y="1168"/>
                  </a:cubicBezTo>
                  <a:cubicBezTo>
                    <a:pt x="3936" y="534"/>
                    <a:pt x="3102" y="1"/>
                    <a:pt x="31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4176;p24">
              <a:extLst>
                <a:ext uri="{FF2B5EF4-FFF2-40B4-BE49-F238E27FC236}">
                  <a16:creationId xmlns:a16="http://schemas.microsoft.com/office/drawing/2014/main" id="{A4F3A85A-1797-C63E-C19F-7FADE77B0EA2}"/>
                </a:ext>
              </a:extLst>
            </p:cNvPr>
            <p:cNvSpPr/>
            <p:nvPr/>
          </p:nvSpPr>
          <p:spPr>
            <a:xfrm>
              <a:off x="7042340" y="2045836"/>
              <a:ext cx="1706253" cy="788154"/>
            </a:xfrm>
            <a:custGeom>
              <a:avLst/>
              <a:gdLst/>
              <a:ahLst/>
              <a:cxnLst/>
              <a:rect l="l" t="t" r="r" b="b"/>
              <a:pathLst>
                <a:path w="68250" h="31526" extrusionOk="0">
                  <a:moveTo>
                    <a:pt x="66294" y="1"/>
                  </a:moveTo>
                  <a:cubicBezTo>
                    <a:pt x="63807" y="1"/>
                    <a:pt x="15311" y="1902"/>
                    <a:pt x="15311" y="1902"/>
                  </a:cubicBezTo>
                  <a:lnTo>
                    <a:pt x="12810" y="3070"/>
                  </a:lnTo>
                  <a:cubicBezTo>
                    <a:pt x="12810" y="3070"/>
                    <a:pt x="7239" y="6339"/>
                    <a:pt x="4871" y="11209"/>
                  </a:cubicBezTo>
                  <a:cubicBezTo>
                    <a:pt x="2502" y="16079"/>
                    <a:pt x="1" y="20616"/>
                    <a:pt x="1702" y="25653"/>
                  </a:cubicBezTo>
                  <a:cubicBezTo>
                    <a:pt x="2974" y="29419"/>
                    <a:pt x="6783" y="31526"/>
                    <a:pt x="9781" y="31526"/>
                  </a:cubicBezTo>
                  <a:cubicBezTo>
                    <a:pt x="10792" y="31526"/>
                    <a:pt x="11711" y="31286"/>
                    <a:pt x="12409" y="30790"/>
                  </a:cubicBezTo>
                  <a:cubicBezTo>
                    <a:pt x="15211" y="28855"/>
                    <a:pt x="12409" y="23851"/>
                    <a:pt x="12543" y="21116"/>
                  </a:cubicBezTo>
                  <a:cubicBezTo>
                    <a:pt x="12676" y="18381"/>
                    <a:pt x="16012" y="16079"/>
                    <a:pt x="18814" y="15445"/>
                  </a:cubicBezTo>
                  <a:cubicBezTo>
                    <a:pt x="21583" y="14845"/>
                    <a:pt x="51804" y="13044"/>
                    <a:pt x="52671" y="12376"/>
                  </a:cubicBezTo>
                  <a:cubicBezTo>
                    <a:pt x="53539" y="11709"/>
                    <a:pt x="53605" y="7173"/>
                    <a:pt x="57041" y="7006"/>
                  </a:cubicBezTo>
                  <a:cubicBezTo>
                    <a:pt x="60444" y="6839"/>
                    <a:pt x="66982" y="7273"/>
                    <a:pt x="67615" y="5338"/>
                  </a:cubicBezTo>
                  <a:cubicBezTo>
                    <a:pt x="68249" y="3403"/>
                    <a:pt x="68049" y="34"/>
                    <a:pt x="66348" y="1"/>
                  </a:cubicBezTo>
                  <a:cubicBezTo>
                    <a:pt x="66333" y="1"/>
                    <a:pt x="66315" y="1"/>
                    <a:pt x="66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1" name="Google Shape;4177;p24">
              <a:extLst>
                <a:ext uri="{FF2B5EF4-FFF2-40B4-BE49-F238E27FC236}">
                  <a16:creationId xmlns:a16="http://schemas.microsoft.com/office/drawing/2014/main" id="{ED4268BB-BF40-404C-8E6D-0FA939E6931C}"/>
                </a:ext>
              </a:extLst>
            </p:cNvPr>
            <p:cNvSpPr/>
            <p:nvPr/>
          </p:nvSpPr>
          <p:spPr>
            <a:xfrm>
              <a:off x="7329225" y="2117538"/>
              <a:ext cx="698025" cy="233300"/>
            </a:xfrm>
            <a:custGeom>
              <a:avLst/>
              <a:gdLst/>
              <a:ahLst/>
              <a:cxnLst/>
              <a:rect l="l" t="t" r="r" b="b"/>
              <a:pathLst>
                <a:path w="27921" h="9332" extrusionOk="0">
                  <a:moveTo>
                    <a:pt x="13351" y="1"/>
                  </a:moveTo>
                  <a:cubicBezTo>
                    <a:pt x="13315" y="1"/>
                    <a:pt x="13279" y="1"/>
                    <a:pt x="13243" y="2"/>
                  </a:cubicBezTo>
                  <a:cubicBezTo>
                    <a:pt x="11442" y="35"/>
                    <a:pt x="12176" y="2137"/>
                    <a:pt x="12176" y="2137"/>
                  </a:cubicBezTo>
                  <a:cubicBezTo>
                    <a:pt x="12176" y="2137"/>
                    <a:pt x="9485" y="876"/>
                    <a:pt x="8092" y="876"/>
                  </a:cubicBezTo>
                  <a:cubicBezTo>
                    <a:pt x="7851" y="876"/>
                    <a:pt x="7648" y="914"/>
                    <a:pt x="7506" y="1002"/>
                  </a:cubicBezTo>
                  <a:cubicBezTo>
                    <a:pt x="6505" y="1569"/>
                    <a:pt x="7639" y="2704"/>
                    <a:pt x="7639" y="2704"/>
                  </a:cubicBezTo>
                  <a:cubicBezTo>
                    <a:pt x="7639" y="2704"/>
                    <a:pt x="2602" y="3771"/>
                    <a:pt x="1301" y="4472"/>
                  </a:cubicBezTo>
                  <a:cubicBezTo>
                    <a:pt x="0" y="5139"/>
                    <a:pt x="134" y="6640"/>
                    <a:pt x="301" y="8074"/>
                  </a:cubicBezTo>
                  <a:cubicBezTo>
                    <a:pt x="428" y="9171"/>
                    <a:pt x="1004" y="9331"/>
                    <a:pt x="2908" y="9331"/>
                  </a:cubicBezTo>
                  <a:cubicBezTo>
                    <a:pt x="3494" y="9331"/>
                    <a:pt x="4207" y="9316"/>
                    <a:pt x="5071" y="9308"/>
                  </a:cubicBezTo>
                  <a:cubicBezTo>
                    <a:pt x="8707" y="9308"/>
                    <a:pt x="26920" y="7307"/>
                    <a:pt x="27520" y="6907"/>
                  </a:cubicBezTo>
                  <a:cubicBezTo>
                    <a:pt x="27854" y="6706"/>
                    <a:pt x="27920" y="5973"/>
                    <a:pt x="27887" y="5339"/>
                  </a:cubicBezTo>
                  <a:cubicBezTo>
                    <a:pt x="27855" y="4759"/>
                    <a:pt x="27386" y="4303"/>
                    <a:pt x="26813" y="4303"/>
                  </a:cubicBezTo>
                  <a:cubicBezTo>
                    <a:pt x="26793" y="4303"/>
                    <a:pt x="26773" y="4304"/>
                    <a:pt x="26753" y="4305"/>
                  </a:cubicBezTo>
                  <a:lnTo>
                    <a:pt x="19314" y="4572"/>
                  </a:lnTo>
                  <a:cubicBezTo>
                    <a:pt x="19081" y="3704"/>
                    <a:pt x="18680" y="2904"/>
                    <a:pt x="18147" y="2203"/>
                  </a:cubicBezTo>
                  <a:cubicBezTo>
                    <a:pt x="16936" y="829"/>
                    <a:pt x="15180" y="1"/>
                    <a:pt x="13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4178;p24">
              <a:extLst>
                <a:ext uri="{FF2B5EF4-FFF2-40B4-BE49-F238E27FC236}">
                  <a16:creationId xmlns:a16="http://schemas.microsoft.com/office/drawing/2014/main" id="{176781FC-AD18-45EC-19FD-484D0A15329D}"/>
                </a:ext>
              </a:extLst>
            </p:cNvPr>
            <p:cNvSpPr/>
            <p:nvPr/>
          </p:nvSpPr>
          <p:spPr>
            <a:xfrm>
              <a:off x="7354250" y="2142538"/>
              <a:ext cx="658100" cy="187150"/>
            </a:xfrm>
            <a:custGeom>
              <a:avLst/>
              <a:gdLst/>
              <a:ahLst/>
              <a:cxnLst/>
              <a:rect l="l" t="t" r="r" b="b"/>
              <a:pathLst>
                <a:path w="26324" h="7486" extrusionOk="0">
                  <a:moveTo>
                    <a:pt x="12559" y="0"/>
                  </a:moveTo>
                  <a:cubicBezTo>
                    <a:pt x="12280" y="0"/>
                    <a:pt x="12079" y="62"/>
                    <a:pt x="12009" y="203"/>
                  </a:cubicBezTo>
                  <a:cubicBezTo>
                    <a:pt x="11675" y="803"/>
                    <a:pt x="12576" y="2304"/>
                    <a:pt x="12576" y="2304"/>
                  </a:cubicBezTo>
                  <a:cubicBezTo>
                    <a:pt x="12576" y="2304"/>
                    <a:pt x="8560" y="692"/>
                    <a:pt x="7734" y="692"/>
                  </a:cubicBezTo>
                  <a:cubicBezTo>
                    <a:pt x="7695" y="692"/>
                    <a:pt x="7663" y="695"/>
                    <a:pt x="7639" y="703"/>
                  </a:cubicBezTo>
                  <a:cubicBezTo>
                    <a:pt x="6905" y="936"/>
                    <a:pt x="8640" y="2371"/>
                    <a:pt x="8640" y="2371"/>
                  </a:cubicBezTo>
                  <a:lnTo>
                    <a:pt x="1268" y="4139"/>
                  </a:lnTo>
                  <a:cubicBezTo>
                    <a:pt x="1268" y="4139"/>
                    <a:pt x="334" y="4305"/>
                    <a:pt x="167" y="4806"/>
                  </a:cubicBezTo>
                  <a:cubicBezTo>
                    <a:pt x="33" y="5340"/>
                    <a:pt x="0" y="7274"/>
                    <a:pt x="801" y="7441"/>
                  </a:cubicBezTo>
                  <a:cubicBezTo>
                    <a:pt x="944" y="7472"/>
                    <a:pt x="1237" y="7486"/>
                    <a:pt x="1642" y="7486"/>
                  </a:cubicBezTo>
                  <a:cubicBezTo>
                    <a:pt x="3410" y="7486"/>
                    <a:pt x="7299" y="7225"/>
                    <a:pt x="10041" y="7007"/>
                  </a:cubicBezTo>
                  <a:cubicBezTo>
                    <a:pt x="13410" y="6707"/>
                    <a:pt x="25318" y="5440"/>
                    <a:pt x="25819" y="5173"/>
                  </a:cubicBezTo>
                  <a:cubicBezTo>
                    <a:pt x="26323" y="4889"/>
                    <a:pt x="26082" y="4097"/>
                    <a:pt x="25518" y="4097"/>
                  </a:cubicBezTo>
                  <a:cubicBezTo>
                    <a:pt x="25486" y="4097"/>
                    <a:pt x="25452" y="4100"/>
                    <a:pt x="25418" y="4105"/>
                  </a:cubicBezTo>
                  <a:cubicBezTo>
                    <a:pt x="24684" y="4172"/>
                    <a:pt x="17746" y="4572"/>
                    <a:pt x="17746" y="4572"/>
                  </a:cubicBezTo>
                  <a:cubicBezTo>
                    <a:pt x="17746" y="4572"/>
                    <a:pt x="16979" y="2404"/>
                    <a:pt x="16012" y="1437"/>
                  </a:cubicBezTo>
                  <a:cubicBezTo>
                    <a:pt x="15244" y="670"/>
                    <a:pt x="13477" y="0"/>
                    <a:pt x="12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4179;p24">
              <a:extLst>
                <a:ext uri="{FF2B5EF4-FFF2-40B4-BE49-F238E27FC236}">
                  <a16:creationId xmlns:a16="http://schemas.microsoft.com/office/drawing/2014/main" id="{955C662A-53CD-43BA-0C7F-A8830426F098}"/>
                </a:ext>
              </a:extLst>
            </p:cNvPr>
            <p:cNvSpPr/>
            <p:nvPr/>
          </p:nvSpPr>
          <p:spPr>
            <a:xfrm>
              <a:off x="7536875" y="2159938"/>
              <a:ext cx="136775" cy="55225"/>
            </a:xfrm>
            <a:custGeom>
              <a:avLst/>
              <a:gdLst/>
              <a:ahLst/>
              <a:cxnLst/>
              <a:rect l="l" t="t" r="r" b="b"/>
              <a:pathLst>
                <a:path w="5471" h="2209" extrusionOk="0">
                  <a:moveTo>
                    <a:pt x="361" y="1"/>
                  </a:moveTo>
                  <a:cubicBezTo>
                    <a:pt x="337" y="1"/>
                    <a:pt x="316" y="3"/>
                    <a:pt x="301" y="7"/>
                  </a:cubicBezTo>
                  <a:cubicBezTo>
                    <a:pt x="0" y="107"/>
                    <a:pt x="134" y="374"/>
                    <a:pt x="367" y="707"/>
                  </a:cubicBezTo>
                  <a:cubicBezTo>
                    <a:pt x="1768" y="1074"/>
                    <a:pt x="4570" y="2208"/>
                    <a:pt x="4570" y="2208"/>
                  </a:cubicBezTo>
                  <a:cubicBezTo>
                    <a:pt x="4570" y="2208"/>
                    <a:pt x="5471" y="2142"/>
                    <a:pt x="5271" y="1608"/>
                  </a:cubicBezTo>
                  <a:cubicBezTo>
                    <a:pt x="3989" y="1128"/>
                    <a:pt x="955" y="1"/>
                    <a:pt x="361" y="1"/>
                  </a:cubicBez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4180;p24">
              <a:extLst>
                <a:ext uri="{FF2B5EF4-FFF2-40B4-BE49-F238E27FC236}">
                  <a16:creationId xmlns:a16="http://schemas.microsoft.com/office/drawing/2014/main" id="{C525F82B-BD68-88FA-9EA2-100CE4EE18BB}"/>
                </a:ext>
              </a:extLst>
            </p:cNvPr>
            <p:cNvSpPr/>
            <p:nvPr/>
          </p:nvSpPr>
          <p:spPr>
            <a:xfrm>
              <a:off x="7651950" y="2142538"/>
              <a:ext cx="361175" cy="131825"/>
            </a:xfrm>
            <a:custGeom>
              <a:avLst/>
              <a:gdLst/>
              <a:ahLst/>
              <a:cxnLst/>
              <a:rect l="l" t="t" r="r" b="b"/>
              <a:pathLst>
                <a:path w="14447" h="5273" extrusionOk="0">
                  <a:moveTo>
                    <a:pt x="651" y="0"/>
                  </a:moveTo>
                  <a:cubicBezTo>
                    <a:pt x="372" y="0"/>
                    <a:pt x="171" y="62"/>
                    <a:pt x="101" y="203"/>
                  </a:cubicBezTo>
                  <a:cubicBezTo>
                    <a:pt x="34" y="336"/>
                    <a:pt x="1" y="469"/>
                    <a:pt x="34" y="603"/>
                  </a:cubicBezTo>
                  <a:cubicBezTo>
                    <a:pt x="1268" y="703"/>
                    <a:pt x="2436" y="1203"/>
                    <a:pt x="3403" y="2004"/>
                  </a:cubicBezTo>
                  <a:cubicBezTo>
                    <a:pt x="4370" y="3005"/>
                    <a:pt x="5138" y="5173"/>
                    <a:pt x="5138" y="5173"/>
                  </a:cubicBezTo>
                  <a:cubicBezTo>
                    <a:pt x="5138" y="5173"/>
                    <a:pt x="12076" y="4772"/>
                    <a:pt x="12810" y="4706"/>
                  </a:cubicBezTo>
                  <a:cubicBezTo>
                    <a:pt x="12848" y="4699"/>
                    <a:pt x="12886" y="4695"/>
                    <a:pt x="12923" y="4695"/>
                  </a:cubicBezTo>
                  <a:cubicBezTo>
                    <a:pt x="13242" y="4695"/>
                    <a:pt x="13507" y="4944"/>
                    <a:pt x="13477" y="5273"/>
                  </a:cubicBezTo>
                  <a:cubicBezTo>
                    <a:pt x="13610" y="5273"/>
                    <a:pt x="13777" y="5239"/>
                    <a:pt x="13911" y="5173"/>
                  </a:cubicBezTo>
                  <a:cubicBezTo>
                    <a:pt x="14447" y="4889"/>
                    <a:pt x="14207" y="4097"/>
                    <a:pt x="13615" y="4097"/>
                  </a:cubicBezTo>
                  <a:cubicBezTo>
                    <a:pt x="13581" y="4097"/>
                    <a:pt x="13546" y="4100"/>
                    <a:pt x="13510" y="4105"/>
                  </a:cubicBezTo>
                  <a:cubicBezTo>
                    <a:pt x="12776" y="4172"/>
                    <a:pt x="5838" y="4572"/>
                    <a:pt x="5838" y="4572"/>
                  </a:cubicBezTo>
                  <a:cubicBezTo>
                    <a:pt x="5838" y="4572"/>
                    <a:pt x="5071" y="2404"/>
                    <a:pt x="4104" y="1437"/>
                  </a:cubicBezTo>
                  <a:cubicBezTo>
                    <a:pt x="3336" y="670"/>
                    <a:pt x="1569" y="0"/>
                    <a:pt x="651" y="0"/>
                  </a:cubicBez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4181;p24">
              <a:extLst>
                <a:ext uri="{FF2B5EF4-FFF2-40B4-BE49-F238E27FC236}">
                  <a16:creationId xmlns:a16="http://schemas.microsoft.com/office/drawing/2014/main" id="{4195157E-C009-A8C8-43CF-7F2776F8B0F6}"/>
                </a:ext>
              </a:extLst>
            </p:cNvPr>
            <p:cNvSpPr/>
            <p:nvPr/>
          </p:nvSpPr>
          <p:spPr>
            <a:xfrm>
              <a:off x="7358400" y="2201788"/>
              <a:ext cx="216850" cy="61750"/>
            </a:xfrm>
            <a:custGeom>
              <a:avLst/>
              <a:gdLst/>
              <a:ahLst/>
              <a:cxnLst/>
              <a:rect l="l" t="t" r="r" b="b"/>
              <a:pathLst>
                <a:path w="8674" h="2470" extrusionOk="0">
                  <a:moveTo>
                    <a:pt x="8440" y="1"/>
                  </a:moveTo>
                  <a:lnTo>
                    <a:pt x="1102" y="1769"/>
                  </a:lnTo>
                  <a:cubicBezTo>
                    <a:pt x="1102" y="1769"/>
                    <a:pt x="168" y="1935"/>
                    <a:pt x="1" y="2436"/>
                  </a:cubicBezTo>
                  <a:cubicBezTo>
                    <a:pt x="1" y="2436"/>
                    <a:pt x="1" y="2469"/>
                    <a:pt x="1" y="2469"/>
                  </a:cubicBezTo>
                  <a:cubicBezTo>
                    <a:pt x="134" y="2436"/>
                    <a:pt x="268" y="2369"/>
                    <a:pt x="401" y="2369"/>
                  </a:cubicBezTo>
                  <a:lnTo>
                    <a:pt x="7740" y="601"/>
                  </a:lnTo>
                  <a:cubicBezTo>
                    <a:pt x="7740" y="601"/>
                    <a:pt x="8674" y="201"/>
                    <a:pt x="8440" y="1"/>
                  </a:cubicBez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4182;p24">
              <a:extLst>
                <a:ext uri="{FF2B5EF4-FFF2-40B4-BE49-F238E27FC236}">
                  <a16:creationId xmlns:a16="http://schemas.microsoft.com/office/drawing/2014/main" id="{0AD735AA-FFE7-581B-D613-CBA310F749E4}"/>
                </a:ext>
              </a:extLst>
            </p:cNvPr>
            <p:cNvSpPr/>
            <p:nvPr/>
          </p:nvSpPr>
          <p:spPr>
            <a:xfrm>
              <a:off x="7281700" y="2043188"/>
              <a:ext cx="205475" cy="229075"/>
            </a:xfrm>
            <a:custGeom>
              <a:avLst/>
              <a:gdLst/>
              <a:ahLst/>
              <a:cxnLst/>
              <a:rect l="l" t="t" r="r" b="b"/>
              <a:pathLst>
                <a:path w="8219" h="9163" extrusionOk="0">
                  <a:moveTo>
                    <a:pt x="2020" y="0"/>
                  </a:moveTo>
                  <a:cubicBezTo>
                    <a:pt x="1957" y="0"/>
                    <a:pt x="1895" y="2"/>
                    <a:pt x="1835" y="7"/>
                  </a:cubicBezTo>
                  <a:cubicBezTo>
                    <a:pt x="0" y="140"/>
                    <a:pt x="534" y="807"/>
                    <a:pt x="1401" y="1274"/>
                  </a:cubicBezTo>
                  <a:cubicBezTo>
                    <a:pt x="2268" y="1708"/>
                    <a:pt x="3869" y="2809"/>
                    <a:pt x="3803" y="5644"/>
                  </a:cubicBezTo>
                  <a:cubicBezTo>
                    <a:pt x="3803" y="5644"/>
                    <a:pt x="2268" y="8847"/>
                    <a:pt x="5170" y="9147"/>
                  </a:cubicBezTo>
                  <a:cubicBezTo>
                    <a:pt x="5277" y="9158"/>
                    <a:pt x="5380" y="9163"/>
                    <a:pt x="5480" y="9163"/>
                  </a:cubicBezTo>
                  <a:cubicBezTo>
                    <a:pt x="8115" y="9163"/>
                    <a:pt x="8219" y="5443"/>
                    <a:pt x="7672" y="3643"/>
                  </a:cubicBezTo>
                  <a:cubicBezTo>
                    <a:pt x="7124" y="1837"/>
                    <a:pt x="3864" y="0"/>
                    <a:pt x="20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4183;p24">
              <a:extLst>
                <a:ext uri="{FF2B5EF4-FFF2-40B4-BE49-F238E27FC236}">
                  <a16:creationId xmlns:a16="http://schemas.microsoft.com/office/drawing/2014/main" id="{5192252D-EBE9-019D-9A8B-52EA17E1079C}"/>
                </a:ext>
              </a:extLst>
            </p:cNvPr>
            <p:cNvSpPr/>
            <p:nvPr/>
          </p:nvSpPr>
          <p:spPr>
            <a:xfrm>
              <a:off x="7285025" y="2045013"/>
              <a:ext cx="176825" cy="227375"/>
            </a:xfrm>
            <a:custGeom>
              <a:avLst/>
              <a:gdLst/>
              <a:ahLst/>
              <a:cxnLst/>
              <a:rect l="l" t="t" r="r" b="b"/>
              <a:pathLst>
                <a:path w="7073" h="9095" extrusionOk="0">
                  <a:moveTo>
                    <a:pt x="1168" y="1"/>
                  </a:moveTo>
                  <a:lnTo>
                    <a:pt x="1168" y="1"/>
                  </a:lnTo>
                  <a:cubicBezTo>
                    <a:pt x="0" y="201"/>
                    <a:pt x="501" y="768"/>
                    <a:pt x="1268" y="1168"/>
                  </a:cubicBezTo>
                  <a:cubicBezTo>
                    <a:pt x="2135" y="1602"/>
                    <a:pt x="3703" y="2736"/>
                    <a:pt x="3670" y="5571"/>
                  </a:cubicBezTo>
                  <a:cubicBezTo>
                    <a:pt x="3670" y="5571"/>
                    <a:pt x="2135" y="8774"/>
                    <a:pt x="5037" y="9074"/>
                  </a:cubicBezTo>
                  <a:cubicBezTo>
                    <a:pt x="5142" y="9087"/>
                    <a:pt x="5247" y="9094"/>
                    <a:pt x="5351" y="9094"/>
                  </a:cubicBezTo>
                  <a:cubicBezTo>
                    <a:pt x="6009" y="9094"/>
                    <a:pt x="6640" y="8821"/>
                    <a:pt x="7072" y="8273"/>
                  </a:cubicBezTo>
                  <a:lnTo>
                    <a:pt x="7072" y="8273"/>
                  </a:lnTo>
                  <a:cubicBezTo>
                    <a:pt x="6744" y="8450"/>
                    <a:pt x="6396" y="8531"/>
                    <a:pt x="6044" y="8531"/>
                  </a:cubicBezTo>
                  <a:cubicBezTo>
                    <a:pt x="5931" y="8531"/>
                    <a:pt x="5818" y="8523"/>
                    <a:pt x="5705" y="8507"/>
                  </a:cubicBezTo>
                  <a:cubicBezTo>
                    <a:pt x="2802" y="8206"/>
                    <a:pt x="4337" y="5004"/>
                    <a:pt x="4337" y="5004"/>
                  </a:cubicBezTo>
                  <a:cubicBezTo>
                    <a:pt x="4370" y="2169"/>
                    <a:pt x="2802" y="1068"/>
                    <a:pt x="1935" y="601"/>
                  </a:cubicBezTo>
                  <a:cubicBezTo>
                    <a:pt x="1635" y="468"/>
                    <a:pt x="1368" y="267"/>
                    <a:pt x="1168" y="1"/>
                  </a:cubicBez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4184;p24">
              <a:extLst>
                <a:ext uri="{FF2B5EF4-FFF2-40B4-BE49-F238E27FC236}">
                  <a16:creationId xmlns:a16="http://schemas.microsoft.com/office/drawing/2014/main" id="{042AEAD4-8BFF-45DE-A19F-FA2AD04FBBC7}"/>
                </a:ext>
              </a:extLst>
            </p:cNvPr>
            <p:cNvSpPr/>
            <p:nvPr/>
          </p:nvSpPr>
          <p:spPr>
            <a:xfrm>
              <a:off x="7375100" y="2068363"/>
              <a:ext cx="86750" cy="130950"/>
            </a:xfrm>
            <a:custGeom>
              <a:avLst/>
              <a:gdLst/>
              <a:ahLst/>
              <a:cxnLst/>
              <a:rect l="l" t="t" r="r" b="b"/>
              <a:pathLst>
                <a:path w="3470" h="5238" extrusionOk="0">
                  <a:moveTo>
                    <a:pt x="0" y="1"/>
                  </a:moveTo>
                  <a:lnTo>
                    <a:pt x="267" y="167"/>
                  </a:lnTo>
                  <a:cubicBezTo>
                    <a:pt x="467" y="301"/>
                    <a:pt x="667" y="434"/>
                    <a:pt x="901" y="601"/>
                  </a:cubicBezTo>
                  <a:cubicBezTo>
                    <a:pt x="1001" y="668"/>
                    <a:pt x="1134" y="801"/>
                    <a:pt x="1268" y="901"/>
                  </a:cubicBezTo>
                  <a:cubicBezTo>
                    <a:pt x="1434" y="1001"/>
                    <a:pt x="1568" y="1135"/>
                    <a:pt x="1701" y="1268"/>
                  </a:cubicBezTo>
                  <a:cubicBezTo>
                    <a:pt x="1835" y="1402"/>
                    <a:pt x="1968" y="1535"/>
                    <a:pt x="2068" y="1668"/>
                  </a:cubicBezTo>
                  <a:lnTo>
                    <a:pt x="2268" y="1902"/>
                  </a:lnTo>
                  <a:lnTo>
                    <a:pt x="2435" y="2169"/>
                  </a:lnTo>
                  <a:cubicBezTo>
                    <a:pt x="2535" y="2336"/>
                    <a:pt x="2635" y="2502"/>
                    <a:pt x="2735" y="2669"/>
                  </a:cubicBezTo>
                  <a:cubicBezTo>
                    <a:pt x="2835" y="2836"/>
                    <a:pt x="2902" y="3036"/>
                    <a:pt x="2969" y="3203"/>
                  </a:cubicBezTo>
                  <a:cubicBezTo>
                    <a:pt x="3036" y="3370"/>
                    <a:pt x="3069" y="3570"/>
                    <a:pt x="3102" y="3737"/>
                  </a:cubicBezTo>
                  <a:cubicBezTo>
                    <a:pt x="3169" y="3903"/>
                    <a:pt x="3202" y="4037"/>
                    <a:pt x="3202" y="4204"/>
                  </a:cubicBezTo>
                  <a:cubicBezTo>
                    <a:pt x="3236" y="4337"/>
                    <a:pt x="3269" y="4504"/>
                    <a:pt x="3302" y="4637"/>
                  </a:cubicBezTo>
                  <a:cubicBezTo>
                    <a:pt x="3336" y="4771"/>
                    <a:pt x="3336" y="4871"/>
                    <a:pt x="3336" y="4971"/>
                  </a:cubicBezTo>
                  <a:cubicBezTo>
                    <a:pt x="3369" y="5138"/>
                    <a:pt x="3369" y="5238"/>
                    <a:pt x="3369" y="5238"/>
                  </a:cubicBezTo>
                  <a:cubicBezTo>
                    <a:pt x="3369" y="5238"/>
                    <a:pt x="3369" y="5138"/>
                    <a:pt x="3402" y="4971"/>
                  </a:cubicBezTo>
                  <a:cubicBezTo>
                    <a:pt x="3402" y="4871"/>
                    <a:pt x="3436" y="4771"/>
                    <a:pt x="3436" y="4637"/>
                  </a:cubicBezTo>
                  <a:cubicBezTo>
                    <a:pt x="3469" y="4470"/>
                    <a:pt x="3469" y="4337"/>
                    <a:pt x="3436" y="4204"/>
                  </a:cubicBezTo>
                  <a:cubicBezTo>
                    <a:pt x="3436" y="4003"/>
                    <a:pt x="3436" y="3837"/>
                    <a:pt x="3402" y="3670"/>
                  </a:cubicBezTo>
                  <a:cubicBezTo>
                    <a:pt x="3369" y="3470"/>
                    <a:pt x="3336" y="3270"/>
                    <a:pt x="3302" y="3069"/>
                  </a:cubicBezTo>
                  <a:cubicBezTo>
                    <a:pt x="3169" y="2669"/>
                    <a:pt x="3002" y="2269"/>
                    <a:pt x="2769" y="1902"/>
                  </a:cubicBezTo>
                  <a:lnTo>
                    <a:pt x="2602" y="1635"/>
                  </a:lnTo>
                  <a:lnTo>
                    <a:pt x="2368" y="1402"/>
                  </a:lnTo>
                  <a:cubicBezTo>
                    <a:pt x="2235" y="1235"/>
                    <a:pt x="2102" y="1101"/>
                    <a:pt x="1935" y="968"/>
                  </a:cubicBezTo>
                  <a:cubicBezTo>
                    <a:pt x="1768" y="835"/>
                    <a:pt x="1635" y="701"/>
                    <a:pt x="1468" y="601"/>
                  </a:cubicBezTo>
                  <a:cubicBezTo>
                    <a:pt x="1301" y="501"/>
                    <a:pt x="1168" y="434"/>
                    <a:pt x="1001" y="368"/>
                  </a:cubicBezTo>
                  <a:cubicBezTo>
                    <a:pt x="767" y="234"/>
                    <a:pt x="534" y="134"/>
                    <a:pt x="300" y="67"/>
                  </a:cubicBezTo>
                  <a:cubicBezTo>
                    <a:pt x="200" y="34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4185;p24">
              <a:extLst>
                <a:ext uri="{FF2B5EF4-FFF2-40B4-BE49-F238E27FC236}">
                  <a16:creationId xmlns:a16="http://schemas.microsoft.com/office/drawing/2014/main" id="{5E1F32F1-4620-8CA9-30A4-B19CB9B92D2F}"/>
                </a:ext>
              </a:extLst>
            </p:cNvPr>
            <p:cNvSpPr/>
            <p:nvPr/>
          </p:nvSpPr>
          <p:spPr>
            <a:xfrm>
              <a:off x="7124900" y="2214313"/>
              <a:ext cx="182675" cy="321075"/>
            </a:xfrm>
            <a:custGeom>
              <a:avLst/>
              <a:gdLst/>
              <a:ahLst/>
              <a:cxnLst/>
              <a:rect l="l" t="t" r="r" b="b"/>
              <a:pathLst>
                <a:path w="7307" h="12843" extrusionOk="0">
                  <a:moveTo>
                    <a:pt x="7306" y="0"/>
                  </a:moveTo>
                  <a:lnTo>
                    <a:pt x="7306" y="0"/>
                  </a:lnTo>
                  <a:cubicBezTo>
                    <a:pt x="7306" y="0"/>
                    <a:pt x="7139" y="167"/>
                    <a:pt x="6839" y="434"/>
                  </a:cubicBezTo>
                  <a:cubicBezTo>
                    <a:pt x="6539" y="734"/>
                    <a:pt x="6105" y="1134"/>
                    <a:pt x="5638" y="1668"/>
                  </a:cubicBezTo>
                  <a:cubicBezTo>
                    <a:pt x="5171" y="2202"/>
                    <a:pt x="4604" y="2802"/>
                    <a:pt x="4070" y="3503"/>
                  </a:cubicBezTo>
                  <a:cubicBezTo>
                    <a:pt x="3804" y="3870"/>
                    <a:pt x="3537" y="4236"/>
                    <a:pt x="3270" y="4603"/>
                  </a:cubicBezTo>
                  <a:cubicBezTo>
                    <a:pt x="3003" y="5004"/>
                    <a:pt x="2736" y="5404"/>
                    <a:pt x="2503" y="5771"/>
                  </a:cubicBezTo>
                  <a:cubicBezTo>
                    <a:pt x="2236" y="6171"/>
                    <a:pt x="2002" y="6605"/>
                    <a:pt x="1802" y="7005"/>
                  </a:cubicBezTo>
                  <a:cubicBezTo>
                    <a:pt x="1569" y="7439"/>
                    <a:pt x="1335" y="7839"/>
                    <a:pt x="1168" y="8239"/>
                  </a:cubicBezTo>
                  <a:cubicBezTo>
                    <a:pt x="1002" y="8640"/>
                    <a:pt x="835" y="9040"/>
                    <a:pt x="701" y="9407"/>
                  </a:cubicBezTo>
                  <a:lnTo>
                    <a:pt x="368" y="10508"/>
                  </a:lnTo>
                  <a:cubicBezTo>
                    <a:pt x="268" y="10875"/>
                    <a:pt x="201" y="11175"/>
                    <a:pt x="168" y="11475"/>
                  </a:cubicBezTo>
                  <a:cubicBezTo>
                    <a:pt x="101" y="11708"/>
                    <a:pt x="68" y="11942"/>
                    <a:pt x="68" y="12209"/>
                  </a:cubicBezTo>
                  <a:cubicBezTo>
                    <a:pt x="1" y="12609"/>
                    <a:pt x="1" y="12843"/>
                    <a:pt x="1" y="12843"/>
                  </a:cubicBezTo>
                  <a:cubicBezTo>
                    <a:pt x="1" y="12843"/>
                    <a:pt x="68" y="12642"/>
                    <a:pt x="134" y="12209"/>
                  </a:cubicBezTo>
                  <a:cubicBezTo>
                    <a:pt x="168" y="11975"/>
                    <a:pt x="234" y="11742"/>
                    <a:pt x="301" y="11508"/>
                  </a:cubicBezTo>
                  <a:cubicBezTo>
                    <a:pt x="401" y="11208"/>
                    <a:pt x="501" y="10908"/>
                    <a:pt x="568" y="10574"/>
                  </a:cubicBezTo>
                  <a:lnTo>
                    <a:pt x="1002" y="9540"/>
                  </a:lnTo>
                  <a:cubicBezTo>
                    <a:pt x="1168" y="9173"/>
                    <a:pt x="1302" y="8773"/>
                    <a:pt x="1535" y="8373"/>
                  </a:cubicBezTo>
                  <a:cubicBezTo>
                    <a:pt x="1735" y="8006"/>
                    <a:pt x="1902" y="7606"/>
                    <a:pt x="2136" y="7205"/>
                  </a:cubicBezTo>
                  <a:cubicBezTo>
                    <a:pt x="2369" y="6805"/>
                    <a:pt x="2603" y="6405"/>
                    <a:pt x="2870" y="6004"/>
                  </a:cubicBezTo>
                  <a:cubicBezTo>
                    <a:pt x="3103" y="5604"/>
                    <a:pt x="3370" y="5204"/>
                    <a:pt x="3603" y="4837"/>
                  </a:cubicBezTo>
                  <a:cubicBezTo>
                    <a:pt x="3870" y="4470"/>
                    <a:pt x="4137" y="4070"/>
                    <a:pt x="4371" y="3736"/>
                  </a:cubicBezTo>
                  <a:cubicBezTo>
                    <a:pt x="4904" y="3036"/>
                    <a:pt x="5371" y="2368"/>
                    <a:pt x="5838" y="1835"/>
                  </a:cubicBezTo>
                  <a:cubicBezTo>
                    <a:pt x="6272" y="1268"/>
                    <a:pt x="6639" y="801"/>
                    <a:pt x="6906" y="500"/>
                  </a:cubicBezTo>
                  <a:lnTo>
                    <a:pt x="7306" y="0"/>
                  </a:ln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4186;p24">
              <a:extLst>
                <a:ext uri="{FF2B5EF4-FFF2-40B4-BE49-F238E27FC236}">
                  <a16:creationId xmlns:a16="http://schemas.microsoft.com/office/drawing/2014/main" id="{C41BD46C-C04C-4A93-B56D-6F2B4D7FC46C}"/>
                </a:ext>
              </a:extLst>
            </p:cNvPr>
            <p:cNvSpPr/>
            <p:nvPr/>
          </p:nvSpPr>
          <p:spPr>
            <a:xfrm>
              <a:off x="7784550" y="2081713"/>
              <a:ext cx="892325" cy="23375"/>
            </a:xfrm>
            <a:custGeom>
              <a:avLst/>
              <a:gdLst/>
              <a:ahLst/>
              <a:cxnLst/>
              <a:rect l="l" t="t" r="r" b="b"/>
              <a:pathLst>
                <a:path w="35693" h="935" extrusionOk="0">
                  <a:moveTo>
                    <a:pt x="34158" y="0"/>
                  </a:moveTo>
                  <a:lnTo>
                    <a:pt x="30122" y="34"/>
                  </a:lnTo>
                  <a:cubicBezTo>
                    <a:pt x="28454" y="67"/>
                    <a:pt x="26486" y="67"/>
                    <a:pt x="24384" y="134"/>
                  </a:cubicBezTo>
                  <a:lnTo>
                    <a:pt x="17846" y="267"/>
                  </a:lnTo>
                  <a:lnTo>
                    <a:pt x="11275" y="467"/>
                  </a:lnTo>
                  <a:cubicBezTo>
                    <a:pt x="9207" y="534"/>
                    <a:pt x="7239" y="601"/>
                    <a:pt x="5571" y="667"/>
                  </a:cubicBezTo>
                  <a:lnTo>
                    <a:pt x="1535" y="834"/>
                  </a:lnTo>
                  <a:lnTo>
                    <a:pt x="0" y="934"/>
                  </a:lnTo>
                  <a:lnTo>
                    <a:pt x="1535" y="934"/>
                  </a:lnTo>
                  <a:lnTo>
                    <a:pt x="5571" y="901"/>
                  </a:lnTo>
                  <a:cubicBezTo>
                    <a:pt x="7239" y="868"/>
                    <a:pt x="9207" y="868"/>
                    <a:pt x="11308" y="801"/>
                  </a:cubicBezTo>
                  <a:lnTo>
                    <a:pt x="17846" y="667"/>
                  </a:lnTo>
                  <a:lnTo>
                    <a:pt x="24418" y="467"/>
                  </a:lnTo>
                  <a:cubicBezTo>
                    <a:pt x="26486" y="434"/>
                    <a:pt x="28454" y="334"/>
                    <a:pt x="30122" y="267"/>
                  </a:cubicBezTo>
                  <a:lnTo>
                    <a:pt x="34158" y="100"/>
                  </a:lnTo>
                  <a:lnTo>
                    <a:pt x="35693" y="0"/>
                  </a:ln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4187;p24">
              <a:extLst>
                <a:ext uri="{FF2B5EF4-FFF2-40B4-BE49-F238E27FC236}">
                  <a16:creationId xmlns:a16="http://schemas.microsoft.com/office/drawing/2014/main" id="{0BEEF666-6246-B1FA-7CF7-D88D9A15C91D}"/>
                </a:ext>
              </a:extLst>
            </p:cNvPr>
            <p:cNvSpPr/>
            <p:nvPr/>
          </p:nvSpPr>
          <p:spPr>
            <a:xfrm>
              <a:off x="7066525" y="2428438"/>
              <a:ext cx="469525" cy="405900"/>
            </a:xfrm>
            <a:custGeom>
              <a:avLst/>
              <a:gdLst/>
              <a:ahLst/>
              <a:cxnLst/>
              <a:rect l="l" t="t" r="r" b="b"/>
              <a:pathLst>
                <a:path w="18781" h="16236" extrusionOk="0">
                  <a:moveTo>
                    <a:pt x="18399" y="0"/>
                  </a:moveTo>
                  <a:cubicBezTo>
                    <a:pt x="17143" y="0"/>
                    <a:pt x="13126" y="211"/>
                    <a:pt x="11309" y="2810"/>
                  </a:cubicBezTo>
                  <a:cubicBezTo>
                    <a:pt x="9107" y="5912"/>
                    <a:pt x="10041" y="8981"/>
                    <a:pt x="9241" y="10549"/>
                  </a:cubicBezTo>
                  <a:cubicBezTo>
                    <a:pt x="8989" y="11052"/>
                    <a:pt x="8405" y="11275"/>
                    <a:pt x="7667" y="11275"/>
                  </a:cubicBezTo>
                  <a:cubicBezTo>
                    <a:pt x="6056" y="11275"/>
                    <a:pt x="3715" y="10213"/>
                    <a:pt x="2503" y="8681"/>
                  </a:cubicBezTo>
                  <a:cubicBezTo>
                    <a:pt x="1635" y="7480"/>
                    <a:pt x="935" y="6179"/>
                    <a:pt x="368" y="4811"/>
                  </a:cubicBezTo>
                  <a:lnTo>
                    <a:pt x="368" y="4811"/>
                  </a:lnTo>
                  <a:cubicBezTo>
                    <a:pt x="1" y="6646"/>
                    <a:pt x="134" y="8547"/>
                    <a:pt x="735" y="10349"/>
                  </a:cubicBezTo>
                  <a:cubicBezTo>
                    <a:pt x="2011" y="14128"/>
                    <a:pt x="5841" y="16236"/>
                    <a:pt x="8844" y="16236"/>
                  </a:cubicBezTo>
                  <a:cubicBezTo>
                    <a:pt x="9843" y="16236"/>
                    <a:pt x="10751" y="16002"/>
                    <a:pt x="11442" y="15519"/>
                  </a:cubicBezTo>
                  <a:cubicBezTo>
                    <a:pt x="14244" y="13551"/>
                    <a:pt x="11442" y="8547"/>
                    <a:pt x="11576" y="5812"/>
                  </a:cubicBezTo>
                  <a:cubicBezTo>
                    <a:pt x="11709" y="3077"/>
                    <a:pt x="15045" y="775"/>
                    <a:pt x="17847" y="141"/>
                  </a:cubicBezTo>
                  <a:cubicBezTo>
                    <a:pt x="18014" y="108"/>
                    <a:pt x="18347" y="41"/>
                    <a:pt x="18781" y="8"/>
                  </a:cubicBezTo>
                  <a:cubicBezTo>
                    <a:pt x="18781" y="8"/>
                    <a:pt x="18641" y="0"/>
                    <a:pt x="18399" y="0"/>
                  </a:cubicBez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4188;p24">
              <a:extLst>
                <a:ext uri="{FF2B5EF4-FFF2-40B4-BE49-F238E27FC236}">
                  <a16:creationId xmlns:a16="http://schemas.microsoft.com/office/drawing/2014/main" id="{05DB9B32-E90E-C30C-A795-338D55372BF3}"/>
                </a:ext>
              </a:extLst>
            </p:cNvPr>
            <p:cNvSpPr/>
            <p:nvPr/>
          </p:nvSpPr>
          <p:spPr>
            <a:xfrm>
              <a:off x="7536025" y="2120063"/>
              <a:ext cx="1205900" cy="307750"/>
            </a:xfrm>
            <a:custGeom>
              <a:avLst/>
              <a:gdLst/>
              <a:ahLst/>
              <a:cxnLst/>
              <a:rect l="l" t="t" r="r" b="b"/>
              <a:pathLst>
                <a:path w="48236" h="12310" extrusionOk="0">
                  <a:moveTo>
                    <a:pt x="48235" y="1"/>
                  </a:moveTo>
                  <a:lnTo>
                    <a:pt x="48235" y="1"/>
                  </a:lnTo>
                  <a:cubicBezTo>
                    <a:pt x="47768" y="768"/>
                    <a:pt x="46968" y="1935"/>
                    <a:pt x="45767" y="2202"/>
                  </a:cubicBezTo>
                  <a:cubicBezTo>
                    <a:pt x="43999" y="2569"/>
                    <a:pt x="30523" y="2736"/>
                    <a:pt x="29555" y="3036"/>
                  </a:cubicBezTo>
                  <a:cubicBezTo>
                    <a:pt x="28633" y="3322"/>
                    <a:pt x="29136" y="4882"/>
                    <a:pt x="30977" y="4882"/>
                  </a:cubicBezTo>
                  <a:cubicBezTo>
                    <a:pt x="31067" y="4882"/>
                    <a:pt x="31160" y="4879"/>
                    <a:pt x="31257" y="4871"/>
                  </a:cubicBezTo>
                  <a:cubicBezTo>
                    <a:pt x="31340" y="4864"/>
                    <a:pt x="31418" y="4861"/>
                    <a:pt x="31492" y="4861"/>
                  </a:cubicBezTo>
                  <a:cubicBezTo>
                    <a:pt x="33239" y="4861"/>
                    <a:pt x="32189" y="6707"/>
                    <a:pt x="29756" y="7539"/>
                  </a:cubicBezTo>
                  <a:cubicBezTo>
                    <a:pt x="27220" y="8440"/>
                    <a:pt x="1" y="12310"/>
                    <a:pt x="1" y="12310"/>
                  </a:cubicBezTo>
                  <a:cubicBezTo>
                    <a:pt x="5838" y="11609"/>
                    <a:pt x="32124" y="10008"/>
                    <a:pt x="32958" y="9407"/>
                  </a:cubicBezTo>
                  <a:cubicBezTo>
                    <a:pt x="33792" y="8807"/>
                    <a:pt x="33858" y="4204"/>
                    <a:pt x="37294" y="4037"/>
                  </a:cubicBezTo>
                  <a:cubicBezTo>
                    <a:pt x="40730" y="3870"/>
                    <a:pt x="47235" y="4304"/>
                    <a:pt x="47902" y="2369"/>
                  </a:cubicBezTo>
                  <a:cubicBezTo>
                    <a:pt x="48135" y="1602"/>
                    <a:pt x="48235" y="801"/>
                    <a:pt x="48235" y="1"/>
                  </a:cubicBez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3" name="Google Shape;4189;p24">
            <a:extLst>
              <a:ext uri="{FF2B5EF4-FFF2-40B4-BE49-F238E27FC236}">
                <a16:creationId xmlns:a16="http://schemas.microsoft.com/office/drawing/2014/main" id="{1FC34923-8DC8-8F08-027D-3D90C5D0BB1E}"/>
              </a:ext>
            </a:extLst>
          </p:cNvPr>
          <p:cNvGrpSpPr/>
          <p:nvPr/>
        </p:nvGrpSpPr>
        <p:grpSpPr>
          <a:xfrm rot="-1545861">
            <a:off x="7902028" y="4399880"/>
            <a:ext cx="1063012" cy="435434"/>
            <a:chOff x="2732950" y="3175000"/>
            <a:chExt cx="1481925" cy="547550"/>
          </a:xfrm>
        </p:grpSpPr>
        <p:sp>
          <p:nvSpPr>
            <p:cNvPr id="3904" name="Google Shape;4190;p24">
              <a:extLst>
                <a:ext uri="{FF2B5EF4-FFF2-40B4-BE49-F238E27FC236}">
                  <a16:creationId xmlns:a16="http://schemas.microsoft.com/office/drawing/2014/main" id="{801216DA-3459-5673-CF5C-2795DD5DA8EE}"/>
                </a:ext>
              </a:extLst>
            </p:cNvPr>
            <p:cNvSpPr/>
            <p:nvPr/>
          </p:nvSpPr>
          <p:spPr>
            <a:xfrm>
              <a:off x="2732950" y="3356175"/>
              <a:ext cx="955725" cy="148925"/>
            </a:xfrm>
            <a:custGeom>
              <a:avLst/>
              <a:gdLst/>
              <a:ahLst/>
              <a:cxnLst/>
              <a:rect l="l" t="t" r="r" b="b"/>
              <a:pathLst>
                <a:path w="38229" h="5957" extrusionOk="0">
                  <a:moveTo>
                    <a:pt x="16546" y="1"/>
                  </a:moveTo>
                  <a:cubicBezTo>
                    <a:pt x="11009" y="1"/>
                    <a:pt x="1" y="1735"/>
                    <a:pt x="1" y="1735"/>
                  </a:cubicBezTo>
                  <a:cubicBezTo>
                    <a:pt x="1" y="1735"/>
                    <a:pt x="11776" y="4771"/>
                    <a:pt x="17280" y="5438"/>
                  </a:cubicBezTo>
                  <a:cubicBezTo>
                    <a:pt x="20927" y="5883"/>
                    <a:pt x="29021" y="5957"/>
                    <a:pt x="34013" y="5957"/>
                  </a:cubicBezTo>
                  <a:cubicBezTo>
                    <a:pt x="36508" y="5957"/>
                    <a:pt x="38228" y="5938"/>
                    <a:pt x="38228" y="5938"/>
                  </a:cubicBezTo>
                  <a:lnTo>
                    <a:pt x="38061" y="234"/>
                  </a:lnTo>
                  <a:cubicBezTo>
                    <a:pt x="38061" y="234"/>
                    <a:pt x="22050" y="1"/>
                    <a:pt x="16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4191;p24">
              <a:extLst>
                <a:ext uri="{FF2B5EF4-FFF2-40B4-BE49-F238E27FC236}">
                  <a16:creationId xmlns:a16="http://schemas.microsoft.com/office/drawing/2014/main" id="{113CBAEE-4C59-AF56-B11F-46E92B838B7E}"/>
                </a:ext>
              </a:extLst>
            </p:cNvPr>
            <p:cNvSpPr/>
            <p:nvPr/>
          </p:nvSpPr>
          <p:spPr>
            <a:xfrm>
              <a:off x="4143125" y="3409550"/>
              <a:ext cx="71750" cy="98425"/>
            </a:xfrm>
            <a:custGeom>
              <a:avLst/>
              <a:gdLst/>
              <a:ahLst/>
              <a:cxnLst/>
              <a:rect l="l" t="t" r="r" b="b"/>
              <a:pathLst>
                <a:path w="2870" h="3937" extrusionOk="0">
                  <a:moveTo>
                    <a:pt x="407" y="0"/>
                  </a:moveTo>
                  <a:cubicBezTo>
                    <a:pt x="403" y="0"/>
                    <a:pt x="401" y="0"/>
                    <a:pt x="401" y="0"/>
                  </a:cubicBezTo>
                  <a:lnTo>
                    <a:pt x="1" y="3937"/>
                  </a:lnTo>
                  <a:cubicBezTo>
                    <a:pt x="1" y="3937"/>
                    <a:pt x="2869" y="3837"/>
                    <a:pt x="2603" y="1902"/>
                  </a:cubicBezTo>
                  <a:cubicBezTo>
                    <a:pt x="2345" y="32"/>
                    <a:pt x="528" y="0"/>
                    <a:pt x="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4192;p24">
              <a:extLst>
                <a:ext uri="{FF2B5EF4-FFF2-40B4-BE49-F238E27FC236}">
                  <a16:creationId xmlns:a16="http://schemas.microsoft.com/office/drawing/2014/main" id="{5277FF6B-450F-EB03-8C67-24CD18484D07}"/>
                </a:ext>
              </a:extLst>
            </p:cNvPr>
            <p:cNvSpPr/>
            <p:nvPr/>
          </p:nvSpPr>
          <p:spPr>
            <a:xfrm>
              <a:off x="3744500" y="3363900"/>
              <a:ext cx="371125" cy="167750"/>
            </a:xfrm>
            <a:custGeom>
              <a:avLst/>
              <a:gdLst/>
              <a:ahLst/>
              <a:cxnLst/>
              <a:rect l="l" t="t" r="r" b="b"/>
              <a:pathLst>
                <a:path w="14845" h="6710" extrusionOk="0">
                  <a:moveTo>
                    <a:pt x="3607" y="1"/>
                  </a:moveTo>
                  <a:cubicBezTo>
                    <a:pt x="1628" y="1"/>
                    <a:pt x="1" y="59"/>
                    <a:pt x="1" y="59"/>
                  </a:cubicBezTo>
                  <a:lnTo>
                    <a:pt x="335" y="6096"/>
                  </a:lnTo>
                  <a:cubicBezTo>
                    <a:pt x="2086" y="6505"/>
                    <a:pt x="3863" y="6709"/>
                    <a:pt x="5665" y="6709"/>
                  </a:cubicBezTo>
                  <a:cubicBezTo>
                    <a:pt x="5922" y="6709"/>
                    <a:pt x="6180" y="6705"/>
                    <a:pt x="6439" y="6697"/>
                  </a:cubicBezTo>
                  <a:cubicBezTo>
                    <a:pt x="9208" y="6563"/>
                    <a:pt x="11943" y="6263"/>
                    <a:pt x="14678" y="5763"/>
                  </a:cubicBezTo>
                  <a:lnTo>
                    <a:pt x="14845" y="1460"/>
                  </a:lnTo>
                  <a:cubicBezTo>
                    <a:pt x="12543" y="792"/>
                    <a:pt x="10208" y="359"/>
                    <a:pt x="7840" y="125"/>
                  </a:cubicBezTo>
                  <a:cubicBezTo>
                    <a:pt x="6549" y="29"/>
                    <a:pt x="4992" y="1"/>
                    <a:pt x="36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4193;p24">
              <a:extLst>
                <a:ext uri="{FF2B5EF4-FFF2-40B4-BE49-F238E27FC236}">
                  <a16:creationId xmlns:a16="http://schemas.microsoft.com/office/drawing/2014/main" id="{F1B31194-D255-F653-AB95-48A20655CF33}"/>
                </a:ext>
              </a:extLst>
            </p:cNvPr>
            <p:cNvSpPr/>
            <p:nvPr/>
          </p:nvSpPr>
          <p:spPr>
            <a:xfrm>
              <a:off x="3675725" y="3175000"/>
              <a:ext cx="101325" cy="547550"/>
            </a:xfrm>
            <a:custGeom>
              <a:avLst/>
              <a:gdLst/>
              <a:ahLst/>
              <a:cxnLst/>
              <a:rect l="l" t="t" r="r" b="b"/>
              <a:pathLst>
                <a:path w="4053" h="21902" extrusionOk="0">
                  <a:moveTo>
                    <a:pt x="1242" y="0"/>
                  </a:moveTo>
                  <a:cubicBezTo>
                    <a:pt x="10" y="0"/>
                    <a:pt x="1" y="1583"/>
                    <a:pt x="550" y="3445"/>
                  </a:cubicBezTo>
                  <a:cubicBezTo>
                    <a:pt x="884" y="4779"/>
                    <a:pt x="817" y="6180"/>
                    <a:pt x="384" y="7481"/>
                  </a:cubicBezTo>
                  <a:lnTo>
                    <a:pt x="517" y="13185"/>
                  </a:lnTo>
                  <a:cubicBezTo>
                    <a:pt x="1084" y="14253"/>
                    <a:pt x="1384" y="15453"/>
                    <a:pt x="1451" y="16688"/>
                  </a:cubicBezTo>
                  <a:cubicBezTo>
                    <a:pt x="1551" y="18889"/>
                    <a:pt x="83" y="19857"/>
                    <a:pt x="1484" y="21291"/>
                  </a:cubicBezTo>
                  <a:cubicBezTo>
                    <a:pt x="1907" y="21723"/>
                    <a:pt x="2295" y="21901"/>
                    <a:pt x="2635" y="21901"/>
                  </a:cubicBezTo>
                  <a:cubicBezTo>
                    <a:pt x="3421" y="21901"/>
                    <a:pt x="3940" y="20946"/>
                    <a:pt x="3986" y="19990"/>
                  </a:cubicBezTo>
                  <a:cubicBezTo>
                    <a:pt x="4053" y="18589"/>
                    <a:pt x="3252" y="18422"/>
                    <a:pt x="3152" y="17088"/>
                  </a:cubicBezTo>
                  <a:cubicBezTo>
                    <a:pt x="3086" y="15754"/>
                    <a:pt x="3086" y="13686"/>
                    <a:pt x="3086" y="13686"/>
                  </a:cubicBezTo>
                  <a:lnTo>
                    <a:pt x="2752" y="7615"/>
                  </a:lnTo>
                  <a:cubicBezTo>
                    <a:pt x="2352" y="6514"/>
                    <a:pt x="2352" y="5280"/>
                    <a:pt x="2752" y="4179"/>
                  </a:cubicBezTo>
                  <a:cubicBezTo>
                    <a:pt x="3386" y="2177"/>
                    <a:pt x="3186" y="376"/>
                    <a:pt x="1618" y="42"/>
                  </a:cubicBezTo>
                  <a:cubicBezTo>
                    <a:pt x="1482" y="14"/>
                    <a:pt x="1357" y="0"/>
                    <a:pt x="1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4194;p24">
              <a:extLst>
                <a:ext uri="{FF2B5EF4-FFF2-40B4-BE49-F238E27FC236}">
                  <a16:creationId xmlns:a16="http://schemas.microsoft.com/office/drawing/2014/main" id="{94905A8C-674C-D193-A313-FF332D6CB0F5}"/>
                </a:ext>
              </a:extLst>
            </p:cNvPr>
            <p:cNvSpPr/>
            <p:nvPr/>
          </p:nvSpPr>
          <p:spPr>
            <a:xfrm>
              <a:off x="4111450" y="3388975"/>
              <a:ext cx="55050" cy="137150"/>
            </a:xfrm>
            <a:custGeom>
              <a:avLst/>
              <a:gdLst/>
              <a:ahLst/>
              <a:cxnLst/>
              <a:rect l="l" t="t" r="r" b="b"/>
              <a:pathLst>
                <a:path w="2202" h="5486" extrusionOk="0">
                  <a:moveTo>
                    <a:pt x="1423" y="1"/>
                  </a:moveTo>
                  <a:cubicBezTo>
                    <a:pt x="896" y="1"/>
                    <a:pt x="167" y="423"/>
                    <a:pt x="167" y="423"/>
                  </a:cubicBezTo>
                  <a:lnTo>
                    <a:pt x="0" y="4760"/>
                  </a:lnTo>
                  <a:cubicBezTo>
                    <a:pt x="0" y="4760"/>
                    <a:pt x="796" y="5486"/>
                    <a:pt x="1310" y="5486"/>
                  </a:cubicBezTo>
                  <a:cubicBezTo>
                    <a:pt x="1409" y="5486"/>
                    <a:pt x="1498" y="5458"/>
                    <a:pt x="1568" y="5393"/>
                  </a:cubicBezTo>
                  <a:cubicBezTo>
                    <a:pt x="2002" y="4993"/>
                    <a:pt x="2202" y="657"/>
                    <a:pt x="1835" y="156"/>
                  </a:cubicBezTo>
                  <a:cubicBezTo>
                    <a:pt x="1738" y="44"/>
                    <a:pt x="1591" y="1"/>
                    <a:pt x="1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4195;p24">
              <a:extLst>
                <a:ext uri="{FF2B5EF4-FFF2-40B4-BE49-F238E27FC236}">
                  <a16:creationId xmlns:a16="http://schemas.microsoft.com/office/drawing/2014/main" id="{5E8462F6-ED1E-4609-D59A-FB2E385FF51E}"/>
                </a:ext>
              </a:extLst>
            </p:cNvPr>
            <p:cNvSpPr/>
            <p:nvPr/>
          </p:nvSpPr>
          <p:spPr>
            <a:xfrm>
              <a:off x="3200800" y="3357000"/>
              <a:ext cx="487875" cy="148050"/>
            </a:xfrm>
            <a:custGeom>
              <a:avLst/>
              <a:gdLst/>
              <a:ahLst/>
              <a:cxnLst/>
              <a:rect l="l" t="t" r="r" b="b"/>
              <a:pathLst>
                <a:path w="19515" h="5922" extrusionOk="0">
                  <a:moveTo>
                    <a:pt x="0" y="1"/>
                  </a:moveTo>
                  <a:lnTo>
                    <a:pt x="6738" y="5838"/>
                  </a:lnTo>
                  <a:cubicBezTo>
                    <a:pt x="9790" y="5905"/>
                    <a:pt x="12984" y="5922"/>
                    <a:pt x="15415" y="5922"/>
                  </a:cubicBezTo>
                  <a:cubicBezTo>
                    <a:pt x="17846" y="5922"/>
                    <a:pt x="19514" y="5905"/>
                    <a:pt x="19514" y="5905"/>
                  </a:cubicBezTo>
                  <a:lnTo>
                    <a:pt x="19481" y="5705"/>
                  </a:lnTo>
                  <a:lnTo>
                    <a:pt x="13076" y="134"/>
                  </a:lnTo>
                  <a:cubicBezTo>
                    <a:pt x="8906" y="68"/>
                    <a:pt x="3603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4196;p24">
              <a:extLst>
                <a:ext uri="{FF2B5EF4-FFF2-40B4-BE49-F238E27FC236}">
                  <a16:creationId xmlns:a16="http://schemas.microsoft.com/office/drawing/2014/main" id="{94284C93-FABE-FFB9-ED33-ED9E96649ABA}"/>
                </a:ext>
              </a:extLst>
            </p:cNvPr>
            <p:cNvSpPr/>
            <p:nvPr/>
          </p:nvSpPr>
          <p:spPr>
            <a:xfrm>
              <a:off x="2899750" y="3357850"/>
              <a:ext cx="359450" cy="141800"/>
            </a:xfrm>
            <a:custGeom>
              <a:avLst/>
              <a:gdLst/>
              <a:ahLst/>
              <a:cxnLst/>
              <a:rect l="l" t="t" r="r" b="b"/>
              <a:pathLst>
                <a:path w="14378" h="5672" extrusionOk="0">
                  <a:moveTo>
                    <a:pt x="7839" y="0"/>
                  </a:moveTo>
                  <a:cubicBezTo>
                    <a:pt x="5437" y="134"/>
                    <a:pt x="2569" y="434"/>
                    <a:pt x="0" y="734"/>
                  </a:cubicBezTo>
                  <a:lnTo>
                    <a:pt x="3936" y="4170"/>
                  </a:lnTo>
                  <a:cubicBezTo>
                    <a:pt x="6405" y="4704"/>
                    <a:pt x="8806" y="5171"/>
                    <a:pt x="10574" y="5371"/>
                  </a:cubicBezTo>
                  <a:cubicBezTo>
                    <a:pt x="11542" y="5504"/>
                    <a:pt x="12876" y="5604"/>
                    <a:pt x="14377" y="5671"/>
                  </a:cubicBezTo>
                  <a:lnTo>
                    <a:pt x="78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4197;p24">
              <a:extLst>
                <a:ext uri="{FF2B5EF4-FFF2-40B4-BE49-F238E27FC236}">
                  <a16:creationId xmlns:a16="http://schemas.microsoft.com/office/drawing/2014/main" id="{07007064-6178-7824-4245-03942C47A17D}"/>
                </a:ext>
              </a:extLst>
            </p:cNvPr>
            <p:cNvSpPr/>
            <p:nvPr/>
          </p:nvSpPr>
          <p:spPr>
            <a:xfrm>
              <a:off x="3744500" y="3364525"/>
              <a:ext cx="465375" cy="167125"/>
            </a:xfrm>
            <a:custGeom>
              <a:avLst/>
              <a:gdLst/>
              <a:ahLst/>
              <a:cxnLst/>
              <a:rect l="l" t="t" r="r" b="b"/>
              <a:pathLst>
                <a:path w="18615" h="6685" extrusionOk="0">
                  <a:moveTo>
                    <a:pt x="1269" y="0"/>
                  </a:moveTo>
                  <a:lnTo>
                    <a:pt x="1" y="34"/>
                  </a:lnTo>
                  <a:lnTo>
                    <a:pt x="335" y="6071"/>
                  </a:lnTo>
                  <a:cubicBezTo>
                    <a:pt x="2086" y="6480"/>
                    <a:pt x="3863" y="6684"/>
                    <a:pt x="5665" y="6684"/>
                  </a:cubicBezTo>
                  <a:cubicBezTo>
                    <a:pt x="5922" y="6684"/>
                    <a:pt x="6180" y="6680"/>
                    <a:pt x="6439" y="6672"/>
                  </a:cubicBezTo>
                  <a:cubicBezTo>
                    <a:pt x="9208" y="6505"/>
                    <a:pt x="11943" y="6205"/>
                    <a:pt x="14678" y="5738"/>
                  </a:cubicBezTo>
                  <a:cubicBezTo>
                    <a:pt x="14678" y="5738"/>
                    <a:pt x="15474" y="6464"/>
                    <a:pt x="15988" y="6464"/>
                  </a:cubicBezTo>
                  <a:cubicBezTo>
                    <a:pt x="16087" y="6464"/>
                    <a:pt x="16176" y="6436"/>
                    <a:pt x="16246" y="6371"/>
                  </a:cubicBezTo>
                  <a:cubicBezTo>
                    <a:pt x="16379" y="6171"/>
                    <a:pt x="16446" y="5904"/>
                    <a:pt x="16479" y="5671"/>
                  </a:cubicBezTo>
                  <a:cubicBezTo>
                    <a:pt x="17247" y="5571"/>
                    <a:pt x="18614" y="5137"/>
                    <a:pt x="18581" y="3903"/>
                  </a:cubicBezTo>
                  <a:lnTo>
                    <a:pt x="18581" y="3903"/>
                  </a:lnTo>
                  <a:cubicBezTo>
                    <a:pt x="18276" y="4086"/>
                    <a:pt x="17935" y="4256"/>
                    <a:pt x="17661" y="4256"/>
                  </a:cubicBezTo>
                  <a:cubicBezTo>
                    <a:pt x="17485" y="4256"/>
                    <a:pt x="17338" y="4186"/>
                    <a:pt x="17247" y="4003"/>
                  </a:cubicBezTo>
                  <a:cubicBezTo>
                    <a:pt x="16946" y="3303"/>
                    <a:pt x="16746" y="2569"/>
                    <a:pt x="16646" y="1801"/>
                  </a:cubicBezTo>
                  <a:cubicBezTo>
                    <a:pt x="16646" y="1801"/>
                    <a:pt x="16614" y="4605"/>
                    <a:pt x="15711" y="4605"/>
                  </a:cubicBezTo>
                  <a:cubicBezTo>
                    <a:pt x="15700" y="4605"/>
                    <a:pt x="15690" y="4604"/>
                    <a:pt x="15679" y="4603"/>
                  </a:cubicBezTo>
                  <a:cubicBezTo>
                    <a:pt x="15145" y="4603"/>
                    <a:pt x="14745" y="4136"/>
                    <a:pt x="14745" y="3603"/>
                  </a:cubicBezTo>
                  <a:cubicBezTo>
                    <a:pt x="13911" y="4237"/>
                    <a:pt x="12944" y="4637"/>
                    <a:pt x="11909" y="4770"/>
                  </a:cubicBezTo>
                  <a:cubicBezTo>
                    <a:pt x="11036" y="4895"/>
                    <a:pt x="9434" y="5056"/>
                    <a:pt x="7805" y="5056"/>
                  </a:cubicBezTo>
                  <a:cubicBezTo>
                    <a:pt x="5949" y="5056"/>
                    <a:pt x="4058" y="4847"/>
                    <a:pt x="3170" y="4136"/>
                  </a:cubicBezTo>
                  <a:cubicBezTo>
                    <a:pt x="1502" y="2802"/>
                    <a:pt x="1269" y="0"/>
                    <a:pt x="1269" y="0"/>
                  </a:cubicBez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4198;p24">
              <a:extLst>
                <a:ext uri="{FF2B5EF4-FFF2-40B4-BE49-F238E27FC236}">
                  <a16:creationId xmlns:a16="http://schemas.microsoft.com/office/drawing/2014/main" id="{C89BD6B3-616F-9E22-644C-8ABBA477C60D}"/>
                </a:ext>
              </a:extLst>
            </p:cNvPr>
            <p:cNvSpPr/>
            <p:nvPr/>
          </p:nvSpPr>
          <p:spPr>
            <a:xfrm>
              <a:off x="3712825" y="3194400"/>
              <a:ext cx="65075" cy="527750"/>
            </a:xfrm>
            <a:custGeom>
              <a:avLst/>
              <a:gdLst/>
              <a:ahLst/>
              <a:cxnLst/>
              <a:rect l="l" t="t" r="r" b="b"/>
              <a:pathLst>
                <a:path w="2603" h="21110" extrusionOk="0">
                  <a:moveTo>
                    <a:pt x="1235" y="0"/>
                  </a:moveTo>
                  <a:cubicBezTo>
                    <a:pt x="1435" y="801"/>
                    <a:pt x="1401" y="1668"/>
                    <a:pt x="1135" y="2502"/>
                  </a:cubicBezTo>
                  <a:cubicBezTo>
                    <a:pt x="534" y="4237"/>
                    <a:pt x="0" y="4637"/>
                    <a:pt x="134" y="5504"/>
                  </a:cubicBezTo>
                  <a:cubicBezTo>
                    <a:pt x="267" y="6338"/>
                    <a:pt x="701" y="6505"/>
                    <a:pt x="868" y="7272"/>
                  </a:cubicBezTo>
                  <a:cubicBezTo>
                    <a:pt x="1034" y="8039"/>
                    <a:pt x="1301" y="12509"/>
                    <a:pt x="1135" y="12943"/>
                  </a:cubicBezTo>
                  <a:cubicBezTo>
                    <a:pt x="934" y="13343"/>
                    <a:pt x="234" y="14844"/>
                    <a:pt x="901" y="16379"/>
                  </a:cubicBezTo>
                  <a:cubicBezTo>
                    <a:pt x="1602" y="17947"/>
                    <a:pt x="2169" y="19214"/>
                    <a:pt x="1535" y="20148"/>
                  </a:cubicBezTo>
                  <a:cubicBezTo>
                    <a:pt x="1268" y="20482"/>
                    <a:pt x="901" y="20749"/>
                    <a:pt x="501" y="20915"/>
                  </a:cubicBezTo>
                  <a:cubicBezTo>
                    <a:pt x="729" y="21050"/>
                    <a:pt x="944" y="21110"/>
                    <a:pt x="1142" y="21110"/>
                  </a:cubicBezTo>
                  <a:cubicBezTo>
                    <a:pt x="1928" y="21110"/>
                    <a:pt x="2449" y="20166"/>
                    <a:pt x="2502" y="19181"/>
                  </a:cubicBezTo>
                  <a:cubicBezTo>
                    <a:pt x="2602" y="17780"/>
                    <a:pt x="1768" y="17613"/>
                    <a:pt x="1668" y="16279"/>
                  </a:cubicBezTo>
                  <a:cubicBezTo>
                    <a:pt x="1568" y="14944"/>
                    <a:pt x="1568" y="12876"/>
                    <a:pt x="1568" y="12876"/>
                  </a:cubicBezTo>
                  <a:lnTo>
                    <a:pt x="1268" y="6805"/>
                  </a:lnTo>
                  <a:cubicBezTo>
                    <a:pt x="868" y="5704"/>
                    <a:pt x="868" y="4470"/>
                    <a:pt x="1268" y="3369"/>
                  </a:cubicBezTo>
                  <a:cubicBezTo>
                    <a:pt x="1702" y="2002"/>
                    <a:pt x="1735" y="768"/>
                    <a:pt x="1235" y="0"/>
                  </a:cubicBez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4199;p24">
              <a:extLst>
                <a:ext uri="{FF2B5EF4-FFF2-40B4-BE49-F238E27FC236}">
                  <a16:creationId xmlns:a16="http://schemas.microsoft.com/office/drawing/2014/main" id="{50DAFC0B-5758-B4AE-80E6-169DC698E8D6}"/>
                </a:ext>
              </a:extLst>
            </p:cNvPr>
            <p:cNvSpPr/>
            <p:nvPr/>
          </p:nvSpPr>
          <p:spPr>
            <a:xfrm>
              <a:off x="2995400" y="3409450"/>
              <a:ext cx="691600" cy="38475"/>
            </a:xfrm>
            <a:custGeom>
              <a:avLst/>
              <a:gdLst/>
              <a:ahLst/>
              <a:cxnLst/>
              <a:rect l="l" t="t" r="r" b="b"/>
              <a:pathLst>
                <a:path w="27664" h="1539" extrusionOk="0">
                  <a:moveTo>
                    <a:pt x="10201" y="1"/>
                  </a:moveTo>
                  <a:cubicBezTo>
                    <a:pt x="4656" y="1"/>
                    <a:pt x="0" y="70"/>
                    <a:pt x="277" y="305"/>
                  </a:cubicBezTo>
                  <a:cubicBezTo>
                    <a:pt x="944" y="872"/>
                    <a:pt x="27663" y="1539"/>
                    <a:pt x="27663" y="1539"/>
                  </a:cubicBezTo>
                  <a:lnTo>
                    <a:pt x="27630" y="138"/>
                  </a:lnTo>
                  <a:cubicBezTo>
                    <a:pt x="27630" y="138"/>
                    <a:pt x="18029" y="1"/>
                    <a:pt x="10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4" name="Google Shape;4200;p24">
              <a:extLst>
                <a:ext uri="{FF2B5EF4-FFF2-40B4-BE49-F238E27FC236}">
                  <a16:creationId xmlns:a16="http://schemas.microsoft.com/office/drawing/2014/main" id="{36182CEF-8533-1570-F01A-412046FC1BDE}"/>
                </a:ext>
              </a:extLst>
            </p:cNvPr>
            <p:cNvSpPr/>
            <p:nvPr/>
          </p:nvSpPr>
          <p:spPr>
            <a:xfrm>
              <a:off x="3164100" y="3411225"/>
              <a:ext cx="524575" cy="94075"/>
            </a:xfrm>
            <a:custGeom>
              <a:avLst/>
              <a:gdLst/>
              <a:ahLst/>
              <a:cxnLst/>
              <a:rect l="l" t="t" r="r" b="b"/>
              <a:pathLst>
                <a:path w="20983" h="3763" extrusionOk="0">
                  <a:moveTo>
                    <a:pt x="14311" y="0"/>
                  </a:moveTo>
                  <a:cubicBezTo>
                    <a:pt x="14311" y="0"/>
                    <a:pt x="12943" y="200"/>
                    <a:pt x="12810" y="567"/>
                  </a:cubicBezTo>
                  <a:cubicBezTo>
                    <a:pt x="12676" y="934"/>
                    <a:pt x="13210" y="1268"/>
                    <a:pt x="13210" y="1268"/>
                  </a:cubicBezTo>
                  <a:lnTo>
                    <a:pt x="17113" y="1401"/>
                  </a:lnTo>
                  <a:cubicBezTo>
                    <a:pt x="17113" y="1401"/>
                    <a:pt x="15845" y="2168"/>
                    <a:pt x="12843" y="2635"/>
                  </a:cubicBezTo>
                  <a:cubicBezTo>
                    <a:pt x="9841" y="3102"/>
                    <a:pt x="0" y="3236"/>
                    <a:pt x="34" y="3236"/>
                  </a:cubicBezTo>
                  <a:cubicBezTo>
                    <a:pt x="3515" y="3682"/>
                    <a:pt x="11049" y="3763"/>
                    <a:pt x="16068" y="3763"/>
                  </a:cubicBezTo>
                  <a:cubicBezTo>
                    <a:pt x="18935" y="3763"/>
                    <a:pt x="20982" y="3736"/>
                    <a:pt x="20982" y="3736"/>
                  </a:cubicBezTo>
                  <a:lnTo>
                    <a:pt x="20915" y="100"/>
                  </a:lnTo>
                  <a:lnTo>
                    <a:pt x="14311" y="0"/>
                  </a:ln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4201;p24">
              <a:extLst>
                <a:ext uri="{FF2B5EF4-FFF2-40B4-BE49-F238E27FC236}">
                  <a16:creationId xmlns:a16="http://schemas.microsoft.com/office/drawing/2014/main" id="{D9292A08-2A9B-84B4-80C9-FF34FA27ED60}"/>
                </a:ext>
              </a:extLst>
            </p:cNvPr>
            <p:cNvSpPr/>
            <p:nvPr/>
          </p:nvSpPr>
          <p:spPr>
            <a:xfrm>
              <a:off x="2921425" y="3370350"/>
              <a:ext cx="705525" cy="25050"/>
            </a:xfrm>
            <a:custGeom>
              <a:avLst/>
              <a:gdLst/>
              <a:ahLst/>
              <a:cxnLst/>
              <a:rect l="l" t="t" r="r" b="b"/>
              <a:pathLst>
                <a:path w="28221" h="1002" extrusionOk="0">
                  <a:moveTo>
                    <a:pt x="14111" y="1"/>
                  </a:moveTo>
                  <a:cubicBezTo>
                    <a:pt x="12343" y="34"/>
                    <a:pt x="10575" y="67"/>
                    <a:pt x="8907" y="101"/>
                  </a:cubicBezTo>
                  <a:cubicBezTo>
                    <a:pt x="7239" y="167"/>
                    <a:pt x="5705" y="268"/>
                    <a:pt x="4370" y="368"/>
                  </a:cubicBezTo>
                  <a:cubicBezTo>
                    <a:pt x="3736" y="434"/>
                    <a:pt x="3103" y="468"/>
                    <a:pt x="2569" y="534"/>
                  </a:cubicBezTo>
                  <a:lnTo>
                    <a:pt x="1201" y="735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1201" y="801"/>
                  </a:lnTo>
                  <a:lnTo>
                    <a:pt x="2602" y="701"/>
                  </a:lnTo>
                  <a:lnTo>
                    <a:pt x="4404" y="601"/>
                  </a:lnTo>
                  <a:lnTo>
                    <a:pt x="6538" y="534"/>
                  </a:lnTo>
                  <a:lnTo>
                    <a:pt x="8907" y="468"/>
                  </a:lnTo>
                  <a:cubicBezTo>
                    <a:pt x="9741" y="451"/>
                    <a:pt x="10600" y="451"/>
                    <a:pt x="11471" y="451"/>
                  </a:cubicBezTo>
                  <a:cubicBezTo>
                    <a:pt x="12343" y="451"/>
                    <a:pt x="13227" y="451"/>
                    <a:pt x="14111" y="434"/>
                  </a:cubicBezTo>
                  <a:cubicBezTo>
                    <a:pt x="15878" y="401"/>
                    <a:pt x="17613" y="401"/>
                    <a:pt x="19281" y="401"/>
                  </a:cubicBezTo>
                  <a:lnTo>
                    <a:pt x="23817" y="401"/>
                  </a:lnTo>
                  <a:lnTo>
                    <a:pt x="28221" y="368"/>
                  </a:lnTo>
                  <a:lnTo>
                    <a:pt x="27020" y="301"/>
                  </a:lnTo>
                  <a:cubicBezTo>
                    <a:pt x="26253" y="268"/>
                    <a:pt x="25152" y="201"/>
                    <a:pt x="23817" y="167"/>
                  </a:cubicBezTo>
                  <a:cubicBezTo>
                    <a:pt x="22483" y="134"/>
                    <a:pt x="20949" y="67"/>
                    <a:pt x="19281" y="34"/>
                  </a:cubicBezTo>
                  <a:cubicBezTo>
                    <a:pt x="17646" y="1"/>
                    <a:pt x="15878" y="1"/>
                    <a:pt x="14111" y="1"/>
                  </a:cubicBez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4202;p24">
              <a:extLst>
                <a:ext uri="{FF2B5EF4-FFF2-40B4-BE49-F238E27FC236}">
                  <a16:creationId xmlns:a16="http://schemas.microsoft.com/office/drawing/2014/main" id="{0D71C1D5-2962-B235-5196-36C390475E49}"/>
                </a:ext>
              </a:extLst>
            </p:cNvPr>
            <p:cNvSpPr/>
            <p:nvPr/>
          </p:nvSpPr>
          <p:spPr>
            <a:xfrm>
              <a:off x="3698650" y="3371200"/>
              <a:ext cx="11700" cy="130950"/>
            </a:xfrm>
            <a:custGeom>
              <a:avLst/>
              <a:gdLst/>
              <a:ahLst/>
              <a:cxnLst/>
              <a:rect l="l" t="t" r="r" b="b"/>
              <a:pathLst>
                <a:path w="468" h="5238" extrusionOk="0">
                  <a:moveTo>
                    <a:pt x="167" y="0"/>
                  </a:moveTo>
                  <a:cubicBezTo>
                    <a:pt x="167" y="0"/>
                    <a:pt x="100" y="334"/>
                    <a:pt x="67" y="834"/>
                  </a:cubicBezTo>
                  <a:cubicBezTo>
                    <a:pt x="0" y="1434"/>
                    <a:pt x="0" y="2035"/>
                    <a:pt x="34" y="2635"/>
                  </a:cubicBezTo>
                  <a:cubicBezTo>
                    <a:pt x="34" y="3302"/>
                    <a:pt x="100" y="3936"/>
                    <a:pt x="167" y="4437"/>
                  </a:cubicBezTo>
                  <a:cubicBezTo>
                    <a:pt x="234" y="4937"/>
                    <a:pt x="301" y="5237"/>
                    <a:pt x="301" y="5237"/>
                  </a:cubicBezTo>
                  <a:cubicBezTo>
                    <a:pt x="301" y="5237"/>
                    <a:pt x="367" y="4904"/>
                    <a:pt x="401" y="4403"/>
                  </a:cubicBezTo>
                  <a:cubicBezTo>
                    <a:pt x="434" y="3903"/>
                    <a:pt x="467" y="3269"/>
                    <a:pt x="434" y="2602"/>
                  </a:cubicBezTo>
                  <a:cubicBezTo>
                    <a:pt x="434" y="1968"/>
                    <a:pt x="367" y="1301"/>
                    <a:pt x="301" y="834"/>
                  </a:cubicBezTo>
                  <a:cubicBezTo>
                    <a:pt x="267" y="534"/>
                    <a:pt x="200" y="267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4203;p24">
              <a:extLst>
                <a:ext uri="{FF2B5EF4-FFF2-40B4-BE49-F238E27FC236}">
                  <a16:creationId xmlns:a16="http://schemas.microsoft.com/office/drawing/2014/main" id="{D84B8A1F-2D41-2374-96B8-33B0063923A8}"/>
                </a:ext>
              </a:extLst>
            </p:cNvPr>
            <p:cNvSpPr/>
            <p:nvPr/>
          </p:nvSpPr>
          <p:spPr>
            <a:xfrm>
              <a:off x="3851250" y="3387025"/>
              <a:ext cx="225200" cy="34225"/>
            </a:xfrm>
            <a:custGeom>
              <a:avLst/>
              <a:gdLst/>
              <a:ahLst/>
              <a:cxnLst/>
              <a:rect l="l" t="t" r="r" b="b"/>
              <a:pathLst>
                <a:path w="9008" h="1369" extrusionOk="0">
                  <a:moveTo>
                    <a:pt x="1" y="1"/>
                  </a:moveTo>
                  <a:cubicBezTo>
                    <a:pt x="1" y="1"/>
                    <a:pt x="134" y="34"/>
                    <a:pt x="401" y="68"/>
                  </a:cubicBezTo>
                  <a:lnTo>
                    <a:pt x="1402" y="268"/>
                  </a:lnTo>
                  <a:cubicBezTo>
                    <a:pt x="1835" y="334"/>
                    <a:pt x="2336" y="434"/>
                    <a:pt x="2836" y="501"/>
                  </a:cubicBezTo>
                  <a:lnTo>
                    <a:pt x="4504" y="768"/>
                  </a:lnTo>
                  <a:cubicBezTo>
                    <a:pt x="5605" y="901"/>
                    <a:pt x="6739" y="1068"/>
                    <a:pt x="7573" y="1168"/>
                  </a:cubicBezTo>
                  <a:lnTo>
                    <a:pt x="9007" y="1368"/>
                  </a:lnTo>
                  <a:lnTo>
                    <a:pt x="9007" y="1368"/>
                  </a:lnTo>
                  <a:lnTo>
                    <a:pt x="8640" y="1268"/>
                  </a:lnTo>
                  <a:cubicBezTo>
                    <a:pt x="8373" y="1168"/>
                    <a:pt x="8040" y="1068"/>
                    <a:pt x="7639" y="968"/>
                  </a:cubicBezTo>
                  <a:cubicBezTo>
                    <a:pt x="6605" y="701"/>
                    <a:pt x="5605" y="501"/>
                    <a:pt x="4571" y="368"/>
                  </a:cubicBezTo>
                  <a:cubicBezTo>
                    <a:pt x="3436" y="201"/>
                    <a:pt x="2269" y="68"/>
                    <a:pt x="1435" y="34"/>
                  </a:cubicBezTo>
                  <a:cubicBezTo>
                    <a:pt x="1001" y="1"/>
                    <a:pt x="668" y="1"/>
                    <a:pt x="401" y="1"/>
                  </a:cubicBez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8" name="Google Shape;4204;p24">
            <a:extLst>
              <a:ext uri="{FF2B5EF4-FFF2-40B4-BE49-F238E27FC236}">
                <a16:creationId xmlns:a16="http://schemas.microsoft.com/office/drawing/2014/main" id="{48A3C1DA-0226-6A54-3C40-AA970C995ED6}"/>
              </a:ext>
            </a:extLst>
          </p:cNvPr>
          <p:cNvGrpSpPr/>
          <p:nvPr/>
        </p:nvGrpSpPr>
        <p:grpSpPr>
          <a:xfrm rot="-577506">
            <a:off x="7228782" y="3436634"/>
            <a:ext cx="557108" cy="980494"/>
            <a:chOff x="2336850" y="1252175"/>
            <a:chExt cx="1137500" cy="1785475"/>
          </a:xfrm>
        </p:grpSpPr>
        <p:sp>
          <p:nvSpPr>
            <p:cNvPr id="3919" name="Google Shape;4205;p24">
              <a:extLst>
                <a:ext uri="{FF2B5EF4-FFF2-40B4-BE49-F238E27FC236}">
                  <a16:creationId xmlns:a16="http://schemas.microsoft.com/office/drawing/2014/main" id="{8608C235-345F-903B-1CAF-9D5B182C1A23}"/>
                </a:ext>
              </a:extLst>
            </p:cNvPr>
            <p:cNvSpPr/>
            <p:nvPr/>
          </p:nvSpPr>
          <p:spPr>
            <a:xfrm>
              <a:off x="2654575" y="1426875"/>
              <a:ext cx="350275" cy="1610675"/>
            </a:xfrm>
            <a:custGeom>
              <a:avLst/>
              <a:gdLst/>
              <a:ahLst/>
              <a:cxnLst/>
              <a:rect l="l" t="t" r="r" b="b"/>
              <a:pathLst>
                <a:path w="14011" h="64427" extrusionOk="0">
                  <a:moveTo>
                    <a:pt x="8550" y="0"/>
                  </a:moveTo>
                  <a:cubicBezTo>
                    <a:pt x="6530" y="0"/>
                    <a:pt x="3135" y="669"/>
                    <a:pt x="2135" y="1318"/>
                  </a:cubicBezTo>
                  <a:cubicBezTo>
                    <a:pt x="801" y="2186"/>
                    <a:pt x="867" y="4354"/>
                    <a:pt x="867" y="4354"/>
                  </a:cubicBezTo>
                  <a:cubicBezTo>
                    <a:pt x="867" y="4354"/>
                    <a:pt x="0" y="49519"/>
                    <a:pt x="867" y="56858"/>
                  </a:cubicBezTo>
                  <a:cubicBezTo>
                    <a:pt x="1499" y="62004"/>
                    <a:pt x="5459" y="64427"/>
                    <a:pt x="8552" y="64427"/>
                  </a:cubicBezTo>
                  <a:cubicBezTo>
                    <a:pt x="9870" y="64427"/>
                    <a:pt x="11031" y="63987"/>
                    <a:pt x="11709" y="63129"/>
                  </a:cubicBezTo>
                  <a:cubicBezTo>
                    <a:pt x="14010" y="60261"/>
                    <a:pt x="10274" y="58793"/>
                    <a:pt x="8840" y="51454"/>
                  </a:cubicBezTo>
                  <a:cubicBezTo>
                    <a:pt x="7372" y="44082"/>
                    <a:pt x="11175" y="3820"/>
                    <a:pt x="11175" y="3820"/>
                  </a:cubicBezTo>
                  <a:cubicBezTo>
                    <a:pt x="11175" y="3820"/>
                    <a:pt x="10875" y="985"/>
                    <a:pt x="9974" y="251"/>
                  </a:cubicBezTo>
                  <a:cubicBezTo>
                    <a:pt x="9748" y="75"/>
                    <a:pt x="9226" y="0"/>
                    <a:pt x="8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4206;p24">
              <a:extLst>
                <a:ext uri="{FF2B5EF4-FFF2-40B4-BE49-F238E27FC236}">
                  <a16:creationId xmlns:a16="http://schemas.microsoft.com/office/drawing/2014/main" id="{60D5FAB3-770E-67C7-B021-C63CF08BD5BB}"/>
                </a:ext>
              </a:extLst>
            </p:cNvPr>
            <p:cNvSpPr/>
            <p:nvPr/>
          </p:nvSpPr>
          <p:spPr>
            <a:xfrm>
              <a:off x="2663750" y="1908925"/>
              <a:ext cx="307725" cy="1128725"/>
            </a:xfrm>
            <a:custGeom>
              <a:avLst/>
              <a:gdLst/>
              <a:ahLst/>
              <a:cxnLst/>
              <a:rect l="l" t="t" r="r" b="b"/>
              <a:pathLst>
                <a:path w="12309" h="45149" extrusionOk="0">
                  <a:moveTo>
                    <a:pt x="3302" y="1"/>
                  </a:moveTo>
                  <a:cubicBezTo>
                    <a:pt x="2517" y="1"/>
                    <a:pt x="1773" y="59"/>
                    <a:pt x="1134" y="149"/>
                  </a:cubicBezTo>
                  <a:cubicBezTo>
                    <a:pt x="767" y="249"/>
                    <a:pt x="467" y="483"/>
                    <a:pt x="300" y="816"/>
                  </a:cubicBezTo>
                  <a:cubicBezTo>
                    <a:pt x="100" y="14593"/>
                    <a:pt x="0" y="33106"/>
                    <a:pt x="534" y="37576"/>
                  </a:cubicBezTo>
                  <a:cubicBezTo>
                    <a:pt x="1140" y="42708"/>
                    <a:pt x="5074" y="45148"/>
                    <a:pt x="8172" y="45148"/>
                  </a:cubicBezTo>
                  <a:cubicBezTo>
                    <a:pt x="9505" y="45148"/>
                    <a:pt x="10683" y="44697"/>
                    <a:pt x="11375" y="43814"/>
                  </a:cubicBezTo>
                  <a:cubicBezTo>
                    <a:pt x="12309" y="42646"/>
                    <a:pt x="12209" y="41679"/>
                    <a:pt x="11642" y="40411"/>
                  </a:cubicBezTo>
                  <a:lnTo>
                    <a:pt x="11642" y="40411"/>
                  </a:lnTo>
                  <a:cubicBezTo>
                    <a:pt x="11063" y="40881"/>
                    <a:pt x="10107" y="41111"/>
                    <a:pt x="9035" y="41111"/>
                  </a:cubicBezTo>
                  <a:cubicBezTo>
                    <a:pt x="6526" y="41111"/>
                    <a:pt x="3380" y="39850"/>
                    <a:pt x="2936" y="37443"/>
                  </a:cubicBezTo>
                  <a:cubicBezTo>
                    <a:pt x="2102" y="33006"/>
                    <a:pt x="1401" y="9323"/>
                    <a:pt x="2936" y="7621"/>
                  </a:cubicBezTo>
                  <a:cubicBezTo>
                    <a:pt x="3856" y="6601"/>
                    <a:pt x="4585" y="6468"/>
                    <a:pt x="5409" y="6468"/>
                  </a:cubicBezTo>
                  <a:cubicBezTo>
                    <a:pt x="5697" y="6468"/>
                    <a:pt x="5997" y="6485"/>
                    <a:pt x="6321" y="6485"/>
                  </a:cubicBezTo>
                  <a:cubicBezTo>
                    <a:pt x="6615" y="6485"/>
                    <a:pt x="6929" y="6471"/>
                    <a:pt x="7272" y="6420"/>
                  </a:cubicBezTo>
                  <a:cubicBezTo>
                    <a:pt x="7906" y="6320"/>
                    <a:pt x="8506" y="6220"/>
                    <a:pt x="9040" y="6154"/>
                  </a:cubicBezTo>
                  <a:cubicBezTo>
                    <a:pt x="9140" y="4686"/>
                    <a:pt x="9240" y="3218"/>
                    <a:pt x="9340" y="1817"/>
                  </a:cubicBezTo>
                  <a:cubicBezTo>
                    <a:pt x="7854" y="429"/>
                    <a:pt x="5426" y="1"/>
                    <a:pt x="3302" y="1"/>
                  </a:cubicBez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4207;p24">
              <a:extLst>
                <a:ext uri="{FF2B5EF4-FFF2-40B4-BE49-F238E27FC236}">
                  <a16:creationId xmlns:a16="http://schemas.microsoft.com/office/drawing/2014/main" id="{600A3816-1E90-9284-615F-28182AF027F7}"/>
                </a:ext>
              </a:extLst>
            </p:cNvPr>
            <p:cNvSpPr/>
            <p:nvPr/>
          </p:nvSpPr>
          <p:spPr>
            <a:xfrm>
              <a:off x="2674575" y="1459825"/>
              <a:ext cx="259375" cy="149600"/>
            </a:xfrm>
            <a:custGeom>
              <a:avLst/>
              <a:gdLst/>
              <a:ahLst/>
              <a:cxnLst/>
              <a:rect l="l" t="t" r="r" b="b"/>
              <a:pathLst>
                <a:path w="10375" h="5984" extrusionOk="0">
                  <a:moveTo>
                    <a:pt x="9808" y="0"/>
                  </a:moveTo>
                  <a:cubicBezTo>
                    <a:pt x="9574" y="334"/>
                    <a:pt x="8974" y="868"/>
                    <a:pt x="7373" y="1168"/>
                  </a:cubicBezTo>
                  <a:cubicBezTo>
                    <a:pt x="6127" y="1435"/>
                    <a:pt x="4230" y="1702"/>
                    <a:pt x="2549" y="1702"/>
                  </a:cubicBezTo>
                  <a:cubicBezTo>
                    <a:pt x="1709" y="1702"/>
                    <a:pt x="924" y="1635"/>
                    <a:pt x="301" y="1468"/>
                  </a:cubicBezTo>
                  <a:cubicBezTo>
                    <a:pt x="134" y="1968"/>
                    <a:pt x="67" y="2502"/>
                    <a:pt x="67" y="3036"/>
                  </a:cubicBezTo>
                  <a:cubicBezTo>
                    <a:pt x="67" y="3036"/>
                    <a:pt x="34" y="4070"/>
                    <a:pt x="1" y="5838"/>
                  </a:cubicBezTo>
                  <a:cubicBezTo>
                    <a:pt x="234" y="5905"/>
                    <a:pt x="434" y="5971"/>
                    <a:pt x="668" y="5971"/>
                  </a:cubicBezTo>
                  <a:cubicBezTo>
                    <a:pt x="827" y="5980"/>
                    <a:pt x="994" y="5984"/>
                    <a:pt x="1168" y="5984"/>
                  </a:cubicBezTo>
                  <a:cubicBezTo>
                    <a:pt x="3742" y="5984"/>
                    <a:pt x="7898" y="5077"/>
                    <a:pt x="10241" y="3703"/>
                  </a:cubicBezTo>
                  <a:cubicBezTo>
                    <a:pt x="10308" y="2936"/>
                    <a:pt x="10375" y="2502"/>
                    <a:pt x="10375" y="2502"/>
                  </a:cubicBezTo>
                  <a:cubicBezTo>
                    <a:pt x="10275" y="1635"/>
                    <a:pt x="10075" y="801"/>
                    <a:pt x="9808" y="0"/>
                  </a:cubicBez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4208;p24">
              <a:extLst>
                <a:ext uri="{FF2B5EF4-FFF2-40B4-BE49-F238E27FC236}">
                  <a16:creationId xmlns:a16="http://schemas.microsoft.com/office/drawing/2014/main" id="{0C1CFE09-82D6-DFD9-42D4-EFEC5BE4389E}"/>
                </a:ext>
              </a:extLst>
            </p:cNvPr>
            <p:cNvSpPr/>
            <p:nvPr/>
          </p:nvSpPr>
          <p:spPr>
            <a:xfrm>
              <a:off x="2336850" y="1252175"/>
              <a:ext cx="1137500" cy="880650"/>
            </a:xfrm>
            <a:custGeom>
              <a:avLst/>
              <a:gdLst/>
              <a:ahLst/>
              <a:cxnLst/>
              <a:rect l="l" t="t" r="r" b="b"/>
              <a:pathLst>
                <a:path w="45500" h="35226" extrusionOk="0">
                  <a:moveTo>
                    <a:pt x="40696" y="0"/>
                  </a:moveTo>
                  <a:cubicBezTo>
                    <a:pt x="38294" y="2235"/>
                    <a:pt x="35692" y="4237"/>
                    <a:pt x="32924" y="5905"/>
                  </a:cubicBezTo>
                  <a:cubicBezTo>
                    <a:pt x="28854" y="8273"/>
                    <a:pt x="23884" y="10808"/>
                    <a:pt x="23884" y="10808"/>
                  </a:cubicBezTo>
                  <a:cubicBezTo>
                    <a:pt x="23884" y="10808"/>
                    <a:pt x="14110" y="10975"/>
                    <a:pt x="13109" y="11442"/>
                  </a:cubicBezTo>
                  <a:cubicBezTo>
                    <a:pt x="12109" y="11876"/>
                    <a:pt x="12009" y="14644"/>
                    <a:pt x="12009" y="14644"/>
                  </a:cubicBezTo>
                  <a:cubicBezTo>
                    <a:pt x="12009" y="14644"/>
                    <a:pt x="0" y="18881"/>
                    <a:pt x="801" y="19714"/>
                  </a:cubicBezTo>
                  <a:cubicBezTo>
                    <a:pt x="1635" y="20548"/>
                    <a:pt x="11475" y="20548"/>
                    <a:pt x="11475" y="20548"/>
                  </a:cubicBezTo>
                  <a:cubicBezTo>
                    <a:pt x="11475" y="20548"/>
                    <a:pt x="11408" y="28054"/>
                    <a:pt x="12042" y="29221"/>
                  </a:cubicBezTo>
                  <a:cubicBezTo>
                    <a:pt x="12327" y="29792"/>
                    <a:pt x="14994" y="30024"/>
                    <a:pt x="17771" y="30024"/>
                  </a:cubicBezTo>
                  <a:cubicBezTo>
                    <a:pt x="20837" y="30024"/>
                    <a:pt x="24037" y="29741"/>
                    <a:pt x="24317" y="29321"/>
                  </a:cubicBezTo>
                  <a:cubicBezTo>
                    <a:pt x="24851" y="28521"/>
                    <a:pt x="24518" y="20582"/>
                    <a:pt x="24518" y="20582"/>
                  </a:cubicBezTo>
                  <a:cubicBezTo>
                    <a:pt x="24518" y="20582"/>
                    <a:pt x="24541" y="20581"/>
                    <a:pt x="24587" y="20581"/>
                  </a:cubicBezTo>
                  <a:cubicBezTo>
                    <a:pt x="25248" y="20581"/>
                    <a:pt x="30506" y="20669"/>
                    <a:pt x="34625" y="23384"/>
                  </a:cubicBezTo>
                  <a:cubicBezTo>
                    <a:pt x="39061" y="26286"/>
                    <a:pt x="41129" y="35226"/>
                    <a:pt x="41129" y="35226"/>
                  </a:cubicBezTo>
                  <a:cubicBezTo>
                    <a:pt x="41129" y="35226"/>
                    <a:pt x="45499" y="29355"/>
                    <a:pt x="45399" y="18680"/>
                  </a:cubicBezTo>
                  <a:cubicBezTo>
                    <a:pt x="45299" y="12176"/>
                    <a:pt x="43698" y="5771"/>
                    <a:pt x="40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4209;p24">
              <a:extLst>
                <a:ext uri="{FF2B5EF4-FFF2-40B4-BE49-F238E27FC236}">
                  <a16:creationId xmlns:a16="http://schemas.microsoft.com/office/drawing/2014/main" id="{8AB02F92-5D90-5310-41B3-6CBA1F32F52F}"/>
                </a:ext>
              </a:extLst>
            </p:cNvPr>
            <p:cNvSpPr/>
            <p:nvPr/>
          </p:nvSpPr>
          <p:spPr>
            <a:xfrm>
              <a:off x="3247500" y="1252175"/>
              <a:ext cx="226850" cy="880650"/>
            </a:xfrm>
            <a:custGeom>
              <a:avLst/>
              <a:gdLst/>
              <a:ahLst/>
              <a:cxnLst/>
              <a:rect l="l" t="t" r="r" b="b"/>
              <a:pathLst>
                <a:path w="9074" h="35226" extrusionOk="0">
                  <a:moveTo>
                    <a:pt x="4270" y="0"/>
                  </a:moveTo>
                  <a:cubicBezTo>
                    <a:pt x="2902" y="1268"/>
                    <a:pt x="1501" y="2469"/>
                    <a:pt x="0" y="3570"/>
                  </a:cubicBezTo>
                  <a:cubicBezTo>
                    <a:pt x="1168" y="4971"/>
                    <a:pt x="2335" y="6872"/>
                    <a:pt x="1735" y="8306"/>
                  </a:cubicBezTo>
                  <a:cubicBezTo>
                    <a:pt x="634" y="10908"/>
                    <a:pt x="1835" y="11342"/>
                    <a:pt x="2635" y="12976"/>
                  </a:cubicBezTo>
                  <a:cubicBezTo>
                    <a:pt x="3436" y="14611"/>
                    <a:pt x="2902" y="15078"/>
                    <a:pt x="2168" y="15878"/>
                  </a:cubicBezTo>
                  <a:cubicBezTo>
                    <a:pt x="1468" y="16679"/>
                    <a:pt x="1635" y="18414"/>
                    <a:pt x="3036" y="19848"/>
                  </a:cubicBezTo>
                  <a:cubicBezTo>
                    <a:pt x="4437" y="21282"/>
                    <a:pt x="3202" y="23450"/>
                    <a:pt x="2268" y="24184"/>
                  </a:cubicBezTo>
                  <a:cubicBezTo>
                    <a:pt x="1635" y="24618"/>
                    <a:pt x="1068" y="25118"/>
                    <a:pt x="567" y="25685"/>
                  </a:cubicBezTo>
                  <a:cubicBezTo>
                    <a:pt x="3369" y="29488"/>
                    <a:pt x="4703" y="35226"/>
                    <a:pt x="4703" y="35226"/>
                  </a:cubicBezTo>
                  <a:cubicBezTo>
                    <a:pt x="4703" y="35226"/>
                    <a:pt x="9073" y="29355"/>
                    <a:pt x="8973" y="18680"/>
                  </a:cubicBezTo>
                  <a:cubicBezTo>
                    <a:pt x="8873" y="12176"/>
                    <a:pt x="7272" y="5771"/>
                    <a:pt x="42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4210;p24">
              <a:extLst>
                <a:ext uri="{FF2B5EF4-FFF2-40B4-BE49-F238E27FC236}">
                  <a16:creationId xmlns:a16="http://schemas.microsoft.com/office/drawing/2014/main" id="{4C1CB982-2095-D007-152B-95995D625594}"/>
                </a:ext>
              </a:extLst>
            </p:cNvPr>
            <p:cNvSpPr/>
            <p:nvPr/>
          </p:nvSpPr>
          <p:spPr>
            <a:xfrm>
              <a:off x="3065700" y="1252175"/>
              <a:ext cx="385300" cy="647150"/>
            </a:xfrm>
            <a:custGeom>
              <a:avLst/>
              <a:gdLst/>
              <a:ahLst/>
              <a:cxnLst/>
              <a:rect l="l" t="t" r="r" b="b"/>
              <a:pathLst>
                <a:path w="15412" h="25886" extrusionOk="0">
                  <a:moveTo>
                    <a:pt x="11542" y="0"/>
                  </a:moveTo>
                  <a:cubicBezTo>
                    <a:pt x="11542" y="0"/>
                    <a:pt x="10841" y="701"/>
                    <a:pt x="9707" y="1635"/>
                  </a:cubicBezTo>
                  <a:lnTo>
                    <a:pt x="0" y="21149"/>
                  </a:lnTo>
                  <a:cubicBezTo>
                    <a:pt x="1935" y="21582"/>
                    <a:pt x="3803" y="22316"/>
                    <a:pt x="5471" y="23384"/>
                  </a:cubicBezTo>
                  <a:cubicBezTo>
                    <a:pt x="6472" y="24051"/>
                    <a:pt x="7305" y="24918"/>
                    <a:pt x="7973" y="25886"/>
                  </a:cubicBezTo>
                  <a:lnTo>
                    <a:pt x="15411" y="10942"/>
                  </a:lnTo>
                  <a:cubicBezTo>
                    <a:pt x="14644" y="7139"/>
                    <a:pt x="13343" y="3436"/>
                    <a:pt x="11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4211;p24">
              <a:extLst>
                <a:ext uri="{FF2B5EF4-FFF2-40B4-BE49-F238E27FC236}">
                  <a16:creationId xmlns:a16="http://schemas.microsoft.com/office/drawing/2014/main" id="{52D0F9E9-81FB-07F6-A16A-FA6216CC00AF}"/>
                </a:ext>
              </a:extLst>
            </p:cNvPr>
            <p:cNvSpPr/>
            <p:nvPr/>
          </p:nvSpPr>
          <p:spPr>
            <a:xfrm>
              <a:off x="2676250" y="1409775"/>
              <a:ext cx="466200" cy="593000"/>
            </a:xfrm>
            <a:custGeom>
              <a:avLst/>
              <a:gdLst/>
              <a:ahLst/>
              <a:cxnLst/>
              <a:rect l="l" t="t" r="r" b="b"/>
              <a:pathLst>
                <a:path w="18648" h="23720" extrusionOk="0">
                  <a:moveTo>
                    <a:pt x="18647" y="1"/>
                  </a:moveTo>
                  <a:lnTo>
                    <a:pt x="18647" y="1"/>
                  </a:lnTo>
                  <a:cubicBezTo>
                    <a:pt x="14744" y="2236"/>
                    <a:pt x="10274" y="4471"/>
                    <a:pt x="10274" y="4471"/>
                  </a:cubicBezTo>
                  <a:lnTo>
                    <a:pt x="9441" y="4471"/>
                  </a:lnTo>
                  <a:lnTo>
                    <a:pt x="0" y="23484"/>
                  </a:lnTo>
                  <a:cubicBezTo>
                    <a:pt x="1512" y="23638"/>
                    <a:pt x="3010" y="23719"/>
                    <a:pt x="4512" y="23719"/>
                  </a:cubicBezTo>
                  <a:cubicBezTo>
                    <a:pt x="5296" y="23719"/>
                    <a:pt x="6082" y="23697"/>
                    <a:pt x="6872" y="23651"/>
                  </a:cubicBezTo>
                  <a:lnTo>
                    <a:pt x="10942" y="15412"/>
                  </a:lnTo>
                  <a:cubicBezTo>
                    <a:pt x="10942" y="14745"/>
                    <a:pt x="10942" y="14278"/>
                    <a:pt x="10942" y="14278"/>
                  </a:cubicBezTo>
                  <a:lnTo>
                    <a:pt x="11575" y="14278"/>
                  </a:lnTo>
                  <a:lnTo>
                    <a:pt x="186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4212;p24">
              <a:extLst>
                <a:ext uri="{FF2B5EF4-FFF2-40B4-BE49-F238E27FC236}">
                  <a16:creationId xmlns:a16="http://schemas.microsoft.com/office/drawing/2014/main" id="{ED7C2750-749B-103E-6F4F-3BBF0582095E}"/>
                </a:ext>
              </a:extLst>
            </p:cNvPr>
            <p:cNvSpPr/>
            <p:nvPr/>
          </p:nvSpPr>
          <p:spPr>
            <a:xfrm>
              <a:off x="2451925" y="1525700"/>
              <a:ext cx="375300" cy="401150"/>
            </a:xfrm>
            <a:custGeom>
              <a:avLst/>
              <a:gdLst/>
              <a:ahLst/>
              <a:cxnLst/>
              <a:rect l="l" t="t" r="r" b="b"/>
              <a:pathLst>
                <a:path w="15012" h="16046" extrusionOk="0">
                  <a:moveTo>
                    <a:pt x="15011" y="1"/>
                  </a:moveTo>
                  <a:lnTo>
                    <a:pt x="15011" y="1"/>
                  </a:lnTo>
                  <a:cubicBezTo>
                    <a:pt x="12242" y="101"/>
                    <a:pt x="9040" y="267"/>
                    <a:pt x="8506" y="534"/>
                  </a:cubicBezTo>
                  <a:cubicBezTo>
                    <a:pt x="7506" y="968"/>
                    <a:pt x="7406" y="3737"/>
                    <a:pt x="7406" y="3737"/>
                  </a:cubicBezTo>
                  <a:cubicBezTo>
                    <a:pt x="7406" y="3737"/>
                    <a:pt x="4604" y="4737"/>
                    <a:pt x="1802" y="5838"/>
                  </a:cubicBezTo>
                  <a:lnTo>
                    <a:pt x="0" y="9441"/>
                  </a:lnTo>
                  <a:cubicBezTo>
                    <a:pt x="3103" y="9641"/>
                    <a:pt x="6872" y="9641"/>
                    <a:pt x="6872" y="9641"/>
                  </a:cubicBezTo>
                  <a:cubicBezTo>
                    <a:pt x="6872" y="9641"/>
                    <a:pt x="6839" y="13443"/>
                    <a:pt x="7039" y="16045"/>
                  </a:cubicBezTo>
                  <a:lnTo>
                    <a:pt x="15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4213;p24">
              <a:extLst>
                <a:ext uri="{FF2B5EF4-FFF2-40B4-BE49-F238E27FC236}">
                  <a16:creationId xmlns:a16="http://schemas.microsoft.com/office/drawing/2014/main" id="{B2FFBBE4-098B-3944-B69A-C48C8C209457}"/>
                </a:ext>
              </a:extLst>
            </p:cNvPr>
            <p:cNvSpPr/>
            <p:nvPr/>
          </p:nvSpPr>
          <p:spPr>
            <a:xfrm>
              <a:off x="3310025" y="1658300"/>
              <a:ext cx="164325" cy="474525"/>
            </a:xfrm>
            <a:custGeom>
              <a:avLst/>
              <a:gdLst/>
              <a:ahLst/>
              <a:cxnLst/>
              <a:rect l="l" t="t" r="r" b="b"/>
              <a:pathLst>
                <a:path w="6573" h="18981" extrusionOk="0">
                  <a:moveTo>
                    <a:pt x="6372" y="0"/>
                  </a:moveTo>
                  <a:lnTo>
                    <a:pt x="1" y="12776"/>
                  </a:lnTo>
                  <a:cubicBezTo>
                    <a:pt x="935" y="14744"/>
                    <a:pt x="1669" y="16846"/>
                    <a:pt x="2202" y="18981"/>
                  </a:cubicBezTo>
                  <a:cubicBezTo>
                    <a:pt x="2202" y="18981"/>
                    <a:pt x="6572" y="13110"/>
                    <a:pt x="6472" y="2435"/>
                  </a:cubicBezTo>
                  <a:cubicBezTo>
                    <a:pt x="6472" y="1601"/>
                    <a:pt x="6439" y="801"/>
                    <a:pt x="6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4214;p24">
              <a:extLst>
                <a:ext uri="{FF2B5EF4-FFF2-40B4-BE49-F238E27FC236}">
                  <a16:creationId xmlns:a16="http://schemas.microsoft.com/office/drawing/2014/main" id="{A29D4E4A-DE11-CD2D-05E7-9251CF757FC2}"/>
                </a:ext>
              </a:extLst>
            </p:cNvPr>
            <p:cNvSpPr/>
            <p:nvPr/>
          </p:nvSpPr>
          <p:spPr>
            <a:xfrm>
              <a:off x="2354350" y="1619925"/>
              <a:ext cx="282725" cy="146800"/>
            </a:xfrm>
            <a:custGeom>
              <a:avLst/>
              <a:gdLst/>
              <a:ahLst/>
              <a:cxnLst/>
              <a:rect l="l" t="t" r="r" b="b"/>
              <a:pathLst>
                <a:path w="11309" h="5872" extrusionOk="0">
                  <a:moveTo>
                    <a:pt x="11309" y="1"/>
                  </a:moveTo>
                  <a:cubicBezTo>
                    <a:pt x="11308" y="1"/>
                    <a:pt x="9140" y="3737"/>
                    <a:pt x="5505" y="4304"/>
                  </a:cubicBezTo>
                  <a:cubicBezTo>
                    <a:pt x="4469" y="4473"/>
                    <a:pt x="3421" y="4562"/>
                    <a:pt x="2376" y="4562"/>
                  </a:cubicBezTo>
                  <a:cubicBezTo>
                    <a:pt x="1771" y="4562"/>
                    <a:pt x="1167" y="4532"/>
                    <a:pt x="568" y="4471"/>
                  </a:cubicBezTo>
                  <a:cubicBezTo>
                    <a:pt x="167" y="4704"/>
                    <a:pt x="1" y="4938"/>
                    <a:pt x="101" y="5038"/>
                  </a:cubicBezTo>
                  <a:cubicBezTo>
                    <a:pt x="935" y="5872"/>
                    <a:pt x="10775" y="5872"/>
                    <a:pt x="10775" y="5872"/>
                  </a:cubicBezTo>
                  <a:lnTo>
                    <a:pt x="11309" y="1"/>
                  </a:ln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4215;p24">
              <a:extLst>
                <a:ext uri="{FF2B5EF4-FFF2-40B4-BE49-F238E27FC236}">
                  <a16:creationId xmlns:a16="http://schemas.microsoft.com/office/drawing/2014/main" id="{3643F27D-79E4-1891-2584-5B5E5C2D5C8D}"/>
                </a:ext>
              </a:extLst>
            </p:cNvPr>
            <p:cNvSpPr/>
            <p:nvPr/>
          </p:nvSpPr>
          <p:spPr>
            <a:xfrm>
              <a:off x="2942275" y="1574075"/>
              <a:ext cx="492875" cy="558750"/>
            </a:xfrm>
            <a:custGeom>
              <a:avLst/>
              <a:gdLst/>
              <a:ahLst/>
              <a:cxnLst/>
              <a:rect l="l" t="t" r="r" b="b"/>
              <a:pathLst>
                <a:path w="19715" h="22350" extrusionOk="0">
                  <a:moveTo>
                    <a:pt x="0" y="0"/>
                  </a:moveTo>
                  <a:lnTo>
                    <a:pt x="301" y="7706"/>
                  </a:lnTo>
                  <a:cubicBezTo>
                    <a:pt x="301" y="7706"/>
                    <a:pt x="324" y="7705"/>
                    <a:pt x="370" y="7705"/>
                  </a:cubicBezTo>
                  <a:cubicBezTo>
                    <a:pt x="1027" y="7705"/>
                    <a:pt x="6258" y="7793"/>
                    <a:pt x="10408" y="10508"/>
                  </a:cubicBezTo>
                  <a:cubicBezTo>
                    <a:pt x="14844" y="13410"/>
                    <a:pt x="16912" y="22350"/>
                    <a:pt x="16912" y="22350"/>
                  </a:cubicBezTo>
                  <a:cubicBezTo>
                    <a:pt x="16912" y="22350"/>
                    <a:pt x="18480" y="20215"/>
                    <a:pt x="19714" y="16212"/>
                  </a:cubicBezTo>
                  <a:cubicBezTo>
                    <a:pt x="18480" y="15845"/>
                    <a:pt x="17746" y="13710"/>
                    <a:pt x="16045" y="10775"/>
                  </a:cubicBezTo>
                  <a:cubicBezTo>
                    <a:pt x="13810" y="6905"/>
                    <a:pt x="7806" y="6672"/>
                    <a:pt x="4237" y="5304"/>
                  </a:cubicBezTo>
                  <a:cubicBezTo>
                    <a:pt x="668" y="3903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4216;p24">
              <a:extLst>
                <a:ext uri="{FF2B5EF4-FFF2-40B4-BE49-F238E27FC236}">
                  <a16:creationId xmlns:a16="http://schemas.microsoft.com/office/drawing/2014/main" id="{21897FAC-4A65-4A35-8BE9-7C17D017BDB9}"/>
                </a:ext>
              </a:extLst>
            </p:cNvPr>
            <p:cNvSpPr/>
            <p:nvPr/>
          </p:nvSpPr>
          <p:spPr>
            <a:xfrm>
              <a:off x="2980625" y="1379775"/>
              <a:ext cx="261875" cy="145950"/>
            </a:xfrm>
            <a:custGeom>
              <a:avLst/>
              <a:gdLst/>
              <a:ahLst/>
              <a:cxnLst/>
              <a:rect l="l" t="t" r="r" b="b"/>
              <a:pathLst>
                <a:path w="10475" h="5838" extrusionOk="0">
                  <a:moveTo>
                    <a:pt x="10475" y="0"/>
                  </a:moveTo>
                  <a:lnTo>
                    <a:pt x="10041" y="267"/>
                  </a:lnTo>
                  <a:cubicBezTo>
                    <a:pt x="9774" y="434"/>
                    <a:pt x="9341" y="667"/>
                    <a:pt x="8874" y="934"/>
                  </a:cubicBezTo>
                  <a:cubicBezTo>
                    <a:pt x="8373" y="1234"/>
                    <a:pt x="7806" y="1534"/>
                    <a:pt x="7206" y="1868"/>
                  </a:cubicBezTo>
                  <a:lnTo>
                    <a:pt x="5205" y="2902"/>
                  </a:lnTo>
                  <a:lnTo>
                    <a:pt x="3303" y="3970"/>
                  </a:lnTo>
                  <a:lnTo>
                    <a:pt x="1635" y="4904"/>
                  </a:lnTo>
                  <a:cubicBezTo>
                    <a:pt x="1135" y="5170"/>
                    <a:pt x="735" y="5404"/>
                    <a:pt x="434" y="5571"/>
                  </a:cubicBezTo>
                  <a:lnTo>
                    <a:pt x="1" y="5838"/>
                  </a:lnTo>
                  <a:cubicBezTo>
                    <a:pt x="1" y="5838"/>
                    <a:pt x="168" y="5804"/>
                    <a:pt x="468" y="5704"/>
                  </a:cubicBezTo>
                  <a:cubicBezTo>
                    <a:pt x="768" y="5571"/>
                    <a:pt x="1235" y="5404"/>
                    <a:pt x="1735" y="5170"/>
                  </a:cubicBezTo>
                  <a:cubicBezTo>
                    <a:pt x="2202" y="4904"/>
                    <a:pt x="2836" y="4637"/>
                    <a:pt x="3470" y="4336"/>
                  </a:cubicBezTo>
                  <a:cubicBezTo>
                    <a:pt x="4104" y="4003"/>
                    <a:pt x="4771" y="3669"/>
                    <a:pt x="5438" y="3302"/>
                  </a:cubicBezTo>
                  <a:cubicBezTo>
                    <a:pt x="6105" y="2935"/>
                    <a:pt x="6739" y="2569"/>
                    <a:pt x="7339" y="2202"/>
                  </a:cubicBezTo>
                  <a:cubicBezTo>
                    <a:pt x="7940" y="1835"/>
                    <a:pt x="8507" y="1501"/>
                    <a:pt x="8974" y="1168"/>
                  </a:cubicBezTo>
                  <a:cubicBezTo>
                    <a:pt x="9441" y="801"/>
                    <a:pt x="9808" y="534"/>
                    <a:pt x="10075" y="334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4217;p24">
              <a:extLst>
                <a:ext uri="{FF2B5EF4-FFF2-40B4-BE49-F238E27FC236}">
                  <a16:creationId xmlns:a16="http://schemas.microsoft.com/office/drawing/2014/main" id="{050A4315-1327-8B09-D189-891F2779A91C}"/>
                </a:ext>
              </a:extLst>
            </p:cNvPr>
            <p:cNvSpPr/>
            <p:nvPr/>
          </p:nvSpPr>
          <p:spPr>
            <a:xfrm>
              <a:off x="2420225" y="1668300"/>
              <a:ext cx="150150" cy="51725"/>
            </a:xfrm>
            <a:custGeom>
              <a:avLst/>
              <a:gdLst/>
              <a:ahLst/>
              <a:cxnLst/>
              <a:rect l="l" t="t" r="r" b="b"/>
              <a:pathLst>
                <a:path w="6006" h="2069" extrusionOk="0">
                  <a:moveTo>
                    <a:pt x="6005" y="1"/>
                  </a:moveTo>
                  <a:lnTo>
                    <a:pt x="6005" y="1"/>
                  </a:lnTo>
                  <a:cubicBezTo>
                    <a:pt x="6005" y="1"/>
                    <a:pt x="5905" y="34"/>
                    <a:pt x="5738" y="67"/>
                  </a:cubicBezTo>
                  <a:cubicBezTo>
                    <a:pt x="5571" y="101"/>
                    <a:pt x="5338" y="134"/>
                    <a:pt x="5038" y="201"/>
                  </a:cubicBezTo>
                  <a:cubicBezTo>
                    <a:pt x="4471" y="368"/>
                    <a:pt x="3703" y="568"/>
                    <a:pt x="2936" y="835"/>
                  </a:cubicBezTo>
                  <a:cubicBezTo>
                    <a:pt x="2202" y="1101"/>
                    <a:pt x="1435" y="1368"/>
                    <a:pt x="901" y="1635"/>
                  </a:cubicBezTo>
                  <a:cubicBezTo>
                    <a:pt x="635" y="1735"/>
                    <a:pt x="401" y="1869"/>
                    <a:pt x="234" y="1935"/>
                  </a:cubicBezTo>
                  <a:cubicBezTo>
                    <a:pt x="101" y="2002"/>
                    <a:pt x="1" y="2069"/>
                    <a:pt x="1" y="2069"/>
                  </a:cubicBezTo>
                  <a:cubicBezTo>
                    <a:pt x="1" y="2069"/>
                    <a:pt x="101" y="2035"/>
                    <a:pt x="268" y="2002"/>
                  </a:cubicBezTo>
                  <a:cubicBezTo>
                    <a:pt x="434" y="1969"/>
                    <a:pt x="701" y="1935"/>
                    <a:pt x="968" y="1835"/>
                  </a:cubicBezTo>
                  <a:cubicBezTo>
                    <a:pt x="1535" y="1702"/>
                    <a:pt x="2302" y="1502"/>
                    <a:pt x="3070" y="1235"/>
                  </a:cubicBezTo>
                  <a:cubicBezTo>
                    <a:pt x="3804" y="968"/>
                    <a:pt x="4571" y="701"/>
                    <a:pt x="5104" y="434"/>
                  </a:cubicBezTo>
                  <a:cubicBezTo>
                    <a:pt x="5371" y="334"/>
                    <a:pt x="5605" y="201"/>
                    <a:pt x="5772" y="134"/>
                  </a:cubicBezTo>
                  <a:cubicBezTo>
                    <a:pt x="5905" y="67"/>
                    <a:pt x="6005" y="1"/>
                    <a:pt x="6005" y="1"/>
                  </a:cubicBez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4218;p24">
              <a:extLst>
                <a:ext uri="{FF2B5EF4-FFF2-40B4-BE49-F238E27FC236}">
                  <a16:creationId xmlns:a16="http://schemas.microsoft.com/office/drawing/2014/main" id="{351B394D-943A-776F-FDD3-73AB9463A995}"/>
                </a:ext>
              </a:extLst>
            </p:cNvPr>
            <p:cNvSpPr/>
            <p:nvPr/>
          </p:nvSpPr>
          <p:spPr>
            <a:xfrm>
              <a:off x="2805500" y="2232875"/>
              <a:ext cx="37550" cy="519550"/>
            </a:xfrm>
            <a:custGeom>
              <a:avLst/>
              <a:gdLst/>
              <a:ahLst/>
              <a:cxnLst/>
              <a:rect l="l" t="t" r="r" b="b"/>
              <a:pathLst>
                <a:path w="1502" h="20782" extrusionOk="0">
                  <a:moveTo>
                    <a:pt x="434" y="0"/>
                  </a:moveTo>
                  <a:cubicBezTo>
                    <a:pt x="434" y="1"/>
                    <a:pt x="401" y="301"/>
                    <a:pt x="368" y="901"/>
                  </a:cubicBezTo>
                  <a:cubicBezTo>
                    <a:pt x="334" y="1468"/>
                    <a:pt x="234" y="2302"/>
                    <a:pt x="201" y="3269"/>
                  </a:cubicBezTo>
                  <a:cubicBezTo>
                    <a:pt x="134" y="4270"/>
                    <a:pt x="68" y="5438"/>
                    <a:pt x="34" y="6672"/>
                  </a:cubicBezTo>
                  <a:cubicBezTo>
                    <a:pt x="34" y="7906"/>
                    <a:pt x="1" y="9240"/>
                    <a:pt x="34" y="10575"/>
                  </a:cubicBezTo>
                  <a:cubicBezTo>
                    <a:pt x="68" y="11909"/>
                    <a:pt x="101" y="13210"/>
                    <a:pt x="201" y="14477"/>
                  </a:cubicBezTo>
                  <a:cubicBezTo>
                    <a:pt x="268" y="15078"/>
                    <a:pt x="334" y="15678"/>
                    <a:pt x="401" y="16245"/>
                  </a:cubicBezTo>
                  <a:cubicBezTo>
                    <a:pt x="468" y="16812"/>
                    <a:pt x="535" y="17346"/>
                    <a:pt x="635" y="17847"/>
                  </a:cubicBezTo>
                  <a:cubicBezTo>
                    <a:pt x="701" y="18347"/>
                    <a:pt x="801" y="18781"/>
                    <a:pt x="935" y="19181"/>
                  </a:cubicBezTo>
                  <a:cubicBezTo>
                    <a:pt x="1002" y="19514"/>
                    <a:pt x="1102" y="19848"/>
                    <a:pt x="1235" y="20182"/>
                  </a:cubicBezTo>
                  <a:cubicBezTo>
                    <a:pt x="1302" y="20382"/>
                    <a:pt x="1402" y="20582"/>
                    <a:pt x="1502" y="20782"/>
                  </a:cubicBezTo>
                  <a:cubicBezTo>
                    <a:pt x="1435" y="20582"/>
                    <a:pt x="1368" y="20348"/>
                    <a:pt x="1302" y="20148"/>
                  </a:cubicBezTo>
                  <a:cubicBezTo>
                    <a:pt x="1235" y="19881"/>
                    <a:pt x="1135" y="19514"/>
                    <a:pt x="1068" y="19147"/>
                  </a:cubicBezTo>
                  <a:cubicBezTo>
                    <a:pt x="1002" y="18747"/>
                    <a:pt x="935" y="18280"/>
                    <a:pt x="868" y="17813"/>
                  </a:cubicBezTo>
                  <a:cubicBezTo>
                    <a:pt x="801" y="17313"/>
                    <a:pt x="735" y="16779"/>
                    <a:pt x="701" y="16212"/>
                  </a:cubicBezTo>
                  <a:cubicBezTo>
                    <a:pt x="635" y="15645"/>
                    <a:pt x="601" y="15045"/>
                    <a:pt x="568" y="14444"/>
                  </a:cubicBezTo>
                  <a:cubicBezTo>
                    <a:pt x="501" y="13210"/>
                    <a:pt x="468" y="11876"/>
                    <a:pt x="434" y="10575"/>
                  </a:cubicBezTo>
                  <a:cubicBezTo>
                    <a:pt x="401" y="9240"/>
                    <a:pt x="401" y="7906"/>
                    <a:pt x="401" y="6672"/>
                  </a:cubicBezTo>
                  <a:lnTo>
                    <a:pt x="401" y="3303"/>
                  </a:lnTo>
                  <a:cubicBezTo>
                    <a:pt x="434" y="1302"/>
                    <a:pt x="434" y="1"/>
                    <a:pt x="434" y="0"/>
                  </a:cubicBez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3" name="Google Shape;4229;p24">
            <a:extLst>
              <a:ext uri="{FF2B5EF4-FFF2-40B4-BE49-F238E27FC236}">
                <a16:creationId xmlns:a16="http://schemas.microsoft.com/office/drawing/2014/main" id="{8C6647CA-4895-35F1-A69C-E4EC3B77DCC3}"/>
              </a:ext>
            </a:extLst>
          </p:cNvPr>
          <p:cNvSpPr/>
          <p:nvPr/>
        </p:nvSpPr>
        <p:spPr>
          <a:xfrm>
            <a:off x="3193190" y="2964226"/>
            <a:ext cx="45719" cy="45719"/>
          </a:xfrm>
          <a:custGeom>
            <a:avLst/>
            <a:gdLst/>
            <a:ahLst/>
            <a:cxnLst/>
            <a:rect l="l" t="t" r="r" b="b"/>
            <a:pathLst>
              <a:path w="296" h="419" extrusionOk="0">
                <a:moveTo>
                  <a:pt x="1" y="1"/>
                </a:moveTo>
                <a:cubicBezTo>
                  <a:pt x="99" y="222"/>
                  <a:pt x="198" y="320"/>
                  <a:pt x="198" y="419"/>
                </a:cubicBezTo>
                <a:lnTo>
                  <a:pt x="296" y="419"/>
                </a:lnTo>
                <a:cubicBezTo>
                  <a:pt x="296" y="320"/>
                  <a:pt x="296" y="222"/>
                  <a:pt x="198" y="99"/>
                </a:cubicBezTo>
                <a:cubicBezTo>
                  <a:pt x="198" y="99"/>
                  <a:pt x="99" y="99"/>
                  <a:pt x="1" y="1"/>
                </a:cubicBezTo>
                <a:close/>
              </a:path>
            </a:pathLst>
          </a:custGeom>
          <a:solidFill>
            <a:srgbClr val="F736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4" name="Google Shape;4230;p24">
            <a:extLst>
              <a:ext uri="{FF2B5EF4-FFF2-40B4-BE49-F238E27FC236}">
                <a16:creationId xmlns:a16="http://schemas.microsoft.com/office/drawing/2014/main" id="{7EF310E1-54E4-4A45-A286-7E768D9DA030}"/>
              </a:ext>
            </a:extLst>
          </p:cNvPr>
          <p:cNvSpPr/>
          <p:nvPr/>
        </p:nvSpPr>
        <p:spPr>
          <a:xfrm>
            <a:off x="3222391" y="3087934"/>
            <a:ext cx="45719" cy="45719"/>
          </a:xfrm>
          <a:custGeom>
            <a:avLst/>
            <a:gdLst/>
            <a:ahLst/>
            <a:cxnLst/>
            <a:rect l="l" t="t" r="r" b="b"/>
            <a:pathLst>
              <a:path w="320" h="321" extrusionOk="0">
                <a:moveTo>
                  <a:pt x="221" y="1"/>
                </a:moveTo>
                <a:lnTo>
                  <a:pt x="221" y="1"/>
                </a:lnTo>
                <a:cubicBezTo>
                  <a:pt x="98" y="99"/>
                  <a:pt x="0" y="99"/>
                  <a:pt x="0" y="320"/>
                </a:cubicBezTo>
                <a:cubicBezTo>
                  <a:pt x="98" y="222"/>
                  <a:pt x="320" y="222"/>
                  <a:pt x="221" y="1"/>
                </a:cubicBezTo>
                <a:close/>
              </a:path>
            </a:pathLst>
          </a:custGeom>
          <a:solidFill>
            <a:srgbClr val="F736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7" name="TextBox 3996">
            <a:extLst>
              <a:ext uri="{FF2B5EF4-FFF2-40B4-BE49-F238E27FC236}">
                <a16:creationId xmlns:a16="http://schemas.microsoft.com/office/drawing/2014/main" id="{A8C505F7-9036-F45E-C2A5-83F032973EA2}"/>
              </a:ext>
            </a:extLst>
          </p:cNvPr>
          <p:cNvSpPr txBox="1"/>
          <p:nvPr/>
        </p:nvSpPr>
        <p:spPr>
          <a:xfrm>
            <a:off x="369099" y="2350300"/>
            <a:ext cx="8863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latin typeface="Courier Prime" panose="020B0604020202020204" charset="0"/>
              </a:rPr>
              <a:t>Have questions? Let’s connect!</a:t>
            </a:r>
          </a:p>
        </p:txBody>
      </p:sp>
      <p:sp>
        <p:nvSpPr>
          <p:cNvPr id="3998" name="TextBox 3997">
            <a:extLst>
              <a:ext uri="{FF2B5EF4-FFF2-40B4-BE49-F238E27FC236}">
                <a16:creationId xmlns:a16="http://schemas.microsoft.com/office/drawing/2014/main" id="{4A2D684E-87C9-DC8E-1424-41A7191E5546}"/>
              </a:ext>
            </a:extLst>
          </p:cNvPr>
          <p:cNvSpPr txBox="1"/>
          <p:nvPr/>
        </p:nvSpPr>
        <p:spPr>
          <a:xfrm>
            <a:off x="369099" y="3407565"/>
            <a:ext cx="63460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b="1" dirty="0">
                <a:solidFill>
                  <a:schemeClr val="accent3"/>
                </a:solidFill>
                <a:latin typeface="Courier Prime" panose="020B0604020202020204" charset="0"/>
              </a:rPr>
              <a:t>Website: </a:t>
            </a:r>
            <a:r>
              <a:rPr lang="en-SG" sz="1500" dirty="0">
                <a:latin typeface="Courier Prime" panose="020B0604020202020204" charset="0"/>
              </a:rPr>
              <a:t>[offenseorbit.000.pe](http://offenseorbit.000.pe)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CDA2-2508-B031-E669-3115C8E6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Vision &amp; 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54770-AA0E-5E0D-5CA0-DE0B48A90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2000" b="1" dirty="0"/>
              <a:t>Vision</a:t>
            </a:r>
            <a:r>
              <a:rPr lang="en-US" sz="2000" dirty="0"/>
              <a:t>:</a:t>
            </a:r>
          </a:p>
          <a:p>
            <a:r>
              <a:rPr lang="en-US" sz="2000" dirty="0"/>
              <a:t>To create a safer society through innovative technology, enhancing transparency and trust between citizens and law enforcement.</a:t>
            </a:r>
          </a:p>
          <a:p>
            <a:endParaRPr lang="en-US" sz="2000" dirty="0"/>
          </a:p>
          <a:p>
            <a:pPr marL="139700" indent="0">
              <a:buNone/>
            </a:pPr>
            <a:r>
              <a:rPr lang="en-US" sz="2000" b="1" dirty="0"/>
              <a:t>Mission</a:t>
            </a:r>
            <a:r>
              <a:rPr lang="en-US" sz="2000" dirty="0"/>
              <a:t>:</a:t>
            </a:r>
          </a:p>
          <a:p>
            <a:r>
              <a:rPr lang="en-US" sz="2000" dirty="0"/>
              <a:t>To empower users with tools to report crimes, access safety information, and interact with law enforcement seamlessly.</a:t>
            </a:r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67736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4489-10F5-9C17-E6EA-34A8D68C4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80B5F-3DD3-3DD0-07ED-4BD2C3F6E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To offer a user-friendly and efficient platform for crime reporting and data management.</a:t>
            </a:r>
          </a:p>
          <a:p>
            <a:r>
              <a:rPr lang="en-US" sz="2000" dirty="0"/>
              <a:t>To ensure public access to real-time area safety information and case updates.</a:t>
            </a:r>
          </a:p>
          <a:p>
            <a:r>
              <a:rPr lang="en-US" sz="2000" dirty="0"/>
              <a:t>To enhance collaboration between law enforcement and citizens through technology.</a:t>
            </a:r>
          </a:p>
          <a:p>
            <a:r>
              <a:rPr lang="en-US" sz="2000" dirty="0"/>
              <a:t>To use data-driven insights for proactive crime prevention strategies.</a:t>
            </a:r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88136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A408-BF02-AC6A-85FE-70B05916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Key Features of </a:t>
            </a:r>
            <a:r>
              <a:rPr lang="en-SG" dirty="0" err="1"/>
              <a:t>OffenseOrbit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BD6D9-2544-D1BF-4DA4-441C304B9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06162"/>
            <a:ext cx="7704000" cy="3546308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/>
              <a:t>Public Features:</a:t>
            </a:r>
          </a:p>
          <a:p>
            <a:r>
              <a:rPr lang="en-US" sz="1800" dirty="0"/>
              <a:t>Report crimes, search case records, provide feedback, and access area safety insights.</a:t>
            </a:r>
          </a:p>
          <a:p>
            <a:pPr marL="139700" indent="0">
              <a:buNone/>
            </a:pPr>
            <a:r>
              <a:rPr lang="en-US" sz="1800" b="1" dirty="0"/>
              <a:t>Law Enforcement Tools:</a:t>
            </a:r>
          </a:p>
          <a:p>
            <a:r>
              <a:rPr lang="en-US" sz="1800" dirty="0"/>
              <a:t>Case status updates, case management, and helpline tracking.</a:t>
            </a:r>
          </a:p>
          <a:p>
            <a:pPr marL="139700" indent="0">
              <a:buNone/>
            </a:pPr>
            <a:r>
              <a:rPr lang="en-US" sz="1800" b="1" dirty="0"/>
              <a:t>Real-Time Systems:</a:t>
            </a:r>
          </a:p>
          <a:p>
            <a:r>
              <a:rPr lang="en-US" sz="1800" dirty="0"/>
              <a:t>Live chat between users and police, danger zone mapping with three safety levels, and police station locator.</a:t>
            </a:r>
          </a:p>
          <a:p>
            <a:pPr marL="139700" indent="0">
              <a:buNone/>
            </a:pPr>
            <a:r>
              <a:rPr lang="en-US" sz="1800" b="1" dirty="0"/>
              <a:t>Information Hub:</a:t>
            </a:r>
          </a:p>
          <a:p>
            <a:r>
              <a:rPr lang="en-US" sz="1800" dirty="0"/>
              <a:t>Blog/news section with safety tips, crime prevention updates, and user engagement tools.</a:t>
            </a:r>
          </a:p>
          <a:p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425895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0BFA-FBF5-5314-2364-BE905B8A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5E298-D1F4-17ED-CD0C-6FC243E922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Citizens face challenges reporting crimes and accessing real-time updates.</a:t>
            </a:r>
          </a:p>
          <a:p>
            <a:r>
              <a:rPr lang="en-US" sz="2000" dirty="0"/>
              <a:t>Crime data is fragmented, leading to inefficiencies in law enforcement operations.</a:t>
            </a:r>
          </a:p>
          <a:p>
            <a:r>
              <a:rPr lang="en-US" sz="2000" dirty="0"/>
              <a:t>Limited public access to danger zone information and safety insights.</a:t>
            </a:r>
          </a:p>
          <a:p>
            <a:r>
              <a:rPr lang="en-US" sz="2000" dirty="0"/>
              <a:t>Communication gaps between law enforcement and the public.</a:t>
            </a:r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00841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E7BB-1846-4C09-E743-F0EF2991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/>
              <a:t>Problem Solution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F926C-6B12-6571-8CC3-5FD557353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Centralized platform for seamless crime data management.</a:t>
            </a:r>
          </a:p>
          <a:p>
            <a:r>
              <a:rPr lang="en-US" sz="2000" dirty="0"/>
              <a:t>Real-time tools for citizens, such as live chat and danger zone mapping.</a:t>
            </a:r>
          </a:p>
          <a:p>
            <a:r>
              <a:rPr lang="en-US" sz="2000" dirty="0"/>
              <a:t>Transparency in law enforcement through public access to case updates.</a:t>
            </a:r>
          </a:p>
          <a:p>
            <a:r>
              <a:rPr lang="en-US" sz="2000" dirty="0"/>
              <a:t>Data-driven analytics for identifying crime hotspots and safety concerns.</a:t>
            </a:r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72105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6396-70D6-B92B-75CD-00729E63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Business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E1656D-AE19-9B80-95E9-D16F8F0CE7D1}"/>
              </a:ext>
            </a:extLst>
          </p:cNvPr>
          <p:cNvSpPr/>
          <p:nvPr/>
        </p:nvSpPr>
        <p:spPr>
          <a:xfrm>
            <a:off x="528639" y="1178713"/>
            <a:ext cx="2007394" cy="127158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Key Partners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Law enforcement agencies  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Government organizations  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Technology investors  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NGOs and safety advocates </a:t>
            </a:r>
            <a:endParaRPr lang="en-SG" sz="1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128A1-4EE3-FD6E-EFF4-9AAC17FE13E9}"/>
              </a:ext>
            </a:extLst>
          </p:cNvPr>
          <p:cNvSpPr/>
          <p:nvPr/>
        </p:nvSpPr>
        <p:spPr>
          <a:xfrm>
            <a:off x="2784874" y="1178713"/>
            <a:ext cx="2007394" cy="162197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Key Activities</a:t>
            </a:r>
          </a:p>
          <a:p>
            <a:r>
              <a:rPr lang="en-US" sz="800" dirty="0">
                <a:solidFill>
                  <a:schemeClr val="tx1"/>
                </a:solidFill>
              </a:rPr>
              <a:t>- Crime data collection and centralized management  </a:t>
            </a:r>
          </a:p>
          <a:p>
            <a:r>
              <a:rPr lang="en-US" sz="800" dirty="0">
                <a:solidFill>
                  <a:schemeClr val="tx1"/>
                </a:solidFill>
              </a:rPr>
              <a:t>- Development of danger zone mapping technology  </a:t>
            </a:r>
          </a:p>
          <a:p>
            <a:r>
              <a:rPr lang="en-US" sz="800" dirty="0">
                <a:solidFill>
                  <a:schemeClr val="tx1"/>
                </a:solidFill>
              </a:rPr>
              <a:t>- Integration of live chat systems for real-time communication  </a:t>
            </a:r>
          </a:p>
          <a:p>
            <a:r>
              <a:rPr lang="en-US" sz="800" dirty="0">
                <a:solidFill>
                  <a:schemeClr val="tx1"/>
                </a:solidFill>
              </a:rPr>
              <a:t>- Regular updates and maintenance of the platform 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2D456-87EF-2FE4-512A-4CF15F91DD9F}"/>
              </a:ext>
            </a:extLst>
          </p:cNvPr>
          <p:cNvSpPr/>
          <p:nvPr/>
        </p:nvSpPr>
        <p:spPr>
          <a:xfrm>
            <a:off x="5073255" y="1178713"/>
            <a:ext cx="2007394" cy="162197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Value Propositions</a:t>
            </a:r>
          </a:p>
          <a:p>
            <a:r>
              <a:rPr lang="en-US" sz="800" dirty="0">
                <a:solidFill>
                  <a:schemeClr val="tx1"/>
                </a:solidFill>
              </a:rPr>
              <a:t>- Building public trust through transparency  </a:t>
            </a:r>
          </a:p>
          <a:p>
            <a:r>
              <a:rPr lang="en-US" sz="800" dirty="0">
                <a:solidFill>
                  <a:schemeClr val="tx1"/>
                </a:solidFill>
              </a:rPr>
              <a:t>- Streamlining crime reporting and case management  </a:t>
            </a:r>
          </a:p>
          <a:p>
            <a:r>
              <a:rPr lang="en-US" sz="800" dirty="0">
                <a:solidFill>
                  <a:schemeClr val="tx1"/>
                </a:solidFill>
              </a:rPr>
              <a:t>- Proactive crime prevention through data-driven insights  </a:t>
            </a:r>
          </a:p>
          <a:p>
            <a:r>
              <a:rPr lang="en-US" sz="800" dirty="0">
                <a:solidFill>
                  <a:schemeClr val="tx1"/>
                </a:solidFill>
              </a:rPr>
              <a:t>- Enhancing collaboration between law enforcement and citizens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B4327E-22FA-6EC2-B444-1C3594B00C2C}"/>
              </a:ext>
            </a:extLst>
          </p:cNvPr>
          <p:cNvSpPr/>
          <p:nvPr/>
        </p:nvSpPr>
        <p:spPr>
          <a:xfrm rot="5400000">
            <a:off x="6993734" y="1546617"/>
            <a:ext cx="2007394" cy="127158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Customer Relationship</a:t>
            </a:r>
          </a:p>
          <a:p>
            <a:r>
              <a:rPr lang="en-US" sz="800" dirty="0">
                <a:solidFill>
                  <a:schemeClr val="tx1"/>
                </a:solidFill>
              </a:rPr>
              <a:t>- Direct interaction with law enforcement via live chat  </a:t>
            </a:r>
          </a:p>
          <a:p>
            <a:r>
              <a:rPr lang="en-US" sz="800" dirty="0">
                <a:solidFill>
                  <a:schemeClr val="tx1"/>
                </a:solidFill>
              </a:rPr>
              <a:t>- Personalized assistance through user accounts  </a:t>
            </a:r>
          </a:p>
          <a:p>
            <a:r>
              <a:rPr lang="en-US" sz="800" dirty="0">
                <a:solidFill>
                  <a:schemeClr val="tx1"/>
                </a:solidFill>
              </a:rPr>
              <a:t>- Automated and real-time safety alerts for users 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472426-07BB-B4B9-2D5F-2C1EB338B038}"/>
              </a:ext>
            </a:extLst>
          </p:cNvPr>
          <p:cNvSpPr/>
          <p:nvPr/>
        </p:nvSpPr>
        <p:spPr>
          <a:xfrm rot="5400000">
            <a:off x="160735" y="3168589"/>
            <a:ext cx="2007394" cy="127158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Customer Segments</a:t>
            </a:r>
          </a:p>
          <a:p>
            <a:r>
              <a:rPr lang="en-US" sz="800" dirty="0">
                <a:solidFill>
                  <a:schemeClr val="tx1"/>
                </a:solidFill>
              </a:rPr>
              <a:t>- Bangladeshi citizens (urban and rural populations)  </a:t>
            </a:r>
          </a:p>
          <a:p>
            <a:r>
              <a:rPr lang="en-US" sz="800" dirty="0">
                <a:solidFill>
                  <a:schemeClr val="tx1"/>
                </a:solidFill>
              </a:rPr>
              <a:t>- Law enforcement agencies aiming for efficiency  </a:t>
            </a:r>
          </a:p>
          <a:p>
            <a:r>
              <a:rPr lang="en-US" sz="800" dirty="0">
                <a:solidFill>
                  <a:schemeClr val="tx1"/>
                </a:solidFill>
              </a:rPr>
              <a:t>- NGOs working in public safety and advocacy 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322B3A-0060-C6EE-5148-B3C6FDFABCB0}"/>
              </a:ext>
            </a:extLst>
          </p:cNvPr>
          <p:cNvSpPr/>
          <p:nvPr/>
        </p:nvSpPr>
        <p:spPr>
          <a:xfrm>
            <a:off x="2059783" y="3186109"/>
            <a:ext cx="2007394" cy="162197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800" b="1" dirty="0">
                <a:solidFill>
                  <a:schemeClr val="tx1"/>
                </a:solidFill>
              </a:rPr>
              <a:t>Key Resources</a:t>
            </a:r>
          </a:p>
          <a:p>
            <a:r>
              <a:rPr lang="en-SG" sz="800" dirty="0">
                <a:solidFill>
                  <a:schemeClr val="tx1"/>
                </a:solidFill>
              </a:rPr>
              <a:t>- Web and mobile platform infrastructure  </a:t>
            </a:r>
          </a:p>
          <a:p>
            <a:r>
              <a:rPr lang="en-SG" sz="800" dirty="0">
                <a:solidFill>
                  <a:schemeClr val="tx1"/>
                </a:solidFill>
              </a:rPr>
              <a:t>- Geographic Information System (GIS) and NLP technologies  </a:t>
            </a:r>
          </a:p>
          <a:p>
            <a:r>
              <a:rPr lang="en-SG" sz="800" dirty="0">
                <a:solidFill>
                  <a:schemeClr val="tx1"/>
                </a:solidFill>
              </a:rPr>
              <a:t>- Secure databases for crime and user data  </a:t>
            </a:r>
          </a:p>
          <a:p>
            <a:r>
              <a:rPr lang="en-SG" sz="800" dirty="0">
                <a:solidFill>
                  <a:schemeClr val="tx1"/>
                </a:solidFill>
              </a:rPr>
              <a:t>- Skilled personnel for development and support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125B8-BCD0-1E12-3108-890EFA219073}"/>
              </a:ext>
            </a:extLst>
          </p:cNvPr>
          <p:cNvSpPr/>
          <p:nvPr/>
        </p:nvSpPr>
        <p:spPr>
          <a:xfrm>
            <a:off x="4326734" y="3186108"/>
            <a:ext cx="2007394" cy="162197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Cost Structure</a:t>
            </a:r>
          </a:p>
          <a:p>
            <a:r>
              <a:rPr lang="en-US" sz="800" dirty="0">
                <a:solidFill>
                  <a:schemeClr val="tx1"/>
                </a:solidFill>
              </a:rPr>
              <a:t>- Platform development and maintenance costs  </a:t>
            </a:r>
          </a:p>
          <a:p>
            <a:r>
              <a:rPr lang="en-US" sz="800" dirty="0">
                <a:solidFill>
                  <a:schemeClr val="tx1"/>
                </a:solidFill>
              </a:rPr>
              <a:t>- Training programs for law enforcement officers  </a:t>
            </a:r>
          </a:p>
          <a:p>
            <a:r>
              <a:rPr lang="en-US" sz="800" dirty="0">
                <a:solidFill>
                  <a:schemeClr val="tx1"/>
                </a:solidFill>
              </a:rPr>
              <a:t>- Marketing and public awareness campaigns  </a:t>
            </a:r>
          </a:p>
          <a:p>
            <a:r>
              <a:rPr lang="en-US" sz="800" dirty="0">
                <a:solidFill>
                  <a:schemeClr val="tx1"/>
                </a:solidFill>
              </a:rPr>
              <a:t>- Investment in cybersecurity for user data protection 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2FC160-9B8A-6B0F-FCB3-6F0EDA53CCE3}"/>
              </a:ext>
            </a:extLst>
          </p:cNvPr>
          <p:cNvSpPr/>
          <p:nvPr/>
        </p:nvSpPr>
        <p:spPr>
          <a:xfrm>
            <a:off x="6593685" y="3536491"/>
            <a:ext cx="2093117" cy="127158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Revenue Stream</a:t>
            </a:r>
          </a:p>
          <a:p>
            <a:r>
              <a:rPr lang="en-US" sz="800" dirty="0">
                <a:solidFill>
                  <a:schemeClr val="tx1"/>
                </a:solidFill>
              </a:rPr>
              <a:t>- Subscription fees for premium features (e.g., advanced safety alerts)  </a:t>
            </a:r>
          </a:p>
          <a:p>
            <a:r>
              <a:rPr lang="en-US" sz="800" dirty="0">
                <a:solidFill>
                  <a:schemeClr val="tx1"/>
                </a:solidFill>
              </a:rPr>
              <a:t>- Contracts with government and law enforcement agencies  </a:t>
            </a:r>
          </a:p>
          <a:p>
            <a:r>
              <a:rPr lang="en-US" sz="800" dirty="0">
                <a:solidFill>
                  <a:schemeClr val="tx1"/>
                </a:solidFill>
              </a:rPr>
              <a:t>- Grants and donations from safety organizations  </a:t>
            </a:r>
          </a:p>
          <a:p>
            <a:r>
              <a:rPr lang="en-US" sz="800" dirty="0">
                <a:solidFill>
                  <a:schemeClr val="tx1"/>
                </a:solidFill>
              </a:rPr>
              <a:t>- Partnerships and sponsorships with NGOs and safety-related brands</a:t>
            </a:r>
            <a:endParaRPr lang="en-SG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0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A0B5-57F1-BD42-25D8-232B2609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Market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48249-A83F-FD15-388D-C5970E9E0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14413"/>
            <a:ext cx="7704000" cy="3964781"/>
          </a:xfrm>
        </p:spPr>
        <p:txBody>
          <a:bodyPr/>
          <a:lstStyle/>
          <a:p>
            <a:pPr marL="139700" indent="0">
              <a:buNone/>
            </a:pPr>
            <a:r>
              <a:rPr lang="en-US" sz="1600" b="1" dirty="0"/>
              <a:t>Target Audience:</a:t>
            </a:r>
          </a:p>
          <a:p>
            <a:r>
              <a:rPr lang="en-US" sz="1600" dirty="0"/>
              <a:t>Citizens (urban and rural) seeking safer communities.</a:t>
            </a:r>
          </a:p>
          <a:p>
            <a:r>
              <a:rPr lang="en-US" sz="1600" dirty="0"/>
              <a:t>Law enforcement agencies aiming to improve efficiency.</a:t>
            </a:r>
          </a:p>
          <a:p>
            <a:pPr marL="139700" indent="0">
              <a:buNone/>
            </a:pPr>
            <a:r>
              <a:rPr lang="en-US" sz="1600" b="1" dirty="0"/>
              <a:t>Market Need:</a:t>
            </a:r>
          </a:p>
          <a:p>
            <a:r>
              <a:rPr lang="en-US" sz="1600" dirty="0"/>
              <a:t>High demand for real-time crime data and safety insights.</a:t>
            </a:r>
          </a:p>
          <a:p>
            <a:r>
              <a:rPr lang="en-US" sz="1600" dirty="0"/>
              <a:t>Limited existing platforms offering integrated public-law enforcement tools.</a:t>
            </a:r>
          </a:p>
          <a:p>
            <a:pPr marL="139700" indent="0">
              <a:buNone/>
            </a:pPr>
            <a:r>
              <a:rPr lang="en-US" sz="1600" b="1" dirty="0"/>
              <a:t>Competitive Edge:</a:t>
            </a:r>
          </a:p>
          <a:p>
            <a:r>
              <a:rPr lang="en-US" sz="1600" dirty="0"/>
              <a:t>Unique features like live chat, real-time danger zone mapping, and police station locator.</a:t>
            </a:r>
          </a:p>
          <a:p>
            <a:r>
              <a:rPr lang="en-US" sz="1600" dirty="0"/>
              <a:t>Tailored for Bangladesh’s infrastructure and societal needs.</a:t>
            </a:r>
          </a:p>
          <a:p>
            <a:pPr marL="139700" indent="0">
              <a:buNone/>
            </a:pPr>
            <a:r>
              <a:rPr lang="en-US" sz="1600" b="1" dirty="0"/>
              <a:t>Market Trends:</a:t>
            </a:r>
          </a:p>
          <a:p>
            <a:r>
              <a:rPr lang="en-US" sz="1600" dirty="0"/>
              <a:t>Growing public reliance on digital tools for safety.</a:t>
            </a:r>
          </a:p>
          <a:p>
            <a:r>
              <a:rPr lang="en-US" sz="1600" dirty="0"/>
              <a:t>Increased government spending on smart city initiatives and safety tech.</a:t>
            </a:r>
          </a:p>
          <a:p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811325917"/>
      </p:ext>
    </p:extLst>
  </p:cSld>
  <p:clrMapOvr>
    <a:masterClrMapping/>
  </p:clrMapOvr>
</p:sld>
</file>

<file path=ppt/theme/theme1.xml><?xml version="1.0" encoding="utf-8"?>
<a:theme xmlns:a="http://schemas.openxmlformats.org/drawingml/2006/main" name="True Crime Studies for College Infographics by Slidesgo">
  <a:themeElements>
    <a:clrScheme name="Simple Light">
      <a:dk1>
        <a:srgbClr val="000000"/>
      </a:dk1>
      <a:lt1>
        <a:srgbClr val="F1E9DD"/>
      </a:lt1>
      <a:dk2>
        <a:srgbClr val="FFEDD2"/>
      </a:dk2>
      <a:lt2>
        <a:srgbClr val="EDD4B0"/>
      </a:lt2>
      <a:accent1>
        <a:srgbClr val="DDCBB3"/>
      </a:accent1>
      <a:accent2>
        <a:srgbClr val="C7B7A7"/>
      </a:accent2>
      <a:accent3>
        <a:srgbClr val="F7364A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937</Words>
  <Application>Microsoft Office PowerPoint</Application>
  <PresentationFormat>On-screen Show (16:9)</PresentationFormat>
  <Paragraphs>149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Beth Ellen</vt:lpstr>
      <vt:lpstr>Arial</vt:lpstr>
      <vt:lpstr>Prompt Black</vt:lpstr>
      <vt:lpstr>Courier Prime</vt:lpstr>
      <vt:lpstr>True Crime Studies for College Infographics by Slidesgo</vt:lpstr>
      <vt:lpstr>OffenseOrbit</vt:lpstr>
      <vt:lpstr>Table of contents</vt:lpstr>
      <vt:lpstr>Vision &amp; Mission</vt:lpstr>
      <vt:lpstr>Objectives</vt:lpstr>
      <vt:lpstr>Key Features of OffenseOrbit</vt:lpstr>
      <vt:lpstr>Problem Statement</vt:lpstr>
      <vt:lpstr>Problem Solution</vt:lpstr>
      <vt:lpstr>Business Model</vt:lpstr>
      <vt:lpstr>Market Analysis</vt:lpstr>
      <vt:lpstr>Revenue Generation</vt:lpstr>
      <vt:lpstr>Challenges</vt:lpstr>
      <vt:lpstr>StartUp Plan</vt:lpstr>
      <vt:lpstr>Technologies</vt:lpstr>
      <vt:lpstr>PowerPoint Presentation</vt:lpstr>
      <vt:lpstr>Officer Dashboard</vt:lpstr>
      <vt:lpstr>Interfaces</vt:lpstr>
      <vt:lpstr>Lost &amp; Found</vt:lpstr>
      <vt:lpstr>User Experience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Samiullah Mahmud</dc:creator>
  <cp:lastModifiedBy>Samiullah Mahmud</cp:lastModifiedBy>
  <cp:revision>5</cp:revision>
  <dcterms:modified xsi:type="dcterms:W3CDTF">2024-11-26T21:36:35Z</dcterms:modified>
</cp:coreProperties>
</file>