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63" r:id="rId3"/>
    <p:sldId id="257" r:id="rId4"/>
    <p:sldId id="258" r:id="rId5"/>
    <p:sldId id="259" r:id="rId6"/>
    <p:sldId id="264" r:id="rId7"/>
    <p:sldId id="265" r:id="rId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823BFD2-26AB-457E-B2A8-4E8255D0817F}">
          <p14:sldIdLst>
            <p14:sldId id="256"/>
            <p14:sldId id="263"/>
            <p14:sldId id="257"/>
            <p14:sldId id="258"/>
            <p14:sldId id="259"/>
            <p14:sldId id="264"/>
            <p14:sldId id="26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96" autoAdjust="0"/>
    <p:restoredTop sz="94660"/>
  </p:normalViewPr>
  <p:slideViewPr>
    <p:cSldViewPr>
      <p:cViewPr varScale="1">
        <p:scale>
          <a:sx n="116" d="100"/>
          <a:sy n="116" d="100"/>
        </p:scale>
        <p:origin x="-660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194101" y="2165647"/>
            <a:ext cx="6779110" cy="923330"/>
            <a:chOff x="1172584" y="1381459"/>
            <a:chExt cx="6779110" cy="1231106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12311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  <a:endParaRPr lang="en-US" sz="5400" dirty="0">
                <a:ln w="3175">
                  <a:solidFill>
                    <a:schemeClr val="tx2">
                      <a:alpha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outerShdw blurRad="34925" dist="12700" dir="14400000" algn="ctr" rotWithShape="0">
                    <a:srgbClr val="000000">
                      <a:alpha val="21000"/>
                    </a:srgbClr>
                  </a:outerShdw>
                </a:effectLst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040803"/>
            <a:ext cx="6777318" cy="1298987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25897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172584" y="1044163"/>
            <a:ext cx="6779110" cy="923330"/>
            <a:chOff x="1172584" y="1381459"/>
            <a:chExt cx="6779110" cy="1231106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877163" cy="12311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561" y="419549"/>
            <a:ext cx="1678193" cy="417507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9" y="637391"/>
            <a:ext cx="5507917" cy="376786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4594069" y="2045201"/>
            <a:ext cx="4110116" cy="923330"/>
            <a:chOff x="1815339" y="1381459"/>
            <a:chExt cx="5480154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4000879" y="1381459"/>
              <a:ext cx="116955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172584" y="1044163"/>
            <a:ext cx="6779110" cy="923330"/>
            <a:chOff x="1172584" y="1381459"/>
            <a:chExt cx="6779110" cy="1231106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877163" cy="12311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172584" y="2165684"/>
            <a:ext cx="6779110" cy="923330"/>
            <a:chOff x="1172584" y="1381459"/>
            <a:chExt cx="6779110" cy="1231106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12311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1" y="903643"/>
            <a:ext cx="7754713" cy="1433037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9" y="2825488"/>
            <a:ext cx="7734747" cy="1125140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72584" y="1044163"/>
            <a:ext cx="6779110" cy="923330"/>
            <a:chOff x="1172584" y="1381459"/>
            <a:chExt cx="6779110" cy="1231106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12311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1680210"/>
            <a:ext cx="3803904" cy="29077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1680210"/>
            <a:ext cx="3803904" cy="29077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1680210"/>
            <a:ext cx="3442446" cy="493776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210696"/>
            <a:ext cx="3803904" cy="237972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1680210"/>
            <a:ext cx="3447288" cy="493776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208276"/>
            <a:ext cx="3799728" cy="237972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172584" y="1044163"/>
            <a:ext cx="6779110" cy="923330"/>
            <a:chOff x="1172584" y="1381459"/>
            <a:chExt cx="6779110" cy="1231106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877163" cy="12311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172584" y="1044163"/>
            <a:ext cx="6779110" cy="923330"/>
            <a:chOff x="1172584" y="1381459"/>
            <a:chExt cx="6779110" cy="1231106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12311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80" y="1258647"/>
            <a:ext cx="3422483" cy="141519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2" y="419549"/>
            <a:ext cx="4116667" cy="4175074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80" y="2702859"/>
            <a:ext cx="3411725" cy="1887967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2" y="3501614"/>
            <a:ext cx="7767021" cy="483547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500224"/>
            <a:ext cx="4772156" cy="2698512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3993229"/>
            <a:ext cx="7756264" cy="603647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8491" y="427617"/>
            <a:ext cx="7756263" cy="7906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1686261"/>
            <a:ext cx="7745505" cy="29083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4621082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21082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4621082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7700" y="3257551"/>
            <a:ext cx="7772400" cy="110251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Welcome to our Project Presentation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4248150"/>
            <a:ext cx="6019800" cy="55245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285750"/>
            <a:ext cx="5867400" cy="17526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9693953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139084"/>
            <a:ext cx="1828800" cy="2146852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Group Member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14600" y="2139084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Abu </a:t>
            </a:r>
            <a:r>
              <a:rPr lang="en-US" dirty="0" err="1" smtClean="0"/>
              <a:t>Hasnat</a:t>
            </a:r>
            <a:r>
              <a:rPr lang="en-US" dirty="0" smtClean="0"/>
              <a:t> </a:t>
            </a:r>
            <a:r>
              <a:rPr lang="en-US" dirty="0" err="1" smtClean="0"/>
              <a:t>Tareq</a:t>
            </a:r>
            <a:endParaRPr lang="en-US" dirty="0" smtClean="0"/>
          </a:p>
          <a:p>
            <a:r>
              <a:rPr lang="en-US" dirty="0" smtClean="0"/>
              <a:t>ID: 142-35-678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7654" y="2266950"/>
            <a:ext cx="1868838" cy="21336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705600" y="2120034"/>
            <a:ext cx="266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Zahid Hassan </a:t>
            </a:r>
            <a:r>
              <a:rPr lang="en-US" dirty="0" err="1" smtClean="0"/>
              <a:t>Shaikat</a:t>
            </a:r>
            <a:endParaRPr lang="en-US" dirty="0" smtClean="0"/>
          </a:p>
          <a:p>
            <a:r>
              <a:rPr lang="en-US" dirty="0" smtClean="0"/>
              <a:t>ID: 142-35-678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3851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28701"/>
            <a:ext cx="8229600" cy="1108472"/>
          </a:xfrm>
        </p:spPr>
        <p:txBody>
          <a:bodyPr/>
          <a:lstStyle/>
          <a:p>
            <a:r>
              <a:rPr lang="en-US" dirty="0" smtClean="0"/>
              <a:t>Our Project is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71700"/>
            <a:ext cx="8229600" cy="8572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Scientific Calculator with Convertor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5193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8750"/>
            <a:ext cx="4114800" cy="3714750"/>
          </a:xfrm>
        </p:spPr>
        <p:txBody>
          <a:bodyPr>
            <a:noAutofit/>
          </a:bodyPr>
          <a:lstStyle/>
          <a:p>
            <a:r>
              <a:rPr lang="en-US" dirty="0" smtClean="0"/>
              <a:t>Addition</a:t>
            </a:r>
          </a:p>
          <a:p>
            <a:r>
              <a:rPr lang="en-US" dirty="0" smtClean="0"/>
              <a:t>Subtraction</a:t>
            </a:r>
          </a:p>
          <a:p>
            <a:r>
              <a:rPr lang="en-US" dirty="0" smtClean="0"/>
              <a:t>Multiplication</a:t>
            </a:r>
          </a:p>
          <a:p>
            <a:r>
              <a:rPr lang="en-US" dirty="0" smtClean="0"/>
              <a:t>Division</a:t>
            </a:r>
          </a:p>
          <a:p>
            <a:r>
              <a:rPr lang="en-US" dirty="0" smtClean="0"/>
              <a:t>Percent</a:t>
            </a:r>
          </a:p>
          <a:p>
            <a:r>
              <a:rPr lang="en-US" dirty="0" smtClean="0"/>
              <a:t>Trigonometric</a:t>
            </a:r>
          </a:p>
          <a:p>
            <a:r>
              <a:rPr lang="en-US" dirty="0" smtClean="0"/>
              <a:t> functions</a:t>
            </a:r>
          </a:p>
          <a:p>
            <a:r>
              <a:rPr lang="en-US" dirty="0" smtClean="0"/>
              <a:t> power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What can we do by this </a:t>
            </a:r>
            <a:r>
              <a:rPr lang="en-US" sz="3600" dirty="0" err="1" smtClean="0"/>
              <a:t>Aplication</a:t>
            </a:r>
            <a:r>
              <a:rPr lang="en-US" sz="3600" dirty="0" smtClean="0"/>
              <a:t>?</a:t>
            </a:r>
            <a:endParaRPr lang="en-US" sz="36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800600" y="1428750"/>
            <a:ext cx="4114800" cy="3714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1"/>
              </a:buClr>
              <a:buFont typeface="Wingdings" pitchFamily="2" charset="2"/>
              <a:buChar char=""/>
            </a:pPr>
            <a:r>
              <a:rPr lang="en-US" sz="2400" dirty="0"/>
              <a:t> modulus</a:t>
            </a:r>
            <a:r>
              <a:rPr lang="en-US" sz="2400" dirty="0" smtClean="0"/>
              <a:t>,</a:t>
            </a:r>
          </a:p>
          <a:p>
            <a:pPr>
              <a:buClr>
                <a:schemeClr val="accent1"/>
              </a:buClr>
              <a:buFont typeface="Wingdings" pitchFamily="2" charset="2"/>
              <a:buChar char=""/>
            </a:pPr>
            <a:r>
              <a:rPr lang="en-US" sz="2400" dirty="0" smtClean="0"/>
              <a:t> </a:t>
            </a:r>
            <a:r>
              <a:rPr lang="en-US" sz="2400" dirty="0"/>
              <a:t>factorial </a:t>
            </a:r>
            <a:endParaRPr lang="en-US" sz="2400" dirty="0" smtClean="0"/>
          </a:p>
          <a:p>
            <a:pPr>
              <a:buClr>
                <a:schemeClr val="accent1"/>
              </a:buClr>
              <a:buFont typeface="Wingdings" pitchFamily="2" charset="2"/>
              <a:buChar char=""/>
            </a:pPr>
            <a:r>
              <a:rPr lang="en-US" sz="2400" dirty="0" smtClean="0"/>
              <a:t>Tax Calculation</a:t>
            </a:r>
            <a:endParaRPr lang="en-US" sz="2400" dirty="0"/>
          </a:p>
          <a:p>
            <a:pPr>
              <a:buClr>
                <a:schemeClr val="accent1"/>
              </a:buClr>
              <a:buFont typeface="Wingdings" pitchFamily="2" charset="2"/>
              <a:buChar char=""/>
            </a:pPr>
            <a:r>
              <a:rPr lang="en-US" sz="2400" dirty="0" smtClean="0"/>
              <a:t>convert </a:t>
            </a:r>
            <a:r>
              <a:rPr lang="en-US" sz="2400" dirty="0"/>
              <a:t>decimal to binary number </a:t>
            </a:r>
            <a:endParaRPr lang="en-US" sz="2400" dirty="0" smtClean="0"/>
          </a:p>
          <a:p>
            <a:pPr>
              <a:buClr>
                <a:schemeClr val="accent1"/>
              </a:buClr>
              <a:buFont typeface="Wingdings" pitchFamily="2" charset="2"/>
              <a:buChar char=""/>
            </a:pPr>
            <a:r>
              <a:rPr lang="en-US" sz="2400" dirty="0"/>
              <a:t>convert </a:t>
            </a:r>
            <a:r>
              <a:rPr lang="en-US" sz="2400" dirty="0" smtClean="0"/>
              <a:t> binary </a:t>
            </a:r>
            <a:r>
              <a:rPr lang="en-US" sz="2400" dirty="0"/>
              <a:t>to </a:t>
            </a:r>
            <a:r>
              <a:rPr lang="en-US" sz="2400" dirty="0" smtClean="0"/>
              <a:t>decimal </a:t>
            </a:r>
            <a:r>
              <a:rPr lang="en-US" sz="2400" dirty="0"/>
              <a:t>number</a:t>
            </a:r>
          </a:p>
        </p:txBody>
      </p:sp>
    </p:spTree>
    <p:extLst>
      <p:ext uri="{BB962C8B-B14F-4D97-AF65-F5344CB8AC3E}">
        <p14:creationId xmlns:p14="http://schemas.microsoft.com/office/powerpoint/2010/main" val="26647361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Diagram</a:t>
            </a:r>
            <a:endParaRPr lang="en-US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345" y="1685925"/>
            <a:ext cx="3457310" cy="2908300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566378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Flowchart</a:t>
            </a:r>
            <a:endParaRPr lang="en-US" dirty="0"/>
          </a:p>
        </p:txBody>
      </p:sp>
      <p:pic>
        <p:nvPicPr>
          <p:cNvPr id="2052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1" y="1581150"/>
            <a:ext cx="3733800" cy="3562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08401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4135395"/>
            <a:ext cx="7745505" cy="100810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1962150"/>
            <a:ext cx="7756263" cy="790688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/>
          <a:lstStyle/>
          <a:p>
            <a:r>
              <a:rPr 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Thanks All</a:t>
            </a:r>
            <a:endParaRPr lang="en-US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365247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ardcover">
  <a:themeElements>
    <a:clrScheme name="Hardcover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Hardcover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Hardcover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Hardcover</Template>
  <TotalTime>72</TotalTime>
  <Words>68</Words>
  <Application>Microsoft Office PowerPoint</Application>
  <PresentationFormat>On-screen Show (16:9)</PresentationFormat>
  <Paragraphs>25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Hardcover</vt:lpstr>
      <vt:lpstr>Welcome to our Project Presentation</vt:lpstr>
      <vt:lpstr>Our Group Member</vt:lpstr>
      <vt:lpstr>Scientific Calculator with Convertor</vt:lpstr>
      <vt:lpstr>What can we do by this Aplication?</vt:lpstr>
      <vt:lpstr>Use Case Diagram</vt:lpstr>
      <vt:lpstr>Flowchart</vt:lpstr>
      <vt:lpstr>Thanks All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Zahid Hassan Shaikot</dc:creator>
  <cp:lastModifiedBy>Zahid Hassan Shaikot</cp:lastModifiedBy>
  <cp:revision>13</cp:revision>
  <dcterms:created xsi:type="dcterms:W3CDTF">2006-08-16T00:00:00Z</dcterms:created>
  <dcterms:modified xsi:type="dcterms:W3CDTF">2015-04-12T22:16:59Z</dcterms:modified>
</cp:coreProperties>
</file>