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4" d="100"/>
          <a:sy n="64" d="100"/>
        </p:scale>
        <p:origin x="18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51993-533A-44AD-A7BF-A74A81580324}"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CA758-E0A5-4635-A12F-E441A320D46F}" type="slidenum">
              <a:rPr lang="en-US" smtClean="0"/>
              <a:t>‹#›</a:t>
            </a:fld>
            <a:endParaRPr lang="en-US"/>
          </a:p>
        </p:txBody>
      </p:sp>
    </p:spTree>
    <p:extLst>
      <p:ext uri="{BB962C8B-B14F-4D97-AF65-F5344CB8AC3E}">
        <p14:creationId xmlns:p14="http://schemas.microsoft.com/office/powerpoint/2010/main" val="328842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5-Under Performing Drugs by ($)Profit</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5-Under Performing Customer by ($)Profit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Close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Close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Chart Country</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Revenue by Year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by Quarter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by Month</a:t>
            </a:r>
            <a:endParaRPr dirty="0"/>
          </a:p>
          <a:p>
            <a:r>
              <a:rPr b="0" dirty="0"/>
              <a:t>No alt text provided</a:t>
            </a:r>
            <a:endParaRPr dirty="0"/>
          </a:p>
          <a:p>
            <a:endParaRPr dirty="0"/>
          </a:p>
          <a:p>
            <a:r>
              <a:rPr b="1" dirty="0"/>
              <a:t>Revenue by Monthchart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Matrix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Hitmap</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a:p>
            <a:r>
              <a:rPr b="1" dirty="0"/>
              <a:t>Weekday Revenue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Open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73cfbff-131a-4a56-a5d6-893c99c279c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73cfbff-131a-4a56-a5d6-893c99c279c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73cfbff-131a-4a56-a5d6-893c99c279c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Visual ,shape ,shape ,shape ,slicer ,5-Under Performing Drugs by ($)Profit ,advancedSlicerVisual ,advancedSlicerVisual ,card ,textbox ,shape ,5-Under Performing Customer by ($)Profit ,textbox ,advancedSlicerVisual ,card ,textbox ,shape ,Close ,actionButton ,slicer ,slicer ,shape ,image ,shape ,image ,shape ,imag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Top Bottom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Visual ,shape ,shape ,shape ,shape ,textbox ,shape ,Close ,actionButton ,donutChart ,cardVisual ,donutChart ,cardVisual ,donutChart ,cardVisual ,card ,card ,card ,textbox ,textbox ,textbox ,textbox ,textbox ,clusteredColumnChart ,textbox ,shape ,barChart ,textbox ,card ,card ,textbox ,card ,card ,barChart ,bookmarkNavigator ,textbox ,Chart Country ,shapeMap ,textbox ,textbox ,shape ,slicer ,cardVisual ,textbox ,advancedSlicerVisual ,image ,shape ,image ,shape ,imag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Visual ,shape ,shape ,shape ,shape ,textbox ,shape ,textbox ,advancedSlicerVisual ,Revenue by Year ,shape ,Revenue by Quarter ,shape ,Revenue by Month ,Revenue by Monthchart ,clusteredColumnChart ,Matrix ,shape ,shape ,shape ,textbox ,textbox ,textbox ,Hitmap ,textbox ,bookmarkNavigator ,Weekday Revenue ,slicer ,advancedSlicerVisual ,shape ,actionButton ,Open ,image ,shape ,image ,shape ,imag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Trend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612</Words>
  <Application>Microsoft Office PowerPoint</Application>
  <PresentationFormat>Widescreen</PresentationFormat>
  <Paragraphs>351</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Top Bottom Analysis</vt:lpstr>
      <vt:lpstr>Customer Analysis</vt:lpstr>
      <vt:lpstr>Trend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Zahid Hussain</cp:lastModifiedBy>
  <cp:revision>5</cp:revision>
  <dcterms:created xsi:type="dcterms:W3CDTF">2016-09-04T11:54:55Z</dcterms:created>
  <dcterms:modified xsi:type="dcterms:W3CDTF">2024-07-06T14:30:36Z</dcterms:modified>
</cp:coreProperties>
</file>