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356" y="-90"/>
      </p:cViewPr>
      <p:guideLst>
        <p:guide orient="horz" pos="1440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121709"/>
            <a:ext cx="51435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121709"/>
            <a:ext cx="14668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404E-C35B-423D-B373-0F7E126C3841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4739-17DD-413D-89BB-E4AD6B9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233084"/>
            <a:ext cx="3886200" cy="9800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03600"/>
            <a:ext cx="3200400" cy="1168400"/>
          </a:xfrm>
        </p:spPr>
        <p:txBody>
          <a:bodyPr/>
          <a:lstStyle/>
          <a:p>
            <a:r>
              <a:rPr lang="en-US" dirty="0"/>
              <a:t>6002 </a:t>
            </a:r>
            <a:r>
              <a:rPr lang="en-US"/>
              <a:t>US-50 </a:t>
            </a:r>
            <a:r>
              <a:rPr lang="en-US" smtClean="0"/>
              <a:t>Scenic</a:t>
            </a:r>
            <a:br>
              <a:rPr lang="en-US" smtClean="0"/>
            </a:br>
            <a:r>
              <a:rPr lang="en-US" smtClean="0"/>
              <a:t>Lamar</a:t>
            </a:r>
            <a:r>
              <a:rPr lang="en-US" dirty="0"/>
              <a:t>, CO 81052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426779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1</cp:revision>
  <dcterms:created xsi:type="dcterms:W3CDTF">2024-12-24T17:56:25Z</dcterms:created>
  <dcterms:modified xsi:type="dcterms:W3CDTF">2024-12-24T18:00:48Z</dcterms:modified>
</cp:coreProperties>
</file>