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6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y JavaScript Is the Programming Language of the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496110"/>
            <a:ext cx="9144000" cy="8834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5144"/>
            <a:ext cx="4458510" cy="51528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Variable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Key-Words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Data Types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ParseInt</a:t>
            </a:r>
            <a:r>
              <a:rPr lang="en-US" dirty="0" smtClean="0"/>
              <a:t> &amp; </a:t>
            </a:r>
            <a:r>
              <a:rPr lang="en-US" dirty="0" err="1" smtClean="0"/>
              <a:t>ParseFloat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If-else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Switch case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Array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Loop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Simple Problem solving task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63583" y="5842337"/>
            <a:ext cx="362841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MD GIAS UDDIN</a:t>
            </a:r>
          </a:p>
          <a:p>
            <a:r>
              <a:rPr lang="en-US" sz="2000" dirty="0"/>
              <a:t>Sr. Web Instructor </a:t>
            </a:r>
            <a:r>
              <a:rPr lang="en-US" sz="1400" dirty="0" smtClean="0"/>
              <a:t>(</a:t>
            </a:r>
            <a:r>
              <a:rPr lang="en-US" sz="1400" dirty="0"/>
              <a:t>Programming </a:t>
            </a:r>
            <a:r>
              <a:rPr lang="en-US" sz="1400" dirty="0" smtClean="0"/>
              <a:t>Hero)</a:t>
            </a: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8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LOOP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" y="2104299"/>
            <a:ext cx="6703423" cy="16229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for</a:t>
            </a:r>
            <a:r>
              <a:rPr lang="en-US" dirty="0"/>
              <a:t>( initialization; condition; step value ){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    code </a:t>
            </a:r>
            <a:r>
              <a:rPr lang="en-US" dirty="0"/>
              <a:t>block;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endParaRPr lang="en-US" dirty="0"/>
          </a:p>
        </p:txBody>
      </p:sp>
      <p:pic>
        <p:nvPicPr>
          <p:cNvPr id="6147" name="Picture 3" descr="javascript loo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" b="1410"/>
          <a:stretch/>
        </p:blipFill>
        <p:spPr bwMode="auto">
          <a:xfrm>
            <a:off x="1210990" y="3548743"/>
            <a:ext cx="5417910" cy="20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Spinner Icon Gif #49761 - Free Icons Librar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556" y="2184481"/>
            <a:ext cx="4322341" cy="32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6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While Loop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097" y="2043340"/>
            <a:ext cx="3550920" cy="27899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var i=0;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while (i &lt; 10) {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    console.log(i);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    i++;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}</a:t>
            </a:r>
          </a:p>
          <a:p>
            <a:pPr marL="0" indent="0">
              <a:buNone/>
            </a:pPr>
            <a:r>
              <a:rPr lang="nn-NO" dirty="0"/>
              <a:t/>
            </a:r>
            <a:br>
              <a:rPr lang="nn-NO" dirty="0"/>
            </a:br>
            <a:endParaRPr lang="nn-NO" dirty="0"/>
          </a:p>
          <a:p>
            <a:endParaRPr lang="en-US" dirty="0"/>
          </a:p>
        </p:txBody>
      </p:sp>
      <p:pic>
        <p:nvPicPr>
          <p:cNvPr id="7170" name="Picture 2" descr="http://cdn.differencebetween.net/wp-content/uploads/2019/06/For-vs-While-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6" r="237" b="10777"/>
          <a:stretch/>
        </p:blipFill>
        <p:spPr bwMode="auto">
          <a:xfrm>
            <a:off x="5199017" y="1803990"/>
            <a:ext cx="5226323" cy="44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Problem Solving Task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263" y="1506584"/>
            <a:ext cx="11660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1.গ্রেড  </a:t>
            </a:r>
            <a:r>
              <a:rPr lang="en-US" sz="1600" dirty="0" err="1"/>
              <a:t>মেকিং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বাকি</a:t>
            </a:r>
            <a:r>
              <a:rPr lang="en-US" sz="1600" dirty="0"/>
              <a:t>  </a:t>
            </a:r>
            <a:r>
              <a:rPr lang="en-US" sz="1600" dirty="0" err="1"/>
              <a:t>অংশটুকু</a:t>
            </a:r>
            <a:r>
              <a:rPr lang="en-US" sz="1600" dirty="0"/>
              <a:t>  </a:t>
            </a:r>
            <a:r>
              <a:rPr lang="en-US" sz="1600" dirty="0" err="1"/>
              <a:t>করে</a:t>
            </a:r>
            <a:r>
              <a:rPr lang="en-US" sz="1600" dirty="0"/>
              <a:t>  </a:t>
            </a:r>
            <a:r>
              <a:rPr lang="en-US" sz="1600" dirty="0" err="1"/>
              <a:t>ফেলতে</a:t>
            </a:r>
            <a:r>
              <a:rPr lang="en-US" sz="1600" dirty="0"/>
              <a:t>  </a:t>
            </a:r>
            <a:r>
              <a:rPr lang="en-US" sz="1600" dirty="0" err="1"/>
              <a:t>হবে</a:t>
            </a:r>
            <a:r>
              <a:rPr lang="en-US" sz="1600" dirty="0"/>
              <a:t>  </a:t>
            </a:r>
            <a:r>
              <a:rPr lang="en-US" sz="1600" dirty="0" err="1"/>
              <a:t>নিজে</a:t>
            </a:r>
            <a:r>
              <a:rPr lang="en-US" sz="1600" dirty="0"/>
              <a:t>  </a:t>
            </a:r>
            <a:r>
              <a:rPr lang="en-US" sz="1600" dirty="0" err="1"/>
              <a:t>নিজে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২. </a:t>
            </a:r>
            <a:r>
              <a:rPr lang="en-US" sz="1600" dirty="0" err="1"/>
              <a:t>এমন</a:t>
            </a:r>
            <a:r>
              <a:rPr lang="en-US" sz="1600" dirty="0"/>
              <a:t>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প্রোগ্রাম</a:t>
            </a:r>
            <a:r>
              <a:rPr lang="en-US" sz="1600" dirty="0"/>
              <a:t>  </a:t>
            </a:r>
            <a:r>
              <a:rPr lang="en-US" sz="1600" dirty="0" err="1"/>
              <a:t>লিখো</a:t>
            </a:r>
            <a:r>
              <a:rPr lang="en-US" sz="1600" dirty="0"/>
              <a:t>   </a:t>
            </a:r>
            <a:r>
              <a:rPr lang="en-US" sz="1600" dirty="0" err="1"/>
              <a:t>যেখানে</a:t>
            </a:r>
            <a:r>
              <a:rPr lang="en-US" sz="1600" dirty="0"/>
              <a:t>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ইনপুট</a:t>
            </a:r>
            <a:r>
              <a:rPr lang="en-US" sz="1600" dirty="0"/>
              <a:t>  </a:t>
            </a:r>
            <a:r>
              <a:rPr lang="en-US" sz="1600" dirty="0" err="1"/>
              <a:t>করলে</a:t>
            </a:r>
            <a:r>
              <a:rPr lang="en-US" sz="1600" dirty="0"/>
              <a:t>  </a:t>
            </a:r>
            <a:r>
              <a:rPr lang="en-US" sz="1600" dirty="0" err="1"/>
              <a:t>কনসোল</a:t>
            </a:r>
            <a:r>
              <a:rPr lang="en-US" sz="1600" dirty="0"/>
              <a:t> এ </a:t>
            </a:r>
            <a:r>
              <a:rPr lang="en-US" sz="1600" dirty="0" err="1"/>
              <a:t>বলে</a:t>
            </a:r>
            <a:r>
              <a:rPr lang="en-US" sz="1600" dirty="0"/>
              <a:t>  </a:t>
            </a:r>
            <a:r>
              <a:rPr lang="en-US" sz="1600" dirty="0" err="1"/>
              <a:t>দিবে</a:t>
            </a:r>
            <a:r>
              <a:rPr lang="en-US" sz="1600" dirty="0"/>
              <a:t>  </a:t>
            </a:r>
            <a:r>
              <a:rPr lang="en-US" sz="1600" dirty="0" err="1"/>
              <a:t>যে</a:t>
            </a:r>
            <a:r>
              <a:rPr lang="en-US" sz="1600" dirty="0"/>
              <a:t>  </a:t>
            </a:r>
            <a:r>
              <a:rPr lang="en-US" sz="1600" dirty="0" err="1"/>
              <a:t>এইটা</a:t>
            </a:r>
            <a:r>
              <a:rPr lang="en-US" sz="1600" dirty="0"/>
              <a:t>  </a:t>
            </a:r>
            <a:r>
              <a:rPr lang="en-US" sz="1600" dirty="0" err="1"/>
              <a:t>জোর</a:t>
            </a:r>
            <a:r>
              <a:rPr lang="en-US" sz="1600" dirty="0"/>
              <a:t>  </a:t>
            </a:r>
            <a:r>
              <a:rPr lang="en-US" sz="1600" dirty="0" err="1"/>
              <a:t>নাকি</a:t>
            </a:r>
            <a:r>
              <a:rPr lang="en-US" sz="1600" dirty="0"/>
              <a:t>  </a:t>
            </a:r>
            <a:r>
              <a:rPr lang="en-US" sz="1600" dirty="0" err="1"/>
              <a:t>বিজোড়</a:t>
            </a:r>
            <a:r>
              <a:rPr lang="en-US" sz="1600" dirty="0"/>
              <a:t> </a:t>
            </a:r>
          </a:p>
          <a:p>
            <a:r>
              <a:rPr lang="en-US" sz="1600" dirty="0"/>
              <a:t>৩.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থাকবে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১-২০ </a:t>
            </a:r>
            <a:r>
              <a:rPr lang="en-US" sz="1600" dirty="0" err="1"/>
              <a:t>পর্যন্ত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এলোমেলো</a:t>
            </a:r>
            <a:r>
              <a:rPr lang="en-US" sz="1600" dirty="0"/>
              <a:t>   </a:t>
            </a:r>
            <a:r>
              <a:rPr lang="en-US" sz="1600" dirty="0" err="1"/>
              <a:t>থাকবে</a:t>
            </a:r>
            <a:r>
              <a:rPr lang="en-US" sz="1600" dirty="0"/>
              <a:t>  </a:t>
            </a:r>
            <a:r>
              <a:rPr lang="en-US" sz="1600" dirty="0" err="1"/>
              <a:t>আপনার</a:t>
            </a:r>
            <a:r>
              <a:rPr lang="en-US" sz="1600" dirty="0"/>
              <a:t>  </a:t>
            </a:r>
            <a:r>
              <a:rPr lang="en-US" sz="1600" dirty="0" err="1"/>
              <a:t>কাজ</a:t>
            </a:r>
            <a:r>
              <a:rPr lang="en-US" sz="1600" dirty="0"/>
              <a:t>  </a:t>
            </a:r>
            <a:r>
              <a:rPr lang="en-US" sz="1600" dirty="0" err="1"/>
              <a:t>হবে</a:t>
            </a:r>
            <a:r>
              <a:rPr lang="en-US" sz="1600" dirty="0"/>
              <a:t> </a:t>
            </a:r>
            <a:r>
              <a:rPr lang="en-US" sz="1600" dirty="0" err="1"/>
              <a:t>ক্রোম</a:t>
            </a:r>
            <a:r>
              <a:rPr lang="en-US" sz="1600" dirty="0"/>
              <a:t> </a:t>
            </a:r>
            <a:r>
              <a:rPr lang="en-US" sz="1600" dirty="0" err="1"/>
              <a:t>অনুসারে</a:t>
            </a:r>
            <a:r>
              <a:rPr lang="en-US" sz="1600" dirty="0"/>
              <a:t> </a:t>
            </a:r>
            <a:r>
              <a:rPr lang="en-US" sz="1600" dirty="0" err="1"/>
              <a:t>সাজানো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৪.এমন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প্রোগ্রাম</a:t>
            </a:r>
            <a:r>
              <a:rPr lang="en-US" sz="1600" dirty="0"/>
              <a:t>  </a:t>
            </a:r>
            <a:r>
              <a:rPr lang="en-US" sz="1600" dirty="0" err="1"/>
              <a:t>লিখো</a:t>
            </a:r>
            <a:r>
              <a:rPr lang="en-US" sz="1600" dirty="0"/>
              <a:t>  </a:t>
            </a:r>
            <a:r>
              <a:rPr lang="en-US" sz="1600" dirty="0" err="1"/>
              <a:t>যেখানে</a:t>
            </a:r>
            <a:r>
              <a:rPr lang="en-US" sz="1600" dirty="0"/>
              <a:t> 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ইনপুট</a:t>
            </a:r>
            <a:r>
              <a:rPr lang="en-US" sz="1600" dirty="0"/>
              <a:t>  </a:t>
            </a:r>
            <a:r>
              <a:rPr lang="en-US" sz="1600" dirty="0" err="1"/>
              <a:t>করলে</a:t>
            </a:r>
            <a:r>
              <a:rPr lang="en-US" sz="1600" dirty="0"/>
              <a:t>  </a:t>
            </a:r>
            <a:r>
              <a:rPr lang="en-US" sz="1600" dirty="0" err="1"/>
              <a:t>বলে</a:t>
            </a:r>
            <a:r>
              <a:rPr lang="en-US" sz="1600" dirty="0"/>
              <a:t>  </a:t>
            </a:r>
            <a:r>
              <a:rPr lang="en-US" sz="1600" dirty="0" err="1"/>
              <a:t>এইটা</a:t>
            </a:r>
            <a:r>
              <a:rPr lang="en-US" sz="1600" dirty="0"/>
              <a:t>  </a:t>
            </a:r>
            <a:r>
              <a:rPr lang="en-US" sz="1600" dirty="0" err="1"/>
              <a:t>লিপ</a:t>
            </a:r>
            <a:r>
              <a:rPr lang="en-US" sz="1600" dirty="0"/>
              <a:t> </a:t>
            </a:r>
            <a:r>
              <a:rPr lang="en-US" sz="1600" dirty="0" err="1"/>
              <a:t>ইয়ার</a:t>
            </a:r>
            <a:r>
              <a:rPr lang="en-US" sz="1600" dirty="0"/>
              <a:t>  </a:t>
            </a:r>
            <a:r>
              <a:rPr lang="en-US" sz="1600" dirty="0" err="1"/>
              <a:t>কি</a:t>
            </a:r>
            <a:r>
              <a:rPr lang="en-US" sz="1600" dirty="0"/>
              <a:t>  </a:t>
            </a:r>
            <a:r>
              <a:rPr lang="en-US" sz="1600" dirty="0" err="1"/>
              <a:t>না</a:t>
            </a:r>
            <a:r>
              <a:rPr lang="en-US" sz="1600" dirty="0"/>
              <a:t> 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/>
              <a:t>৫. ১-৫০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৩ </a:t>
            </a:r>
            <a:r>
              <a:rPr lang="en-US" sz="1600" dirty="0" err="1"/>
              <a:t>এবং</a:t>
            </a:r>
            <a:r>
              <a:rPr lang="en-US" sz="1600" dirty="0"/>
              <a:t> ৫ </a:t>
            </a:r>
            <a:r>
              <a:rPr lang="en-US" sz="1600" dirty="0" err="1"/>
              <a:t>দিয়ে</a:t>
            </a:r>
            <a:r>
              <a:rPr lang="en-US" sz="1600" dirty="0"/>
              <a:t>  </a:t>
            </a:r>
            <a:r>
              <a:rPr lang="en-US" sz="1600" dirty="0" err="1"/>
              <a:t>বিভাজ্য</a:t>
            </a:r>
            <a:r>
              <a:rPr lang="en-US" sz="1600" dirty="0"/>
              <a:t>  </a:t>
            </a:r>
            <a:r>
              <a:rPr lang="en-US" sz="1600" dirty="0" err="1"/>
              <a:t>সংখ্যা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করো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/>
              <a:t>var</a:t>
            </a:r>
            <a:r>
              <a:rPr lang="en-US" sz="1600" dirty="0"/>
              <a:t> friends = ["</a:t>
            </a:r>
            <a:r>
              <a:rPr lang="en-US" sz="1600" dirty="0" err="1"/>
              <a:t>rahim</a:t>
            </a:r>
            <a:r>
              <a:rPr lang="en-US" sz="1600" dirty="0"/>
              <a:t>", "</a:t>
            </a:r>
            <a:r>
              <a:rPr lang="en-US" sz="1600" dirty="0" err="1"/>
              <a:t>karim</a:t>
            </a:r>
            <a:r>
              <a:rPr lang="en-US" sz="1600" dirty="0"/>
              <a:t>", "</a:t>
            </a:r>
            <a:r>
              <a:rPr lang="en-US" sz="1600" dirty="0" err="1"/>
              <a:t>abdul</a:t>
            </a:r>
            <a:r>
              <a:rPr lang="en-US" sz="1600" dirty="0"/>
              <a:t>", "</a:t>
            </a:r>
            <a:r>
              <a:rPr lang="en-US" sz="1600" dirty="0" err="1"/>
              <a:t>sadsd</a:t>
            </a:r>
            <a:r>
              <a:rPr lang="en-US" sz="1600" dirty="0"/>
              <a:t>", "</a:t>
            </a:r>
            <a:r>
              <a:rPr lang="en-US" sz="1600" dirty="0" err="1"/>
              <a:t>heroAlom</a:t>
            </a:r>
            <a:r>
              <a:rPr lang="en-US" sz="1600" dirty="0"/>
              <a:t>"];</a:t>
            </a:r>
          </a:p>
          <a:p>
            <a:endParaRPr lang="en-US" sz="1600" dirty="0"/>
          </a:p>
          <a:p>
            <a:r>
              <a:rPr lang="en-US" sz="1600" dirty="0"/>
              <a:t>৬.উপরে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থেকে</a:t>
            </a:r>
            <a:r>
              <a:rPr lang="en-US" sz="1600" dirty="0"/>
              <a:t> </a:t>
            </a:r>
            <a:r>
              <a:rPr lang="en-US" sz="1600" dirty="0" err="1"/>
              <a:t>যেখানে</a:t>
            </a:r>
            <a:r>
              <a:rPr lang="en-US" sz="1600" dirty="0"/>
              <a:t>  ৫ </a:t>
            </a:r>
            <a:r>
              <a:rPr lang="en-US" sz="1600" dirty="0" err="1"/>
              <a:t>টা</a:t>
            </a:r>
            <a:r>
              <a:rPr lang="en-US" sz="1600" dirty="0"/>
              <a:t>  </a:t>
            </a:r>
            <a:r>
              <a:rPr lang="en-US" sz="1600" dirty="0" err="1"/>
              <a:t>ফ্রেন্ড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নাম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 </a:t>
            </a:r>
            <a:r>
              <a:rPr lang="en-US" sz="1600" dirty="0" err="1"/>
              <a:t>বড়ো</a:t>
            </a:r>
            <a:r>
              <a:rPr lang="en-US" sz="1600" dirty="0"/>
              <a:t>  </a:t>
            </a:r>
            <a:r>
              <a:rPr lang="en-US" sz="1600" dirty="0" err="1"/>
              <a:t>নাম</a:t>
            </a:r>
            <a:r>
              <a:rPr lang="en-US" sz="1600" dirty="0"/>
              <a:t>  </a:t>
            </a:r>
            <a:r>
              <a:rPr lang="en-US" sz="1600" dirty="0" err="1"/>
              <a:t>কোন</a:t>
            </a:r>
            <a:r>
              <a:rPr lang="en-US" sz="1600" dirty="0"/>
              <a:t>  </a:t>
            </a:r>
            <a:r>
              <a:rPr lang="en-US" sz="1600" dirty="0" err="1"/>
              <a:t>ফ্রেন্ড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খুঁজে</a:t>
            </a:r>
            <a:r>
              <a:rPr lang="en-US" sz="1600" dirty="0"/>
              <a:t> 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করা</a:t>
            </a:r>
            <a:r>
              <a:rPr lang="en-US" sz="1600" dirty="0"/>
              <a:t> </a:t>
            </a:r>
          </a:p>
          <a:p>
            <a:endParaRPr lang="en-US" sz="1600" dirty="0" smtClean="0"/>
          </a:p>
          <a:p>
            <a:r>
              <a:rPr lang="da-DK" sz="1600" dirty="0"/>
              <a:t>var numbers = [1, 2, 3, 3, 4, 4, 5, 6, 7, 8, 9, 10];</a:t>
            </a:r>
          </a:p>
          <a:p>
            <a:endParaRPr lang="en-US" sz="1600" dirty="0"/>
          </a:p>
          <a:p>
            <a:r>
              <a:rPr lang="en-US" sz="1600" dirty="0"/>
              <a:t>৭. </a:t>
            </a:r>
            <a:r>
              <a:rPr lang="en-US" sz="1600" dirty="0" err="1"/>
              <a:t>উবের</a:t>
            </a:r>
            <a:r>
              <a:rPr lang="en-US" sz="1600" dirty="0"/>
              <a:t>  </a:t>
            </a:r>
            <a:r>
              <a:rPr lang="en-US" sz="1600" dirty="0" err="1"/>
              <a:t>পরের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থেকে</a:t>
            </a:r>
            <a:r>
              <a:rPr lang="en-US" sz="1600" dirty="0"/>
              <a:t>  </a:t>
            </a:r>
            <a:r>
              <a:rPr lang="en-US" sz="1600" dirty="0" err="1"/>
              <a:t>ডুপ্লিকেট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বাদ</a:t>
            </a:r>
            <a:r>
              <a:rPr lang="en-US" sz="1600" dirty="0"/>
              <a:t>  </a:t>
            </a:r>
            <a:r>
              <a:rPr lang="en-US" sz="1600" dirty="0" err="1"/>
              <a:t>দিয়ে</a:t>
            </a:r>
            <a:r>
              <a:rPr lang="en-US" sz="1600" dirty="0"/>
              <a:t>  </a:t>
            </a:r>
            <a:r>
              <a:rPr lang="en-US" sz="1600" dirty="0" err="1"/>
              <a:t>উনিক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করতে</a:t>
            </a:r>
            <a:r>
              <a:rPr lang="en-US" sz="1600" dirty="0"/>
              <a:t>    </a:t>
            </a:r>
            <a:r>
              <a:rPr lang="en-US" sz="1600" dirty="0" err="1"/>
              <a:t>হবে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8. </a:t>
            </a:r>
            <a:r>
              <a:rPr lang="as-IN" sz="1600" dirty="0"/>
              <a:t>উপরের  আরে  থেকে  সব  থেকে  বড়ো  নম্বর  কোনটা  বের  করো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84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+ Free Thanks For Watching &amp; Youtube Videos, HD &amp; 4K Clip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563583" y="5842337"/>
            <a:ext cx="362841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MD GIAS UDDIN</a:t>
            </a:r>
          </a:p>
          <a:p>
            <a:r>
              <a:rPr lang="en-US" sz="2000" dirty="0"/>
              <a:t>Sr. Web Instructor </a:t>
            </a:r>
            <a:r>
              <a:rPr lang="en-US" sz="1400" dirty="0" smtClean="0"/>
              <a:t>(</a:t>
            </a:r>
            <a:r>
              <a:rPr lang="en-US" sz="1400" dirty="0"/>
              <a:t>Programming </a:t>
            </a:r>
            <a:r>
              <a:rPr lang="en-US" sz="1400" dirty="0" smtClean="0"/>
              <a:t>Hero)</a:t>
            </a: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7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949" cy="1460500"/>
          </a:xfrm>
        </p:spPr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4800" b="1" dirty="0" smtClean="0">
                <a:latin typeface="Arial Black" panose="020B0A04020102020204" pitchFamily="34" charset="0"/>
              </a:rPr>
              <a:t>Variable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Variable and valu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" b="10604"/>
          <a:stretch/>
        </p:blipFill>
        <p:spPr bwMode="auto">
          <a:xfrm>
            <a:off x="3928381" y="2059011"/>
            <a:ext cx="4466682" cy="20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7874" y="4308997"/>
            <a:ext cx="9353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dirty="0">
                <a:latin typeface="Raleway"/>
              </a:rPr>
              <a:t>ভেরিয়েবল বলতে এমন কিছুকে বোঝানো হয়ে থাকে যার মান সময়ের সাথে সাথে বদলানো যায়। যার মান সময়ের সাথে সাথে বিভিন্ন ভাবে প্রভাবিত হতে </a:t>
            </a:r>
            <a:r>
              <a:rPr lang="as-IN" dirty="0" smtClean="0">
                <a:latin typeface="Raleway"/>
              </a:rPr>
              <a:t>পারে</a:t>
            </a:r>
            <a:r>
              <a:rPr lang="en-US" dirty="0" smtClean="0">
                <a:latin typeface="Raleway"/>
              </a:rPr>
              <a:t> |</a:t>
            </a:r>
          </a:p>
          <a:p>
            <a:endParaRPr lang="en-US" dirty="0" smtClean="0">
              <a:solidFill>
                <a:srgbClr val="505050"/>
              </a:solidFill>
              <a:latin typeface="Raleway"/>
            </a:endParaRPr>
          </a:p>
          <a:p>
            <a:r>
              <a:rPr lang="as-IN" dirty="0">
                <a:solidFill>
                  <a:schemeClr val="tx2"/>
                </a:solidFill>
              </a:rPr>
              <a:t>ভেরিয়েবল হচ্ছে কম্পিউটার মেমোরি একটি নির্দিষ্ট জায়গা যেখানে বিভিন্ন মান সংরক্ষণ করে রাখা যায়</a:t>
            </a:r>
            <a:endParaRPr lang="en-US" dirty="0">
              <a:solidFill>
                <a:schemeClr val="tx2"/>
              </a:solidFill>
              <a:latin typeface="Ralewa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1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Key Words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8" descr="https://miro.medium.com/max/1400/1*4UNw4zrgC2cdh9Voon6K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58" y="1606731"/>
            <a:ext cx="8115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1735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Data Types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2058" name="Picture 10" descr="https://miro.medium.com/max/1224/1*8-H9KqM-XeDu5evUEku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2977" r="7623" b="3625"/>
          <a:stretch/>
        </p:blipFill>
        <p:spPr bwMode="auto">
          <a:xfrm>
            <a:off x="3849189" y="1297576"/>
            <a:ext cx="4937759" cy="53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469628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p</a:t>
            </a:r>
            <a:r>
              <a:rPr lang="en-US" b="1" dirty="0" err="1" smtClean="0">
                <a:latin typeface="Arial Black" panose="020B0A04020102020204" pitchFamily="34" charset="0"/>
              </a:rPr>
              <a:t>arseFloat</a:t>
            </a:r>
            <a:r>
              <a:rPr lang="en-US" b="1" dirty="0" smtClean="0">
                <a:latin typeface="Arial Black" panose="020B0A04020102020204" pitchFamily="34" charset="0"/>
              </a:rPr>
              <a:t>  </a:t>
            </a:r>
            <a:r>
              <a:rPr lang="en-US" b="1" dirty="0" err="1" smtClean="0">
                <a:latin typeface="Arial Black" panose="020B0A04020102020204" pitchFamily="34" charset="0"/>
              </a:rPr>
              <a:t>parseInt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2206" y="2039706"/>
            <a:ext cx="685364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parseFloat</a:t>
            </a:r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parseInt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70.78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70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sum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num2;</a:t>
            </a:r>
          </a:p>
          <a:p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50FA7B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BE9FD"/>
                </a:solidFill>
                <a:latin typeface="Consolas" panose="020B0609020204030204" pitchFamily="49" charset="0"/>
              </a:rPr>
              <a:t>parseInt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(sum));</a:t>
            </a:r>
          </a:p>
          <a:p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// console.log(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parseFloat</a:t>
            </a:r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(sum));</a:t>
            </a:r>
            <a:endParaRPr lang="en-US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88" y="44350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IF/ELSE 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4789" y="1769066"/>
            <a:ext cx="7289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as-I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ধরি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 = </a:t>
            </a:r>
            <a:r>
              <a:rPr lang="as-IN" sz="2000" dirty="0">
                <a:solidFill>
                  <a:srgbClr val="00B050"/>
                </a:solidFill>
                <a:latin typeface="Consolas" panose="020B0609020204030204" pitchFamily="49" charset="0"/>
              </a:rPr>
              <a:t>"হিরো আলম";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যদি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as-I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"হিরো আলম"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মারবো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বগুড়ায়  লাশ   পড়বে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মাগুরায়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");</a:t>
            </a:r>
            <a:endParaRPr lang="as-IN" sz="2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নাহলে যদি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as-I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"মিঠুন "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মারব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এখানে  লাশ  পড়বে শশানে  ");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নাহলে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মারামারি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করা  একদম  উচিৎ  না ");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as-IN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Switch Statement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8196" name="Picture 4" descr="https://miro.medium.com/max/550/1*pqgkQe9r-ZIRdf_mDMmfY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1883317"/>
            <a:ext cx="4990542" cy="33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7" y="1758783"/>
            <a:ext cx="5938939" cy="39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Array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JavaScript array fill ran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r="1155"/>
          <a:stretch/>
        </p:blipFill>
        <p:spPr bwMode="auto">
          <a:xfrm>
            <a:off x="3297177" y="3792627"/>
            <a:ext cx="5333017" cy="25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Script Arrays: Explain Like I'm Five | Dasha.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t="11168" r="3252" b="11301"/>
          <a:stretch/>
        </p:blipFill>
        <p:spPr bwMode="auto">
          <a:xfrm>
            <a:off x="2412275" y="1690688"/>
            <a:ext cx="6609806" cy="19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PUSH , POP, SHIFT &amp; UNSHIFT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2" descr="Manage JavaScript arrays using push, pop, shift &amp; unshift methods - Vishal  Kukrej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1" r="1807" b="30420"/>
          <a:stretch/>
        </p:blipFill>
        <p:spPr bwMode="auto">
          <a:xfrm>
            <a:off x="1301269" y="2351314"/>
            <a:ext cx="9027097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302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Consolas</vt:lpstr>
      <vt:lpstr>Goudy Old Style</vt:lpstr>
      <vt:lpstr>Raleway</vt:lpstr>
      <vt:lpstr>Vrinda</vt:lpstr>
      <vt:lpstr>Wingdings</vt:lpstr>
      <vt:lpstr>Office Theme</vt:lpstr>
      <vt:lpstr>Basic JavaScript</vt:lpstr>
      <vt:lpstr> Variable</vt:lpstr>
      <vt:lpstr>Key Words</vt:lpstr>
      <vt:lpstr>Data Types</vt:lpstr>
      <vt:lpstr>parseFloat  parseInt </vt:lpstr>
      <vt:lpstr>IF/ELSE statement </vt:lpstr>
      <vt:lpstr>Switch Statement</vt:lpstr>
      <vt:lpstr>Array</vt:lpstr>
      <vt:lpstr>PUSH , POP, SHIFT &amp; UNSHIFT</vt:lpstr>
      <vt:lpstr>LOOP</vt:lpstr>
      <vt:lpstr>While Loop</vt:lpstr>
      <vt:lpstr>Problem Solving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pc</dc:creator>
  <cp:lastModifiedBy>pc</cp:lastModifiedBy>
  <cp:revision>20</cp:revision>
  <dcterms:created xsi:type="dcterms:W3CDTF">2022-08-02T05:17:57Z</dcterms:created>
  <dcterms:modified xsi:type="dcterms:W3CDTF">2022-08-02T14:31:03Z</dcterms:modified>
</cp:coreProperties>
</file>