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BDA4C-5925-47D0-8BA2-7EFFDB86D1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54B74B-BB45-44E1-AFD8-53F1AC1E7FE5}">
      <dgm:prSet/>
      <dgm:spPr/>
      <dgm:t>
        <a:bodyPr/>
        <a:lstStyle/>
        <a:p>
          <a:r>
            <a:rPr lang="en-US"/>
            <a:t>Zahidullah (038): Problem and Solution</a:t>
          </a:r>
        </a:p>
      </dgm:t>
    </dgm:pt>
    <dgm:pt modelId="{8C08218E-BF57-4FB9-9B7C-34122E57F952}" type="parTrans" cxnId="{492A429D-C32F-404B-94DA-2B280E40A0E9}">
      <dgm:prSet/>
      <dgm:spPr/>
      <dgm:t>
        <a:bodyPr/>
        <a:lstStyle/>
        <a:p>
          <a:endParaRPr lang="en-US"/>
        </a:p>
      </dgm:t>
    </dgm:pt>
    <dgm:pt modelId="{9BEC0133-E596-43C4-BD93-BB887CC227FC}" type="sibTrans" cxnId="{492A429D-C32F-404B-94DA-2B280E40A0E9}">
      <dgm:prSet/>
      <dgm:spPr/>
      <dgm:t>
        <a:bodyPr/>
        <a:lstStyle/>
        <a:p>
          <a:endParaRPr lang="en-US"/>
        </a:p>
      </dgm:t>
    </dgm:pt>
    <dgm:pt modelId="{D7845A6A-558A-4CE4-9792-DB05E187D84E}">
      <dgm:prSet/>
      <dgm:spPr/>
      <dgm:t>
        <a:bodyPr/>
        <a:lstStyle/>
        <a:p>
          <a:r>
            <a:rPr lang="en-US"/>
            <a:t>Usama Khalid (037): Trade offs</a:t>
          </a:r>
        </a:p>
      </dgm:t>
    </dgm:pt>
    <dgm:pt modelId="{BA4B0B6D-B85C-4D04-A50F-D8A594D62AF6}" type="parTrans" cxnId="{7EFB3EBF-917E-4C44-AF16-6149A49072A4}">
      <dgm:prSet/>
      <dgm:spPr/>
      <dgm:t>
        <a:bodyPr/>
        <a:lstStyle/>
        <a:p>
          <a:endParaRPr lang="en-US"/>
        </a:p>
      </dgm:t>
    </dgm:pt>
    <dgm:pt modelId="{703A6AE2-24F5-4822-8CEA-4C24B30FA47A}" type="sibTrans" cxnId="{7EFB3EBF-917E-4C44-AF16-6149A49072A4}">
      <dgm:prSet/>
      <dgm:spPr/>
      <dgm:t>
        <a:bodyPr/>
        <a:lstStyle/>
        <a:p>
          <a:endParaRPr lang="en-US"/>
        </a:p>
      </dgm:t>
    </dgm:pt>
    <dgm:pt modelId="{6CCEA61D-0AC0-4409-BC29-DA7EFEA54070}">
      <dgm:prSet/>
      <dgm:spPr/>
      <dgm:t>
        <a:bodyPr/>
        <a:lstStyle/>
        <a:p>
          <a:r>
            <a:rPr lang="en-US"/>
            <a:t>Habib ur rehman (049): Example</a:t>
          </a:r>
        </a:p>
      </dgm:t>
    </dgm:pt>
    <dgm:pt modelId="{72293806-3E00-424C-81DF-53C708FDC895}" type="parTrans" cxnId="{5C0E142C-27ED-4985-93EA-D4AE38EB8CA7}">
      <dgm:prSet/>
      <dgm:spPr/>
      <dgm:t>
        <a:bodyPr/>
        <a:lstStyle/>
        <a:p>
          <a:endParaRPr lang="en-US"/>
        </a:p>
      </dgm:t>
    </dgm:pt>
    <dgm:pt modelId="{E27D53C8-EBCD-40FF-8633-DE0E35EA3896}" type="sibTrans" cxnId="{5C0E142C-27ED-4985-93EA-D4AE38EB8CA7}">
      <dgm:prSet/>
      <dgm:spPr/>
      <dgm:t>
        <a:bodyPr/>
        <a:lstStyle/>
        <a:p>
          <a:endParaRPr lang="en-US"/>
        </a:p>
      </dgm:t>
    </dgm:pt>
    <dgm:pt modelId="{EDB796B3-F509-4E43-97E6-1D28865D17E2}">
      <dgm:prSet/>
      <dgm:spPr/>
      <dgm:t>
        <a:bodyPr/>
        <a:lstStyle/>
        <a:p>
          <a:r>
            <a:rPr lang="en-US"/>
            <a:t>Shahab Mughal (024): Rationale</a:t>
          </a:r>
        </a:p>
      </dgm:t>
    </dgm:pt>
    <dgm:pt modelId="{04FD5163-DE59-42FB-8E89-3CD0B3BDCBC4}" type="parTrans" cxnId="{EA4B401D-89DA-4A92-BDE2-A069139417B2}">
      <dgm:prSet/>
      <dgm:spPr/>
      <dgm:t>
        <a:bodyPr/>
        <a:lstStyle/>
        <a:p>
          <a:endParaRPr lang="en-US"/>
        </a:p>
      </dgm:t>
    </dgm:pt>
    <dgm:pt modelId="{4AE5A8F5-05A2-4587-8357-BEB3714D929B}" type="sibTrans" cxnId="{EA4B401D-89DA-4A92-BDE2-A069139417B2}">
      <dgm:prSet/>
      <dgm:spPr/>
      <dgm:t>
        <a:bodyPr/>
        <a:lstStyle/>
        <a:p>
          <a:endParaRPr lang="en-US"/>
        </a:p>
      </dgm:t>
    </dgm:pt>
    <dgm:pt modelId="{47492C3B-4526-4BF8-9D9C-778EF4495948}">
      <dgm:prSet/>
      <dgm:spPr/>
      <dgm:t>
        <a:bodyPr/>
        <a:lstStyle/>
        <a:p>
          <a:r>
            <a:rPr lang="en-US"/>
            <a:t>Hammad Ali (011): Known users</a:t>
          </a:r>
        </a:p>
      </dgm:t>
    </dgm:pt>
    <dgm:pt modelId="{7E61903B-8400-4FF7-AEDA-12F1345B31EA}" type="parTrans" cxnId="{C5DBFC72-36C2-489B-B92A-F11D316C4D3D}">
      <dgm:prSet/>
      <dgm:spPr/>
      <dgm:t>
        <a:bodyPr/>
        <a:lstStyle/>
        <a:p>
          <a:endParaRPr lang="en-US"/>
        </a:p>
      </dgm:t>
    </dgm:pt>
    <dgm:pt modelId="{683C6EA1-D06F-46A4-899B-F6143675115C}" type="sibTrans" cxnId="{C5DBFC72-36C2-489B-B92A-F11D316C4D3D}">
      <dgm:prSet/>
      <dgm:spPr/>
      <dgm:t>
        <a:bodyPr/>
        <a:lstStyle/>
        <a:p>
          <a:endParaRPr lang="en-US"/>
        </a:p>
      </dgm:t>
    </dgm:pt>
    <dgm:pt modelId="{C1982617-EE2D-44AB-8DF9-08D5DF0E2E87}">
      <dgm:prSet/>
      <dgm:spPr/>
      <dgm:t>
        <a:bodyPr/>
        <a:lstStyle/>
        <a:p>
          <a:r>
            <a:rPr lang="en-US"/>
            <a:t>Hamza Asif (012): Related patterns</a:t>
          </a:r>
        </a:p>
      </dgm:t>
    </dgm:pt>
    <dgm:pt modelId="{10DEE7E4-894D-4525-BE82-3385214226C9}" type="parTrans" cxnId="{E97940E3-AAC5-4645-A683-7EBA4FD9B114}">
      <dgm:prSet/>
      <dgm:spPr/>
      <dgm:t>
        <a:bodyPr/>
        <a:lstStyle/>
        <a:p>
          <a:endParaRPr lang="en-US"/>
        </a:p>
      </dgm:t>
    </dgm:pt>
    <dgm:pt modelId="{3128CB0F-7C2B-4E81-B168-A46B4969FE64}" type="sibTrans" cxnId="{E97940E3-AAC5-4645-A683-7EBA4FD9B114}">
      <dgm:prSet/>
      <dgm:spPr/>
      <dgm:t>
        <a:bodyPr/>
        <a:lstStyle/>
        <a:p>
          <a:endParaRPr lang="en-US"/>
        </a:p>
      </dgm:t>
    </dgm:pt>
    <dgm:pt modelId="{407FBF36-5A20-46E1-B24B-865B1BD1EBC3}" type="pres">
      <dgm:prSet presAssocID="{0C7BDA4C-5925-47D0-8BA2-7EFFDB86D11F}" presName="vert0" presStyleCnt="0">
        <dgm:presLayoutVars>
          <dgm:dir/>
          <dgm:animOne val="branch"/>
          <dgm:animLvl val="lvl"/>
        </dgm:presLayoutVars>
      </dgm:prSet>
      <dgm:spPr/>
    </dgm:pt>
    <dgm:pt modelId="{69288686-1965-4E14-9A7A-3CF9E0FFA0B8}" type="pres">
      <dgm:prSet presAssocID="{9154B74B-BB45-44E1-AFD8-53F1AC1E7FE5}" presName="thickLine" presStyleLbl="alignNode1" presStyleIdx="0" presStyleCnt="6"/>
      <dgm:spPr/>
    </dgm:pt>
    <dgm:pt modelId="{A99A0840-BDDE-46FF-80B0-6C877CD76CC0}" type="pres">
      <dgm:prSet presAssocID="{9154B74B-BB45-44E1-AFD8-53F1AC1E7FE5}" presName="horz1" presStyleCnt="0"/>
      <dgm:spPr/>
    </dgm:pt>
    <dgm:pt modelId="{204B89A5-62D8-435A-91CB-ABCE01EF2B43}" type="pres">
      <dgm:prSet presAssocID="{9154B74B-BB45-44E1-AFD8-53F1AC1E7FE5}" presName="tx1" presStyleLbl="revTx" presStyleIdx="0" presStyleCnt="6"/>
      <dgm:spPr/>
    </dgm:pt>
    <dgm:pt modelId="{B0B51D2A-16FE-4D8B-A929-03039335B537}" type="pres">
      <dgm:prSet presAssocID="{9154B74B-BB45-44E1-AFD8-53F1AC1E7FE5}" presName="vert1" presStyleCnt="0"/>
      <dgm:spPr/>
    </dgm:pt>
    <dgm:pt modelId="{8AAA867E-9CBB-460F-9F6B-37B5294A55A2}" type="pres">
      <dgm:prSet presAssocID="{D7845A6A-558A-4CE4-9792-DB05E187D84E}" presName="thickLine" presStyleLbl="alignNode1" presStyleIdx="1" presStyleCnt="6"/>
      <dgm:spPr/>
    </dgm:pt>
    <dgm:pt modelId="{A88151B1-8039-4632-9210-F7020E81355B}" type="pres">
      <dgm:prSet presAssocID="{D7845A6A-558A-4CE4-9792-DB05E187D84E}" presName="horz1" presStyleCnt="0"/>
      <dgm:spPr/>
    </dgm:pt>
    <dgm:pt modelId="{BFE2CCE2-3649-47C1-ADAD-C57BC3538BB2}" type="pres">
      <dgm:prSet presAssocID="{D7845A6A-558A-4CE4-9792-DB05E187D84E}" presName="tx1" presStyleLbl="revTx" presStyleIdx="1" presStyleCnt="6"/>
      <dgm:spPr/>
    </dgm:pt>
    <dgm:pt modelId="{874F5D9D-720B-4B09-9599-3CA2015FDC2E}" type="pres">
      <dgm:prSet presAssocID="{D7845A6A-558A-4CE4-9792-DB05E187D84E}" presName="vert1" presStyleCnt="0"/>
      <dgm:spPr/>
    </dgm:pt>
    <dgm:pt modelId="{A8CF89FE-6078-4116-8F71-9240B134138D}" type="pres">
      <dgm:prSet presAssocID="{6CCEA61D-0AC0-4409-BC29-DA7EFEA54070}" presName="thickLine" presStyleLbl="alignNode1" presStyleIdx="2" presStyleCnt="6"/>
      <dgm:spPr/>
    </dgm:pt>
    <dgm:pt modelId="{C792820D-96C0-459F-8D09-848402003F82}" type="pres">
      <dgm:prSet presAssocID="{6CCEA61D-0AC0-4409-BC29-DA7EFEA54070}" presName="horz1" presStyleCnt="0"/>
      <dgm:spPr/>
    </dgm:pt>
    <dgm:pt modelId="{64C8B2F4-50FC-4A5A-AB21-3FA59A2FDB8D}" type="pres">
      <dgm:prSet presAssocID="{6CCEA61D-0AC0-4409-BC29-DA7EFEA54070}" presName="tx1" presStyleLbl="revTx" presStyleIdx="2" presStyleCnt="6"/>
      <dgm:spPr/>
    </dgm:pt>
    <dgm:pt modelId="{46686D04-79CC-47E6-BF8B-EB8B1FBC6758}" type="pres">
      <dgm:prSet presAssocID="{6CCEA61D-0AC0-4409-BC29-DA7EFEA54070}" presName="vert1" presStyleCnt="0"/>
      <dgm:spPr/>
    </dgm:pt>
    <dgm:pt modelId="{FF93FFFA-E91F-4413-AB06-8E781F391342}" type="pres">
      <dgm:prSet presAssocID="{EDB796B3-F509-4E43-97E6-1D28865D17E2}" presName="thickLine" presStyleLbl="alignNode1" presStyleIdx="3" presStyleCnt="6"/>
      <dgm:spPr/>
    </dgm:pt>
    <dgm:pt modelId="{5C255DC3-C5EC-4804-A430-DD98DD167E20}" type="pres">
      <dgm:prSet presAssocID="{EDB796B3-F509-4E43-97E6-1D28865D17E2}" presName="horz1" presStyleCnt="0"/>
      <dgm:spPr/>
    </dgm:pt>
    <dgm:pt modelId="{2ED53210-C776-417B-BDD9-43FE3F649BA1}" type="pres">
      <dgm:prSet presAssocID="{EDB796B3-F509-4E43-97E6-1D28865D17E2}" presName="tx1" presStyleLbl="revTx" presStyleIdx="3" presStyleCnt="6"/>
      <dgm:spPr/>
    </dgm:pt>
    <dgm:pt modelId="{D38DCB41-8582-42DA-BF4E-1C2A2BCA5D63}" type="pres">
      <dgm:prSet presAssocID="{EDB796B3-F509-4E43-97E6-1D28865D17E2}" presName="vert1" presStyleCnt="0"/>
      <dgm:spPr/>
    </dgm:pt>
    <dgm:pt modelId="{97B7F6AC-1A83-4147-805D-19B02307F10F}" type="pres">
      <dgm:prSet presAssocID="{47492C3B-4526-4BF8-9D9C-778EF4495948}" presName="thickLine" presStyleLbl="alignNode1" presStyleIdx="4" presStyleCnt="6"/>
      <dgm:spPr/>
    </dgm:pt>
    <dgm:pt modelId="{0031E913-861F-4B5A-81BF-380423E3C956}" type="pres">
      <dgm:prSet presAssocID="{47492C3B-4526-4BF8-9D9C-778EF4495948}" presName="horz1" presStyleCnt="0"/>
      <dgm:spPr/>
    </dgm:pt>
    <dgm:pt modelId="{C72874EB-AE96-434D-9514-C2F158471981}" type="pres">
      <dgm:prSet presAssocID="{47492C3B-4526-4BF8-9D9C-778EF4495948}" presName="tx1" presStyleLbl="revTx" presStyleIdx="4" presStyleCnt="6"/>
      <dgm:spPr/>
    </dgm:pt>
    <dgm:pt modelId="{1A414081-87A6-47ED-89B4-0985215B7DFD}" type="pres">
      <dgm:prSet presAssocID="{47492C3B-4526-4BF8-9D9C-778EF4495948}" presName="vert1" presStyleCnt="0"/>
      <dgm:spPr/>
    </dgm:pt>
    <dgm:pt modelId="{79EEB72A-C42D-4920-B3C5-A73BDD547DA1}" type="pres">
      <dgm:prSet presAssocID="{C1982617-EE2D-44AB-8DF9-08D5DF0E2E87}" presName="thickLine" presStyleLbl="alignNode1" presStyleIdx="5" presStyleCnt="6"/>
      <dgm:spPr/>
    </dgm:pt>
    <dgm:pt modelId="{D1B186DD-6A70-4F4C-8C15-4F3DBF09CC14}" type="pres">
      <dgm:prSet presAssocID="{C1982617-EE2D-44AB-8DF9-08D5DF0E2E87}" presName="horz1" presStyleCnt="0"/>
      <dgm:spPr/>
    </dgm:pt>
    <dgm:pt modelId="{985B7236-A9BE-429F-AB3C-2C39F2715BF8}" type="pres">
      <dgm:prSet presAssocID="{C1982617-EE2D-44AB-8DF9-08D5DF0E2E87}" presName="tx1" presStyleLbl="revTx" presStyleIdx="5" presStyleCnt="6"/>
      <dgm:spPr/>
    </dgm:pt>
    <dgm:pt modelId="{CDEE7160-6CA2-4E2A-B5CF-29378F32478A}" type="pres">
      <dgm:prSet presAssocID="{C1982617-EE2D-44AB-8DF9-08D5DF0E2E87}" presName="vert1" presStyleCnt="0"/>
      <dgm:spPr/>
    </dgm:pt>
  </dgm:ptLst>
  <dgm:cxnLst>
    <dgm:cxn modelId="{EA4B401D-89DA-4A92-BDE2-A069139417B2}" srcId="{0C7BDA4C-5925-47D0-8BA2-7EFFDB86D11F}" destId="{EDB796B3-F509-4E43-97E6-1D28865D17E2}" srcOrd="3" destOrd="0" parTransId="{04FD5163-DE59-42FB-8E89-3CD0B3BDCBC4}" sibTransId="{4AE5A8F5-05A2-4587-8357-BEB3714D929B}"/>
    <dgm:cxn modelId="{5C0E142C-27ED-4985-93EA-D4AE38EB8CA7}" srcId="{0C7BDA4C-5925-47D0-8BA2-7EFFDB86D11F}" destId="{6CCEA61D-0AC0-4409-BC29-DA7EFEA54070}" srcOrd="2" destOrd="0" parTransId="{72293806-3E00-424C-81DF-53C708FDC895}" sibTransId="{E27D53C8-EBCD-40FF-8633-DE0E35EA3896}"/>
    <dgm:cxn modelId="{7E285466-5F05-490A-B2C8-A24AAA44B9F0}" type="presOf" srcId="{0C7BDA4C-5925-47D0-8BA2-7EFFDB86D11F}" destId="{407FBF36-5A20-46E1-B24B-865B1BD1EBC3}" srcOrd="0" destOrd="0" presId="urn:microsoft.com/office/officeart/2008/layout/LinedList"/>
    <dgm:cxn modelId="{C5DBFC72-36C2-489B-B92A-F11D316C4D3D}" srcId="{0C7BDA4C-5925-47D0-8BA2-7EFFDB86D11F}" destId="{47492C3B-4526-4BF8-9D9C-778EF4495948}" srcOrd="4" destOrd="0" parTransId="{7E61903B-8400-4FF7-AEDA-12F1345B31EA}" sibTransId="{683C6EA1-D06F-46A4-899B-F6143675115C}"/>
    <dgm:cxn modelId="{F527348C-A25A-4319-B667-4BF22E8C8A97}" type="presOf" srcId="{D7845A6A-558A-4CE4-9792-DB05E187D84E}" destId="{BFE2CCE2-3649-47C1-ADAD-C57BC3538BB2}" srcOrd="0" destOrd="0" presId="urn:microsoft.com/office/officeart/2008/layout/LinedList"/>
    <dgm:cxn modelId="{7EF71E99-27B2-4374-AF1E-C385AF8DE10D}" type="presOf" srcId="{6CCEA61D-0AC0-4409-BC29-DA7EFEA54070}" destId="{64C8B2F4-50FC-4A5A-AB21-3FA59A2FDB8D}" srcOrd="0" destOrd="0" presId="urn:microsoft.com/office/officeart/2008/layout/LinedList"/>
    <dgm:cxn modelId="{492A429D-C32F-404B-94DA-2B280E40A0E9}" srcId="{0C7BDA4C-5925-47D0-8BA2-7EFFDB86D11F}" destId="{9154B74B-BB45-44E1-AFD8-53F1AC1E7FE5}" srcOrd="0" destOrd="0" parTransId="{8C08218E-BF57-4FB9-9B7C-34122E57F952}" sibTransId="{9BEC0133-E596-43C4-BD93-BB887CC227FC}"/>
    <dgm:cxn modelId="{4C8773A8-6C5F-4A0E-8FB4-318E3C94CA5C}" type="presOf" srcId="{EDB796B3-F509-4E43-97E6-1D28865D17E2}" destId="{2ED53210-C776-417B-BDD9-43FE3F649BA1}" srcOrd="0" destOrd="0" presId="urn:microsoft.com/office/officeart/2008/layout/LinedList"/>
    <dgm:cxn modelId="{00EF1AB5-4C6C-4129-9BCE-5AD26C067D41}" type="presOf" srcId="{47492C3B-4526-4BF8-9D9C-778EF4495948}" destId="{C72874EB-AE96-434D-9514-C2F158471981}" srcOrd="0" destOrd="0" presId="urn:microsoft.com/office/officeart/2008/layout/LinedList"/>
    <dgm:cxn modelId="{7EFB3EBF-917E-4C44-AF16-6149A49072A4}" srcId="{0C7BDA4C-5925-47D0-8BA2-7EFFDB86D11F}" destId="{D7845A6A-558A-4CE4-9792-DB05E187D84E}" srcOrd="1" destOrd="0" parTransId="{BA4B0B6D-B85C-4D04-A50F-D8A594D62AF6}" sibTransId="{703A6AE2-24F5-4822-8CEA-4C24B30FA47A}"/>
    <dgm:cxn modelId="{76C4D5D7-E859-401D-88FB-34315239D895}" type="presOf" srcId="{C1982617-EE2D-44AB-8DF9-08D5DF0E2E87}" destId="{985B7236-A9BE-429F-AB3C-2C39F2715BF8}" srcOrd="0" destOrd="0" presId="urn:microsoft.com/office/officeart/2008/layout/LinedList"/>
    <dgm:cxn modelId="{E769EADD-C3C7-4B59-8D99-8A77D1BAC20E}" type="presOf" srcId="{9154B74B-BB45-44E1-AFD8-53F1AC1E7FE5}" destId="{204B89A5-62D8-435A-91CB-ABCE01EF2B43}" srcOrd="0" destOrd="0" presId="urn:microsoft.com/office/officeart/2008/layout/LinedList"/>
    <dgm:cxn modelId="{E97940E3-AAC5-4645-A683-7EBA4FD9B114}" srcId="{0C7BDA4C-5925-47D0-8BA2-7EFFDB86D11F}" destId="{C1982617-EE2D-44AB-8DF9-08D5DF0E2E87}" srcOrd="5" destOrd="0" parTransId="{10DEE7E4-894D-4525-BE82-3385214226C9}" sibTransId="{3128CB0F-7C2B-4E81-B168-A46B4969FE64}"/>
    <dgm:cxn modelId="{AA19C741-82F8-42F2-B25D-B56409942425}" type="presParOf" srcId="{407FBF36-5A20-46E1-B24B-865B1BD1EBC3}" destId="{69288686-1965-4E14-9A7A-3CF9E0FFA0B8}" srcOrd="0" destOrd="0" presId="urn:microsoft.com/office/officeart/2008/layout/LinedList"/>
    <dgm:cxn modelId="{902260E2-EB11-4E7A-A106-C8DE8DCC8564}" type="presParOf" srcId="{407FBF36-5A20-46E1-B24B-865B1BD1EBC3}" destId="{A99A0840-BDDE-46FF-80B0-6C877CD76CC0}" srcOrd="1" destOrd="0" presId="urn:microsoft.com/office/officeart/2008/layout/LinedList"/>
    <dgm:cxn modelId="{5079DFCE-6C61-4AE0-B569-D54AED13CFFB}" type="presParOf" srcId="{A99A0840-BDDE-46FF-80B0-6C877CD76CC0}" destId="{204B89A5-62D8-435A-91CB-ABCE01EF2B43}" srcOrd="0" destOrd="0" presId="urn:microsoft.com/office/officeart/2008/layout/LinedList"/>
    <dgm:cxn modelId="{28C15929-46E9-47F7-A32C-909E0C8A4014}" type="presParOf" srcId="{A99A0840-BDDE-46FF-80B0-6C877CD76CC0}" destId="{B0B51D2A-16FE-4D8B-A929-03039335B537}" srcOrd="1" destOrd="0" presId="urn:microsoft.com/office/officeart/2008/layout/LinedList"/>
    <dgm:cxn modelId="{094B4993-96C2-4BF2-B7AB-332EFA11B815}" type="presParOf" srcId="{407FBF36-5A20-46E1-B24B-865B1BD1EBC3}" destId="{8AAA867E-9CBB-460F-9F6B-37B5294A55A2}" srcOrd="2" destOrd="0" presId="urn:microsoft.com/office/officeart/2008/layout/LinedList"/>
    <dgm:cxn modelId="{A9E1235F-532D-4378-ABCE-FBC456B215E7}" type="presParOf" srcId="{407FBF36-5A20-46E1-B24B-865B1BD1EBC3}" destId="{A88151B1-8039-4632-9210-F7020E81355B}" srcOrd="3" destOrd="0" presId="urn:microsoft.com/office/officeart/2008/layout/LinedList"/>
    <dgm:cxn modelId="{D178AF20-7447-4F8D-9D43-7CCC5A4BE0E7}" type="presParOf" srcId="{A88151B1-8039-4632-9210-F7020E81355B}" destId="{BFE2CCE2-3649-47C1-ADAD-C57BC3538BB2}" srcOrd="0" destOrd="0" presId="urn:microsoft.com/office/officeart/2008/layout/LinedList"/>
    <dgm:cxn modelId="{EF18C843-96EB-4AC1-B4AE-FF3F8654B695}" type="presParOf" srcId="{A88151B1-8039-4632-9210-F7020E81355B}" destId="{874F5D9D-720B-4B09-9599-3CA2015FDC2E}" srcOrd="1" destOrd="0" presId="urn:microsoft.com/office/officeart/2008/layout/LinedList"/>
    <dgm:cxn modelId="{8094306B-C9A5-4EAA-B245-A4F3EAEC00F8}" type="presParOf" srcId="{407FBF36-5A20-46E1-B24B-865B1BD1EBC3}" destId="{A8CF89FE-6078-4116-8F71-9240B134138D}" srcOrd="4" destOrd="0" presId="urn:microsoft.com/office/officeart/2008/layout/LinedList"/>
    <dgm:cxn modelId="{1E12AD5E-8138-4165-BF85-85C54FE15C2B}" type="presParOf" srcId="{407FBF36-5A20-46E1-B24B-865B1BD1EBC3}" destId="{C792820D-96C0-459F-8D09-848402003F82}" srcOrd="5" destOrd="0" presId="urn:microsoft.com/office/officeart/2008/layout/LinedList"/>
    <dgm:cxn modelId="{F6736C32-7B16-4478-A73B-605B53541F51}" type="presParOf" srcId="{C792820D-96C0-459F-8D09-848402003F82}" destId="{64C8B2F4-50FC-4A5A-AB21-3FA59A2FDB8D}" srcOrd="0" destOrd="0" presId="urn:microsoft.com/office/officeart/2008/layout/LinedList"/>
    <dgm:cxn modelId="{6BC81F71-9F1F-46DB-A5ED-199DA56DC6D4}" type="presParOf" srcId="{C792820D-96C0-459F-8D09-848402003F82}" destId="{46686D04-79CC-47E6-BF8B-EB8B1FBC6758}" srcOrd="1" destOrd="0" presId="urn:microsoft.com/office/officeart/2008/layout/LinedList"/>
    <dgm:cxn modelId="{588F0197-0784-412A-984C-B0F444A2FCD6}" type="presParOf" srcId="{407FBF36-5A20-46E1-B24B-865B1BD1EBC3}" destId="{FF93FFFA-E91F-4413-AB06-8E781F391342}" srcOrd="6" destOrd="0" presId="urn:microsoft.com/office/officeart/2008/layout/LinedList"/>
    <dgm:cxn modelId="{95FB061E-36A8-4655-9D15-B42067C96BD1}" type="presParOf" srcId="{407FBF36-5A20-46E1-B24B-865B1BD1EBC3}" destId="{5C255DC3-C5EC-4804-A430-DD98DD167E20}" srcOrd="7" destOrd="0" presId="urn:microsoft.com/office/officeart/2008/layout/LinedList"/>
    <dgm:cxn modelId="{0AA24283-999C-4F88-831E-2D1D38F753FC}" type="presParOf" srcId="{5C255DC3-C5EC-4804-A430-DD98DD167E20}" destId="{2ED53210-C776-417B-BDD9-43FE3F649BA1}" srcOrd="0" destOrd="0" presId="urn:microsoft.com/office/officeart/2008/layout/LinedList"/>
    <dgm:cxn modelId="{DC86F5E2-EC9B-407D-98DF-6265C68CDCAF}" type="presParOf" srcId="{5C255DC3-C5EC-4804-A430-DD98DD167E20}" destId="{D38DCB41-8582-42DA-BF4E-1C2A2BCA5D63}" srcOrd="1" destOrd="0" presId="urn:microsoft.com/office/officeart/2008/layout/LinedList"/>
    <dgm:cxn modelId="{0C856E71-EE74-4E57-A599-DFA5ADAEA191}" type="presParOf" srcId="{407FBF36-5A20-46E1-B24B-865B1BD1EBC3}" destId="{97B7F6AC-1A83-4147-805D-19B02307F10F}" srcOrd="8" destOrd="0" presId="urn:microsoft.com/office/officeart/2008/layout/LinedList"/>
    <dgm:cxn modelId="{2819C5D3-FC47-4182-AB6F-EC3D37967B53}" type="presParOf" srcId="{407FBF36-5A20-46E1-B24B-865B1BD1EBC3}" destId="{0031E913-861F-4B5A-81BF-380423E3C956}" srcOrd="9" destOrd="0" presId="urn:microsoft.com/office/officeart/2008/layout/LinedList"/>
    <dgm:cxn modelId="{A0D90F5E-53B2-440E-8DDD-5790A69382A9}" type="presParOf" srcId="{0031E913-861F-4B5A-81BF-380423E3C956}" destId="{C72874EB-AE96-434D-9514-C2F158471981}" srcOrd="0" destOrd="0" presId="urn:microsoft.com/office/officeart/2008/layout/LinedList"/>
    <dgm:cxn modelId="{230B2F14-26F0-46E2-897D-2EF9F38B257E}" type="presParOf" srcId="{0031E913-861F-4B5A-81BF-380423E3C956}" destId="{1A414081-87A6-47ED-89B4-0985215B7DFD}" srcOrd="1" destOrd="0" presId="urn:microsoft.com/office/officeart/2008/layout/LinedList"/>
    <dgm:cxn modelId="{10265CEA-A4F3-4760-B24A-3B9212D7FFA4}" type="presParOf" srcId="{407FBF36-5A20-46E1-B24B-865B1BD1EBC3}" destId="{79EEB72A-C42D-4920-B3C5-A73BDD547DA1}" srcOrd="10" destOrd="0" presId="urn:microsoft.com/office/officeart/2008/layout/LinedList"/>
    <dgm:cxn modelId="{EB1006A0-BC3D-4A12-BF33-03C2C939DE7D}" type="presParOf" srcId="{407FBF36-5A20-46E1-B24B-865B1BD1EBC3}" destId="{D1B186DD-6A70-4F4C-8C15-4F3DBF09CC14}" srcOrd="11" destOrd="0" presId="urn:microsoft.com/office/officeart/2008/layout/LinedList"/>
    <dgm:cxn modelId="{AAAFEB1A-64BB-46D6-A77D-E71216AD0CDE}" type="presParOf" srcId="{D1B186DD-6A70-4F4C-8C15-4F3DBF09CC14}" destId="{985B7236-A9BE-429F-AB3C-2C39F2715BF8}" srcOrd="0" destOrd="0" presId="urn:microsoft.com/office/officeart/2008/layout/LinedList"/>
    <dgm:cxn modelId="{00CA128E-8583-4333-835F-FC99CF75242D}" type="presParOf" srcId="{D1B186DD-6A70-4F4C-8C15-4F3DBF09CC14}" destId="{CDEE7160-6CA2-4E2A-B5CF-29378F3247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C47D8A-6E93-4B17-ADEB-79B9760E55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624B1F-39AA-4F9E-99E9-E50778A68234}">
      <dgm:prSet/>
      <dgm:spPr/>
      <dgm:t>
        <a:bodyPr/>
        <a:lstStyle/>
        <a:p>
          <a:r>
            <a:rPr lang="en-US" b="1"/>
            <a:t>Intent</a:t>
          </a:r>
          <a:endParaRPr lang="en-US"/>
        </a:p>
      </dgm:t>
    </dgm:pt>
    <dgm:pt modelId="{B0655C35-E175-46F9-AB75-CC6D17F66EF0}" type="parTrans" cxnId="{828A9D41-D3B8-444E-863C-7C626D53C1ED}">
      <dgm:prSet/>
      <dgm:spPr/>
      <dgm:t>
        <a:bodyPr/>
        <a:lstStyle/>
        <a:p>
          <a:endParaRPr lang="en-US"/>
        </a:p>
      </dgm:t>
    </dgm:pt>
    <dgm:pt modelId="{48F45141-5B95-4872-A9F4-BD9A8B3C275E}" type="sibTrans" cxnId="{828A9D41-D3B8-444E-863C-7C626D53C1ED}">
      <dgm:prSet/>
      <dgm:spPr/>
      <dgm:t>
        <a:bodyPr/>
        <a:lstStyle/>
        <a:p>
          <a:endParaRPr lang="en-US"/>
        </a:p>
      </dgm:t>
    </dgm:pt>
    <dgm:pt modelId="{11A173A5-BED8-4790-97B0-341F1BC12797}">
      <dgm:prSet/>
      <dgm:spPr/>
      <dgm:t>
        <a:bodyPr/>
        <a:lstStyle/>
        <a:p>
          <a:r>
            <a:rPr lang="en-US"/>
            <a:t>Learn about the historical and political context of your project through discussions with the people maintaining the system.</a:t>
          </a:r>
        </a:p>
      </dgm:t>
    </dgm:pt>
    <dgm:pt modelId="{ABC6543E-4E39-45F1-A78E-95AC278672C7}" type="parTrans" cxnId="{5896D418-CF3B-409C-A610-37D3CBA14895}">
      <dgm:prSet/>
      <dgm:spPr/>
      <dgm:t>
        <a:bodyPr/>
        <a:lstStyle/>
        <a:p>
          <a:endParaRPr lang="en-US"/>
        </a:p>
      </dgm:t>
    </dgm:pt>
    <dgm:pt modelId="{E5706115-CB10-4055-9A08-31AD571C540A}" type="sibTrans" cxnId="{5896D418-CF3B-409C-A610-37D3CBA14895}">
      <dgm:prSet/>
      <dgm:spPr/>
      <dgm:t>
        <a:bodyPr/>
        <a:lstStyle/>
        <a:p>
          <a:endParaRPr lang="en-US"/>
        </a:p>
      </dgm:t>
    </dgm:pt>
    <dgm:pt modelId="{15E28585-CCED-4372-953B-150193A0A6E2}">
      <dgm:prSet/>
      <dgm:spPr/>
      <dgm:t>
        <a:bodyPr/>
        <a:lstStyle/>
        <a:p>
          <a:r>
            <a:rPr lang="en-US" b="1"/>
            <a:t>Problem</a:t>
          </a:r>
          <a:endParaRPr lang="en-US"/>
        </a:p>
      </dgm:t>
    </dgm:pt>
    <dgm:pt modelId="{AC080EE9-6EA1-46F1-B466-058FEADCAD41}" type="parTrans" cxnId="{CD7AD886-5480-401E-8508-47ECDC8C9770}">
      <dgm:prSet/>
      <dgm:spPr/>
      <dgm:t>
        <a:bodyPr/>
        <a:lstStyle/>
        <a:p>
          <a:endParaRPr lang="en-US"/>
        </a:p>
      </dgm:t>
    </dgm:pt>
    <dgm:pt modelId="{C87368A9-8B0A-4325-B72C-7B83AE0A4407}" type="sibTrans" cxnId="{CD7AD886-5480-401E-8508-47ECDC8C9770}">
      <dgm:prSet/>
      <dgm:spPr/>
      <dgm:t>
        <a:bodyPr/>
        <a:lstStyle/>
        <a:p>
          <a:endParaRPr lang="en-US"/>
        </a:p>
      </dgm:t>
    </dgm:pt>
    <dgm:pt modelId="{2EE329A7-4A03-4FCF-93C1-B2F895DD67FD}">
      <dgm:prSet/>
      <dgm:spPr/>
      <dgm:t>
        <a:bodyPr/>
        <a:lstStyle/>
        <a:p>
          <a:r>
            <a:rPr lang="en-US"/>
            <a:t>Documentation, if present, typically records decisions about the solution, not about the factors which have influenced that solution.</a:t>
          </a:r>
        </a:p>
      </dgm:t>
    </dgm:pt>
    <dgm:pt modelId="{E5565C83-7C5C-40F7-863B-EF05E68CAF7A}" type="parTrans" cxnId="{208BDF62-291B-4916-A8AD-56B6428A55A6}">
      <dgm:prSet/>
      <dgm:spPr/>
      <dgm:t>
        <a:bodyPr/>
        <a:lstStyle/>
        <a:p>
          <a:endParaRPr lang="en-US"/>
        </a:p>
      </dgm:t>
    </dgm:pt>
    <dgm:pt modelId="{2410F2DD-D7F9-4BDA-B383-920AE18AB252}" type="sibTrans" cxnId="{208BDF62-291B-4916-A8AD-56B6428A55A6}">
      <dgm:prSet/>
      <dgm:spPr/>
      <dgm:t>
        <a:bodyPr/>
        <a:lstStyle/>
        <a:p>
          <a:endParaRPr lang="en-US"/>
        </a:p>
      </dgm:t>
    </dgm:pt>
    <dgm:pt modelId="{BB1EA1D3-B884-4FD5-81BF-BEA46BB8BB7C}">
      <dgm:prSet/>
      <dgm:spPr/>
      <dgm:t>
        <a:bodyPr/>
        <a:lstStyle/>
        <a:p>
          <a:r>
            <a:rPr lang="en-US"/>
            <a:t>The system is valuable, yet management has lost control.</a:t>
          </a:r>
        </a:p>
      </dgm:t>
    </dgm:pt>
    <dgm:pt modelId="{43090EB7-ADB2-44BB-98B4-B9A0187D526B}" type="parTrans" cxnId="{A48F9CC7-B3A6-4E2D-844B-A0A714494277}">
      <dgm:prSet/>
      <dgm:spPr/>
      <dgm:t>
        <a:bodyPr/>
        <a:lstStyle/>
        <a:p>
          <a:endParaRPr lang="en-US"/>
        </a:p>
      </dgm:t>
    </dgm:pt>
    <dgm:pt modelId="{7E71C92F-DA2A-40EB-ACD7-D9E880B0186C}" type="sibTrans" cxnId="{A48F9CC7-B3A6-4E2D-844B-A0A714494277}">
      <dgm:prSet/>
      <dgm:spPr/>
      <dgm:t>
        <a:bodyPr/>
        <a:lstStyle/>
        <a:p>
          <a:endParaRPr lang="en-US"/>
        </a:p>
      </dgm:t>
    </dgm:pt>
    <dgm:pt modelId="{4A446101-1E91-423D-BE60-E5C9E8976D12}">
      <dgm:prSet/>
      <dgm:spPr/>
      <dgm:t>
        <a:bodyPr/>
        <a:lstStyle/>
        <a:p>
          <a:r>
            <a:rPr lang="en-US"/>
            <a:t>Persons working with the system might mislead you.</a:t>
          </a:r>
        </a:p>
      </dgm:t>
    </dgm:pt>
    <dgm:pt modelId="{BB832BEB-4DD2-4936-A737-1387372E8C4C}" type="parTrans" cxnId="{3CB86C32-E43B-4A1C-BE70-0BC75EC33249}">
      <dgm:prSet/>
      <dgm:spPr/>
      <dgm:t>
        <a:bodyPr/>
        <a:lstStyle/>
        <a:p>
          <a:endParaRPr lang="en-US"/>
        </a:p>
      </dgm:t>
    </dgm:pt>
    <dgm:pt modelId="{50A17BED-F39B-4679-8C1A-F9A385B40BA0}" type="sibTrans" cxnId="{3CB86C32-E43B-4A1C-BE70-0BC75EC33249}">
      <dgm:prSet/>
      <dgm:spPr/>
      <dgm:t>
        <a:bodyPr/>
        <a:lstStyle/>
        <a:p>
          <a:endParaRPr lang="en-US"/>
        </a:p>
      </dgm:t>
    </dgm:pt>
    <dgm:pt modelId="{0627BA26-26BF-410A-910B-4B61665C7DBA}" type="pres">
      <dgm:prSet presAssocID="{4FC47D8A-6E93-4B17-ADEB-79B9760E550D}" presName="linear" presStyleCnt="0">
        <dgm:presLayoutVars>
          <dgm:dir/>
          <dgm:animLvl val="lvl"/>
          <dgm:resizeHandles val="exact"/>
        </dgm:presLayoutVars>
      </dgm:prSet>
      <dgm:spPr/>
    </dgm:pt>
    <dgm:pt modelId="{E879970A-3438-4775-8D1A-7DA3DF303CAB}" type="pres">
      <dgm:prSet presAssocID="{D6624B1F-39AA-4F9E-99E9-E50778A68234}" presName="parentLin" presStyleCnt="0"/>
      <dgm:spPr/>
    </dgm:pt>
    <dgm:pt modelId="{A5317AD2-255E-4ECF-87AE-F35B58646EE3}" type="pres">
      <dgm:prSet presAssocID="{D6624B1F-39AA-4F9E-99E9-E50778A68234}" presName="parentLeftMargin" presStyleLbl="node1" presStyleIdx="0" presStyleCnt="2"/>
      <dgm:spPr/>
    </dgm:pt>
    <dgm:pt modelId="{F790C214-10EE-412C-A0AC-894D29259724}" type="pres">
      <dgm:prSet presAssocID="{D6624B1F-39AA-4F9E-99E9-E50778A682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677074-AB29-4969-87A0-7B2EA12FBD36}" type="pres">
      <dgm:prSet presAssocID="{D6624B1F-39AA-4F9E-99E9-E50778A68234}" presName="negativeSpace" presStyleCnt="0"/>
      <dgm:spPr/>
    </dgm:pt>
    <dgm:pt modelId="{28DB3ABB-3553-42B9-90F3-AC81D6520C66}" type="pres">
      <dgm:prSet presAssocID="{D6624B1F-39AA-4F9E-99E9-E50778A68234}" presName="childText" presStyleLbl="conFgAcc1" presStyleIdx="0" presStyleCnt="2">
        <dgm:presLayoutVars>
          <dgm:bulletEnabled val="1"/>
        </dgm:presLayoutVars>
      </dgm:prSet>
      <dgm:spPr/>
    </dgm:pt>
    <dgm:pt modelId="{D1EFB372-EA99-459C-9B42-101FBB87DCAB}" type="pres">
      <dgm:prSet presAssocID="{48F45141-5B95-4872-A9F4-BD9A8B3C275E}" presName="spaceBetweenRectangles" presStyleCnt="0"/>
      <dgm:spPr/>
    </dgm:pt>
    <dgm:pt modelId="{353BDDDA-4157-4281-B437-232FCA7647C2}" type="pres">
      <dgm:prSet presAssocID="{15E28585-CCED-4372-953B-150193A0A6E2}" presName="parentLin" presStyleCnt="0"/>
      <dgm:spPr/>
    </dgm:pt>
    <dgm:pt modelId="{B7BC7EC0-CFD2-46DB-A8CD-9B946E7D9CFE}" type="pres">
      <dgm:prSet presAssocID="{15E28585-CCED-4372-953B-150193A0A6E2}" presName="parentLeftMargin" presStyleLbl="node1" presStyleIdx="0" presStyleCnt="2"/>
      <dgm:spPr/>
    </dgm:pt>
    <dgm:pt modelId="{2F7C6C50-8E5D-42EC-85B8-17D934D04763}" type="pres">
      <dgm:prSet presAssocID="{15E28585-CCED-4372-953B-150193A0A6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B3FD8EC-0241-4C9F-AEC8-CE3843CE537C}" type="pres">
      <dgm:prSet presAssocID="{15E28585-CCED-4372-953B-150193A0A6E2}" presName="negativeSpace" presStyleCnt="0"/>
      <dgm:spPr/>
    </dgm:pt>
    <dgm:pt modelId="{6D111CBD-F303-45B0-845B-0349A0B6C654}" type="pres">
      <dgm:prSet presAssocID="{15E28585-CCED-4372-953B-150193A0A6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F3B016-BB12-4713-A407-E691786F3FC0}" type="presOf" srcId="{11A173A5-BED8-4790-97B0-341F1BC12797}" destId="{28DB3ABB-3553-42B9-90F3-AC81D6520C66}" srcOrd="0" destOrd="0" presId="urn:microsoft.com/office/officeart/2005/8/layout/list1"/>
    <dgm:cxn modelId="{5896D418-CF3B-409C-A610-37D3CBA14895}" srcId="{D6624B1F-39AA-4F9E-99E9-E50778A68234}" destId="{11A173A5-BED8-4790-97B0-341F1BC12797}" srcOrd="0" destOrd="0" parTransId="{ABC6543E-4E39-45F1-A78E-95AC278672C7}" sibTransId="{E5706115-CB10-4055-9A08-31AD571C540A}"/>
    <dgm:cxn modelId="{3CB86C32-E43B-4A1C-BE70-0BC75EC33249}" srcId="{15E28585-CCED-4372-953B-150193A0A6E2}" destId="{4A446101-1E91-423D-BE60-E5C9E8976D12}" srcOrd="2" destOrd="0" parTransId="{BB832BEB-4DD2-4936-A737-1387372E8C4C}" sibTransId="{50A17BED-F39B-4679-8C1A-F9A385B40BA0}"/>
    <dgm:cxn modelId="{0B7ACA39-647D-4064-ABC1-1EDBDB830B01}" type="presOf" srcId="{15E28585-CCED-4372-953B-150193A0A6E2}" destId="{B7BC7EC0-CFD2-46DB-A8CD-9B946E7D9CFE}" srcOrd="0" destOrd="0" presId="urn:microsoft.com/office/officeart/2005/8/layout/list1"/>
    <dgm:cxn modelId="{828A9D41-D3B8-444E-863C-7C626D53C1ED}" srcId="{4FC47D8A-6E93-4B17-ADEB-79B9760E550D}" destId="{D6624B1F-39AA-4F9E-99E9-E50778A68234}" srcOrd="0" destOrd="0" parTransId="{B0655C35-E175-46F9-AB75-CC6D17F66EF0}" sibTransId="{48F45141-5B95-4872-A9F4-BD9A8B3C275E}"/>
    <dgm:cxn modelId="{208BDF62-291B-4916-A8AD-56B6428A55A6}" srcId="{15E28585-CCED-4372-953B-150193A0A6E2}" destId="{2EE329A7-4A03-4FCF-93C1-B2F895DD67FD}" srcOrd="0" destOrd="0" parTransId="{E5565C83-7C5C-40F7-863B-EF05E68CAF7A}" sibTransId="{2410F2DD-D7F9-4BDA-B383-920AE18AB252}"/>
    <dgm:cxn modelId="{6D496B43-2DFE-4233-BCD9-C90EEDED5766}" type="presOf" srcId="{4FC47D8A-6E93-4B17-ADEB-79B9760E550D}" destId="{0627BA26-26BF-410A-910B-4B61665C7DBA}" srcOrd="0" destOrd="0" presId="urn:microsoft.com/office/officeart/2005/8/layout/list1"/>
    <dgm:cxn modelId="{CD7AD886-5480-401E-8508-47ECDC8C9770}" srcId="{4FC47D8A-6E93-4B17-ADEB-79B9760E550D}" destId="{15E28585-CCED-4372-953B-150193A0A6E2}" srcOrd="1" destOrd="0" parTransId="{AC080EE9-6EA1-46F1-B466-058FEADCAD41}" sibTransId="{C87368A9-8B0A-4325-B72C-7B83AE0A4407}"/>
    <dgm:cxn modelId="{E900FE8E-EA18-42AE-8C78-6BE8228CE672}" type="presOf" srcId="{D6624B1F-39AA-4F9E-99E9-E50778A68234}" destId="{A5317AD2-255E-4ECF-87AE-F35B58646EE3}" srcOrd="0" destOrd="0" presId="urn:microsoft.com/office/officeart/2005/8/layout/list1"/>
    <dgm:cxn modelId="{55E2109F-EDFD-4F96-903B-A831CCEEF5E7}" type="presOf" srcId="{D6624B1F-39AA-4F9E-99E9-E50778A68234}" destId="{F790C214-10EE-412C-A0AC-894D29259724}" srcOrd="1" destOrd="0" presId="urn:microsoft.com/office/officeart/2005/8/layout/list1"/>
    <dgm:cxn modelId="{64E8F9B0-4CEE-4B1A-8BD8-EB3BCE4A2CE4}" type="presOf" srcId="{BB1EA1D3-B884-4FD5-81BF-BEA46BB8BB7C}" destId="{6D111CBD-F303-45B0-845B-0349A0B6C654}" srcOrd="0" destOrd="1" presId="urn:microsoft.com/office/officeart/2005/8/layout/list1"/>
    <dgm:cxn modelId="{A48F9CC7-B3A6-4E2D-844B-A0A714494277}" srcId="{15E28585-CCED-4372-953B-150193A0A6E2}" destId="{BB1EA1D3-B884-4FD5-81BF-BEA46BB8BB7C}" srcOrd="1" destOrd="0" parTransId="{43090EB7-ADB2-44BB-98B4-B9A0187D526B}" sibTransId="{7E71C92F-DA2A-40EB-ACD7-D9E880B0186C}"/>
    <dgm:cxn modelId="{656141CB-6156-4E36-B234-8E3A7F41D2E6}" type="presOf" srcId="{4A446101-1E91-423D-BE60-E5C9E8976D12}" destId="{6D111CBD-F303-45B0-845B-0349A0B6C654}" srcOrd="0" destOrd="2" presId="urn:microsoft.com/office/officeart/2005/8/layout/list1"/>
    <dgm:cxn modelId="{391029D9-BE5B-46A6-A89A-C04736A28D9C}" type="presOf" srcId="{15E28585-CCED-4372-953B-150193A0A6E2}" destId="{2F7C6C50-8E5D-42EC-85B8-17D934D04763}" srcOrd="1" destOrd="0" presId="urn:microsoft.com/office/officeart/2005/8/layout/list1"/>
    <dgm:cxn modelId="{081181F6-BEC8-49C5-918F-972FA88852B5}" type="presOf" srcId="{2EE329A7-4A03-4FCF-93C1-B2F895DD67FD}" destId="{6D111CBD-F303-45B0-845B-0349A0B6C654}" srcOrd="0" destOrd="0" presId="urn:microsoft.com/office/officeart/2005/8/layout/list1"/>
    <dgm:cxn modelId="{4EE389C4-A3D8-4D7C-90B7-AB22E016272B}" type="presParOf" srcId="{0627BA26-26BF-410A-910B-4B61665C7DBA}" destId="{E879970A-3438-4775-8D1A-7DA3DF303CAB}" srcOrd="0" destOrd="0" presId="urn:microsoft.com/office/officeart/2005/8/layout/list1"/>
    <dgm:cxn modelId="{8AF435BA-419B-433F-98EB-C9AB6E7292C3}" type="presParOf" srcId="{E879970A-3438-4775-8D1A-7DA3DF303CAB}" destId="{A5317AD2-255E-4ECF-87AE-F35B58646EE3}" srcOrd="0" destOrd="0" presId="urn:microsoft.com/office/officeart/2005/8/layout/list1"/>
    <dgm:cxn modelId="{2438FEFE-E96C-4B55-B8C8-A6AFDFB25F42}" type="presParOf" srcId="{E879970A-3438-4775-8D1A-7DA3DF303CAB}" destId="{F790C214-10EE-412C-A0AC-894D29259724}" srcOrd="1" destOrd="0" presId="urn:microsoft.com/office/officeart/2005/8/layout/list1"/>
    <dgm:cxn modelId="{FD5D38D7-D3EB-4114-BAED-9B118DFF3529}" type="presParOf" srcId="{0627BA26-26BF-410A-910B-4B61665C7DBA}" destId="{25677074-AB29-4969-87A0-7B2EA12FBD36}" srcOrd="1" destOrd="0" presId="urn:microsoft.com/office/officeart/2005/8/layout/list1"/>
    <dgm:cxn modelId="{FD6CD5B9-3733-4FD1-9901-A9AB5CDB55FF}" type="presParOf" srcId="{0627BA26-26BF-410A-910B-4B61665C7DBA}" destId="{28DB3ABB-3553-42B9-90F3-AC81D6520C66}" srcOrd="2" destOrd="0" presId="urn:microsoft.com/office/officeart/2005/8/layout/list1"/>
    <dgm:cxn modelId="{5B033D33-99D7-45C6-973D-76FCF230272B}" type="presParOf" srcId="{0627BA26-26BF-410A-910B-4B61665C7DBA}" destId="{D1EFB372-EA99-459C-9B42-101FBB87DCAB}" srcOrd="3" destOrd="0" presId="urn:microsoft.com/office/officeart/2005/8/layout/list1"/>
    <dgm:cxn modelId="{1A47EC59-884C-4A61-AA33-4241876338BA}" type="presParOf" srcId="{0627BA26-26BF-410A-910B-4B61665C7DBA}" destId="{353BDDDA-4157-4281-B437-232FCA7647C2}" srcOrd="4" destOrd="0" presId="urn:microsoft.com/office/officeart/2005/8/layout/list1"/>
    <dgm:cxn modelId="{320B04A6-8E40-4B16-9898-CF4ACFA9DDDF}" type="presParOf" srcId="{353BDDDA-4157-4281-B437-232FCA7647C2}" destId="{B7BC7EC0-CFD2-46DB-A8CD-9B946E7D9CFE}" srcOrd="0" destOrd="0" presId="urn:microsoft.com/office/officeart/2005/8/layout/list1"/>
    <dgm:cxn modelId="{A6360B91-E0B2-4997-9ECA-42E6C7BCCBAE}" type="presParOf" srcId="{353BDDDA-4157-4281-B437-232FCA7647C2}" destId="{2F7C6C50-8E5D-42EC-85B8-17D934D04763}" srcOrd="1" destOrd="0" presId="urn:microsoft.com/office/officeart/2005/8/layout/list1"/>
    <dgm:cxn modelId="{00FFA0A5-F31D-472E-B9B9-342F030F58A8}" type="presParOf" srcId="{0627BA26-26BF-410A-910B-4B61665C7DBA}" destId="{AB3FD8EC-0241-4C9F-AEC8-CE3843CE537C}" srcOrd="5" destOrd="0" presId="urn:microsoft.com/office/officeart/2005/8/layout/list1"/>
    <dgm:cxn modelId="{7FBEBE7A-9A40-4C15-A203-41FBC29A8B2F}" type="presParOf" srcId="{0627BA26-26BF-410A-910B-4B61665C7DBA}" destId="{6D111CBD-F303-45B0-845B-0349A0B6C65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16EE71-D89A-452D-9351-69E75556E1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423218-9814-435A-BEF8-37F65C014EB0}">
      <dgm:prSet/>
      <dgm:spPr/>
      <dgm:t>
        <a:bodyPr/>
        <a:lstStyle/>
        <a:p>
          <a:pPr>
            <a:defRPr cap="all"/>
          </a:pPr>
          <a:r>
            <a:rPr lang="en-US"/>
            <a:t>Discuss with the system maintainers</a:t>
          </a:r>
        </a:p>
      </dgm:t>
    </dgm:pt>
    <dgm:pt modelId="{C1E9E115-6023-4625-9061-5F3D8DE3D93B}" type="parTrans" cxnId="{CF55396A-9904-4663-A415-713916316286}">
      <dgm:prSet/>
      <dgm:spPr/>
      <dgm:t>
        <a:bodyPr/>
        <a:lstStyle/>
        <a:p>
          <a:endParaRPr lang="en-US"/>
        </a:p>
      </dgm:t>
    </dgm:pt>
    <dgm:pt modelId="{19104B98-FCC9-4BF2-A85A-62F6C72BDF7E}" type="sibTrans" cxnId="{CF55396A-9904-4663-A415-713916316286}">
      <dgm:prSet/>
      <dgm:spPr/>
      <dgm:t>
        <a:bodyPr/>
        <a:lstStyle/>
        <a:p>
          <a:endParaRPr lang="en-US"/>
        </a:p>
      </dgm:t>
    </dgm:pt>
    <dgm:pt modelId="{38292EE6-0E3A-48B2-9456-B5F6A5E50545}">
      <dgm:prSet/>
      <dgm:spPr/>
      <dgm:t>
        <a:bodyPr/>
        <a:lstStyle/>
        <a:p>
          <a:pPr>
            <a:defRPr cap="all"/>
          </a:pPr>
          <a:r>
            <a:rPr lang="en-US"/>
            <a:t>Technical people who have been intimately involved with the legacy system</a:t>
          </a:r>
        </a:p>
      </dgm:t>
    </dgm:pt>
    <dgm:pt modelId="{5D364A00-1DB7-4F56-9C6A-D1E60D47500F}" type="parTrans" cxnId="{CFA548A7-078A-4F0B-A07D-F704963650FF}">
      <dgm:prSet/>
      <dgm:spPr/>
      <dgm:t>
        <a:bodyPr/>
        <a:lstStyle/>
        <a:p>
          <a:endParaRPr lang="en-US"/>
        </a:p>
      </dgm:t>
    </dgm:pt>
    <dgm:pt modelId="{63FC8D79-4AF0-4F21-AD95-05E41A107A7A}" type="sibTrans" cxnId="{CFA548A7-078A-4F0B-A07D-F704963650FF}">
      <dgm:prSet/>
      <dgm:spPr/>
      <dgm:t>
        <a:bodyPr/>
        <a:lstStyle/>
        <a:p>
          <a:endParaRPr lang="en-US"/>
        </a:p>
      </dgm:t>
    </dgm:pt>
    <dgm:pt modelId="{39B0CA1F-C1BC-4EE3-A98F-3BB4DDB6F4A6}">
      <dgm:prSet/>
      <dgm:spPr/>
      <dgm:t>
        <a:bodyPr/>
        <a:lstStyle/>
        <a:p>
          <a:pPr>
            <a:defRPr cap="all"/>
          </a:pPr>
          <a:r>
            <a:rPr lang="en-US"/>
            <a:t>Well aware of the system’s history</a:t>
          </a:r>
        </a:p>
      </dgm:t>
    </dgm:pt>
    <dgm:pt modelId="{64C498B3-C88C-4A72-92BB-98446774F0A4}" type="parTrans" cxnId="{F92E4E87-2E5C-43D6-928A-E9B60759ECF2}">
      <dgm:prSet/>
      <dgm:spPr/>
      <dgm:t>
        <a:bodyPr/>
        <a:lstStyle/>
        <a:p>
          <a:endParaRPr lang="en-US"/>
        </a:p>
      </dgm:t>
    </dgm:pt>
    <dgm:pt modelId="{3FA14873-97EE-4DDD-B221-EE600B93524C}" type="sibTrans" cxnId="{F92E4E87-2E5C-43D6-928A-E9B60759ECF2}">
      <dgm:prSet/>
      <dgm:spPr/>
      <dgm:t>
        <a:bodyPr/>
        <a:lstStyle/>
        <a:p>
          <a:endParaRPr lang="en-US"/>
        </a:p>
      </dgm:t>
    </dgm:pt>
    <dgm:pt modelId="{5DAE071D-44B4-4B19-8A13-0502CC7C7DA2}">
      <dgm:prSet/>
      <dgm:spPr/>
      <dgm:t>
        <a:bodyPr/>
        <a:lstStyle/>
        <a:p>
          <a:pPr>
            <a:defRPr cap="all"/>
          </a:pPr>
          <a:r>
            <a:rPr lang="en-US"/>
            <a:t>Treat the maintainers as “brothers in arms”</a:t>
          </a:r>
        </a:p>
      </dgm:t>
    </dgm:pt>
    <dgm:pt modelId="{90E32203-CD6C-4A21-A352-DC2135A08570}" type="parTrans" cxnId="{9A4B211C-D88C-470A-9E2E-BC2CAB621A79}">
      <dgm:prSet/>
      <dgm:spPr/>
      <dgm:t>
        <a:bodyPr/>
        <a:lstStyle/>
        <a:p>
          <a:endParaRPr lang="en-US"/>
        </a:p>
      </dgm:t>
    </dgm:pt>
    <dgm:pt modelId="{E29D40AF-DB5F-41EB-883C-C3AF50F86BC2}" type="sibTrans" cxnId="{9A4B211C-D88C-470A-9E2E-BC2CAB621A79}">
      <dgm:prSet/>
      <dgm:spPr/>
      <dgm:t>
        <a:bodyPr/>
        <a:lstStyle/>
        <a:p>
          <a:endParaRPr lang="en-US"/>
        </a:p>
      </dgm:t>
    </dgm:pt>
    <dgm:pt modelId="{11B4924A-6669-4893-A799-C11229FE95AB}" type="pres">
      <dgm:prSet presAssocID="{0D16EE71-D89A-452D-9351-69E75556E1CC}" presName="root" presStyleCnt="0">
        <dgm:presLayoutVars>
          <dgm:dir/>
          <dgm:resizeHandles val="exact"/>
        </dgm:presLayoutVars>
      </dgm:prSet>
      <dgm:spPr/>
    </dgm:pt>
    <dgm:pt modelId="{93BD6036-D147-443F-9F7B-62DB00ACE603}" type="pres">
      <dgm:prSet presAssocID="{B8423218-9814-435A-BEF8-37F65C014EB0}" presName="compNode" presStyleCnt="0"/>
      <dgm:spPr/>
    </dgm:pt>
    <dgm:pt modelId="{B18BCF40-A9C3-48B2-AAE3-C5F30FFBEF1A}" type="pres">
      <dgm:prSet presAssocID="{B8423218-9814-435A-BEF8-37F65C014EB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FD8860-1536-4D42-AF97-40EA94B8F246}" type="pres">
      <dgm:prSet presAssocID="{B8423218-9814-435A-BEF8-37F65C014E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3B5E986-47A3-4027-8E04-AE4AFD85A64D}" type="pres">
      <dgm:prSet presAssocID="{B8423218-9814-435A-BEF8-37F65C014EB0}" presName="spaceRect" presStyleCnt="0"/>
      <dgm:spPr/>
    </dgm:pt>
    <dgm:pt modelId="{403E51B0-5B90-438C-94D5-DB7251FA5212}" type="pres">
      <dgm:prSet presAssocID="{B8423218-9814-435A-BEF8-37F65C014EB0}" presName="textRect" presStyleLbl="revTx" presStyleIdx="0" presStyleCnt="4">
        <dgm:presLayoutVars>
          <dgm:chMax val="1"/>
          <dgm:chPref val="1"/>
        </dgm:presLayoutVars>
      </dgm:prSet>
      <dgm:spPr/>
    </dgm:pt>
    <dgm:pt modelId="{D49060DC-47AF-4E00-92BF-75F78E3D45EF}" type="pres">
      <dgm:prSet presAssocID="{19104B98-FCC9-4BF2-A85A-62F6C72BDF7E}" presName="sibTrans" presStyleCnt="0"/>
      <dgm:spPr/>
    </dgm:pt>
    <dgm:pt modelId="{68600C5B-773E-44B3-BF91-1C32BD951799}" type="pres">
      <dgm:prSet presAssocID="{38292EE6-0E3A-48B2-9456-B5F6A5E50545}" presName="compNode" presStyleCnt="0"/>
      <dgm:spPr/>
    </dgm:pt>
    <dgm:pt modelId="{8B8D900B-DFB1-4B18-B9FF-5A01C4AFB3D3}" type="pres">
      <dgm:prSet presAssocID="{38292EE6-0E3A-48B2-9456-B5F6A5E5054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522DDC-A0FF-4035-A397-6BA5C6E35837}" type="pres">
      <dgm:prSet presAssocID="{38292EE6-0E3A-48B2-9456-B5F6A5E50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D6FB89B-6876-4037-B4A2-C070D560782D}" type="pres">
      <dgm:prSet presAssocID="{38292EE6-0E3A-48B2-9456-B5F6A5E50545}" presName="spaceRect" presStyleCnt="0"/>
      <dgm:spPr/>
    </dgm:pt>
    <dgm:pt modelId="{9D437863-8D96-41F9-95DF-D710331B070B}" type="pres">
      <dgm:prSet presAssocID="{38292EE6-0E3A-48B2-9456-B5F6A5E50545}" presName="textRect" presStyleLbl="revTx" presStyleIdx="1" presStyleCnt="4">
        <dgm:presLayoutVars>
          <dgm:chMax val="1"/>
          <dgm:chPref val="1"/>
        </dgm:presLayoutVars>
      </dgm:prSet>
      <dgm:spPr/>
    </dgm:pt>
    <dgm:pt modelId="{4A260F25-9162-4AE0-AB5F-F40604821703}" type="pres">
      <dgm:prSet presAssocID="{63FC8D79-4AF0-4F21-AD95-05E41A107A7A}" presName="sibTrans" presStyleCnt="0"/>
      <dgm:spPr/>
    </dgm:pt>
    <dgm:pt modelId="{FF006945-97F8-4906-A68F-14E42F286992}" type="pres">
      <dgm:prSet presAssocID="{39B0CA1F-C1BC-4EE3-A98F-3BB4DDB6F4A6}" presName="compNode" presStyleCnt="0"/>
      <dgm:spPr/>
    </dgm:pt>
    <dgm:pt modelId="{6C85020B-CA4B-43EB-B392-6F1F7113CB84}" type="pres">
      <dgm:prSet presAssocID="{39B0CA1F-C1BC-4EE3-A98F-3BB4DDB6F4A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E95E30-D000-48AE-8FAE-AA39AE59621F}" type="pres">
      <dgm:prSet presAssocID="{39B0CA1F-C1BC-4EE3-A98F-3BB4DDB6F4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2B99E4-4DEC-4BDD-B242-B588236792C3}" type="pres">
      <dgm:prSet presAssocID="{39B0CA1F-C1BC-4EE3-A98F-3BB4DDB6F4A6}" presName="spaceRect" presStyleCnt="0"/>
      <dgm:spPr/>
    </dgm:pt>
    <dgm:pt modelId="{42D8FB7C-839A-49D9-ADEA-3612BB832A95}" type="pres">
      <dgm:prSet presAssocID="{39B0CA1F-C1BC-4EE3-A98F-3BB4DDB6F4A6}" presName="textRect" presStyleLbl="revTx" presStyleIdx="2" presStyleCnt="4">
        <dgm:presLayoutVars>
          <dgm:chMax val="1"/>
          <dgm:chPref val="1"/>
        </dgm:presLayoutVars>
      </dgm:prSet>
      <dgm:spPr/>
    </dgm:pt>
    <dgm:pt modelId="{78D4BFA8-8A32-42E8-9253-8AC5132B3948}" type="pres">
      <dgm:prSet presAssocID="{3FA14873-97EE-4DDD-B221-EE600B93524C}" presName="sibTrans" presStyleCnt="0"/>
      <dgm:spPr/>
    </dgm:pt>
    <dgm:pt modelId="{F1D2B4B6-5F16-4A38-B404-0C1574A90E2D}" type="pres">
      <dgm:prSet presAssocID="{5DAE071D-44B4-4B19-8A13-0502CC7C7DA2}" presName="compNode" presStyleCnt="0"/>
      <dgm:spPr/>
    </dgm:pt>
    <dgm:pt modelId="{DD96A126-6601-4F66-8DE6-C9FDCCE31410}" type="pres">
      <dgm:prSet presAssocID="{5DAE071D-44B4-4B19-8A13-0502CC7C7DA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514595C-D837-4C60-BA67-8AA8E6F7C182}" type="pres">
      <dgm:prSet presAssocID="{5DAE071D-44B4-4B19-8A13-0502CC7C7D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0CB88BC1-2B8D-4519-913D-8A36B31E0D2D}" type="pres">
      <dgm:prSet presAssocID="{5DAE071D-44B4-4B19-8A13-0502CC7C7DA2}" presName="spaceRect" presStyleCnt="0"/>
      <dgm:spPr/>
    </dgm:pt>
    <dgm:pt modelId="{2700D591-1860-4472-B330-812D88D43758}" type="pres">
      <dgm:prSet presAssocID="{5DAE071D-44B4-4B19-8A13-0502CC7C7D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DD5D1A-FB30-47B9-B91D-8501A0F954BF}" type="presOf" srcId="{38292EE6-0E3A-48B2-9456-B5F6A5E50545}" destId="{9D437863-8D96-41F9-95DF-D710331B070B}" srcOrd="0" destOrd="0" presId="urn:microsoft.com/office/officeart/2018/5/layout/IconLeafLabelList"/>
    <dgm:cxn modelId="{9A4B211C-D88C-470A-9E2E-BC2CAB621A79}" srcId="{0D16EE71-D89A-452D-9351-69E75556E1CC}" destId="{5DAE071D-44B4-4B19-8A13-0502CC7C7DA2}" srcOrd="3" destOrd="0" parTransId="{90E32203-CD6C-4A21-A352-DC2135A08570}" sibTransId="{E29D40AF-DB5F-41EB-883C-C3AF50F86BC2}"/>
    <dgm:cxn modelId="{C1504A31-82E9-4B0B-8A1F-8E75B9611D1A}" type="presOf" srcId="{5DAE071D-44B4-4B19-8A13-0502CC7C7DA2}" destId="{2700D591-1860-4472-B330-812D88D43758}" srcOrd="0" destOrd="0" presId="urn:microsoft.com/office/officeart/2018/5/layout/IconLeafLabelList"/>
    <dgm:cxn modelId="{F3AECE46-FAD5-4B1E-86F7-090A312A9F7F}" type="presOf" srcId="{B8423218-9814-435A-BEF8-37F65C014EB0}" destId="{403E51B0-5B90-438C-94D5-DB7251FA5212}" srcOrd="0" destOrd="0" presId="urn:microsoft.com/office/officeart/2018/5/layout/IconLeafLabelList"/>
    <dgm:cxn modelId="{CF55396A-9904-4663-A415-713916316286}" srcId="{0D16EE71-D89A-452D-9351-69E75556E1CC}" destId="{B8423218-9814-435A-BEF8-37F65C014EB0}" srcOrd="0" destOrd="0" parTransId="{C1E9E115-6023-4625-9061-5F3D8DE3D93B}" sibTransId="{19104B98-FCC9-4BF2-A85A-62F6C72BDF7E}"/>
    <dgm:cxn modelId="{3B32FA51-6CC2-4B02-9CE0-D2A58409A15C}" type="presOf" srcId="{0D16EE71-D89A-452D-9351-69E75556E1CC}" destId="{11B4924A-6669-4893-A799-C11229FE95AB}" srcOrd="0" destOrd="0" presId="urn:microsoft.com/office/officeart/2018/5/layout/IconLeafLabelList"/>
    <dgm:cxn modelId="{F92E4E87-2E5C-43D6-928A-E9B60759ECF2}" srcId="{0D16EE71-D89A-452D-9351-69E75556E1CC}" destId="{39B0CA1F-C1BC-4EE3-A98F-3BB4DDB6F4A6}" srcOrd="2" destOrd="0" parTransId="{64C498B3-C88C-4A72-92BB-98446774F0A4}" sibTransId="{3FA14873-97EE-4DDD-B221-EE600B93524C}"/>
    <dgm:cxn modelId="{CFA548A7-078A-4F0B-A07D-F704963650FF}" srcId="{0D16EE71-D89A-452D-9351-69E75556E1CC}" destId="{38292EE6-0E3A-48B2-9456-B5F6A5E50545}" srcOrd="1" destOrd="0" parTransId="{5D364A00-1DB7-4F56-9C6A-D1E60D47500F}" sibTransId="{63FC8D79-4AF0-4F21-AD95-05E41A107A7A}"/>
    <dgm:cxn modelId="{24C158EE-AF6D-44DB-9E13-3D5889D2891A}" type="presOf" srcId="{39B0CA1F-C1BC-4EE3-A98F-3BB4DDB6F4A6}" destId="{42D8FB7C-839A-49D9-ADEA-3612BB832A95}" srcOrd="0" destOrd="0" presId="urn:microsoft.com/office/officeart/2018/5/layout/IconLeafLabelList"/>
    <dgm:cxn modelId="{D0FCE38E-7C41-43E2-9616-50351C905FA3}" type="presParOf" srcId="{11B4924A-6669-4893-A799-C11229FE95AB}" destId="{93BD6036-D147-443F-9F7B-62DB00ACE603}" srcOrd="0" destOrd="0" presId="urn:microsoft.com/office/officeart/2018/5/layout/IconLeafLabelList"/>
    <dgm:cxn modelId="{D19F80DF-FA25-4860-ACB5-E6C5800E309B}" type="presParOf" srcId="{93BD6036-D147-443F-9F7B-62DB00ACE603}" destId="{B18BCF40-A9C3-48B2-AAE3-C5F30FFBEF1A}" srcOrd="0" destOrd="0" presId="urn:microsoft.com/office/officeart/2018/5/layout/IconLeafLabelList"/>
    <dgm:cxn modelId="{1764FB25-5B4F-4FCC-9018-DF6736846AEE}" type="presParOf" srcId="{93BD6036-D147-443F-9F7B-62DB00ACE603}" destId="{83FD8860-1536-4D42-AF97-40EA94B8F246}" srcOrd="1" destOrd="0" presId="urn:microsoft.com/office/officeart/2018/5/layout/IconLeafLabelList"/>
    <dgm:cxn modelId="{A88B333E-C023-4B4C-8677-C538AEE254A2}" type="presParOf" srcId="{93BD6036-D147-443F-9F7B-62DB00ACE603}" destId="{A3B5E986-47A3-4027-8E04-AE4AFD85A64D}" srcOrd="2" destOrd="0" presId="urn:microsoft.com/office/officeart/2018/5/layout/IconLeafLabelList"/>
    <dgm:cxn modelId="{0CE6BB85-16E3-4225-B424-447F6A5313FE}" type="presParOf" srcId="{93BD6036-D147-443F-9F7B-62DB00ACE603}" destId="{403E51B0-5B90-438C-94D5-DB7251FA5212}" srcOrd="3" destOrd="0" presId="urn:microsoft.com/office/officeart/2018/5/layout/IconLeafLabelList"/>
    <dgm:cxn modelId="{BD5C0D1B-88CC-4CF1-8A64-E4E2DCD4BB34}" type="presParOf" srcId="{11B4924A-6669-4893-A799-C11229FE95AB}" destId="{D49060DC-47AF-4E00-92BF-75F78E3D45EF}" srcOrd="1" destOrd="0" presId="urn:microsoft.com/office/officeart/2018/5/layout/IconLeafLabelList"/>
    <dgm:cxn modelId="{73815014-34D5-4CA1-AEEE-A0C5982813B4}" type="presParOf" srcId="{11B4924A-6669-4893-A799-C11229FE95AB}" destId="{68600C5B-773E-44B3-BF91-1C32BD951799}" srcOrd="2" destOrd="0" presId="urn:microsoft.com/office/officeart/2018/5/layout/IconLeafLabelList"/>
    <dgm:cxn modelId="{8197A55D-FF07-42ED-A520-60525839DFD4}" type="presParOf" srcId="{68600C5B-773E-44B3-BF91-1C32BD951799}" destId="{8B8D900B-DFB1-4B18-B9FF-5A01C4AFB3D3}" srcOrd="0" destOrd="0" presId="urn:microsoft.com/office/officeart/2018/5/layout/IconLeafLabelList"/>
    <dgm:cxn modelId="{57DB378A-9CBA-4503-9E0D-932109389515}" type="presParOf" srcId="{68600C5B-773E-44B3-BF91-1C32BD951799}" destId="{B3522DDC-A0FF-4035-A397-6BA5C6E35837}" srcOrd="1" destOrd="0" presId="urn:microsoft.com/office/officeart/2018/5/layout/IconLeafLabelList"/>
    <dgm:cxn modelId="{6AD155D7-9E4F-4950-8BAE-62F080E2057C}" type="presParOf" srcId="{68600C5B-773E-44B3-BF91-1C32BD951799}" destId="{3D6FB89B-6876-4037-B4A2-C070D560782D}" srcOrd="2" destOrd="0" presId="urn:microsoft.com/office/officeart/2018/5/layout/IconLeafLabelList"/>
    <dgm:cxn modelId="{CE76E45B-2F90-4222-8350-ED80ABEC4201}" type="presParOf" srcId="{68600C5B-773E-44B3-BF91-1C32BD951799}" destId="{9D437863-8D96-41F9-95DF-D710331B070B}" srcOrd="3" destOrd="0" presId="urn:microsoft.com/office/officeart/2018/5/layout/IconLeafLabelList"/>
    <dgm:cxn modelId="{A246634B-DEB4-4298-863D-F42C3420DD95}" type="presParOf" srcId="{11B4924A-6669-4893-A799-C11229FE95AB}" destId="{4A260F25-9162-4AE0-AB5F-F40604821703}" srcOrd="3" destOrd="0" presId="urn:microsoft.com/office/officeart/2018/5/layout/IconLeafLabelList"/>
    <dgm:cxn modelId="{CF87F8A5-2278-4FDE-898C-EC192B3AB05F}" type="presParOf" srcId="{11B4924A-6669-4893-A799-C11229FE95AB}" destId="{FF006945-97F8-4906-A68F-14E42F286992}" srcOrd="4" destOrd="0" presId="urn:microsoft.com/office/officeart/2018/5/layout/IconLeafLabelList"/>
    <dgm:cxn modelId="{C3B5B577-D0FC-4D6D-9678-65E884B5308D}" type="presParOf" srcId="{FF006945-97F8-4906-A68F-14E42F286992}" destId="{6C85020B-CA4B-43EB-B392-6F1F7113CB84}" srcOrd="0" destOrd="0" presId="urn:microsoft.com/office/officeart/2018/5/layout/IconLeafLabelList"/>
    <dgm:cxn modelId="{62B94B0D-C597-4722-8717-D38E6D608B7D}" type="presParOf" srcId="{FF006945-97F8-4906-A68F-14E42F286992}" destId="{9EE95E30-D000-48AE-8FAE-AA39AE59621F}" srcOrd="1" destOrd="0" presId="urn:microsoft.com/office/officeart/2018/5/layout/IconLeafLabelList"/>
    <dgm:cxn modelId="{BF4C987A-255C-4CBD-8EAB-A0BC916264EB}" type="presParOf" srcId="{FF006945-97F8-4906-A68F-14E42F286992}" destId="{7E2B99E4-4DEC-4BDD-B242-B588236792C3}" srcOrd="2" destOrd="0" presId="urn:microsoft.com/office/officeart/2018/5/layout/IconLeafLabelList"/>
    <dgm:cxn modelId="{20ACE4C4-512C-4F12-8148-1EB33E83A6CD}" type="presParOf" srcId="{FF006945-97F8-4906-A68F-14E42F286992}" destId="{42D8FB7C-839A-49D9-ADEA-3612BB832A95}" srcOrd="3" destOrd="0" presId="urn:microsoft.com/office/officeart/2018/5/layout/IconLeafLabelList"/>
    <dgm:cxn modelId="{8645383A-62C6-4228-AC5F-013DF20D4187}" type="presParOf" srcId="{11B4924A-6669-4893-A799-C11229FE95AB}" destId="{78D4BFA8-8A32-42E8-9253-8AC5132B3948}" srcOrd="5" destOrd="0" presId="urn:microsoft.com/office/officeart/2018/5/layout/IconLeafLabelList"/>
    <dgm:cxn modelId="{097ED4C5-8455-41B1-BFA0-E9CE5C56BD79}" type="presParOf" srcId="{11B4924A-6669-4893-A799-C11229FE95AB}" destId="{F1D2B4B6-5F16-4A38-B404-0C1574A90E2D}" srcOrd="6" destOrd="0" presId="urn:microsoft.com/office/officeart/2018/5/layout/IconLeafLabelList"/>
    <dgm:cxn modelId="{A794F455-1BE5-4E89-A000-463DADD84806}" type="presParOf" srcId="{F1D2B4B6-5F16-4A38-B404-0C1574A90E2D}" destId="{DD96A126-6601-4F66-8DE6-C9FDCCE31410}" srcOrd="0" destOrd="0" presId="urn:microsoft.com/office/officeart/2018/5/layout/IconLeafLabelList"/>
    <dgm:cxn modelId="{FAAA9354-38F0-42B9-8C15-33638391668E}" type="presParOf" srcId="{F1D2B4B6-5F16-4A38-B404-0C1574A90E2D}" destId="{1514595C-D837-4C60-BA67-8AA8E6F7C182}" srcOrd="1" destOrd="0" presId="urn:microsoft.com/office/officeart/2018/5/layout/IconLeafLabelList"/>
    <dgm:cxn modelId="{B67A9160-5E71-4CB5-A094-BED2C38A6459}" type="presParOf" srcId="{F1D2B4B6-5F16-4A38-B404-0C1574A90E2D}" destId="{0CB88BC1-2B8D-4519-913D-8A36B31E0D2D}" srcOrd="2" destOrd="0" presId="urn:microsoft.com/office/officeart/2018/5/layout/IconLeafLabelList"/>
    <dgm:cxn modelId="{D41CC339-C941-404E-AF10-542A179EA453}" type="presParOf" srcId="{F1D2B4B6-5F16-4A38-B404-0C1574A90E2D}" destId="{2700D591-1860-4472-B330-812D88D437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F79097-9BCB-48A2-9231-617324208C4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D4ECE5-43F8-4A07-B6C9-396005F8C4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Hints</a:t>
          </a:r>
          <a:endParaRPr lang="en-US"/>
        </a:p>
      </dgm:t>
    </dgm:pt>
    <dgm:pt modelId="{3E3FDD5B-A7CE-43D1-A05E-EAE8A91DA81D}" type="parTrans" cxnId="{A923B253-77AB-4F8E-9A2C-2E9EA9FD7235}">
      <dgm:prSet/>
      <dgm:spPr/>
      <dgm:t>
        <a:bodyPr/>
        <a:lstStyle/>
        <a:p>
          <a:endParaRPr lang="en-US"/>
        </a:p>
      </dgm:t>
    </dgm:pt>
    <dgm:pt modelId="{E24C7AAD-F9DA-439D-9B3B-FA42927A4FB9}" type="sibTrans" cxnId="{A923B253-77AB-4F8E-9A2C-2E9EA9FD7235}">
      <dgm:prSet/>
      <dgm:spPr/>
      <dgm:t>
        <a:bodyPr/>
        <a:lstStyle/>
        <a:p>
          <a:endParaRPr lang="en-US"/>
        </a:p>
      </dgm:t>
    </dgm:pt>
    <dgm:pt modelId="{DCBCB4DB-9675-4DC9-A64F-4F2A29794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to ask these questions during an informal meeting</a:t>
          </a:r>
        </a:p>
      </dgm:t>
    </dgm:pt>
    <dgm:pt modelId="{C57417AC-0919-4C54-A4A3-BF0A19B9C44C}" type="parTrans" cxnId="{B7CD8A5C-C011-4703-86ED-DB359821EE96}">
      <dgm:prSet/>
      <dgm:spPr/>
      <dgm:t>
        <a:bodyPr/>
        <a:lstStyle/>
        <a:p>
          <a:endParaRPr lang="en-US"/>
        </a:p>
      </dgm:t>
    </dgm:pt>
    <dgm:pt modelId="{6A968736-3BB6-4F19-9F31-6358FCF0E0A2}" type="sibTrans" cxnId="{B7CD8A5C-C011-4703-86ED-DB359821EE96}">
      <dgm:prSet/>
      <dgm:spPr/>
      <dgm:t>
        <a:bodyPr/>
        <a:lstStyle/>
        <a:p>
          <a:endParaRPr lang="en-US"/>
        </a:p>
      </dgm:t>
    </dgm:pt>
    <dgm:pt modelId="{A072DD38-8B87-4479-98A6-7FD73C129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notes after the meeting to record your main conclusions, assumptions and concerns.</a:t>
          </a:r>
        </a:p>
      </dgm:t>
    </dgm:pt>
    <dgm:pt modelId="{09F041F7-E59F-4F34-B41F-52ED15B222F3}" type="parTrans" cxnId="{D5464ED8-EBE1-4019-9257-2EBA606145BE}">
      <dgm:prSet/>
      <dgm:spPr/>
      <dgm:t>
        <a:bodyPr/>
        <a:lstStyle/>
        <a:p>
          <a:endParaRPr lang="en-US"/>
        </a:p>
      </dgm:t>
    </dgm:pt>
    <dgm:pt modelId="{D935E173-5FB8-40A9-AA4B-399DC46E9ED1}" type="sibTrans" cxnId="{D5464ED8-EBE1-4019-9257-2EBA606145BE}">
      <dgm:prSet/>
      <dgm:spPr/>
      <dgm:t>
        <a:bodyPr/>
        <a:lstStyle/>
        <a:p>
          <a:endParaRPr lang="en-US"/>
        </a:p>
      </dgm:t>
    </dgm:pt>
    <dgm:pt modelId="{86DFCC1D-F8EB-46DA-9728-DDB2AD3FD8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Ask questions like.</a:t>
          </a:r>
          <a:endParaRPr lang="en-US" dirty="0"/>
        </a:p>
      </dgm:t>
    </dgm:pt>
    <dgm:pt modelId="{FF0FC8CA-194E-44F4-A1BC-4FBB6DF8337A}" type="parTrans" cxnId="{27D691AD-30FB-4ADF-8628-0209B5119B22}">
      <dgm:prSet/>
      <dgm:spPr/>
      <dgm:t>
        <a:bodyPr/>
        <a:lstStyle/>
        <a:p>
          <a:endParaRPr lang="en-US"/>
        </a:p>
      </dgm:t>
    </dgm:pt>
    <dgm:pt modelId="{D3CC9567-7E10-4561-8711-BE1A3074BA4E}" type="sibTrans" cxnId="{27D691AD-30FB-4ADF-8628-0209B5119B22}">
      <dgm:prSet/>
      <dgm:spPr/>
      <dgm:t>
        <a:bodyPr/>
        <a:lstStyle/>
        <a:p>
          <a:endParaRPr lang="en-US"/>
        </a:p>
      </dgm:t>
    </dgm:pt>
    <dgm:pt modelId="{40F368DD-D76A-4DE0-B412-AB92C3D67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was the easiest bug you had to fix during the last month?</a:t>
          </a:r>
        </a:p>
      </dgm:t>
    </dgm:pt>
    <dgm:pt modelId="{1417141A-AA3D-435C-9927-0CB372B53736}" type="parTrans" cxnId="{3CD30678-4AEB-4C9B-933E-91884A74A81D}">
      <dgm:prSet/>
      <dgm:spPr/>
      <dgm:t>
        <a:bodyPr/>
        <a:lstStyle/>
        <a:p>
          <a:endParaRPr lang="en-US"/>
        </a:p>
      </dgm:t>
    </dgm:pt>
    <dgm:pt modelId="{6AC3DB83-98B9-4A6D-94D6-EB8C036776EA}" type="sibTrans" cxnId="{3CD30678-4AEB-4C9B-933E-91884A74A81D}">
      <dgm:prSet/>
      <dgm:spPr/>
      <dgm:t>
        <a:bodyPr/>
        <a:lstStyle/>
        <a:p>
          <a:endParaRPr lang="en-US"/>
        </a:p>
      </dgm:t>
    </dgm:pt>
    <dgm:pt modelId="{9745B73D-2FD3-424D-8BF7-F1E663CB47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does the maintenance team collect bug reports and feature requests? </a:t>
          </a:r>
        </a:p>
      </dgm:t>
    </dgm:pt>
    <dgm:pt modelId="{4C17B368-3B69-40D4-8D34-55EC46334E02}" type="parTrans" cxnId="{B8CB0469-8DB8-4391-8E9A-3415CCD8533A}">
      <dgm:prSet/>
      <dgm:spPr/>
      <dgm:t>
        <a:bodyPr/>
        <a:lstStyle/>
        <a:p>
          <a:endParaRPr lang="en-US"/>
        </a:p>
      </dgm:t>
    </dgm:pt>
    <dgm:pt modelId="{78B6AB79-F520-4384-85D1-4C3905C348FD}" type="sibTrans" cxnId="{B8CB0469-8DB8-4391-8E9A-3415CCD8533A}">
      <dgm:prSet/>
      <dgm:spPr/>
      <dgm:t>
        <a:bodyPr/>
        <a:lstStyle/>
        <a:p>
          <a:endParaRPr lang="en-US"/>
        </a:p>
      </dgm:t>
    </dgm:pt>
    <dgm:pt modelId="{A86A426C-E585-4FE3-A522-663F2681B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was part of the development/maintenance team during the course of years? </a:t>
          </a:r>
        </a:p>
      </dgm:t>
    </dgm:pt>
    <dgm:pt modelId="{A505D4D4-B2EB-4480-B644-238325A15168}" type="parTrans" cxnId="{3A475F1C-C9D5-458E-9A39-2F778384C83A}">
      <dgm:prSet/>
      <dgm:spPr/>
      <dgm:t>
        <a:bodyPr/>
        <a:lstStyle/>
        <a:p>
          <a:endParaRPr lang="en-US"/>
        </a:p>
      </dgm:t>
    </dgm:pt>
    <dgm:pt modelId="{421C5B75-CEA5-4F49-B586-A68A4B198360}" type="sibTrans" cxnId="{3A475F1C-C9D5-458E-9A39-2F778384C83A}">
      <dgm:prSet/>
      <dgm:spPr/>
      <dgm:t>
        <a:bodyPr/>
        <a:lstStyle/>
        <a:p>
          <a:endParaRPr lang="en-US"/>
        </a:p>
      </dgm:t>
    </dgm:pt>
    <dgm:pt modelId="{651498C2-E950-4CB3-97AA-5B7B49673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Who was part of the development/maintenance team during the course of years? </a:t>
          </a:r>
        </a:p>
      </dgm:t>
    </dgm:pt>
    <dgm:pt modelId="{C06684E4-90C3-4604-82EA-831D701E4DBB}" type="parTrans" cxnId="{6E169B9D-222A-46A5-ACAD-C9B6500565D5}">
      <dgm:prSet/>
      <dgm:spPr/>
      <dgm:t>
        <a:bodyPr/>
        <a:lstStyle/>
        <a:p>
          <a:endParaRPr lang="en-US"/>
        </a:p>
      </dgm:t>
    </dgm:pt>
    <dgm:pt modelId="{41048083-2AE3-461A-9FB4-824AD81D2A75}" type="sibTrans" cxnId="{6E169B9D-222A-46A5-ACAD-C9B6500565D5}">
      <dgm:prSet/>
      <dgm:spPr/>
      <dgm:t>
        <a:bodyPr/>
        <a:lstStyle/>
        <a:p>
          <a:endParaRPr lang="en-US"/>
        </a:p>
      </dgm:t>
    </dgm:pt>
    <dgm:pt modelId="{3B8C5838-FFEC-436F-824D-9D9FF9FA9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is this reengineering project started?</a:t>
          </a:r>
        </a:p>
      </dgm:t>
    </dgm:pt>
    <dgm:pt modelId="{D70FB765-13A0-4D23-BE50-17BEA64B1B9C}" type="parTrans" cxnId="{183F89D2-02B0-4EFC-98AD-3D522512F304}">
      <dgm:prSet/>
      <dgm:spPr/>
      <dgm:t>
        <a:bodyPr/>
        <a:lstStyle/>
        <a:p>
          <a:endParaRPr lang="en-US"/>
        </a:p>
      </dgm:t>
    </dgm:pt>
    <dgm:pt modelId="{1A313476-5B24-494D-A87E-DAA212982295}" type="sibTrans" cxnId="{183F89D2-02B0-4EFC-98AD-3D522512F304}">
      <dgm:prSet/>
      <dgm:spPr/>
      <dgm:t>
        <a:bodyPr/>
        <a:lstStyle/>
        <a:p>
          <a:endParaRPr lang="en-US"/>
        </a:p>
      </dgm:t>
    </dgm:pt>
    <dgm:pt modelId="{9E78B9D1-9A7D-4454-B5A3-415E9ED9C400}" type="pres">
      <dgm:prSet presAssocID="{D8F79097-9BCB-48A2-9231-617324208C4A}" presName="Name0" presStyleCnt="0">
        <dgm:presLayoutVars>
          <dgm:dir/>
          <dgm:animLvl val="lvl"/>
          <dgm:resizeHandles val="exact"/>
        </dgm:presLayoutVars>
      </dgm:prSet>
      <dgm:spPr/>
    </dgm:pt>
    <dgm:pt modelId="{7B34CA19-87E9-40D3-83E2-8CD0E317D8DC}" type="pres">
      <dgm:prSet presAssocID="{86DFCC1D-F8EB-46DA-9728-DDB2AD3FD8EF}" presName="boxAndChildren" presStyleCnt="0"/>
      <dgm:spPr/>
    </dgm:pt>
    <dgm:pt modelId="{4367A1B0-6F09-4A02-88FF-C0063C58A3E9}" type="pres">
      <dgm:prSet presAssocID="{86DFCC1D-F8EB-46DA-9728-DDB2AD3FD8EF}" presName="parentTextBox" presStyleLbl="alignNode1" presStyleIdx="0" presStyleCnt="2"/>
      <dgm:spPr/>
    </dgm:pt>
    <dgm:pt modelId="{5B58BEFF-30F8-46D1-845B-2E7174CBFEB4}" type="pres">
      <dgm:prSet presAssocID="{86DFCC1D-F8EB-46DA-9728-DDB2AD3FD8EF}" presName="descendantBox" presStyleLbl="bgAccFollowNode1" presStyleIdx="0" presStyleCnt="2"/>
      <dgm:spPr/>
    </dgm:pt>
    <dgm:pt modelId="{6D8F3E77-4FFA-4B8D-862C-4DCCA9862BDB}" type="pres">
      <dgm:prSet presAssocID="{E24C7AAD-F9DA-439D-9B3B-FA42927A4FB9}" presName="sp" presStyleCnt="0"/>
      <dgm:spPr/>
    </dgm:pt>
    <dgm:pt modelId="{74ADA0F0-B08E-48B6-A0FF-CBF93EA2F1C2}" type="pres">
      <dgm:prSet presAssocID="{BED4ECE5-43F8-4A07-B6C9-396005F8C42F}" presName="arrowAndChildren" presStyleCnt="0"/>
      <dgm:spPr/>
    </dgm:pt>
    <dgm:pt modelId="{24C1EA6B-DDC3-4536-ADB6-909926C51954}" type="pres">
      <dgm:prSet presAssocID="{BED4ECE5-43F8-4A07-B6C9-396005F8C42F}" presName="parentTextArrow" presStyleLbl="node1" presStyleIdx="0" presStyleCnt="0"/>
      <dgm:spPr/>
    </dgm:pt>
    <dgm:pt modelId="{5C8891A9-85C6-4223-8371-27A813F01C41}" type="pres">
      <dgm:prSet presAssocID="{BED4ECE5-43F8-4A07-B6C9-396005F8C42F}" presName="arrow" presStyleLbl="alignNode1" presStyleIdx="1" presStyleCnt="2"/>
      <dgm:spPr/>
    </dgm:pt>
    <dgm:pt modelId="{07D3FD9F-44FD-45F7-A550-0C8141189C5E}" type="pres">
      <dgm:prSet presAssocID="{BED4ECE5-43F8-4A07-B6C9-396005F8C42F}" presName="descendantArrow" presStyleLbl="bgAccFollowNode1" presStyleIdx="1" presStyleCnt="2"/>
      <dgm:spPr/>
    </dgm:pt>
  </dgm:ptLst>
  <dgm:cxnLst>
    <dgm:cxn modelId="{3A475F1C-C9D5-458E-9A39-2F778384C83A}" srcId="{86DFCC1D-F8EB-46DA-9728-DDB2AD3FD8EF}" destId="{A86A426C-E585-4FE3-A522-663F2681B98F}" srcOrd="2" destOrd="0" parTransId="{A505D4D4-B2EB-4480-B644-238325A15168}" sibTransId="{421C5B75-CEA5-4F49-B586-A68A4B198360}"/>
    <dgm:cxn modelId="{EBEEF41E-F91D-4744-82BF-9B36BE572EC4}" type="presOf" srcId="{A072DD38-8B87-4479-98A6-7FD73C129C23}" destId="{07D3FD9F-44FD-45F7-A550-0C8141189C5E}" srcOrd="0" destOrd="1" presId="urn:microsoft.com/office/officeart/2016/7/layout/VerticalDownArrowProcess"/>
    <dgm:cxn modelId="{F4C8E537-A966-4CAF-A127-73E58B346C00}" type="presOf" srcId="{651498C2-E950-4CB3-97AA-5B7B49673E85}" destId="{5B58BEFF-30F8-46D1-845B-2E7174CBFEB4}" srcOrd="0" destOrd="3" presId="urn:microsoft.com/office/officeart/2016/7/layout/VerticalDownArrowProcess"/>
    <dgm:cxn modelId="{B7CD8A5C-C011-4703-86ED-DB359821EE96}" srcId="{BED4ECE5-43F8-4A07-B6C9-396005F8C42F}" destId="{DCBCB4DB-9675-4DC9-A64F-4F2A2979419F}" srcOrd="0" destOrd="0" parTransId="{C57417AC-0919-4C54-A4A3-BF0A19B9C44C}" sibTransId="{6A968736-3BB6-4F19-9F31-6358FCF0E0A2}"/>
    <dgm:cxn modelId="{96E91D60-F28A-4B79-B4BC-A4A847DC46AD}" type="presOf" srcId="{DCBCB4DB-9675-4DC9-A64F-4F2A2979419F}" destId="{07D3FD9F-44FD-45F7-A550-0C8141189C5E}" srcOrd="0" destOrd="0" presId="urn:microsoft.com/office/officeart/2016/7/layout/VerticalDownArrowProcess"/>
    <dgm:cxn modelId="{0D23AA43-BEC8-4055-BC29-79581ABB89E9}" type="presOf" srcId="{A86A426C-E585-4FE3-A522-663F2681B98F}" destId="{5B58BEFF-30F8-46D1-845B-2E7174CBFEB4}" srcOrd="0" destOrd="2" presId="urn:microsoft.com/office/officeart/2016/7/layout/VerticalDownArrowProcess"/>
    <dgm:cxn modelId="{B8CB0469-8DB8-4391-8E9A-3415CCD8533A}" srcId="{86DFCC1D-F8EB-46DA-9728-DDB2AD3FD8EF}" destId="{9745B73D-2FD3-424D-8BF7-F1E663CB4780}" srcOrd="1" destOrd="0" parTransId="{4C17B368-3B69-40D4-8D34-55EC46334E02}" sibTransId="{78B6AB79-F520-4384-85D1-4C3905C348FD}"/>
    <dgm:cxn modelId="{CA2F846F-9404-4210-B671-196D4A414560}" type="presOf" srcId="{D8F79097-9BCB-48A2-9231-617324208C4A}" destId="{9E78B9D1-9A7D-4454-B5A3-415E9ED9C400}" srcOrd="0" destOrd="0" presId="urn:microsoft.com/office/officeart/2016/7/layout/VerticalDownArrowProcess"/>
    <dgm:cxn modelId="{A923B253-77AB-4F8E-9A2C-2E9EA9FD7235}" srcId="{D8F79097-9BCB-48A2-9231-617324208C4A}" destId="{BED4ECE5-43F8-4A07-B6C9-396005F8C42F}" srcOrd="0" destOrd="0" parTransId="{3E3FDD5B-A7CE-43D1-A05E-EAE8A91DA81D}" sibTransId="{E24C7AAD-F9DA-439D-9B3B-FA42927A4FB9}"/>
    <dgm:cxn modelId="{3CD30678-4AEB-4C9B-933E-91884A74A81D}" srcId="{86DFCC1D-F8EB-46DA-9728-DDB2AD3FD8EF}" destId="{40F368DD-D76A-4DE0-B412-AB92C3D67AD8}" srcOrd="0" destOrd="0" parTransId="{1417141A-AA3D-435C-9927-0CB372B53736}" sibTransId="{6AC3DB83-98B9-4A6D-94D6-EB8C036776EA}"/>
    <dgm:cxn modelId="{9E35A47E-18CE-473E-89C4-C5E3D784D9C8}" type="presOf" srcId="{BED4ECE5-43F8-4A07-B6C9-396005F8C42F}" destId="{24C1EA6B-DDC3-4536-ADB6-909926C51954}" srcOrd="0" destOrd="0" presId="urn:microsoft.com/office/officeart/2016/7/layout/VerticalDownArrowProcess"/>
    <dgm:cxn modelId="{6E169B9D-222A-46A5-ACAD-C9B6500565D5}" srcId="{86DFCC1D-F8EB-46DA-9728-DDB2AD3FD8EF}" destId="{651498C2-E950-4CB3-97AA-5B7B49673E85}" srcOrd="3" destOrd="0" parTransId="{C06684E4-90C3-4604-82EA-831D701E4DBB}" sibTransId="{41048083-2AE3-461A-9FB4-824AD81D2A75}"/>
    <dgm:cxn modelId="{7ED22A9E-DC1D-4DE0-BEF3-8474C409E5D5}" type="presOf" srcId="{BED4ECE5-43F8-4A07-B6C9-396005F8C42F}" destId="{5C8891A9-85C6-4223-8371-27A813F01C41}" srcOrd="1" destOrd="0" presId="urn:microsoft.com/office/officeart/2016/7/layout/VerticalDownArrowProcess"/>
    <dgm:cxn modelId="{3E2006A2-C59C-49D5-9920-AC8DD1A13653}" type="presOf" srcId="{86DFCC1D-F8EB-46DA-9728-DDB2AD3FD8EF}" destId="{4367A1B0-6F09-4A02-88FF-C0063C58A3E9}" srcOrd="0" destOrd="0" presId="urn:microsoft.com/office/officeart/2016/7/layout/VerticalDownArrowProcess"/>
    <dgm:cxn modelId="{27D691AD-30FB-4ADF-8628-0209B5119B22}" srcId="{D8F79097-9BCB-48A2-9231-617324208C4A}" destId="{86DFCC1D-F8EB-46DA-9728-DDB2AD3FD8EF}" srcOrd="1" destOrd="0" parTransId="{FF0FC8CA-194E-44F4-A1BC-4FBB6DF8337A}" sibTransId="{D3CC9567-7E10-4561-8711-BE1A3074BA4E}"/>
    <dgm:cxn modelId="{DBAC29B4-E189-478F-9AF9-A66F1224FDFC}" type="presOf" srcId="{9745B73D-2FD3-424D-8BF7-F1E663CB4780}" destId="{5B58BEFF-30F8-46D1-845B-2E7174CBFEB4}" srcOrd="0" destOrd="1" presId="urn:microsoft.com/office/officeart/2016/7/layout/VerticalDownArrowProcess"/>
    <dgm:cxn modelId="{F418DCB4-7A08-44D4-9C18-C95D3565353A}" type="presOf" srcId="{3B8C5838-FFEC-436F-824D-9D9FF9FA931E}" destId="{5B58BEFF-30F8-46D1-845B-2E7174CBFEB4}" srcOrd="0" destOrd="4" presId="urn:microsoft.com/office/officeart/2016/7/layout/VerticalDownArrowProcess"/>
    <dgm:cxn modelId="{183F89D2-02B0-4EFC-98AD-3D522512F304}" srcId="{86DFCC1D-F8EB-46DA-9728-DDB2AD3FD8EF}" destId="{3B8C5838-FFEC-436F-824D-9D9FF9FA931E}" srcOrd="4" destOrd="0" parTransId="{D70FB765-13A0-4D23-BE50-17BEA64B1B9C}" sibTransId="{1A313476-5B24-494D-A87E-DAA212982295}"/>
    <dgm:cxn modelId="{D5464ED8-EBE1-4019-9257-2EBA606145BE}" srcId="{BED4ECE5-43F8-4A07-B6C9-396005F8C42F}" destId="{A072DD38-8B87-4479-98A6-7FD73C129C23}" srcOrd="1" destOrd="0" parTransId="{09F041F7-E59F-4F34-B41F-52ED15B222F3}" sibTransId="{D935E173-5FB8-40A9-AA4B-399DC46E9ED1}"/>
    <dgm:cxn modelId="{21119ADA-EA6F-49F8-8B22-87320C1E5119}" type="presOf" srcId="{40F368DD-D76A-4DE0-B412-AB92C3D67AD8}" destId="{5B58BEFF-30F8-46D1-845B-2E7174CBFEB4}" srcOrd="0" destOrd="0" presId="urn:microsoft.com/office/officeart/2016/7/layout/VerticalDownArrowProcess"/>
    <dgm:cxn modelId="{F1C933BD-6F2F-475E-96C6-D609DBE9D194}" type="presParOf" srcId="{9E78B9D1-9A7D-4454-B5A3-415E9ED9C400}" destId="{7B34CA19-87E9-40D3-83E2-8CD0E317D8DC}" srcOrd="0" destOrd="0" presId="urn:microsoft.com/office/officeart/2016/7/layout/VerticalDownArrowProcess"/>
    <dgm:cxn modelId="{DF85F1F2-9879-4FB8-BC3E-C9E5034E5713}" type="presParOf" srcId="{7B34CA19-87E9-40D3-83E2-8CD0E317D8DC}" destId="{4367A1B0-6F09-4A02-88FF-C0063C58A3E9}" srcOrd="0" destOrd="0" presId="urn:microsoft.com/office/officeart/2016/7/layout/VerticalDownArrowProcess"/>
    <dgm:cxn modelId="{82A90D5E-F5DA-4BE9-BBE2-72B955A7FEEB}" type="presParOf" srcId="{7B34CA19-87E9-40D3-83E2-8CD0E317D8DC}" destId="{5B58BEFF-30F8-46D1-845B-2E7174CBFEB4}" srcOrd="1" destOrd="0" presId="urn:microsoft.com/office/officeart/2016/7/layout/VerticalDownArrowProcess"/>
    <dgm:cxn modelId="{C7D00638-1985-4846-ABB0-D00588B83B98}" type="presParOf" srcId="{9E78B9D1-9A7D-4454-B5A3-415E9ED9C400}" destId="{6D8F3E77-4FFA-4B8D-862C-4DCCA9862BDB}" srcOrd="1" destOrd="0" presId="urn:microsoft.com/office/officeart/2016/7/layout/VerticalDownArrowProcess"/>
    <dgm:cxn modelId="{54CE0601-F5DE-4508-869F-21004AAC4736}" type="presParOf" srcId="{9E78B9D1-9A7D-4454-B5A3-415E9ED9C400}" destId="{74ADA0F0-B08E-48B6-A0FF-CBF93EA2F1C2}" srcOrd="2" destOrd="0" presId="urn:microsoft.com/office/officeart/2016/7/layout/VerticalDownArrowProcess"/>
    <dgm:cxn modelId="{5FDC4E69-4BFE-4006-ABEE-8D900D530937}" type="presParOf" srcId="{74ADA0F0-B08E-48B6-A0FF-CBF93EA2F1C2}" destId="{24C1EA6B-DDC3-4536-ADB6-909926C51954}" srcOrd="0" destOrd="0" presId="urn:microsoft.com/office/officeart/2016/7/layout/VerticalDownArrowProcess"/>
    <dgm:cxn modelId="{8BE44998-A3AD-43B6-AEFC-F50D00F6AE91}" type="presParOf" srcId="{74ADA0F0-B08E-48B6-A0FF-CBF93EA2F1C2}" destId="{5C8891A9-85C6-4223-8371-27A813F01C41}" srcOrd="1" destOrd="0" presId="urn:microsoft.com/office/officeart/2016/7/layout/VerticalDownArrowProcess"/>
    <dgm:cxn modelId="{BF5914A6-6673-4FDA-9A38-13EB7E8EEC87}" type="presParOf" srcId="{74ADA0F0-B08E-48B6-A0FF-CBF93EA2F1C2}" destId="{07D3FD9F-44FD-45F7-A550-0C8141189C5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D43B6E-60CE-45E4-81D5-2EC41066A7A8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066631-0E60-47C8-AB09-E7E9FAD56BBF}">
      <dgm:prSet/>
      <dgm:spPr/>
      <dgm:t>
        <a:bodyPr/>
        <a:lstStyle/>
        <a:p>
          <a:r>
            <a:rPr lang="en-US"/>
            <a:t>The known Pros, Cons and Difficulties of performing the activity of “Chat with Maintainers”.</a:t>
          </a:r>
        </a:p>
      </dgm:t>
    </dgm:pt>
    <dgm:pt modelId="{CC3C00E4-127C-4C76-9C4C-E20CAF60CF3D}" type="parTrans" cxnId="{5384A250-FEE0-4B8A-91BB-AF4D518CC3CE}">
      <dgm:prSet/>
      <dgm:spPr/>
      <dgm:t>
        <a:bodyPr/>
        <a:lstStyle/>
        <a:p>
          <a:endParaRPr lang="en-US"/>
        </a:p>
      </dgm:t>
    </dgm:pt>
    <dgm:pt modelId="{66239F2A-491B-45F1-BE23-4E388BF3429C}" type="sibTrans" cxnId="{5384A250-FEE0-4B8A-91BB-AF4D518CC3CE}">
      <dgm:prSet/>
      <dgm:spPr/>
      <dgm:t>
        <a:bodyPr/>
        <a:lstStyle/>
        <a:p>
          <a:endParaRPr lang="en-US"/>
        </a:p>
      </dgm:t>
    </dgm:pt>
    <dgm:pt modelId="{7BBBD3E2-9FF9-42BF-893F-B65D179ECEE5}">
      <dgm:prSet/>
      <dgm:spPr/>
      <dgm:t>
        <a:bodyPr/>
        <a:lstStyle/>
        <a:p>
          <a:r>
            <a:rPr lang="en-US" b="1"/>
            <a:t>Pros.</a:t>
          </a:r>
          <a:endParaRPr lang="en-US"/>
        </a:p>
      </dgm:t>
    </dgm:pt>
    <dgm:pt modelId="{A6BB45D4-0108-47D7-B3C5-B08DB1E4FEAD}" type="parTrans" cxnId="{D6B7A95F-F416-49BD-9B09-EADA1BBC526E}">
      <dgm:prSet/>
      <dgm:spPr/>
      <dgm:t>
        <a:bodyPr/>
        <a:lstStyle/>
        <a:p>
          <a:endParaRPr lang="en-US"/>
        </a:p>
      </dgm:t>
    </dgm:pt>
    <dgm:pt modelId="{D3FF53B0-B3E5-4CE4-BCF5-D3CA929B165B}" type="sibTrans" cxnId="{D6B7A95F-F416-49BD-9B09-EADA1BBC526E}">
      <dgm:prSet/>
      <dgm:spPr/>
      <dgm:t>
        <a:bodyPr/>
        <a:lstStyle/>
        <a:p>
          <a:endParaRPr lang="en-US"/>
        </a:p>
      </dgm:t>
    </dgm:pt>
    <dgm:pt modelId="{DFB37872-31AC-4BBC-839F-3D3F1A8C6372}">
      <dgm:prSet/>
      <dgm:spPr/>
      <dgm:t>
        <a:bodyPr/>
        <a:lstStyle/>
        <a:p>
          <a:r>
            <a:rPr lang="en-US"/>
            <a:t>Obtains the information effectively, which is not available from documentation.</a:t>
          </a:r>
        </a:p>
      </dgm:t>
    </dgm:pt>
    <dgm:pt modelId="{D27CD8D6-DE66-432C-BCED-B7D4581A74D5}" type="parTrans" cxnId="{9D9A2779-21E5-40DF-9912-52F9A73AAC9A}">
      <dgm:prSet/>
      <dgm:spPr/>
      <dgm:t>
        <a:bodyPr/>
        <a:lstStyle/>
        <a:p>
          <a:endParaRPr lang="en-US"/>
        </a:p>
      </dgm:t>
    </dgm:pt>
    <dgm:pt modelId="{C515091A-EA29-44EC-9067-DF41AAAF7935}" type="sibTrans" cxnId="{9D9A2779-21E5-40DF-9912-52F9A73AAC9A}">
      <dgm:prSet/>
      <dgm:spPr/>
      <dgm:t>
        <a:bodyPr/>
        <a:lstStyle/>
        <a:p>
          <a:endParaRPr lang="en-US"/>
        </a:p>
      </dgm:t>
    </dgm:pt>
    <dgm:pt modelId="{49BFCB3C-41C9-449F-A750-0504D0A1BECA}">
      <dgm:prSet/>
      <dgm:spPr/>
      <dgm:t>
        <a:bodyPr/>
        <a:lstStyle/>
        <a:p>
          <a:r>
            <a:rPr lang="en-US"/>
            <a:t>Getting acquainted with the new teammates.</a:t>
          </a:r>
        </a:p>
      </dgm:t>
    </dgm:pt>
    <dgm:pt modelId="{CEAE0EE9-BCBE-449D-8692-8F9E70BD8DEB}" type="parTrans" cxnId="{B824336C-BAA9-4BA7-92F2-791521823F2D}">
      <dgm:prSet/>
      <dgm:spPr/>
      <dgm:t>
        <a:bodyPr/>
        <a:lstStyle/>
        <a:p>
          <a:endParaRPr lang="en-US"/>
        </a:p>
      </dgm:t>
    </dgm:pt>
    <dgm:pt modelId="{2BEEF243-89B1-4218-A481-B67230F545F0}" type="sibTrans" cxnId="{B824336C-BAA9-4BA7-92F2-791521823F2D}">
      <dgm:prSet/>
      <dgm:spPr/>
      <dgm:t>
        <a:bodyPr/>
        <a:lstStyle/>
        <a:p>
          <a:endParaRPr lang="en-US"/>
        </a:p>
      </dgm:t>
    </dgm:pt>
    <dgm:pt modelId="{2F320069-35E2-43E7-A90D-FA3BF7725945}">
      <dgm:prSet/>
      <dgm:spPr/>
      <dgm:t>
        <a:bodyPr/>
        <a:lstStyle/>
        <a:p>
          <a:r>
            <a:rPr lang="en-PK" b="1"/>
            <a:t>Cons</a:t>
          </a:r>
          <a:endParaRPr lang="en-US"/>
        </a:p>
      </dgm:t>
    </dgm:pt>
    <dgm:pt modelId="{E4094EB8-6584-4586-8959-E395C017F265}" type="parTrans" cxnId="{E01C7B07-0277-4614-84D9-3CE8206F14D1}">
      <dgm:prSet/>
      <dgm:spPr/>
      <dgm:t>
        <a:bodyPr/>
        <a:lstStyle/>
        <a:p>
          <a:endParaRPr lang="en-US"/>
        </a:p>
      </dgm:t>
    </dgm:pt>
    <dgm:pt modelId="{F64C2EFB-B2A3-4345-91AD-963E9FC0B885}" type="sibTrans" cxnId="{E01C7B07-0277-4614-84D9-3CE8206F14D1}">
      <dgm:prSet/>
      <dgm:spPr/>
      <dgm:t>
        <a:bodyPr/>
        <a:lstStyle/>
        <a:p>
          <a:endParaRPr lang="en-US"/>
        </a:p>
      </dgm:t>
    </dgm:pt>
    <dgm:pt modelId="{AD5D991C-AED3-4CE1-B6F8-35C65EE902C6}">
      <dgm:prSet/>
      <dgm:spPr/>
      <dgm:t>
        <a:bodyPr/>
        <a:lstStyle/>
        <a:p>
          <a:r>
            <a:rPr lang="en-US"/>
            <a:t>You can only get limited information from people. People don’t remember everything and the details about them.</a:t>
          </a:r>
        </a:p>
      </dgm:t>
    </dgm:pt>
    <dgm:pt modelId="{16542710-909C-4310-955E-402DEB71D338}" type="parTrans" cxnId="{82051991-F53B-412B-B269-C5737FD89BE4}">
      <dgm:prSet/>
      <dgm:spPr/>
      <dgm:t>
        <a:bodyPr/>
        <a:lstStyle/>
        <a:p>
          <a:endParaRPr lang="en-US"/>
        </a:p>
      </dgm:t>
    </dgm:pt>
    <dgm:pt modelId="{59B9EA16-8940-4BA2-837A-1C8AD511E2AA}" type="sibTrans" cxnId="{82051991-F53B-412B-B269-C5737FD89BE4}">
      <dgm:prSet/>
      <dgm:spPr/>
      <dgm:t>
        <a:bodyPr/>
        <a:lstStyle/>
        <a:p>
          <a:endParaRPr lang="en-US"/>
        </a:p>
      </dgm:t>
    </dgm:pt>
    <dgm:pt modelId="{2A35B3D5-40FA-4966-91D8-A61DAA8EDEB6}" type="pres">
      <dgm:prSet presAssocID="{E5D43B6E-60CE-45E4-81D5-2EC41066A7A8}" presName="cycle" presStyleCnt="0">
        <dgm:presLayoutVars>
          <dgm:dir/>
          <dgm:resizeHandles val="exact"/>
        </dgm:presLayoutVars>
      </dgm:prSet>
      <dgm:spPr/>
    </dgm:pt>
    <dgm:pt modelId="{A5D9596D-FE19-4E6E-9227-24F801FD3BA5}" type="pres">
      <dgm:prSet presAssocID="{AE066631-0E60-47C8-AB09-E7E9FAD56BBF}" presName="dummy" presStyleCnt="0"/>
      <dgm:spPr/>
    </dgm:pt>
    <dgm:pt modelId="{8B7E8F13-CE81-4A2E-B834-80A5257A1A6D}" type="pres">
      <dgm:prSet presAssocID="{AE066631-0E60-47C8-AB09-E7E9FAD56BBF}" presName="node" presStyleLbl="revTx" presStyleIdx="0" presStyleCnt="3">
        <dgm:presLayoutVars>
          <dgm:bulletEnabled val="1"/>
        </dgm:presLayoutVars>
      </dgm:prSet>
      <dgm:spPr/>
    </dgm:pt>
    <dgm:pt modelId="{484BDDEC-C5ED-4462-B550-4D66336E62D1}" type="pres">
      <dgm:prSet presAssocID="{66239F2A-491B-45F1-BE23-4E388BF3429C}" presName="sibTrans" presStyleLbl="node1" presStyleIdx="0" presStyleCnt="3"/>
      <dgm:spPr/>
    </dgm:pt>
    <dgm:pt modelId="{E4AB51A6-2021-4A03-A755-85A6E0B11C34}" type="pres">
      <dgm:prSet presAssocID="{7BBBD3E2-9FF9-42BF-893F-B65D179ECEE5}" presName="dummy" presStyleCnt="0"/>
      <dgm:spPr/>
    </dgm:pt>
    <dgm:pt modelId="{01AFAF72-3890-4A1F-B3DE-FA4E29E82028}" type="pres">
      <dgm:prSet presAssocID="{7BBBD3E2-9FF9-42BF-893F-B65D179ECEE5}" presName="node" presStyleLbl="revTx" presStyleIdx="1" presStyleCnt="3">
        <dgm:presLayoutVars>
          <dgm:bulletEnabled val="1"/>
        </dgm:presLayoutVars>
      </dgm:prSet>
      <dgm:spPr/>
    </dgm:pt>
    <dgm:pt modelId="{764037F3-B6E9-43BE-8C2A-74674D41117F}" type="pres">
      <dgm:prSet presAssocID="{D3FF53B0-B3E5-4CE4-BCF5-D3CA929B165B}" presName="sibTrans" presStyleLbl="node1" presStyleIdx="1" presStyleCnt="3"/>
      <dgm:spPr/>
    </dgm:pt>
    <dgm:pt modelId="{4F14830E-0E95-42B0-8BCF-AEB39168F134}" type="pres">
      <dgm:prSet presAssocID="{2F320069-35E2-43E7-A90D-FA3BF7725945}" presName="dummy" presStyleCnt="0"/>
      <dgm:spPr/>
    </dgm:pt>
    <dgm:pt modelId="{7087B859-0035-4F54-B162-90BE6DD2E9F5}" type="pres">
      <dgm:prSet presAssocID="{2F320069-35E2-43E7-A90D-FA3BF7725945}" presName="node" presStyleLbl="revTx" presStyleIdx="2" presStyleCnt="3">
        <dgm:presLayoutVars>
          <dgm:bulletEnabled val="1"/>
        </dgm:presLayoutVars>
      </dgm:prSet>
      <dgm:spPr/>
    </dgm:pt>
    <dgm:pt modelId="{27E7627D-E764-441E-998E-EDE9B20C3D04}" type="pres">
      <dgm:prSet presAssocID="{F64C2EFB-B2A3-4345-91AD-963E9FC0B885}" presName="sibTrans" presStyleLbl="node1" presStyleIdx="2" presStyleCnt="3"/>
      <dgm:spPr/>
    </dgm:pt>
  </dgm:ptLst>
  <dgm:cxnLst>
    <dgm:cxn modelId="{E01C7B07-0277-4614-84D9-3CE8206F14D1}" srcId="{E5D43B6E-60CE-45E4-81D5-2EC41066A7A8}" destId="{2F320069-35E2-43E7-A90D-FA3BF7725945}" srcOrd="2" destOrd="0" parTransId="{E4094EB8-6584-4586-8959-E395C017F265}" sibTransId="{F64C2EFB-B2A3-4345-91AD-963E9FC0B885}"/>
    <dgm:cxn modelId="{42454813-51D0-479E-AFA4-2F295A7CE3A5}" type="presOf" srcId="{DFB37872-31AC-4BBC-839F-3D3F1A8C6372}" destId="{01AFAF72-3890-4A1F-B3DE-FA4E29E82028}" srcOrd="0" destOrd="1" presId="urn:microsoft.com/office/officeart/2005/8/layout/cycle1"/>
    <dgm:cxn modelId="{18397723-7C28-4ABF-8317-98660A718D3C}" type="presOf" srcId="{D3FF53B0-B3E5-4CE4-BCF5-D3CA929B165B}" destId="{764037F3-B6E9-43BE-8C2A-74674D41117F}" srcOrd="0" destOrd="0" presId="urn:microsoft.com/office/officeart/2005/8/layout/cycle1"/>
    <dgm:cxn modelId="{637A3A3E-515A-412A-935A-37DCE103FB78}" type="presOf" srcId="{49BFCB3C-41C9-449F-A750-0504D0A1BECA}" destId="{01AFAF72-3890-4A1F-B3DE-FA4E29E82028}" srcOrd="0" destOrd="2" presId="urn:microsoft.com/office/officeart/2005/8/layout/cycle1"/>
    <dgm:cxn modelId="{6271365E-9F5D-447C-BA3A-7CD1A642655F}" type="presOf" srcId="{E5D43B6E-60CE-45E4-81D5-2EC41066A7A8}" destId="{2A35B3D5-40FA-4966-91D8-A61DAA8EDEB6}" srcOrd="0" destOrd="0" presId="urn:microsoft.com/office/officeart/2005/8/layout/cycle1"/>
    <dgm:cxn modelId="{D6B7A95F-F416-49BD-9B09-EADA1BBC526E}" srcId="{E5D43B6E-60CE-45E4-81D5-2EC41066A7A8}" destId="{7BBBD3E2-9FF9-42BF-893F-B65D179ECEE5}" srcOrd="1" destOrd="0" parTransId="{A6BB45D4-0108-47D7-B3C5-B08DB1E4FEAD}" sibTransId="{D3FF53B0-B3E5-4CE4-BCF5-D3CA929B165B}"/>
    <dgm:cxn modelId="{B824336C-BAA9-4BA7-92F2-791521823F2D}" srcId="{7BBBD3E2-9FF9-42BF-893F-B65D179ECEE5}" destId="{49BFCB3C-41C9-449F-A750-0504D0A1BECA}" srcOrd="1" destOrd="0" parTransId="{CEAE0EE9-BCBE-449D-8692-8F9E70BD8DEB}" sibTransId="{2BEEF243-89B1-4218-A481-B67230F545F0}"/>
    <dgm:cxn modelId="{5384A250-FEE0-4B8A-91BB-AF4D518CC3CE}" srcId="{E5D43B6E-60CE-45E4-81D5-2EC41066A7A8}" destId="{AE066631-0E60-47C8-AB09-E7E9FAD56BBF}" srcOrd="0" destOrd="0" parTransId="{CC3C00E4-127C-4C76-9C4C-E20CAF60CF3D}" sibTransId="{66239F2A-491B-45F1-BE23-4E388BF3429C}"/>
    <dgm:cxn modelId="{9D9A2779-21E5-40DF-9912-52F9A73AAC9A}" srcId="{7BBBD3E2-9FF9-42BF-893F-B65D179ECEE5}" destId="{DFB37872-31AC-4BBC-839F-3D3F1A8C6372}" srcOrd="0" destOrd="0" parTransId="{D27CD8D6-DE66-432C-BCED-B7D4581A74D5}" sibTransId="{C515091A-EA29-44EC-9067-DF41AAAF7935}"/>
    <dgm:cxn modelId="{A918BD7B-0793-43E4-BEF5-23CAC5C080E2}" type="presOf" srcId="{F64C2EFB-B2A3-4345-91AD-963E9FC0B885}" destId="{27E7627D-E764-441E-998E-EDE9B20C3D04}" srcOrd="0" destOrd="0" presId="urn:microsoft.com/office/officeart/2005/8/layout/cycle1"/>
    <dgm:cxn modelId="{82051991-F53B-412B-B269-C5737FD89BE4}" srcId="{2F320069-35E2-43E7-A90D-FA3BF7725945}" destId="{AD5D991C-AED3-4CE1-B6F8-35C65EE902C6}" srcOrd="0" destOrd="0" parTransId="{16542710-909C-4310-955E-402DEB71D338}" sibTransId="{59B9EA16-8940-4BA2-837A-1C8AD511E2AA}"/>
    <dgm:cxn modelId="{9FA9AEA5-B6E6-41D8-8926-A11E3B9418C0}" type="presOf" srcId="{66239F2A-491B-45F1-BE23-4E388BF3429C}" destId="{484BDDEC-C5ED-4462-B550-4D66336E62D1}" srcOrd="0" destOrd="0" presId="urn:microsoft.com/office/officeart/2005/8/layout/cycle1"/>
    <dgm:cxn modelId="{4A3B3BC7-5CB1-42BA-A5F0-839823450043}" type="presOf" srcId="{AD5D991C-AED3-4CE1-B6F8-35C65EE902C6}" destId="{7087B859-0035-4F54-B162-90BE6DD2E9F5}" srcOrd="0" destOrd="1" presId="urn:microsoft.com/office/officeart/2005/8/layout/cycle1"/>
    <dgm:cxn modelId="{D637B2CB-DDC1-4397-9903-916D40AE6C57}" type="presOf" srcId="{2F320069-35E2-43E7-A90D-FA3BF7725945}" destId="{7087B859-0035-4F54-B162-90BE6DD2E9F5}" srcOrd="0" destOrd="0" presId="urn:microsoft.com/office/officeart/2005/8/layout/cycle1"/>
    <dgm:cxn modelId="{C3D159D2-09D1-49EF-8761-E32E99AE6C30}" type="presOf" srcId="{7BBBD3E2-9FF9-42BF-893F-B65D179ECEE5}" destId="{01AFAF72-3890-4A1F-B3DE-FA4E29E82028}" srcOrd="0" destOrd="0" presId="urn:microsoft.com/office/officeart/2005/8/layout/cycle1"/>
    <dgm:cxn modelId="{8FFF5DE2-2C61-4E6F-99E9-99780461DDCE}" type="presOf" srcId="{AE066631-0E60-47C8-AB09-E7E9FAD56BBF}" destId="{8B7E8F13-CE81-4A2E-B834-80A5257A1A6D}" srcOrd="0" destOrd="0" presId="urn:microsoft.com/office/officeart/2005/8/layout/cycle1"/>
    <dgm:cxn modelId="{C8B53697-26B5-4400-8EF9-0A2548A3CD57}" type="presParOf" srcId="{2A35B3D5-40FA-4966-91D8-A61DAA8EDEB6}" destId="{A5D9596D-FE19-4E6E-9227-24F801FD3BA5}" srcOrd="0" destOrd="0" presId="urn:microsoft.com/office/officeart/2005/8/layout/cycle1"/>
    <dgm:cxn modelId="{4A51387E-E550-473D-9ECF-476C96DE505C}" type="presParOf" srcId="{2A35B3D5-40FA-4966-91D8-A61DAA8EDEB6}" destId="{8B7E8F13-CE81-4A2E-B834-80A5257A1A6D}" srcOrd="1" destOrd="0" presId="urn:microsoft.com/office/officeart/2005/8/layout/cycle1"/>
    <dgm:cxn modelId="{6E1158F8-9D88-49CC-8028-806A5DFA9A25}" type="presParOf" srcId="{2A35B3D5-40FA-4966-91D8-A61DAA8EDEB6}" destId="{484BDDEC-C5ED-4462-B550-4D66336E62D1}" srcOrd="2" destOrd="0" presId="urn:microsoft.com/office/officeart/2005/8/layout/cycle1"/>
    <dgm:cxn modelId="{F7A9B8BC-0C61-465E-8C5E-93AC012C71E9}" type="presParOf" srcId="{2A35B3D5-40FA-4966-91D8-A61DAA8EDEB6}" destId="{E4AB51A6-2021-4A03-A755-85A6E0B11C34}" srcOrd="3" destOrd="0" presId="urn:microsoft.com/office/officeart/2005/8/layout/cycle1"/>
    <dgm:cxn modelId="{B8DB10A0-E6DA-4B44-9A14-1D81591B8358}" type="presParOf" srcId="{2A35B3D5-40FA-4966-91D8-A61DAA8EDEB6}" destId="{01AFAF72-3890-4A1F-B3DE-FA4E29E82028}" srcOrd="4" destOrd="0" presId="urn:microsoft.com/office/officeart/2005/8/layout/cycle1"/>
    <dgm:cxn modelId="{FEDF8F59-1085-45C6-A4A9-0640C1E8F43B}" type="presParOf" srcId="{2A35B3D5-40FA-4966-91D8-A61DAA8EDEB6}" destId="{764037F3-B6E9-43BE-8C2A-74674D41117F}" srcOrd="5" destOrd="0" presId="urn:microsoft.com/office/officeart/2005/8/layout/cycle1"/>
    <dgm:cxn modelId="{852F658D-6503-4A2A-9E75-ECEF55236247}" type="presParOf" srcId="{2A35B3D5-40FA-4966-91D8-A61DAA8EDEB6}" destId="{4F14830E-0E95-42B0-8BCF-AEB39168F134}" srcOrd="6" destOrd="0" presId="urn:microsoft.com/office/officeart/2005/8/layout/cycle1"/>
    <dgm:cxn modelId="{DC749A51-DEA0-4AF5-AD2A-47381F09B3D8}" type="presParOf" srcId="{2A35B3D5-40FA-4966-91D8-A61DAA8EDEB6}" destId="{7087B859-0035-4F54-B162-90BE6DD2E9F5}" srcOrd="7" destOrd="0" presId="urn:microsoft.com/office/officeart/2005/8/layout/cycle1"/>
    <dgm:cxn modelId="{7513F30A-7538-4CC7-A1B2-1F3C1FE6A151}" type="presParOf" srcId="{2A35B3D5-40FA-4966-91D8-A61DAA8EDEB6}" destId="{27E7627D-E764-441E-998E-EDE9B20C3D0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C5BD95-C0D4-4C39-8389-1FEB8A985E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3704D4-BE99-46A1-8AB2-7648D723DFF0}">
      <dgm:prSet/>
      <dgm:spPr>
        <a:solidFill>
          <a:schemeClr val="tx1"/>
        </a:solidFill>
      </dgm:spPr>
      <dgm:t>
        <a:bodyPr/>
        <a:lstStyle/>
        <a:p>
          <a:r>
            <a:rPr lang="en-US"/>
            <a:t>Communication with original developer is  best solution to know the system from ground reality.</a:t>
          </a:r>
        </a:p>
      </dgm:t>
    </dgm:pt>
    <dgm:pt modelId="{10A04258-39F0-4E4B-B9DE-59E158DC1952}" type="parTrans" cxnId="{73546920-7D4C-44E8-93BA-25E4D8F763AE}">
      <dgm:prSet/>
      <dgm:spPr/>
      <dgm:t>
        <a:bodyPr/>
        <a:lstStyle/>
        <a:p>
          <a:endParaRPr lang="en-US"/>
        </a:p>
      </dgm:t>
    </dgm:pt>
    <dgm:pt modelId="{ABED95D1-B8A5-42F1-A2AB-6C4F37A15CFD}" type="sibTrans" cxnId="{73546920-7D4C-44E8-93BA-25E4D8F763AE}">
      <dgm:prSet/>
      <dgm:spPr/>
      <dgm:t>
        <a:bodyPr/>
        <a:lstStyle/>
        <a:p>
          <a:endParaRPr lang="en-US"/>
        </a:p>
      </dgm:t>
    </dgm:pt>
    <dgm:pt modelId="{0EBFCFA3-9CD2-4C9C-8072-A8F552AB705C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/>
            <a:t>Why Dave?</a:t>
          </a:r>
        </a:p>
      </dgm:t>
    </dgm:pt>
    <dgm:pt modelId="{CCEA868A-DEE0-4444-8B20-8F9E18EB1BA5}" type="parTrans" cxnId="{B8E31488-C9D2-49E1-A6C0-5EEC8A64AE37}">
      <dgm:prSet/>
      <dgm:spPr/>
      <dgm:t>
        <a:bodyPr/>
        <a:lstStyle/>
        <a:p>
          <a:endParaRPr lang="en-US"/>
        </a:p>
      </dgm:t>
    </dgm:pt>
    <dgm:pt modelId="{9C45AD9A-77D0-458C-8994-929F94F559F7}" type="sibTrans" cxnId="{B8E31488-C9D2-49E1-A6C0-5EEC8A64AE37}">
      <dgm:prSet/>
      <dgm:spPr/>
      <dgm:t>
        <a:bodyPr/>
        <a:lstStyle/>
        <a:p>
          <a:endParaRPr lang="en-US"/>
        </a:p>
      </dgm:t>
    </dgm:pt>
    <dgm:pt modelId="{1DFD48C7-7089-4D11-BC69-FC11ADDE0ED1}">
      <dgm:prSet/>
      <dgm:spPr/>
      <dgm:t>
        <a:bodyPr/>
        <a:lstStyle/>
        <a:p>
          <a:r>
            <a:rPr lang="en-US" b="1"/>
            <a:t>Good Point: </a:t>
          </a:r>
          <a:r>
            <a:rPr lang="en-US"/>
            <a:t>Dave knows how to implement ICP and handle transection with health insurance and his colleagues are experienced in object oriented</a:t>
          </a:r>
        </a:p>
      </dgm:t>
    </dgm:pt>
    <dgm:pt modelId="{F83E12FC-C87F-48EE-9529-CEF321AD6B2E}" type="parTrans" cxnId="{804760A4-5E5D-41E9-8B1B-8F26E1861879}">
      <dgm:prSet/>
      <dgm:spPr/>
      <dgm:t>
        <a:bodyPr/>
        <a:lstStyle/>
        <a:p>
          <a:endParaRPr lang="en-US"/>
        </a:p>
      </dgm:t>
    </dgm:pt>
    <dgm:pt modelId="{9106E74D-A3F5-464A-93BC-85A0BBC2A5D7}" type="sibTrans" cxnId="{804760A4-5E5D-41E9-8B1B-8F26E1861879}">
      <dgm:prSet/>
      <dgm:spPr/>
      <dgm:t>
        <a:bodyPr/>
        <a:lstStyle/>
        <a:p>
          <a:endParaRPr lang="en-US"/>
        </a:p>
      </dgm:t>
    </dgm:pt>
    <dgm:pt modelId="{DE18F2CF-30DE-4C3A-BE06-E6B027543D4D}">
      <dgm:prSet/>
      <dgm:spPr/>
      <dgm:t>
        <a:bodyPr/>
        <a:lstStyle/>
        <a:p>
          <a:r>
            <a:rPr lang="en-US" b="1"/>
            <a:t>Bad point: </a:t>
          </a:r>
          <a:r>
            <a:rPr lang="en-US"/>
            <a:t>Dave was left out of design phase, so he has a less understanding from System design perspective.</a:t>
          </a:r>
        </a:p>
      </dgm:t>
    </dgm:pt>
    <dgm:pt modelId="{8C577321-33F4-421F-86D2-93E756A7EDAF}" type="parTrans" cxnId="{77EBAC3C-7D31-4E15-B1F4-4BBE38E2428F}">
      <dgm:prSet/>
      <dgm:spPr/>
      <dgm:t>
        <a:bodyPr/>
        <a:lstStyle/>
        <a:p>
          <a:endParaRPr lang="en-US"/>
        </a:p>
      </dgm:t>
    </dgm:pt>
    <dgm:pt modelId="{7C7F4920-B78A-4426-AE8B-84E2CE84EF6F}" type="sibTrans" cxnId="{77EBAC3C-7D31-4E15-B1F4-4BBE38E2428F}">
      <dgm:prSet/>
      <dgm:spPr/>
      <dgm:t>
        <a:bodyPr/>
        <a:lstStyle/>
        <a:p>
          <a:endParaRPr lang="en-US"/>
        </a:p>
      </dgm:t>
    </dgm:pt>
    <dgm:pt modelId="{30EEB635-D12A-4F4B-8057-14C791FA64B9}">
      <dgm:prSet/>
      <dgm:spPr>
        <a:solidFill>
          <a:schemeClr val="accent1"/>
        </a:solidFill>
      </dgm:spPr>
      <dgm:t>
        <a:bodyPr/>
        <a:lstStyle/>
        <a:p>
          <a:r>
            <a:rPr lang="en-US"/>
            <a:t>Points to note in finalizing the meeting.</a:t>
          </a:r>
        </a:p>
      </dgm:t>
    </dgm:pt>
    <dgm:pt modelId="{61DF67B2-3BFF-4044-B176-76730CDB4C3E}" type="parTrans" cxnId="{93053D28-4FB7-4203-BDA4-8707401F8A50}">
      <dgm:prSet/>
      <dgm:spPr/>
      <dgm:t>
        <a:bodyPr/>
        <a:lstStyle/>
        <a:p>
          <a:endParaRPr lang="en-US"/>
        </a:p>
      </dgm:t>
    </dgm:pt>
    <dgm:pt modelId="{B4B74A62-0AAE-456B-8619-FDBCB3B6A50E}" type="sibTrans" cxnId="{93053D28-4FB7-4203-BDA4-8707401F8A50}">
      <dgm:prSet/>
      <dgm:spPr/>
      <dgm:t>
        <a:bodyPr/>
        <a:lstStyle/>
        <a:p>
          <a:endParaRPr lang="en-US"/>
        </a:p>
      </dgm:t>
    </dgm:pt>
    <dgm:pt modelId="{EFFE0AB9-7701-4F43-B897-EC8FB55736B3}">
      <dgm:prSet/>
      <dgm:spPr/>
      <dgm:t>
        <a:bodyPr/>
        <a:lstStyle/>
        <a:p>
          <a:r>
            <a:rPr lang="en-US"/>
            <a:t>Mental note</a:t>
          </a:r>
        </a:p>
      </dgm:t>
    </dgm:pt>
    <dgm:pt modelId="{E2AFD900-1C39-4056-9359-3ABDB0CCB9EC}" type="parTrans" cxnId="{3166CC13-AB60-49BC-908A-8322F3D06DF2}">
      <dgm:prSet/>
      <dgm:spPr/>
      <dgm:t>
        <a:bodyPr/>
        <a:lstStyle/>
        <a:p>
          <a:endParaRPr lang="en-US"/>
        </a:p>
      </dgm:t>
    </dgm:pt>
    <dgm:pt modelId="{09B0EEE1-9B58-4A65-B068-998BF52E53F7}" type="sibTrans" cxnId="{3166CC13-AB60-49BC-908A-8322F3D06DF2}">
      <dgm:prSet/>
      <dgm:spPr/>
      <dgm:t>
        <a:bodyPr/>
        <a:lstStyle/>
        <a:p>
          <a:endParaRPr lang="en-US"/>
        </a:p>
      </dgm:t>
    </dgm:pt>
    <dgm:pt modelId="{E6638C1D-502B-4D2E-815E-DC06D6EBE2C4}">
      <dgm:prSet/>
      <dgm:spPr/>
      <dgm:t>
        <a:bodyPr/>
        <a:lstStyle/>
        <a:p>
          <a:r>
            <a:rPr lang="en-US"/>
            <a:t>Functionality comparison of two product that are to be merged.</a:t>
          </a:r>
        </a:p>
      </dgm:t>
    </dgm:pt>
    <dgm:pt modelId="{A6B513A6-CDCC-4A07-AEC5-8187B21B35F1}" type="parTrans" cxnId="{F0BAD3B6-AE94-414B-9989-F303E97D59D1}">
      <dgm:prSet/>
      <dgm:spPr/>
      <dgm:t>
        <a:bodyPr/>
        <a:lstStyle/>
        <a:p>
          <a:endParaRPr lang="en-US"/>
        </a:p>
      </dgm:t>
    </dgm:pt>
    <dgm:pt modelId="{D1B2F0B7-E577-4592-88A3-A3FB74F1691E}" type="sibTrans" cxnId="{F0BAD3B6-AE94-414B-9989-F303E97D59D1}">
      <dgm:prSet/>
      <dgm:spPr/>
      <dgm:t>
        <a:bodyPr/>
        <a:lstStyle/>
        <a:p>
          <a:endParaRPr lang="en-US"/>
        </a:p>
      </dgm:t>
    </dgm:pt>
    <dgm:pt modelId="{DE4EC380-BDBD-426C-8B5A-BEF01E5FCFDC}">
      <dgm:prSet/>
      <dgm:spPr/>
      <dgm:t>
        <a:bodyPr/>
        <a:lstStyle/>
        <a:p>
          <a:r>
            <a:rPr lang="en-US"/>
            <a:t>Motivate team member.</a:t>
          </a:r>
        </a:p>
      </dgm:t>
    </dgm:pt>
    <dgm:pt modelId="{84E5E9E0-44FA-41B7-91F5-3C8B9EA887DE}" type="parTrans" cxnId="{82532727-15AE-44FA-A4CB-4D7521B124DC}">
      <dgm:prSet/>
      <dgm:spPr/>
      <dgm:t>
        <a:bodyPr/>
        <a:lstStyle/>
        <a:p>
          <a:endParaRPr lang="en-US"/>
        </a:p>
      </dgm:t>
    </dgm:pt>
    <dgm:pt modelId="{E5614BD7-C28D-4CFD-AD9F-8D157B3BB678}" type="sibTrans" cxnId="{82532727-15AE-44FA-A4CB-4D7521B124DC}">
      <dgm:prSet/>
      <dgm:spPr/>
      <dgm:t>
        <a:bodyPr/>
        <a:lstStyle/>
        <a:p>
          <a:endParaRPr lang="en-US"/>
        </a:p>
      </dgm:t>
    </dgm:pt>
    <dgm:pt modelId="{B478AC56-7574-495B-ABFD-B939044F7EE7}" type="pres">
      <dgm:prSet presAssocID="{91C5BD95-C0D4-4C39-8389-1FEB8A985E9A}" presName="linear" presStyleCnt="0">
        <dgm:presLayoutVars>
          <dgm:animLvl val="lvl"/>
          <dgm:resizeHandles val="exact"/>
        </dgm:presLayoutVars>
      </dgm:prSet>
      <dgm:spPr/>
    </dgm:pt>
    <dgm:pt modelId="{2D9B44D4-D720-4616-A01B-86693C7CFBE0}" type="pres">
      <dgm:prSet presAssocID="{393704D4-BE99-46A1-8AB2-7648D723DF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8B3F9A-2869-4D42-A5E5-D692EA53A617}" type="pres">
      <dgm:prSet presAssocID="{ABED95D1-B8A5-42F1-A2AB-6C4F37A15CFD}" presName="spacer" presStyleCnt="0"/>
      <dgm:spPr/>
    </dgm:pt>
    <dgm:pt modelId="{0BD7F37B-A7D1-4DB4-93CE-E8E4E3820ADE}" type="pres">
      <dgm:prSet presAssocID="{0EBFCFA3-9CD2-4C9C-8072-A8F552AB70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A1D699-70F1-4E49-B849-87CD9F1E5222}" type="pres">
      <dgm:prSet presAssocID="{0EBFCFA3-9CD2-4C9C-8072-A8F552AB705C}" presName="childText" presStyleLbl="revTx" presStyleIdx="0" presStyleCnt="2">
        <dgm:presLayoutVars>
          <dgm:bulletEnabled val="1"/>
        </dgm:presLayoutVars>
      </dgm:prSet>
      <dgm:spPr/>
    </dgm:pt>
    <dgm:pt modelId="{66748280-943D-4516-B612-7D9814495691}" type="pres">
      <dgm:prSet presAssocID="{30EEB635-D12A-4F4B-8057-14C791FA64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8C0643-B995-434F-BAF8-64F1F1C7E895}" type="pres">
      <dgm:prSet presAssocID="{30EEB635-D12A-4F4B-8057-14C791FA64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2E1D04-D147-4173-BD70-886B5D10602E}" type="presOf" srcId="{DE18F2CF-30DE-4C3A-BE06-E6B027543D4D}" destId="{E0A1D699-70F1-4E49-B849-87CD9F1E5222}" srcOrd="0" destOrd="1" presId="urn:microsoft.com/office/officeart/2005/8/layout/vList2"/>
    <dgm:cxn modelId="{842D960D-C9BA-40CD-B6B6-0CDCFFADA7AE}" type="presOf" srcId="{1DFD48C7-7089-4D11-BC69-FC11ADDE0ED1}" destId="{E0A1D699-70F1-4E49-B849-87CD9F1E5222}" srcOrd="0" destOrd="0" presId="urn:microsoft.com/office/officeart/2005/8/layout/vList2"/>
    <dgm:cxn modelId="{7EA87612-941E-4965-9D93-0D1CF4C63C7B}" type="presOf" srcId="{91C5BD95-C0D4-4C39-8389-1FEB8A985E9A}" destId="{B478AC56-7574-495B-ABFD-B939044F7EE7}" srcOrd="0" destOrd="0" presId="urn:microsoft.com/office/officeart/2005/8/layout/vList2"/>
    <dgm:cxn modelId="{3166CC13-AB60-49BC-908A-8322F3D06DF2}" srcId="{30EEB635-D12A-4F4B-8057-14C791FA64B9}" destId="{EFFE0AB9-7701-4F43-B897-EC8FB55736B3}" srcOrd="0" destOrd="0" parTransId="{E2AFD900-1C39-4056-9359-3ABDB0CCB9EC}" sibTransId="{09B0EEE1-9B58-4A65-B068-998BF52E53F7}"/>
    <dgm:cxn modelId="{DF27C519-804D-45E3-9B64-46C198F4E8CD}" type="presOf" srcId="{E6638C1D-502B-4D2E-815E-DC06D6EBE2C4}" destId="{258C0643-B995-434F-BAF8-64F1F1C7E895}" srcOrd="0" destOrd="1" presId="urn:microsoft.com/office/officeart/2005/8/layout/vList2"/>
    <dgm:cxn modelId="{DB47861B-952B-452A-B48D-0A17D7B8DDEF}" type="presOf" srcId="{EFFE0AB9-7701-4F43-B897-EC8FB55736B3}" destId="{258C0643-B995-434F-BAF8-64F1F1C7E895}" srcOrd="0" destOrd="0" presId="urn:microsoft.com/office/officeart/2005/8/layout/vList2"/>
    <dgm:cxn modelId="{73546920-7D4C-44E8-93BA-25E4D8F763AE}" srcId="{91C5BD95-C0D4-4C39-8389-1FEB8A985E9A}" destId="{393704D4-BE99-46A1-8AB2-7648D723DFF0}" srcOrd="0" destOrd="0" parTransId="{10A04258-39F0-4E4B-B9DE-59E158DC1952}" sibTransId="{ABED95D1-B8A5-42F1-A2AB-6C4F37A15CFD}"/>
    <dgm:cxn modelId="{82532727-15AE-44FA-A4CB-4D7521B124DC}" srcId="{30EEB635-D12A-4F4B-8057-14C791FA64B9}" destId="{DE4EC380-BDBD-426C-8B5A-BEF01E5FCFDC}" srcOrd="2" destOrd="0" parTransId="{84E5E9E0-44FA-41B7-91F5-3C8B9EA887DE}" sibTransId="{E5614BD7-C28D-4CFD-AD9F-8D157B3BB678}"/>
    <dgm:cxn modelId="{93053D28-4FB7-4203-BDA4-8707401F8A50}" srcId="{91C5BD95-C0D4-4C39-8389-1FEB8A985E9A}" destId="{30EEB635-D12A-4F4B-8057-14C791FA64B9}" srcOrd="2" destOrd="0" parTransId="{61DF67B2-3BFF-4044-B176-76730CDB4C3E}" sibTransId="{B4B74A62-0AAE-456B-8619-FDBCB3B6A50E}"/>
    <dgm:cxn modelId="{77EBAC3C-7D31-4E15-B1F4-4BBE38E2428F}" srcId="{0EBFCFA3-9CD2-4C9C-8072-A8F552AB705C}" destId="{DE18F2CF-30DE-4C3A-BE06-E6B027543D4D}" srcOrd="1" destOrd="0" parTransId="{8C577321-33F4-421F-86D2-93E756A7EDAF}" sibTransId="{7C7F4920-B78A-4426-AE8B-84E2CE84EF6F}"/>
    <dgm:cxn modelId="{CE0B0D45-B1B7-407D-8BC8-28CC5EFDD2EA}" type="presOf" srcId="{0EBFCFA3-9CD2-4C9C-8072-A8F552AB705C}" destId="{0BD7F37B-A7D1-4DB4-93CE-E8E4E3820ADE}" srcOrd="0" destOrd="0" presId="urn:microsoft.com/office/officeart/2005/8/layout/vList2"/>
    <dgm:cxn modelId="{38705279-7348-4417-9F61-2A34E7455053}" type="presOf" srcId="{393704D4-BE99-46A1-8AB2-7648D723DFF0}" destId="{2D9B44D4-D720-4616-A01B-86693C7CFBE0}" srcOrd="0" destOrd="0" presId="urn:microsoft.com/office/officeart/2005/8/layout/vList2"/>
    <dgm:cxn modelId="{B8E31488-C9D2-49E1-A6C0-5EEC8A64AE37}" srcId="{91C5BD95-C0D4-4C39-8389-1FEB8A985E9A}" destId="{0EBFCFA3-9CD2-4C9C-8072-A8F552AB705C}" srcOrd="1" destOrd="0" parTransId="{CCEA868A-DEE0-4444-8B20-8F9E18EB1BA5}" sibTransId="{9C45AD9A-77D0-458C-8994-929F94F559F7}"/>
    <dgm:cxn modelId="{804760A4-5E5D-41E9-8B1B-8F26E1861879}" srcId="{0EBFCFA3-9CD2-4C9C-8072-A8F552AB705C}" destId="{1DFD48C7-7089-4D11-BC69-FC11ADDE0ED1}" srcOrd="0" destOrd="0" parTransId="{F83E12FC-C87F-48EE-9529-CEF321AD6B2E}" sibTransId="{9106E74D-A3F5-464A-93BC-85A0BBC2A5D7}"/>
    <dgm:cxn modelId="{202A2CA8-7B1C-4D11-BCC8-E0B550F24C5C}" type="presOf" srcId="{DE4EC380-BDBD-426C-8B5A-BEF01E5FCFDC}" destId="{258C0643-B995-434F-BAF8-64F1F1C7E895}" srcOrd="0" destOrd="2" presId="urn:microsoft.com/office/officeart/2005/8/layout/vList2"/>
    <dgm:cxn modelId="{F0BAD3B6-AE94-414B-9989-F303E97D59D1}" srcId="{30EEB635-D12A-4F4B-8057-14C791FA64B9}" destId="{E6638C1D-502B-4D2E-815E-DC06D6EBE2C4}" srcOrd="1" destOrd="0" parTransId="{A6B513A6-CDCC-4A07-AEC5-8187B21B35F1}" sibTransId="{D1B2F0B7-E577-4592-88A3-A3FB74F1691E}"/>
    <dgm:cxn modelId="{3DDBEFB9-064E-4B0E-96D7-1E179EED1ABF}" type="presOf" srcId="{30EEB635-D12A-4F4B-8057-14C791FA64B9}" destId="{66748280-943D-4516-B612-7D9814495691}" srcOrd="0" destOrd="0" presId="urn:microsoft.com/office/officeart/2005/8/layout/vList2"/>
    <dgm:cxn modelId="{AE1A7225-582D-408C-A9EB-0D4167E30944}" type="presParOf" srcId="{B478AC56-7574-495B-ABFD-B939044F7EE7}" destId="{2D9B44D4-D720-4616-A01B-86693C7CFBE0}" srcOrd="0" destOrd="0" presId="urn:microsoft.com/office/officeart/2005/8/layout/vList2"/>
    <dgm:cxn modelId="{0CF69346-7AAA-4A65-811F-53692BFAF379}" type="presParOf" srcId="{B478AC56-7574-495B-ABFD-B939044F7EE7}" destId="{4B8B3F9A-2869-4D42-A5E5-D692EA53A617}" srcOrd="1" destOrd="0" presId="urn:microsoft.com/office/officeart/2005/8/layout/vList2"/>
    <dgm:cxn modelId="{CD60426C-EB39-4669-9450-9BDE062797B5}" type="presParOf" srcId="{B478AC56-7574-495B-ABFD-B939044F7EE7}" destId="{0BD7F37B-A7D1-4DB4-93CE-E8E4E3820ADE}" srcOrd="2" destOrd="0" presId="urn:microsoft.com/office/officeart/2005/8/layout/vList2"/>
    <dgm:cxn modelId="{96454E8E-97B1-486B-8739-7378A3A736C7}" type="presParOf" srcId="{B478AC56-7574-495B-ABFD-B939044F7EE7}" destId="{E0A1D699-70F1-4E49-B849-87CD9F1E5222}" srcOrd="3" destOrd="0" presId="urn:microsoft.com/office/officeart/2005/8/layout/vList2"/>
    <dgm:cxn modelId="{9B57F471-961A-4A7C-9DFE-C3FEDC304256}" type="presParOf" srcId="{B478AC56-7574-495B-ABFD-B939044F7EE7}" destId="{66748280-943D-4516-B612-7D9814495691}" srcOrd="4" destOrd="0" presId="urn:microsoft.com/office/officeart/2005/8/layout/vList2"/>
    <dgm:cxn modelId="{546994A1-B70A-444C-A934-ED340A7FB1CC}" type="presParOf" srcId="{B478AC56-7574-495B-ABFD-B939044F7EE7}" destId="{258C0643-B995-434F-BAF8-64F1F1C7E8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6969F-840E-458A-8596-26E5F946EC72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FBBDEF-9F58-42C9-B604-6AB3A6D34632}">
      <dgm:prSet/>
      <dgm:spPr/>
      <dgm:t>
        <a:bodyPr/>
        <a:lstStyle/>
        <a:p>
          <a:r>
            <a:rPr lang="en-US"/>
            <a:t>Meetings with the maintenance teams</a:t>
          </a:r>
        </a:p>
      </dgm:t>
    </dgm:pt>
    <dgm:pt modelId="{E2C5CD89-D966-4255-9A8C-F13C12B3713F}" type="parTrans" cxnId="{4564BF94-9B6D-4821-ABDE-53DB0E78A0DC}">
      <dgm:prSet/>
      <dgm:spPr/>
      <dgm:t>
        <a:bodyPr/>
        <a:lstStyle/>
        <a:p>
          <a:endParaRPr lang="en-US"/>
        </a:p>
      </dgm:t>
    </dgm:pt>
    <dgm:pt modelId="{7F32E6AC-8AE9-4A84-B508-55E35210561C}" type="sibTrans" cxnId="{4564BF94-9B6D-4821-ABDE-53DB0E78A0DC}">
      <dgm:prSet/>
      <dgm:spPr/>
      <dgm:t>
        <a:bodyPr/>
        <a:lstStyle/>
        <a:p>
          <a:endParaRPr lang="en-US"/>
        </a:p>
      </dgm:t>
    </dgm:pt>
    <dgm:pt modelId="{E56E0A5E-D459-4669-8DD1-99B5AC81CCEC}">
      <dgm:prSet/>
      <dgm:spPr/>
      <dgm:t>
        <a:bodyPr/>
        <a:lstStyle/>
        <a:p>
          <a:r>
            <a:rPr lang="en-US"/>
            <a:t>Why?</a:t>
          </a:r>
        </a:p>
      </dgm:t>
    </dgm:pt>
    <dgm:pt modelId="{FE151C8A-F4BA-4D6A-8C10-8316FE0BA4EB}" type="parTrans" cxnId="{6F9896E3-FF2C-4375-A80C-E611C38E3D6C}">
      <dgm:prSet/>
      <dgm:spPr/>
      <dgm:t>
        <a:bodyPr/>
        <a:lstStyle/>
        <a:p>
          <a:endParaRPr lang="en-US"/>
        </a:p>
      </dgm:t>
    </dgm:pt>
    <dgm:pt modelId="{63DAA720-8E99-4A00-B03B-6E97F2F87D0A}" type="sibTrans" cxnId="{6F9896E3-FF2C-4375-A80C-E611C38E3D6C}">
      <dgm:prSet/>
      <dgm:spPr/>
      <dgm:t>
        <a:bodyPr/>
        <a:lstStyle/>
        <a:p>
          <a:endParaRPr lang="en-US"/>
        </a:p>
      </dgm:t>
    </dgm:pt>
    <dgm:pt modelId="{B2A0013D-AB2A-4549-9A57-EAE442CFF0BA}">
      <dgm:prSet/>
      <dgm:spPr/>
      <dgm:t>
        <a:bodyPr/>
        <a:lstStyle/>
        <a:p>
          <a:r>
            <a:rPr lang="en-US"/>
            <a:t>Attitude in meeting</a:t>
          </a:r>
        </a:p>
      </dgm:t>
    </dgm:pt>
    <dgm:pt modelId="{C818E7D4-B3EB-4F8B-947E-38ED7F0ECCCE}" type="parTrans" cxnId="{709B4588-DA1E-40D8-A7A4-9F0392C5FDF7}">
      <dgm:prSet/>
      <dgm:spPr/>
      <dgm:t>
        <a:bodyPr/>
        <a:lstStyle/>
        <a:p>
          <a:endParaRPr lang="en-US"/>
        </a:p>
      </dgm:t>
    </dgm:pt>
    <dgm:pt modelId="{46F23B3B-EADB-48AE-8308-58567176633C}" type="sibTrans" cxnId="{709B4588-DA1E-40D8-A7A4-9F0392C5FDF7}">
      <dgm:prSet/>
      <dgm:spPr/>
      <dgm:t>
        <a:bodyPr/>
        <a:lstStyle/>
        <a:p>
          <a:endParaRPr lang="en-US"/>
        </a:p>
      </dgm:t>
    </dgm:pt>
    <dgm:pt modelId="{798337C5-690E-49E9-9913-7C933C1C3A81}">
      <dgm:prSet/>
      <dgm:spPr/>
      <dgm:t>
        <a:bodyPr/>
        <a:lstStyle/>
        <a:p>
          <a:r>
            <a:rPr lang="en-US"/>
            <a:t>The RT-100 by Nortel</a:t>
          </a:r>
        </a:p>
      </dgm:t>
    </dgm:pt>
    <dgm:pt modelId="{8BDECCE1-BEB1-41FD-9815-E904200CA61D}" type="parTrans" cxnId="{05B6AE67-5915-42BC-8FF2-29FF8BC2E823}">
      <dgm:prSet/>
      <dgm:spPr/>
      <dgm:t>
        <a:bodyPr/>
        <a:lstStyle/>
        <a:p>
          <a:endParaRPr lang="en-US"/>
        </a:p>
      </dgm:t>
    </dgm:pt>
    <dgm:pt modelId="{9B7D7193-85C8-4B52-A717-642AC1413F57}" type="sibTrans" cxnId="{05B6AE67-5915-42BC-8FF2-29FF8BC2E823}">
      <dgm:prSet/>
      <dgm:spPr/>
      <dgm:t>
        <a:bodyPr/>
        <a:lstStyle/>
        <a:p>
          <a:endParaRPr lang="en-US"/>
        </a:p>
      </dgm:t>
    </dgm:pt>
    <dgm:pt modelId="{BE8B0773-B55C-4AE9-ACBD-71273D810E2D}">
      <dgm:prSet/>
      <dgm:spPr/>
      <dgm:t>
        <a:bodyPr/>
        <a:lstStyle/>
        <a:p>
          <a:r>
            <a:rPr lang="en-US"/>
            <a:t>Early assessment of the historical and political context</a:t>
          </a:r>
        </a:p>
      </dgm:t>
    </dgm:pt>
    <dgm:pt modelId="{1EBB46A1-0896-491D-ACD6-9CDDA1A43113}" type="parTrans" cxnId="{C59F84E0-2D75-46D7-838C-EA94E036429F}">
      <dgm:prSet/>
      <dgm:spPr/>
      <dgm:t>
        <a:bodyPr/>
        <a:lstStyle/>
        <a:p>
          <a:endParaRPr lang="en-US"/>
        </a:p>
      </dgm:t>
    </dgm:pt>
    <dgm:pt modelId="{5BE66276-A81E-47AA-AC36-8D294C77DD20}" type="sibTrans" cxnId="{C59F84E0-2D75-46D7-838C-EA94E036429F}">
      <dgm:prSet/>
      <dgm:spPr/>
      <dgm:t>
        <a:bodyPr/>
        <a:lstStyle/>
        <a:p>
          <a:endParaRPr lang="en-US"/>
        </a:p>
      </dgm:t>
    </dgm:pt>
    <dgm:pt modelId="{72F871DA-9F91-46E0-A1A4-204CC5859021}">
      <dgm:prSet/>
      <dgm:spPr/>
      <dgm:t>
        <a:bodyPr/>
        <a:lstStyle/>
        <a:p>
          <a:r>
            <a:rPr lang="en-US"/>
            <a:t>DESEL Project</a:t>
          </a:r>
        </a:p>
      </dgm:t>
    </dgm:pt>
    <dgm:pt modelId="{3DE93177-5211-401B-86A1-576FCB0293A0}" type="parTrans" cxnId="{673E4ED5-B5D5-4325-B30A-11FDB3747985}">
      <dgm:prSet/>
      <dgm:spPr/>
      <dgm:t>
        <a:bodyPr/>
        <a:lstStyle/>
        <a:p>
          <a:endParaRPr lang="en-US"/>
        </a:p>
      </dgm:t>
    </dgm:pt>
    <dgm:pt modelId="{FE48704D-BFEC-468D-BF62-C9301B2F08E9}" type="sibTrans" cxnId="{673E4ED5-B5D5-4325-B30A-11FDB3747985}">
      <dgm:prSet/>
      <dgm:spPr/>
      <dgm:t>
        <a:bodyPr/>
        <a:lstStyle/>
        <a:p>
          <a:endParaRPr lang="en-US"/>
        </a:p>
      </dgm:t>
    </dgm:pt>
    <dgm:pt modelId="{2501DDED-0439-46B7-9DE6-378B77C77171}">
      <dgm:prSet/>
      <dgm:spPr/>
      <dgm:t>
        <a:bodyPr/>
        <a:lstStyle/>
        <a:p>
          <a:r>
            <a:rPr lang="en-US"/>
            <a:t>Design for evolution</a:t>
          </a:r>
        </a:p>
      </dgm:t>
    </dgm:pt>
    <dgm:pt modelId="{CD5719BD-7A45-4997-BC9D-7A02471639DF}" type="parTrans" cxnId="{30FD1AC8-8A3A-46F0-A45E-22950AD1929E}">
      <dgm:prSet/>
      <dgm:spPr/>
      <dgm:t>
        <a:bodyPr/>
        <a:lstStyle/>
        <a:p>
          <a:endParaRPr lang="en-US"/>
        </a:p>
      </dgm:t>
    </dgm:pt>
    <dgm:pt modelId="{453F8CBA-135F-4E19-93A3-6F7609B81883}" type="sibTrans" cxnId="{30FD1AC8-8A3A-46F0-A45E-22950AD1929E}">
      <dgm:prSet/>
      <dgm:spPr/>
      <dgm:t>
        <a:bodyPr/>
        <a:lstStyle/>
        <a:p>
          <a:endParaRPr lang="en-US"/>
        </a:p>
      </dgm:t>
    </dgm:pt>
    <dgm:pt modelId="{65D88089-81CD-4453-A6F6-F0D2302C8E5E}" type="pres">
      <dgm:prSet presAssocID="{3B76969F-840E-458A-8596-26E5F946EC72}" presName="diagram" presStyleCnt="0">
        <dgm:presLayoutVars>
          <dgm:dir/>
          <dgm:resizeHandles val="exact"/>
        </dgm:presLayoutVars>
      </dgm:prSet>
      <dgm:spPr/>
    </dgm:pt>
    <dgm:pt modelId="{B9EC9A0A-4DE8-45FE-A3A4-3C04721C787F}" type="pres">
      <dgm:prSet presAssocID="{84FBBDEF-9F58-42C9-B604-6AB3A6D34632}" presName="node" presStyleLbl="node1" presStyleIdx="0" presStyleCnt="7">
        <dgm:presLayoutVars>
          <dgm:bulletEnabled val="1"/>
        </dgm:presLayoutVars>
      </dgm:prSet>
      <dgm:spPr/>
    </dgm:pt>
    <dgm:pt modelId="{BEBE8B9A-8055-4520-B482-CD398D58A3FD}" type="pres">
      <dgm:prSet presAssocID="{7F32E6AC-8AE9-4A84-B508-55E35210561C}" presName="sibTrans" presStyleCnt="0"/>
      <dgm:spPr/>
    </dgm:pt>
    <dgm:pt modelId="{9F6BD667-0547-43FD-BD6F-99E5EFB5A81F}" type="pres">
      <dgm:prSet presAssocID="{E56E0A5E-D459-4669-8DD1-99B5AC81CCEC}" presName="node" presStyleLbl="node1" presStyleIdx="1" presStyleCnt="7">
        <dgm:presLayoutVars>
          <dgm:bulletEnabled val="1"/>
        </dgm:presLayoutVars>
      </dgm:prSet>
      <dgm:spPr/>
    </dgm:pt>
    <dgm:pt modelId="{D2DF9247-2151-4AF1-9697-25F4ACBE184D}" type="pres">
      <dgm:prSet presAssocID="{63DAA720-8E99-4A00-B03B-6E97F2F87D0A}" presName="sibTrans" presStyleCnt="0"/>
      <dgm:spPr/>
    </dgm:pt>
    <dgm:pt modelId="{09DCCFC6-E023-4F90-AA4B-997C9F49BBFC}" type="pres">
      <dgm:prSet presAssocID="{B2A0013D-AB2A-4549-9A57-EAE442CFF0BA}" presName="node" presStyleLbl="node1" presStyleIdx="2" presStyleCnt="7">
        <dgm:presLayoutVars>
          <dgm:bulletEnabled val="1"/>
        </dgm:presLayoutVars>
      </dgm:prSet>
      <dgm:spPr/>
    </dgm:pt>
    <dgm:pt modelId="{13C7DC1D-5E66-4DFE-9715-F684400494B1}" type="pres">
      <dgm:prSet presAssocID="{46F23B3B-EADB-48AE-8308-58567176633C}" presName="sibTrans" presStyleCnt="0"/>
      <dgm:spPr/>
    </dgm:pt>
    <dgm:pt modelId="{E3673FDC-C81A-422C-B3E0-770D7A195AA1}" type="pres">
      <dgm:prSet presAssocID="{798337C5-690E-49E9-9913-7C933C1C3A81}" presName="node" presStyleLbl="node1" presStyleIdx="3" presStyleCnt="7">
        <dgm:presLayoutVars>
          <dgm:bulletEnabled val="1"/>
        </dgm:presLayoutVars>
      </dgm:prSet>
      <dgm:spPr/>
    </dgm:pt>
    <dgm:pt modelId="{34FA6649-6056-4AB4-B400-ED7B96E750D3}" type="pres">
      <dgm:prSet presAssocID="{9B7D7193-85C8-4B52-A717-642AC1413F57}" presName="sibTrans" presStyleCnt="0"/>
      <dgm:spPr/>
    </dgm:pt>
    <dgm:pt modelId="{789D8B3D-55B4-48C9-A3B1-E189B6F82095}" type="pres">
      <dgm:prSet presAssocID="{BE8B0773-B55C-4AE9-ACBD-71273D810E2D}" presName="node" presStyleLbl="node1" presStyleIdx="4" presStyleCnt="7">
        <dgm:presLayoutVars>
          <dgm:bulletEnabled val="1"/>
        </dgm:presLayoutVars>
      </dgm:prSet>
      <dgm:spPr/>
    </dgm:pt>
    <dgm:pt modelId="{DC3E788B-0E5A-48E2-99A9-89A4B1A690C4}" type="pres">
      <dgm:prSet presAssocID="{5BE66276-A81E-47AA-AC36-8D294C77DD20}" presName="sibTrans" presStyleCnt="0"/>
      <dgm:spPr/>
    </dgm:pt>
    <dgm:pt modelId="{F47996FE-1ADE-494F-999D-AA6E4A3BD9E6}" type="pres">
      <dgm:prSet presAssocID="{72F871DA-9F91-46E0-A1A4-204CC5859021}" presName="node" presStyleLbl="node1" presStyleIdx="5" presStyleCnt="7">
        <dgm:presLayoutVars>
          <dgm:bulletEnabled val="1"/>
        </dgm:presLayoutVars>
      </dgm:prSet>
      <dgm:spPr/>
    </dgm:pt>
    <dgm:pt modelId="{DD88EAAC-1BED-4E09-ADE3-DA0BC1AFE742}" type="pres">
      <dgm:prSet presAssocID="{FE48704D-BFEC-468D-BF62-C9301B2F08E9}" presName="sibTrans" presStyleCnt="0"/>
      <dgm:spPr/>
    </dgm:pt>
    <dgm:pt modelId="{9D8514FA-3721-49CE-9318-302562EC8354}" type="pres">
      <dgm:prSet presAssocID="{2501DDED-0439-46B7-9DE6-378B77C77171}" presName="node" presStyleLbl="node1" presStyleIdx="6" presStyleCnt="7">
        <dgm:presLayoutVars>
          <dgm:bulletEnabled val="1"/>
        </dgm:presLayoutVars>
      </dgm:prSet>
      <dgm:spPr/>
    </dgm:pt>
  </dgm:ptLst>
  <dgm:cxnLst>
    <dgm:cxn modelId="{AAA3A915-1D42-4816-A944-6D8070946498}" type="presOf" srcId="{B2A0013D-AB2A-4549-9A57-EAE442CFF0BA}" destId="{09DCCFC6-E023-4F90-AA4B-997C9F49BBFC}" srcOrd="0" destOrd="0" presId="urn:microsoft.com/office/officeart/2005/8/layout/default"/>
    <dgm:cxn modelId="{65F84041-4A6E-4BC5-9B08-71D467A71DEA}" type="presOf" srcId="{72F871DA-9F91-46E0-A1A4-204CC5859021}" destId="{F47996FE-1ADE-494F-999D-AA6E4A3BD9E6}" srcOrd="0" destOrd="0" presId="urn:microsoft.com/office/officeart/2005/8/layout/default"/>
    <dgm:cxn modelId="{05B6AE67-5915-42BC-8FF2-29FF8BC2E823}" srcId="{3B76969F-840E-458A-8596-26E5F946EC72}" destId="{798337C5-690E-49E9-9913-7C933C1C3A81}" srcOrd="3" destOrd="0" parTransId="{8BDECCE1-BEB1-41FD-9815-E904200CA61D}" sibTransId="{9B7D7193-85C8-4B52-A717-642AC1413F57}"/>
    <dgm:cxn modelId="{709B4588-DA1E-40D8-A7A4-9F0392C5FDF7}" srcId="{3B76969F-840E-458A-8596-26E5F946EC72}" destId="{B2A0013D-AB2A-4549-9A57-EAE442CFF0BA}" srcOrd="2" destOrd="0" parTransId="{C818E7D4-B3EB-4F8B-947E-38ED7F0ECCCE}" sibTransId="{46F23B3B-EADB-48AE-8308-58567176633C}"/>
    <dgm:cxn modelId="{3A321590-690B-4245-BB8B-298E60FE438A}" type="presOf" srcId="{84FBBDEF-9F58-42C9-B604-6AB3A6D34632}" destId="{B9EC9A0A-4DE8-45FE-A3A4-3C04721C787F}" srcOrd="0" destOrd="0" presId="urn:microsoft.com/office/officeart/2005/8/layout/default"/>
    <dgm:cxn modelId="{4564BF94-9B6D-4821-ABDE-53DB0E78A0DC}" srcId="{3B76969F-840E-458A-8596-26E5F946EC72}" destId="{84FBBDEF-9F58-42C9-B604-6AB3A6D34632}" srcOrd="0" destOrd="0" parTransId="{E2C5CD89-D966-4255-9A8C-F13C12B3713F}" sibTransId="{7F32E6AC-8AE9-4A84-B508-55E35210561C}"/>
    <dgm:cxn modelId="{8EE5299B-66A6-4CC5-B2EF-4A89D1E88C66}" type="presOf" srcId="{2501DDED-0439-46B7-9DE6-378B77C77171}" destId="{9D8514FA-3721-49CE-9318-302562EC8354}" srcOrd="0" destOrd="0" presId="urn:microsoft.com/office/officeart/2005/8/layout/default"/>
    <dgm:cxn modelId="{CA9D6DAB-AB7A-4818-AC6F-84A1F4405FD4}" type="presOf" srcId="{798337C5-690E-49E9-9913-7C933C1C3A81}" destId="{E3673FDC-C81A-422C-B3E0-770D7A195AA1}" srcOrd="0" destOrd="0" presId="urn:microsoft.com/office/officeart/2005/8/layout/default"/>
    <dgm:cxn modelId="{8220BAAD-E0DC-427A-B27D-B63A35F1E6A8}" type="presOf" srcId="{3B76969F-840E-458A-8596-26E5F946EC72}" destId="{65D88089-81CD-4453-A6F6-F0D2302C8E5E}" srcOrd="0" destOrd="0" presId="urn:microsoft.com/office/officeart/2005/8/layout/default"/>
    <dgm:cxn modelId="{6AAE3BC4-5445-4ABF-8EBE-55069CE6A587}" type="presOf" srcId="{BE8B0773-B55C-4AE9-ACBD-71273D810E2D}" destId="{789D8B3D-55B4-48C9-A3B1-E189B6F82095}" srcOrd="0" destOrd="0" presId="urn:microsoft.com/office/officeart/2005/8/layout/default"/>
    <dgm:cxn modelId="{30FD1AC8-8A3A-46F0-A45E-22950AD1929E}" srcId="{3B76969F-840E-458A-8596-26E5F946EC72}" destId="{2501DDED-0439-46B7-9DE6-378B77C77171}" srcOrd="6" destOrd="0" parTransId="{CD5719BD-7A45-4997-BC9D-7A02471639DF}" sibTransId="{453F8CBA-135F-4E19-93A3-6F7609B81883}"/>
    <dgm:cxn modelId="{673E4ED5-B5D5-4325-B30A-11FDB3747985}" srcId="{3B76969F-840E-458A-8596-26E5F946EC72}" destId="{72F871DA-9F91-46E0-A1A4-204CC5859021}" srcOrd="5" destOrd="0" parTransId="{3DE93177-5211-401B-86A1-576FCB0293A0}" sibTransId="{FE48704D-BFEC-468D-BF62-C9301B2F08E9}"/>
    <dgm:cxn modelId="{C59F84E0-2D75-46D7-838C-EA94E036429F}" srcId="{3B76969F-840E-458A-8596-26E5F946EC72}" destId="{BE8B0773-B55C-4AE9-ACBD-71273D810E2D}" srcOrd="4" destOrd="0" parTransId="{1EBB46A1-0896-491D-ACD6-9CDDA1A43113}" sibTransId="{5BE66276-A81E-47AA-AC36-8D294C77DD20}"/>
    <dgm:cxn modelId="{6F9896E3-FF2C-4375-A80C-E611C38E3D6C}" srcId="{3B76969F-840E-458A-8596-26E5F946EC72}" destId="{E56E0A5E-D459-4669-8DD1-99B5AC81CCEC}" srcOrd="1" destOrd="0" parTransId="{FE151C8A-F4BA-4D6A-8C10-8316FE0BA4EB}" sibTransId="{63DAA720-8E99-4A00-B03B-6E97F2F87D0A}"/>
    <dgm:cxn modelId="{FF0824E5-31D0-44EB-BC5B-D0954A1C1CE5}" type="presOf" srcId="{E56E0A5E-D459-4669-8DD1-99B5AC81CCEC}" destId="{9F6BD667-0547-43FD-BD6F-99E5EFB5A81F}" srcOrd="0" destOrd="0" presId="urn:microsoft.com/office/officeart/2005/8/layout/default"/>
    <dgm:cxn modelId="{36B92DF4-F1A8-4401-AB78-B9F23E7C484B}" type="presParOf" srcId="{65D88089-81CD-4453-A6F6-F0D2302C8E5E}" destId="{B9EC9A0A-4DE8-45FE-A3A4-3C04721C787F}" srcOrd="0" destOrd="0" presId="urn:microsoft.com/office/officeart/2005/8/layout/default"/>
    <dgm:cxn modelId="{37F59FB8-7981-430B-BC9F-307BCB8262A8}" type="presParOf" srcId="{65D88089-81CD-4453-A6F6-F0D2302C8E5E}" destId="{BEBE8B9A-8055-4520-B482-CD398D58A3FD}" srcOrd="1" destOrd="0" presId="urn:microsoft.com/office/officeart/2005/8/layout/default"/>
    <dgm:cxn modelId="{B290B3F7-DBCA-4C13-979C-0DF0696D7416}" type="presParOf" srcId="{65D88089-81CD-4453-A6F6-F0D2302C8E5E}" destId="{9F6BD667-0547-43FD-BD6F-99E5EFB5A81F}" srcOrd="2" destOrd="0" presId="urn:microsoft.com/office/officeart/2005/8/layout/default"/>
    <dgm:cxn modelId="{39E24007-F02D-40E7-9AD5-440C0C9D1A86}" type="presParOf" srcId="{65D88089-81CD-4453-A6F6-F0D2302C8E5E}" destId="{D2DF9247-2151-4AF1-9697-25F4ACBE184D}" srcOrd="3" destOrd="0" presId="urn:microsoft.com/office/officeart/2005/8/layout/default"/>
    <dgm:cxn modelId="{947080F5-A803-4D70-B8A0-91FAFFCABEBF}" type="presParOf" srcId="{65D88089-81CD-4453-A6F6-F0D2302C8E5E}" destId="{09DCCFC6-E023-4F90-AA4B-997C9F49BBFC}" srcOrd="4" destOrd="0" presId="urn:microsoft.com/office/officeart/2005/8/layout/default"/>
    <dgm:cxn modelId="{B584DFC9-96CB-4E13-95E1-78BD4FB77C30}" type="presParOf" srcId="{65D88089-81CD-4453-A6F6-F0D2302C8E5E}" destId="{13C7DC1D-5E66-4DFE-9715-F684400494B1}" srcOrd="5" destOrd="0" presId="urn:microsoft.com/office/officeart/2005/8/layout/default"/>
    <dgm:cxn modelId="{BD9E98F6-8243-43A2-B4A1-98C84C0B6C4D}" type="presParOf" srcId="{65D88089-81CD-4453-A6F6-F0D2302C8E5E}" destId="{E3673FDC-C81A-422C-B3E0-770D7A195AA1}" srcOrd="6" destOrd="0" presId="urn:microsoft.com/office/officeart/2005/8/layout/default"/>
    <dgm:cxn modelId="{5D66631D-B0C8-4676-9EEB-4243361A9A32}" type="presParOf" srcId="{65D88089-81CD-4453-A6F6-F0D2302C8E5E}" destId="{34FA6649-6056-4AB4-B400-ED7B96E750D3}" srcOrd="7" destOrd="0" presId="urn:microsoft.com/office/officeart/2005/8/layout/default"/>
    <dgm:cxn modelId="{AB223A72-EB3F-499B-8425-4C55D772F419}" type="presParOf" srcId="{65D88089-81CD-4453-A6F6-F0D2302C8E5E}" destId="{789D8B3D-55B4-48C9-A3B1-E189B6F82095}" srcOrd="8" destOrd="0" presId="urn:microsoft.com/office/officeart/2005/8/layout/default"/>
    <dgm:cxn modelId="{4C5F62E8-1B52-4D74-AAB4-E53C110DC4D6}" type="presParOf" srcId="{65D88089-81CD-4453-A6F6-F0D2302C8E5E}" destId="{DC3E788B-0E5A-48E2-99A9-89A4B1A690C4}" srcOrd="9" destOrd="0" presId="urn:microsoft.com/office/officeart/2005/8/layout/default"/>
    <dgm:cxn modelId="{84CFBAC1-D3AA-4A0F-BED0-9A7268E5F926}" type="presParOf" srcId="{65D88089-81CD-4453-A6F6-F0D2302C8E5E}" destId="{F47996FE-1ADE-494F-999D-AA6E4A3BD9E6}" srcOrd="10" destOrd="0" presId="urn:microsoft.com/office/officeart/2005/8/layout/default"/>
    <dgm:cxn modelId="{00F63576-0F2E-4BCE-B2B9-2DF5639D0EBC}" type="presParOf" srcId="{65D88089-81CD-4453-A6F6-F0D2302C8E5E}" destId="{DD88EAAC-1BED-4E09-ADE3-DA0BC1AFE742}" srcOrd="11" destOrd="0" presId="urn:microsoft.com/office/officeart/2005/8/layout/default"/>
    <dgm:cxn modelId="{AF2EE656-03F8-4250-8825-63380459BBEB}" type="presParOf" srcId="{65D88089-81CD-4453-A6F6-F0D2302C8E5E}" destId="{9D8514FA-3721-49CE-9318-302562EC835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B96B55-207D-4831-9EA7-252073E6C83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09B565-714C-40F7-AA5D-BE940D8AA9C4}">
      <dgm:prSet/>
      <dgm:spPr/>
      <dgm:t>
        <a:bodyPr/>
        <a:lstStyle/>
        <a:p>
          <a:r>
            <a:rPr lang="en-US"/>
            <a:t>Patterns languages</a:t>
          </a:r>
        </a:p>
      </dgm:t>
    </dgm:pt>
    <dgm:pt modelId="{340F4A63-BD1A-446F-8BBB-62E1FCDC98F2}" type="parTrans" cxnId="{2974CF6E-FF5F-46AF-A032-3FA791B728DD}">
      <dgm:prSet/>
      <dgm:spPr/>
      <dgm:t>
        <a:bodyPr/>
        <a:lstStyle/>
        <a:p>
          <a:endParaRPr lang="en-US"/>
        </a:p>
      </dgm:t>
    </dgm:pt>
    <dgm:pt modelId="{6F97ED77-8895-414F-9DB5-B035E805CA8F}" type="sibTrans" cxnId="{2974CF6E-FF5F-46AF-A032-3FA791B728DD}">
      <dgm:prSet/>
      <dgm:spPr/>
      <dgm:t>
        <a:bodyPr/>
        <a:lstStyle/>
        <a:p>
          <a:endParaRPr lang="en-US"/>
        </a:p>
      </dgm:t>
    </dgm:pt>
    <dgm:pt modelId="{E4F3EA41-8939-434F-8B9E-DC4068B3E03E}">
      <dgm:prSet/>
      <dgm:spPr/>
      <dgm:t>
        <a:bodyPr/>
        <a:lstStyle/>
        <a:p>
          <a:r>
            <a:rPr lang="en-US"/>
            <a:t>Why should we know relates patterns?</a:t>
          </a:r>
        </a:p>
      </dgm:t>
    </dgm:pt>
    <dgm:pt modelId="{BC482424-52A3-4395-9AAB-9D9D831DA29E}" type="parTrans" cxnId="{632B9AB9-09FF-488B-BAE7-6EFB33A7B218}">
      <dgm:prSet/>
      <dgm:spPr/>
      <dgm:t>
        <a:bodyPr/>
        <a:lstStyle/>
        <a:p>
          <a:endParaRPr lang="en-US"/>
        </a:p>
      </dgm:t>
    </dgm:pt>
    <dgm:pt modelId="{0CEFAD6E-7F10-4577-A42A-BFEAC5F5EF72}" type="sibTrans" cxnId="{632B9AB9-09FF-488B-BAE7-6EFB33A7B218}">
      <dgm:prSet/>
      <dgm:spPr/>
      <dgm:t>
        <a:bodyPr/>
        <a:lstStyle/>
        <a:p>
          <a:endParaRPr lang="en-US"/>
        </a:p>
      </dgm:t>
    </dgm:pt>
    <dgm:pt modelId="{0A9808EF-6455-4398-9903-2BA3E39AB8B1}" type="pres">
      <dgm:prSet presAssocID="{C6B96B55-207D-4831-9EA7-252073E6C8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7EEB98-FD7F-4E6D-9336-1E782A72A428}" type="pres">
      <dgm:prSet presAssocID="{8C09B565-714C-40F7-AA5D-BE940D8AA9C4}" presName="hierRoot1" presStyleCnt="0"/>
      <dgm:spPr/>
    </dgm:pt>
    <dgm:pt modelId="{F29866AC-B76E-4977-9BB3-1EE52DD544CE}" type="pres">
      <dgm:prSet presAssocID="{8C09B565-714C-40F7-AA5D-BE940D8AA9C4}" presName="composite" presStyleCnt="0"/>
      <dgm:spPr/>
    </dgm:pt>
    <dgm:pt modelId="{81E27C62-2C53-46FB-BE9E-E71DBDB5E090}" type="pres">
      <dgm:prSet presAssocID="{8C09B565-714C-40F7-AA5D-BE940D8AA9C4}" presName="background" presStyleLbl="node0" presStyleIdx="0" presStyleCnt="2"/>
      <dgm:spPr/>
    </dgm:pt>
    <dgm:pt modelId="{B98E31A6-1962-40C7-AAC6-C93AA9634327}" type="pres">
      <dgm:prSet presAssocID="{8C09B565-714C-40F7-AA5D-BE940D8AA9C4}" presName="text" presStyleLbl="fgAcc0" presStyleIdx="0" presStyleCnt="2">
        <dgm:presLayoutVars>
          <dgm:chPref val="3"/>
        </dgm:presLayoutVars>
      </dgm:prSet>
      <dgm:spPr/>
    </dgm:pt>
    <dgm:pt modelId="{F7F91017-78D9-4C26-B936-BD49787C3083}" type="pres">
      <dgm:prSet presAssocID="{8C09B565-714C-40F7-AA5D-BE940D8AA9C4}" presName="hierChild2" presStyleCnt="0"/>
      <dgm:spPr/>
    </dgm:pt>
    <dgm:pt modelId="{6C40A9B4-F7B0-4925-B417-510481B19959}" type="pres">
      <dgm:prSet presAssocID="{E4F3EA41-8939-434F-8B9E-DC4068B3E03E}" presName="hierRoot1" presStyleCnt="0"/>
      <dgm:spPr/>
    </dgm:pt>
    <dgm:pt modelId="{4AB18B25-A028-4747-9F62-21C0DE0D9032}" type="pres">
      <dgm:prSet presAssocID="{E4F3EA41-8939-434F-8B9E-DC4068B3E03E}" presName="composite" presStyleCnt="0"/>
      <dgm:spPr/>
    </dgm:pt>
    <dgm:pt modelId="{75E18192-F3F4-4D08-8CF7-03B2AEB7647C}" type="pres">
      <dgm:prSet presAssocID="{E4F3EA41-8939-434F-8B9E-DC4068B3E03E}" presName="background" presStyleLbl="node0" presStyleIdx="1" presStyleCnt="2"/>
      <dgm:spPr/>
    </dgm:pt>
    <dgm:pt modelId="{7E22EBA7-8BE4-483C-B60C-5CED8D58528D}" type="pres">
      <dgm:prSet presAssocID="{E4F3EA41-8939-434F-8B9E-DC4068B3E03E}" presName="text" presStyleLbl="fgAcc0" presStyleIdx="1" presStyleCnt="2">
        <dgm:presLayoutVars>
          <dgm:chPref val="3"/>
        </dgm:presLayoutVars>
      </dgm:prSet>
      <dgm:spPr/>
    </dgm:pt>
    <dgm:pt modelId="{1C202AC0-654C-4AE1-9DCD-97015EF36F97}" type="pres">
      <dgm:prSet presAssocID="{E4F3EA41-8939-434F-8B9E-DC4068B3E03E}" presName="hierChild2" presStyleCnt="0"/>
      <dgm:spPr/>
    </dgm:pt>
  </dgm:ptLst>
  <dgm:cxnLst>
    <dgm:cxn modelId="{F2411B26-8A22-4846-ACC0-50CCC03218B8}" type="presOf" srcId="{C6B96B55-207D-4831-9EA7-252073E6C830}" destId="{0A9808EF-6455-4398-9903-2BA3E39AB8B1}" srcOrd="0" destOrd="0" presId="urn:microsoft.com/office/officeart/2005/8/layout/hierarchy1"/>
    <dgm:cxn modelId="{2974CF6E-FF5F-46AF-A032-3FA791B728DD}" srcId="{C6B96B55-207D-4831-9EA7-252073E6C830}" destId="{8C09B565-714C-40F7-AA5D-BE940D8AA9C4}" srcOrd="0" destOrd="0" parTransId="{340F4A63-BD1A-446F-8BBB-62E1FCDC98F2}" sibTransId="{6F97ED77-8895-414F-9DB5-B035E805CA8F}"/>
    <dgm:cxn modelId="{632B9AB9-09FF-488B-BAE7-6EFB33A7B218}" srcId="{C6B96B55-207D-4831-9EA7-252073E6C830}" destId="{E4F3EA41-8939-434F-8B9E-DC4068B3E03E}" srcOrd="1" destOrd="0" parTransId="{BC482424-52A3-4395-9AAB-9D9D831DA29E}" sibTransId="{0CEFAD6E-7F10-4577-A42A-BFEAC5F5EF72}"/>
    <dgm:cxn modelId="{210B51BD-9EB3-4C65-9277-66699116A434}" type="presOf" srcId="{E4F3EA41-8939-434F-8B9E-DC4068B3E03E}" destId="{7E22EBA7-8BE4-483C-B60C-5CED8D58528D}" srcOrd="0" destOrd="0" presId="urn:microsoft.com/office/officeart/2005/8/layout/hierarchy1"/>
    <dgm:cxn modelId="{AC6119D9-BD0D-4C4C-9A09-69911D849043}" type="presOf" srcId="{8C09B565-714C-40F7-AA5D-BE940D8AA9C4}" destId="{B98E31A6-1962-40C7-AAC6-C93AA9634327}" srcOrd="0" destOrd="0" presId="urn:microsoft.com/office/officeart/2005/8/layout/hierarchy1"/>
    <dgm:cxn modelId="{7125E74B-CF07-4006-B228-7F1711081987}" type="presParOf" srcId="{0A9808EF-6455-4398-9903-2BA3E39AB8B1}" destId="{877EEB98-FD7F-4E6D-9336-1E782A72A428}" srcOrd="0" destOrd="0" presId="urn:microsoft.com/office/officeart/2005/8/layout/hierarchy1"/>
    <dgm:cxn modelId="{58B7245C-BD7A-440E-822D-63011114B007}" type="presParOf" srcId="{877EEB98-FD7F-4E6D-9336-1E782A72A428}" destId="{F29866AC-B76E-4977-9BB3-1EE52DD544CE}" srcOrd="0" destOrd="0" presId="urn:microsoft.com/office/officeart/2005/8/layout/hierarchy1"/>
    <dgm:cxn modelId="{78A97B43-1B7A-4862-A930-9BC9E86FF5E2}" type="presParOf" srcId="{F29866AC-B76E-4977-9BB3-1EE52DD544CE}" destId="{81E27C62-2C53-46FB-BE9E-E71DBDB5E090}" srcOrd="0" destOrd="0" presId="urn:microsoft.com/office/officeart/2005/8/layout/hierarchy1"/>
    <dgm:cxn modelId="{CA30F9B0-4C57-4209-BC88-1FB797E58D48}" type="presParOf" srcId="{F29866AC-B76E-4977-9BB3-1EE52DD544CE}" destId="{B98E31A6-1962-40C7-AAC6-C93AA9634327}" srcOrd="1" destOrd="0" presId="urn:microsoft.com/office/officeart/2005/8/layout/hierarchy1"/>
    <dgm:cxn modelId="{72B540EE-8889-476F-A24F-E9AD3AAD33CC}" type="presParOf" srcId="{877EEB98-FD7F-4E6D-9336-1E782A72A428}" destId="{F7F91017-78D9-4C26-B936-BD49787C3083}" srcOrd="1" destOrd="0" presId="urn:microsoft.com/office/officeart/2005/8/layout/hierarchy1"/>
    <dgm:cxn modelId="{3C407898-23C4-41DE-A2BF-E4D6A67FA857}" type="presParOf" srcId="{0A9808EF-6455-4398-9903-2BA3E39AB8B1}" destId="{6C40A9B4-F7B0-4925-B417-510481B19959}" srcOrd="1" destOrd="0" presId="urn:microsoft.com/office/officeart/2005/8/layout/hierarchy1"/>
    <dgm:cxn modelId="{B1C3CF7A-3B65-4B8B-A515-6C59A93F9411}" type="presParOf" srcId="{6C40A9B4-F7B0-4925-B417-510481B19959}" destId="{4AB18B25-A028-4747-9F62-21C0DE0D9032}" srcOrd="0" destOrd="0" presId="urn:microsoft.com/office/officeart/2005/8/layout/hierarchy1"/>
    <dgm:cxn modelId="{94626440-D653-47DF-A28F-0A659EEA2BA8}" type="presParOf" srcId="{4AB18B25-A028-4747-9F62-21C0DE0D9032}" destId="{75E18192-F3F4-4D08-8CF7-03B2AEB7647C}" srcOrd="0" destOrd="0" presId="urn:microsoft.com/office/officeart/2005/8/layout/hierarchy1"/>
    <dgm:cxn modelId="{6F59DA07-048E-459C-ABA1-D9692A65F012}" type="presParOf" srcId="{4AB18B25-A028-4747-9F62-21C0DE0D9032}" destId="{7E22EBA7-8BE4-483C-B60C-5CED8D58528D}" srcOrd="1" destOrd="0" presId="urn:microsoft.com/office/officeart/2005/8/layout/hierarchy1"/>
    <dgm:cxn modelId="{708FFC93-AB50-467B-BFE2-CC76CA0E5223}" type="presParOf" srcId="{6C40A9B4-F7B0-4925-B417-510481B19959}" destId="{1C202AC0-654C-4AE1-9DCD-97015EF36F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88686-1965-4E14-9A7A-3CF9E0FFA0B8}">
      <dsp:nvSpPr>
        <dsp:cNvPr id="0" name=""/>
        <dsp:cNvSpPr/>
      </dsp:nvSpPr>
      <dsp:spPr>
        <a:xfrm>
          <a:off x="0" y="2431"/>
          <a:ext cx="5664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B89A5-62D8-435A-91CB-ABCE01EF2B43}">
      <dsp:nvSpPr>
        <dsp:cNvPr id="0" name=""/>
        <dsp:cNvSpPr/>
      </dsp:nvSpPr>
      <dsp:spPr>
        <a:xfrm>
          <a:off x="0" y="2431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Zahidullah (038): Problem and Solution</a:t>
          </a:r>
        </a:p>
      </dsp:txBody>
      <dsp:txXfrm>
        <a:off x="0" y="2431"/>
        <a:ext cx="5664038" cy="829138"/>
      </dsp:txXfrm>
    </dsp:sp>
    <dsp:sp modelId="{8AAA867E-9CBB-460F-9F6B-37B5294A55A2}">
      <dsp:nvSpPr>
        <dsp:cNvPr id="0" name=""/>
        <dsp:cNvSpPr/>
      </dsp:nvSpPr>
      <dsp:spPr>
        <a:xfrm>
          <a:off x="0" y="831569"/>
          <a:ext cx="5664038" cy="0"/>
        </a:xfrm>
        <a:prstGeom prst="line">
          <a:avLst/>
        </a:prstGeom>
        <a:solidFill>
          <a:schemeClr val="accent2">
            <a:hueOff val="-3642120"/>
            <a:satOff val="586"/>
            <a:lumOff val="1608"/>
            <a:alphaOff val="0"/>
          </a:schemeClr>
        </a:solidFill>
        <a:ln w="12700" cap="flat" cmpd="sng" algn="ctr">
          <a:solidFill>
            <a:schemeClr val="accent2">
              <a:hueOff val="-3642120"/>
              <a:satOff val="586"/>
              <a:lumOff val="1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2CCE2-3649-47C1-ADAD-C57BC3538BB2}">
      <dsp:nvSpPr>
        <dsp:cNvPr id="0" name=""/>
        <dsp:cNvSpPr/>
      </dsp:nvSpPr>
      <dsp:spPr>
        <a:xfrm>
          <a:off x="0" y="831569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Usama Khalid (037): Trade offs</a:t>
          </a:r>
        </a:p>
      </dsp:txBody>
      <dsp:txXfrm>
        <a:off x="0" y="831569"/>
        <a:ext cx="5664038" cy="829138"/>
      </dsp:txXfrm>
    </dsp:sp>
    <dsp:sp modelId="{A8CF89FE-6078-4116-8F71-9240B134138D}">
      <dsp:nvSpPr>
        <dsp:cNvPr id="0" name=""/>
        <dsp:cNvSpPr/>
      </dsp:nvSpPr>
      <dsp:spPr>
        <a:xfrm>
          <a:off x="0" y="1660708"/>
          <a:ext cx="5664038" cy="0"/>
        </a:xfrm>
        <a:prstGeom prst="line">
          <a:avLst/>
        </a:prstGeom>
        <a:solidFill>
          <a:schemeClr val="accent2">
            <a:hueOff val="-7284240"/>
            <a:satOff val="1172"/>
            <a:lumOff val="3216"/>
            <a:alphaOff val="0"/>
          </a:schemeClr>
        </a:solidFill>
        <a:ln w="12700" cap="flat" cmpd="sng" algn="ctr">
          <a:solidFill>
            <a:schemeClr val="accent2">
              <a:hueOff val="-7284240"/>
              <a:satOff val="1172"/>
              <a:lumOff val="3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B2F4-50FC-4A5A-AB21-3FA59A2FDB8D}">
      <dsp:nvSpPr>
        <dsp:cNvPr id="0" name=""/>
        <dsp:cNvSpPr/>
      </dsp:nvSpPr>
      <dsp:spPr>
        <a:xfrm>
          <a:off x="0" y="1660708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Habib ur rehman (049): Example</a:t>
          </a:r>
        </a:p>
      </dsp:txBody>
      <dsp:txXfrm>
        <a:off x="0" y="1660708"/>
        <a:ext cx="5664038" cy="829138"/>
      </dsp:txXfrm>
    </dsp:sp>
    <dsp:sp modelId="{FF93FFFA-E91F-4413-AB06-8E781F391342}">
      <dsp:nvSpPr>
        <dsp:cNvPr id="0" name=""/>
        <dsp:cNvSpPr/>
      </dsp:nvSpPr>
      <dsp:spPr>
        <a:xfrm>
          <a:off x="0" y="2489846"/>
          <a:ext cx="5664038" cy="0"/>
        </a:xfrm>
        <a:prstGeom prst="line">
          <a:avLst/>
        </a:prstGeom>
        <a:solidFill>
          <a:schemeClr val="accent2">
            <a:hueOff val="-10926361"/>
            <a:satOff val="1759"/>
            <a:lumOff val="4824"/>
            <a:alphaOff val="0"/>
          </a:schemeClr>
        </a:solidFill>
        <a:ln w="12700" cap="flat" cmpd="sng" algn="ctr">
          <a:solidFill>
            <a:schemeClr val="accent2">
              <a:hueOff val="-10926361"/>
              <a:satOff val="1759"/>
              <a:lumOff val="4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53210-C776-417B-BDD9-43FE3F649BA1}">
      <dsp:nvSpPr>
        <dsp:cNvPr id="0" name=""/>
        <dsp:cNvSpPr/>
      </dsp:nvSpPr>
      <dsp:spPr>
        <a:xfrm>
          <a:off x="0" y="2489846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Shahab Mughal (024): Rationale</a:t>
          </a:r>
        </a:p>
      </dsp:txBody>
      <dsp:txXfrm>
        <a:off x="0" y="2489846"/>
        <a:ext cx="5664038" cy="829138"/>
      </dsp:txXfrm>
    </dsp:sp>
    <dsp:sp modelId="{97B7F6AC-1A83-4147-805D-19B02307F10F}">
      <dsp:nvSpPr>
        <dsp:cNvPr id="0" name=""/>
        <dsp:cNvSpPr/>
      </dsp:nvSpPr>
      <dsp:spPr>
        <a:xfrm>
          <a:off x="0" y="3318985"/>
          <a:ext cx="5664038" cy="0"/>
        </a:xfrm>
        <a:prstGeom prst="line">
          <a:avLst/>
        </a:prstGeom>
        <a:solidFill>
          <a:schemeClr val="accent2">
            <a:hueOff val="-14568481"/>
            <a:satOff val="2345"/>
            <a:lumOff val="6432"/>
            <a:alphaOff val="0"/>
          </a:schemeClr>
        </a:solidFill>
        <a:ln w="12700" cap="flat" cmpd="sng" algn="ctr">
          <a:solidFill>
            <a:schemeClr val="accent2">
              <a:hueOff val="-14568481"/>
              <a:satOff val="2345"/>
              <a:lumOff val="6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874EB-AE96-434D-9514-C2F158471981}">
      <dsp:nvSpPr>
        <dsp:cNvPr id="0" name=""/>
        <dsp:cNvSpPr/>
      </dsp:nvSpPr>
      <dsp:spPr>
        <a:xfrm>
          <a:off x="0" y="3318985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Hammad Ali (011): Known users</a:t>
          </a:r>
        </a:p>
      </dsp:txBody>
      <dsp:txXfrm>
        <a:off x="0" y="3318985"/>
        <a:ext cx="5664038" cy="829138"/>
      </dsp:txXfrm>
    </dsp:sp>
    <dsp:sp modelId="{79EEB72A-C42D-4920-B3C5-A73BDD547DA1}">
      <dsp:nvSpPr>
        <dsp:cNvPr id="0" name=""/>
        <dsp:cNvSpPr/>
      </dsp:nvSpPr>
      <dsp:spPr>
        <a:xfrm>
          <a:off x="0" y="4148124"/>
          <a:ext cx="5664038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B7236-A9BE-429F-AB3C-2C39F2715BF8}">
      <dsp:nvSpPr>
        <dsp:cNvPr id="0" name=""/>
        <dsp:cNvSpPr/>
      </dsp:nvSpPr>
      <dsp:spPr>
        <a:xfrm>
          <a:off x="0" y="4148124"/>
          <a:ext cx="5664038" cy="82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Hamza Asif (012): Related patterns</a:t>
          </a:r>
        </a:p>
      </dsp:txBody>
      <dsp:txXfrm>
        <a:off x="0" y="4148124"/>
        <a:ext cx="5664038" cy="82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B3ABB-3553-42B9-90F3-AC81D6520C66}">
      <dsp:nvSpPr>
        <dsp:cNvPr id="0" name=""/>
        <dsp:cNvSpPr/>
      </dsp:nvSpPr>
      <dsp:spPr>
        <a:xfrm>
          <a:off x="0" y="352777"/>
          <a:ext cx="7944585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588" tIns="437388" rIns="61658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Learn about the historical and political context of your project through discussions with the people maintaining the system.</a:t>
          </a:r>
        </a:p>
      </dsp:txBody>
      <dsp:txXfrm>
        <a:off x="0" y="352777"/>
        <a:ext cx="7944585" cy="1488374"/>
      </dsp:txXfrm>
    </dsp:sp>
    <dsp:sp modelId="{F790C214-10EE-412C-A0AC-894D29259724}">
      <dsp:nvSpPr>
        <dsp:cNvPr id="0" name=""/>
        <dsp:cNvSpPr/>
      </dsp:nvSpPr>
      <dsp:spPr>
        <a:xfrm>
          <a:off x="397229" y="42817"/>
          <a:ext cx="5561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00" tIns="0" rIns="21020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Intent</a:t>
          </a:r>
          <a:endParaRPr lang="en-US" sz="2100" kern="1200"/>
        </a:p>
      </dsp:txBody>
      <dsp:txXfrm>
        <a:off x="427491" y="73079"/>
        <a:ext cx="5500685" cy="559396"/>
      </dsp:txXfrm>
    </dsp:sp>
    <dsp:sp modelId="{6D111CBD-F303-45B0-845B-0349A0B6C654}">
      <dsp:nvSpPr>
        <dsp:cNvPr id="0" name=""/>
        <dsp:cNvSpPr/>
      </dsp:nvSpPr>
      <dsp:spPr>
        <a:xfrm>
          <a:off x="0" y="2264512"/>
          <a:ext cx="7944585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588" tIns="437388" rIns="61658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Documentation, if present, typically records decisions about the solution, not about the factors which have influenced that solution.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system is valuable, yet management has lost control.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Persons working with the system might mislead you.</a:t>
          </a:r>
        </a:p>
      </dsp:txBody>
      <dsp:txXfrm>
        <a:off x="0" y="2264512"/>
        <a:ext cx="7944585" cy="2447550"/>
      </dsp:txXfrm>
    </dsp:sp>
    <dsp:sp modelId="{2F7C6C50-8E5D-42EC-85B8-17D934D04763}">
      <dsp:nvSpPr>
        <dsp:cNvPr id="0" name=""/>
        <dsp:cNvSpPr/>
      </dsp:nvSpPr>
      <dsp:spPr>
        <a:xfrm>
          <a:off x="397229" y="1954552"/>
          <a:ext cx="5561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00" tIns="0" rIns="21020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Problem</a:t>
          </a:r>
          <a:endParaRPr lang="en-US" sz="2100" kern="1200"/>
        </a:p>
      </dsp:txBody>
      <dsp:txXfrm>
        <a:off x="427491" y="1984814"/>
        <a:ext cx="5500685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BCF40-A9C3-48B2-AAE3-C5F30FFBEF1A}">
      <dsp:nvSpPr>
        <dsp:cNvPr id="0" name=""/>
        <dsp:cNvSpPr/>
      </dsp:nvSpPr>
      <dsp:spPr>
        <a:xfrm>
          <a:off x="467718" y="286644"/>
          <a:ext cx="1436208" cy="1436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D8860-1536-4D42-AF97-40EA94B8F246}">
      <dsp:nvSpPr>
        <dsp:cNvPr id="0" name=""/>
        <dsp:cNvSpPr/>
      </dsp:nvSpPr>
      <dsp:spPr>
        <a:xfrm>
          <a:off x="773795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E51B0-5B90-438C-94D5-DB7251FA5212}">
      <dsp:nvSpPr>
        <dsp:cNvPr id="0" name=""/>
        <dsp:cNvSpPr/>
      </dsp:nvSpPr>
      <dsp:spPr>
        <a:xfrm>
          <a:off x="8602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Discuss with the system maintainers</a:t>
          </a:r>
        </a:p>
      </dsp:txBody>
      <dsp:txXfrm>
        <a:off x="8602" y="2170197"/>
        <a:ext cx="2354440" cy="720000"/>
      </dsp:txXfrm>
    </dsp:sp>
    <dsp:sp modelId="{8B8D900B-DFB1-4B18-B9FF-5A01C4AFB3D3}">
      <dsp:nvSpPr>
        <dsp:cNvPr id="0" name=""/>
        <dsp:cNvSpPr/>
      </dsp:nvSpPr>
      <dsp:spPr>
        <a:xfrm>
          <a:off x="3234185" y="286644"/>
          <a:ext cx="1436208" cy="1436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22DDC-A0FF-4035-A397-6BA5C6E35837}">
      <dsp:nvSpPr>
        <dsp:cNvPr id="0" name=""/>
        <dsp:cNvSpPr/>
      </dsp:nvSpPr>
      <dsp:spPr>
        <a:xfrm>
          <a:off x="3540263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7863-8D96-41F9-95DF-D710331B070B}">
      <dsp:nvSpPr>
        <dsp:cNvPr id="0" name=""/>
        <dsp:cNvSpPr/>
      </dsp:nvSpPr>
      <dsp:spPr>
        <a:xfrm>
          <a:off x="2775069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Technical people who have been intimately involved with the legacy system</a:t>
          </a:r>
        </a:p>
      </dsp:txBody>
      <dsp:txXfrm>
        <a:off x="2775069" y="2170197"/>
        <a:ext cx="2354440" cy="720000"/>
      </dsp:txXfrm>
    </dsp:sp>
    <dsp:sp modelId="{6C85020B-CA4B-43EB-B392-6F1F7113CB84}">
      <dsp:nvSpPr>
        <dsp:cNvPr id="0" name=""/>
        <dsp:cNvSpPr/>
      </dsp:nvSpPr>
      <dsp:spPr>
        <a:xfrm>
          <a:off x="6000653" y="286644"/>
          <a:ext cx="1436208" cy="1436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95E30-D000-48AE-8FAE-AA39AE59621F}">
      <dsp:nvSpPr>
        <dsp:cNvPr id="0" name=""/>
        <dsp:cNvSpPr/>
      </dsp:nvSpPr>
      <dsp:spPr>
        <a:xfrm>
          <a:off x="6306730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8FB7C-839A-49D9-ADEA-3612BB832A95}">
      <dsp:nvSpPr>
        <dsp:cNvPr id="0" name=""/>
        <dsp:cNvSpPr/>
      </dsp:nvSpPr>
      <dsp:spPr>
        <a:xfrm>
          <a:off x="5541537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Well aware of the system’s history</a:t>
          </a:r>
        </a:p>
      </dsp:txBody>
      <dsp:txXfrm>
        <a:off x="5541537" y="2170197"/>
        <a:ext cx="2354440" cy="720000"/>
      </dsp:txXfrm>
    </dsp:sp>
    <dsp:sp modelId="{DD96A126-6601-4F66-8DE6-C9FDCCE31410}">
      <dsp:nvSpPr>
        <dsp:cNvPr id="0" name=""/>
        <dsp:cNvSpPr/>
      </dsp:nvSpPr>
      <dsp:spPr>
        <a:xfrm>
          <a:off x="8767121" y="286644"/>
          <a:ext cx="1436208" cy="1436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4595C-D837-4C60-BA67-8AA8E6F7C182}">
      <dsp:nvSpPr>
        <dsp:cNvPr id="0" name=""/>
        <dsp:cNvSpPr/>
      </dsp:nvSpPr>
      <dsp:spPr>
        <a:xfrm>
          <a:off x="9073198" y="592722"/>
          <a:ext cx="824054" cy="824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0D591-1860-4472-B330-812D88D43758}">
      <dsp:nvSpPr>
        <dsp:cNvPr id="0" name=""/>
        <dsp:cNvSpPr/>
      </dsp:nvSpPr>
      <dsp:spPr>
        <a:xfrm>
          <a:off x="8308005" y="2170197"/>
          <a:ext cx="23544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Treat the maintainers as “brothers in arms”</a:t>
          </a:r>
        </a:p>
      </dsp:txBody>
      <dsp:txXfrm>
        <a:off x="8308005" y="2170197"/>
        <a:ext cx="235444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7A1B0-6F09-4A02-88FF-C0063C58A3E9}">
      <dsp:nvSpPr>
        <dsp:cNvPr id="0" name=""/>
        <dsp:cNvSpPr/>
      </dsp:nvSpPr>
      <dsp:spPr>
        <a:xfrm>
          <a:off x="0" y="1971063"/>
          <a:ext cx="2669286" cy="1293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84912" rIns="189840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Ask questions like.</a:t>
          </a:r>
          <a:endParaRPr lang="en-US" sz="2600" kern="1200" dirty="0"/>
        </a:p>
      </dsp:txBody>
      <dsp:txXfrm>
        <a:off x="0" y="1971063"/>
        <a:ext cx="2669286" cy="1293230"/>
      </dsp:txXfrm>
    </dsp:sp>
    <dsp:sp modelId="{5B58BEFF-30F8-46D1-845B-2E7174CBFEB4}">
      <dsp:nvSpPr>
        <dsp:cNvPr id="0" name=""/>
        <dsp:cNvSpPr/>
      </dsp:nvSpPr>
      <dsp:spPr>
        <a:xfrm>
          <a:off x="2669285" y="1971063"/>
          <a:ext cx="8007858" cy="12932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139700" rIns="162437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 was the easiest bug you had to fix during the last month?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How does the maintenance team collect bug reports and feature requests?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Who was part of the development/maintenance team during the course of years?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Who was part of the development/maintenance team during the course of years?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 is this reengineering project started?</a:t>
          </a:r>
        </a:p>
      </dsp:txBody>
      <dsp:txXfrm>
        <a:off x="2669285" y="1971063"/>
        <a:ext cx="8007858" cy="1293230"/>
      </dsp:txXfrm>
    </dsp:sp>
    <dsp:sp modelId="{5C8891A9-85C6-4223-8371-27A813F01C41}">
      <dsp:nvSpPr>
        <dsp:cNvPr id="0" name=""/>
        <dsp:cNvSpPr/>
      </dsp:nvSpPr>
      <dsp:spPr>
        <a:xfrm rot="10800000">
          <a:off x="0" y="1472"/>
          <a:ext cx="2669286" cy="198898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840" tIns="184912" rIns="189840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Hints</a:t>
          </a:r>
          <a:endParaRPr lang="en-US" sz="2600" kern="1200"/>
        </a:p>
      </dsp:txBody>
      <dsp:txXfrm rot="-10800000">
        <a:off x="0" y="1472"/>
        <a:ext cx="2669286" cy="1292843"/>
      </dsp:txXfrm>
    </dsp:sp>
    <dsp:sp modelId="{07D3FD9F-44FD-45F7-A550-0C8141189C5E}">
      <dsp:nvSpPr>
        <dsp:cNvPr id="0" name=""/>
        <dsp:cNvSpPr/>
      </dsp:nvSpPr>
      <dsp:spPr>
        <a:xfrm>
          <a:off x="2669285" y="1472"/>
          <a:ext cx="8007858" cy="12928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37" tIns="139700" rIns="162437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Best to ask these questions during an informal meeting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notes after the meeting to record your main conclusions, assumptions and concerns.</a:t>
          </a:r>
        </a:p>
      </dsp:txBody>
      <dsp:txXfrm>
        <a:off x="2669285" y="1472"/>
        <a:ext cx="8007858" cy="1292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E8F13-CE81-4A2E-B834-80A5257A1A6D}">
      <dsp:nvSpPr>
        <dsp:cNvPr id="0" name=""/>
        <dsp:cNvSpPr/>
      </dsp:nvSpPr>
      <dsp:spPr>
        <a:xfrm>
          <a:off x="3464826" y="352753"/>
          <a:ext cx="1793880" cy="17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known Pros, Cons and Difficulties of performing the activity of “Chat with Maintainers”.</a:t>
          </a:r>
        </a:p>
      </dsp:txBody>
      <dsp:txXfrm>
        <a:off x="3464826" y="352753"/>
        <a:ext cx="1793880" cy="1793880"/>
      </dsp:txXfrm>
    </dsp:sp>
    <dsp:sp modelId="{484BDDEC-C5ED-4462-B550-4D66336E62D1}">
      <dsp:nvSpPr>
        <dsp:cNvPr id="0" name=""/>
        <dsp:cNvSpPr/>
      </dsp:nvSpPr>
      <dsp:spPr>
        <a:xfrm>
          <a:off x="730537" y="-707"/>
          <a:ext cx="4243689" cy="4243689"/>
        </a:xfrm>
        <a:prstGeom prst="circularArrow">
          <a:avLst>
            <a:gd name="adj1" fmla="val 8243"/>
            <a:gd name="adj2" fmla="val 575651"/>
            <a:gd name="adj3" fmla="val 2965989"/>
            <a:gd name="adj4" fmla="val 50293"/>
            <a:gd name="adj5" fmla="val 96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FAF72-3890-4A1F-B3DE-FA4E29E82028}">
      <dsp:nvSpPr>
        <dsp:cNvPr id="0" name=""/>
        <dsp:cNvSpPr/>
      </dsp:nvSpPr>
      <dsp:spPr>
        <a:xfrm>
          <a:off x="1955441" y="2967084"/>
          <a:ext cx="1793880" cy="17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Pros.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Obtains the information effectively, which is not available from documentation.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Getting acquainted with the new teammates.</a:t>
          </a:r>
        </a:p>
      </dsp:txBody>
      <dsp:txXfrm>
        <a:off x="1955441" y="2967084"/>
        <a:ext cx="1793880" cy="1793880"/>
      </dsp:txXfrm>
    </dsp:sp>
    <dsp:sp modelId="{764037F3-B6E9-43BE-8C2A-74674D41117F}">
      <dsp:nvSpPr>
        <dsp:cNvPr id="0" name=""/>
        <dsp:cNvSpPr/>
      </dsp:nvSpPr>
      <dsp:spPr>
        <a:xfrm>
          <a:off x="730537" y="-707"/>
          <a:ext cx="4243689" cy="4243689"/>
        </a:xfrm>
        <a:prstGeom prst="circularArrow">
          <a:avLst>
            <a:gd name="adj1" fmla="val 8243"/>
            <a:gd name="adj2" fmla="val 575651"/>
            <a:gd name="adj3" fmla="val 10174056"/>
            <a:gd name="adj4" fmla="val 7258360"/>
            <a:gd name="adj5" fmla="val 96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B859-0035-4F54-B162-90BE6DD2E9F5}">
      <dsp:nvSpPr>
        <dsp:cNvPr id="0" name=""/>
        <dsp:cNvSpPr/>
      </dsp:nvSpPr>
      <dsp:spPr>
        <a:xfrm>
          <a:off x="446056" y="352753"/>
          <a:ext cx="1793880" cy="1793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600" b="1" kern="1200"/>
            <a:t>Cons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You can only get limited information from people. People don’t remember everything and the details about them.</a:t>
          </a:r>
        </a:p>
      </dsp:txBody>
      <dsp:txXfrm>
        <a:off x="446056" y="352753"/>
        <a:ext cx="1793880" cy="1793880"/>
      </dsp:txXfrm>
    </dsp:sp>
    <dsp:sp modelId="{27E7627D-E764-441E-998E-EDE9B20C3D04}">
      <dsp:nvSpPr>
        <dsp:cNvPr id="0" name=""/>
        <dsp:cNvSpPr/>
      </dsp:nvSpPr>
      <dsp:spPr>
        <a:xfrm>
          <a:off x="730537" y="-707"/>
          <a:ext cx="4243689" cy="4243689"/>
        </a:xfrm>
        <a:prstGeom prst="circularArrow">
          <a:avLst>
            <a:gd name="adj1" fmla="val 8243"/>
            <a:gd name="adj2" fmla="val 575651"/>
            <a:gd name="adj3" fmla="val 16858714"/>
            <a:gd name="adj4" fmla="val 14965635"/>
            <a:gd name="adj5" fmla="val 96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B44D4-D720-4616-A01B-86693C7CFBE0}">
      <dsp:nvSpPr>
        <dsp:cNvPr id="0" name=""/>
        <dsp:cNvSpPr/>
      </dsp:nvSpPr>
      <dsp:spPr>
        <a:xfrm>
          <a:off x="0" y="158249"/>
          <a:ext cx="5704764" cy="75582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Communication with original developer is  best solution to know the system from ground reality.</a:t>
          </a:r>
        </a:p>
      </dsp:txBody>
      <dsp:txXfrm>
        <a:off x="36896" y="195145"/>
        <a:ext cx="5630972" cy="682028"/>
      </dsp:txXfrm>
    </dsp:sp>
    <dsp:sp modelId="{0BD7F37B-A7D1-4DB4-93CE-E8E4E3820ADE}">
      <dsp:nvSpPr>
        <dsp:cNvPr id="0" name=""/>
        <dsp:cNvSpPr/>
      </dsp:nvSpPr>
      <dsp:spPr>
        <a:xfrm>
          <a:off x="0" y="968789"/>
          <a:ext cx="5704764" cy="75582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Dave?</a:t>
          </a:r>
        </a:p>
      </dsp:txBody>
      <dsp:txXfrm>
        <a:off x="36896" y="1005685"/>
        <a:ext cx="5630972" cy="682028"/>
      </dsp:txXfrm>
    </dsp:sp>
    <dsp:sp modelId="{E0A1D699-70F1-4E49-B849-87CD9F1E5222}">
      <dsp:nvSpPr>
        <dsp:cNvPr id="0" name=""/>
        <dsp:cNvSpPr/>
      </dsp:nvSpPr>
      <dsp:spPr>
        <a:xfrm>
          <a:off x="0" y="1724610"/>
          <a:ext cx="5704764" cy="11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Good Point: </a:t>
          </a:r>
          <a:r>
            <a:rPr lang="en-US" sz="1500" kern="1200"/>
            <a:t>Dave knows how to implement ICP and handle transection with health insurance and his colleagues are experienced in object oriented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Bad point: </a:t>
          </a:r>
          <a:r>
            <a:rPr lang="en-US" sz="1500" kern="1200"/>
            <a:t>Dave was left out of design phase, so he has a less understanding from System design perspective.</a:t>
          </a:r>
        </a:p>
      </dsp:txBody>
      <dsp:txXfrm>
        <a:off x="0" y="1724610"/>
        <a:ext cx="5704764" cy="1140570"/>
      </dsp:txXfrm>
    </dsp:sp>
    <dsp:sp modelId="{66748280-943D-4516-B612-7D9814495691}">
      <dsp:nvSpPr>
        <dsp:cNvPr id="0" name=""/>
        <dsp:cNvSpPr/>
      </dsp:nvSpPr>
      <dsp:spPr>
        <a:xfrm>
          <a:off x="0" y="2865179"/>
          <a:ext cx="5704764" cy="7558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Points to note in finalizing the meeting.</a:t>
          </a:r>
        </a:p>
      </dsp:txBody>
      <dsp:txXfrm>
        <a:off x="36896" y="2902075"/>
        <a:ext cx="5630972" cy="682028"/>
      </dsp:txXfrm>
    </dsp:sp>
    <dsp:sp modelId="{258C0643-B995-434F-BAF8-64F1F1C7E895}">
      <dsp:nvSpPr>
        <dsp:cNvPr id="0" name=""/>
        <dsp:cNvSpPr/>
      </dsp:nvSpPr>
      <dsp:spPr>
        <a:xfrm>
          <a:off x="0" y="3621000"/>
          <a:ext cx="5704764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Mental note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Functionality comparison of two product that are to be merged.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Motivate team member.</a:t>
          </a:r>
        </a:p>
      </dsp:txBody>
      <dsp:txXfrm>
        <a:off x="0" y="3621000"/>
        <a:ext cx="5704764" cy="983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C9A0A-4DE8-45FE-A3A4-3C04721C787F}">
      <dsp:nvSpPr>
        <dsp:cNvPr id="0" name=""/>
        <dsp:cNvSpPr/>
      </dsp:nvSpPr>
      <dsp:spPr>
        <a:xfrm>
          <a:off x="3128" y="19842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Meetings with the maintenance teams</a:t>
          </a:r>
        </a:p>
      </dsp:txBody>
      <dsp:txXfrm>
        <a:off x="3128" y="19842"/>
        <a:ext cx="2481601" cy="1488961"/>
      </dsp:txXfrm>
    </dsp:sp>
    <dsp:sp modelId="{9F6BD667-0547-43FD-BD6F-99E5EFB5A81F}">
      <dsp:nvSpPr>
        <dsp:cNvPr id="0" name=""/>
        <dsp:cNvSpPr/>
      </dsp:nvSpPr>
      <dsp:spPr>
        <a:xfrm>
          <a:off x="2732890" y="19842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Why?</a:t>
          </a:r>
        </a:p>
      </dsp:txBody>
      <dsp:txXfrm>
        <a:off x="2732890" y="19842"/>
        <a:ext cx="2481601" cy="1488961"/>
      </dsp:txXfrm>
    </dsp:sp>
    <dsp:sp modelId="{09DCCFC6-E023-4F90-AA4B-997C9F49BBFC}">
      <dsp:nvSpPr>
        <dsp:cNvPr id="0" name=""/>
        <dsp:cNvSpPr/>
      </dsp:nvSpPr>
      <dsp:spPr>
        <a:xfrm>
          <a:off x="5462652" y="19842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Attitude in meeting</a:t>
          </a:r>
        </a:p>
      </dsp:txBody>
      <dsp:txXfrm>
        <a:off x="5462652" y="19842"/>
        <a:ext cx="2481601" cy="1488961"/>
      </dsp:txXfrm>
    </dsp:sp>
    <dsp:sp modelId="{E3673FDC-C81A-422C-B3E0-770D7A195AA1}">
      <dsp:nvSpPr>
        <dsp:cNvPr id="0" name=""/>
        <dsp:cNvSpPr/>
      </dsp:nvSpPr>
      <dsp:spPr>
        <a:xfrm>
          <a:off x="8192414" y="19842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RT-100 by Nortel</a:t>
          </a:r>
        </a:p>
      </dsp:txBody>
      <dsp:txXfrm>
        <a:off x="8192414" y="19842"/>
        <a:ext cx="2481601" cy="1488961"/>
      </dsp:txXfrm>
    </dsp:sp>
    <dsp:sp modelId="{789D8B3D-55B4-48C9-A3B1-E189B6F82095}">
      <dsp:nvSpPr>
        <dsp:cNvPr id="0" name=""/>
        <dsp:cNvSpPr/>
      </dsp:nvSpPr>
      <dsp:spPr>
        <a:xfrm>
          <a:off x="1368009" y="1756963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Early assessment of the historical and political context</a:t>
          </a:r>
        </a:p>
      </dsp:txBody>
      <dsp:txXfrm>
        <a:off x="1368009" y="1756963"/>
        <a:ext cx="2481601" cy="1488961"/>
      </dsp:txXfrm>
    </dsp:sp>
    <dsp:sp modelId="{F47996FE-1ADE-494F-999D-AA6E4A3BD9E6}">
      <dsp:nvSpPr>
        <dsp:cNvPr id="0" name=""/>
        <dsp:cNvSpPr/>
      </dsp:nvSpPr>
      <dsp:spPr>
        <a:xfrm>
          <a:off x="4097771" y="1756963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DESEL Project</a:t>
          </a:r>
        </a:p>
      </dsp:txBody>
      <dsp:txXfrm>
        <a:off x="4097771" y="1756963"/>
        <a:ext cx="2481601" cy="1488961"/>
      </dsp:txXfrm>
    </dsp:sp>
    <dsp:sp modelId="{9D8514FA-3721-49CE-9318-302562EC8354}">
      <dsp:nvSpPr>
        <dsp:cNvPr id="0" name=""/>
        <dsp:cNvSpPr/>
      </dsp:nvSpPr>
      <dsp:spPr>
        <a:xfrm>
          <a:off x="6827533" y="1756963"/>
          <a:ext cx="2481601" cy="14889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 for evolution</a:t>
          </a:r>
        </a:p>
      </dsp:txBody>
      <dsp:txXfrm>
        <a:off x="6827533" y="1756963"/>
        <a:ext cx="2481601" cy="14889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7C62-2C53-46FB-BE9E-E71DBDB5E090}">
      <dsp:nvSpPr>
        <dsp:cNvPr id="0" name=""/>
        <dsp:cNvSpPr/>
      </dsp:nvSpPr>
      <dsp:spPr>
        <a:xfrm>
          <a:off x="335033" y="1360"/>
          <a:ext cx="4286134" cy="2721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E31A6-1962-40C7-AAC6-C93AA9634327}">
      <dsp:nvSpPr>
        <dsp:cNvPr id="0" name=""/>
        <dsp:cNvSpPr/>
      </dsp:nvSpPr>
      <dsp:spPr>
        <a:xfrm>
          <a:off x="811270" y="453785"/>
          <a:ext cx="4286134" cy="272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Patterns languages</a:t>
          </a:r>
        </a:p>
      </dsp:txBody>
      <dsp:txXfrm>
        <a:off x="890986" y="533501"/>
        <a:ext cx="4126702" cy="2562263"/>
      </dsp:txXfrm>
    </dsp:sp>
    <dsp:sp modelId="{75E18192-F3F4-4D08-8CF7-03B2AEB7647C}">
      <dsp:nvSpPr>
        <dsp:cNvPr id="0" name=""/>
        <dsp:cNvSpPr/>
      </dsp:nvSpPr>
      <dsp:spPr>
        <a:xfrm>
          <a:off x="5573642" y="1360"/>
          <a:ext cx="4286134" cy="2721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2EBA7-8BE4-483C-B60C-5CED8D58528D}">
      <dsp:nvSpPr>
        <dsp:cNvPr id="0" name=""/>
        <dsp:cNvSpPr/>
      </dsp:nvSpPr>
      <dsp:spPr>
        <a:xfrm>
          <a:off x="6049879" y="453785"/>
          <a:ext cx="4286134" cy="272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Why should we know relates patterns?</a:t>
          </a:r>
        </a:p>
      </dsp:txBody>
      <dsp:txXfrm>
        <a:off x="6129595" y="533501"/>
        <a:ext cx="4126702" cy="256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9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9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69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6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48" r:id="rId6"/>
    <p:sldLayoutId id="2147483753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630D929-78EF-4847-A398-D569F986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81BDF-8018-46C3-82BB-9B85522FF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/>
              <a:t>Chat with the Maintainers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DBD3C-F2BE-4F5F-9352-DCE7AA05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Known uses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156BC-CBE0-435E-A3FC-F310AA093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88895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1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C05E-E43F-499D-BFC4-C8C37C32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Related patterns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76CFB82-740A-441F-9484-BDF50CACC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224811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09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917A3-9639-4624-BEA8-B35BFE42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1214-B69C-46A6-B626-0664D932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Outcomes verification against other 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Sources?</a:t>
            </a:r>
          </a:p>
          <a:p>
            <a:pPr>
              <a:lnSpc>
                <a:spcPct val="100000"/>
              </a:lnSpc>
            </a:pPr>
            <a:r>
              <a:rPr lang="en-US" dirty="0"/>
              <a:t>Verification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Effect on work plan</a:t>
            </a:r>
          </a:p>
          <a:p>
            <a:pPr>
              <a:lnSpc>
                <a:spcPct val="100000"/>
              </a:lnSpc>
            </a:pPr>
            <a:r>
              <a:rPr lang="en-US" dirty="0"/>
              <a:t>Plan aim</a:t>
            </a:r>
          </a:p>
          <a:p>
            <a:pPr>
              <a:lnSpc>
                <a:spcPct val="100000"/>
              </a:lnSpc>
            </a:pPr>
            <a:r>
              <a:rPr lang="en-US" dirty="0"/>
              <a:t>Team communication</a:t>
            </a:r>
            <a:endParaRPr lang="en-PK" b="1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5BF5C6D-145B-4E33-BAE4-E466F771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33668447-7B59-4CDB-AAB7-0D8C7DAE6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0" r="6122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3A35-9483-4D7B-8776-CE5651F1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6DCF-D7D2-4619-8DEF-6A7E08F8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/>
              <a:t>Group members &amp; work division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B6FA5C4-38FC-4EA1-A01F-D663DAA1D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436988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B55C-24B3-4001-9EFB-222E967D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10087239" cy="143560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Chat with the Maintainers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60961-1801-4934-94B8-F977DBEC70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30277" y="1891085"/>
          <a:ext cx="7944585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9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7C57-24DC-4226-A35D-654A1C40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AC516D-86D9-4BFD-B6B2-06F66F339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302021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865FD-949C-41C4-8826-4B90026A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PK"/>
              <a:t>Hints &amp; Questions</a:t>
            </a:r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7E2E502-7ADF-4734-9643-8AAB58C2E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160790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2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91D43-741E-48D1-A5FD-C547C88A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Trade offs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0DA64-A29E-41D1-B592-F65E431A1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36411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0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C0CE5-B060-4541-8CA1-FB578BE6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/>
              <a:t>Difficulties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90C-BB8F-47D4-8821-315CACDF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r>
              <a:rPr lang="en-US" dirty="0"/>
              <a:t>People protect their own jobs. They may try to hide their own faults.</a:t>
            </a:r>
          </a:p>
          <a:p>
            <a:r>
              <a:rPr lang="en-US" dirty="0"/>
              <a:t>Instability of teams. The teams for maintenance are unstable and keep changing because maintenance is considered second class work and people don’t like it.</a:t>
            </a:r>
          </a:p>
          <a:p>
            <a:endParaRPr lang="en-PK" b="1" dirty="0"/>
          </a:p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85379FD-E22B-4247-BEB4-EF30338D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CCC6A-C10A-4242-A19D-CFA60BBE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6B3091B-5C4B-4A9C-8AAD-5883685D4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209426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96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F7CF7-374C-46D8-AEAC-7257FD89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US" dirty="0"/>
              <a:t>Rationale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7476-0FDF-4334-A010-2B711048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Being good in terms of sociological perspective has higher precedence then being good at technology.</a:t>
            </a:r>
          </a:p>
          <a:p>
            <a:pPr>
              <a:lnSpc>
                <a:spcPct val="100000"/>
              </a:lnSpc>
            </a:pPr>
            <a:r>
              <a:rPr lang="en-US" sz="1400"/>
              <a:t>Conway’s law is often paraphrased as: “If you have 4 groups working on a compiler; you’ll get a 4-pass compiler”</a:t>
            </a:r>
          </a:p>
          <a:p>
            <a:pPr>
              <a:lnSpc>
                <a:spcPct val="100000"/>
              </a:lnSpc>
            </a:pPr>
            <a:r>
              <a:rPr lang="en-US" sz="1400"/>
              <a:t>Factors to be considered  to Plan for Reengineering project.</a:t>
            </a:r>
          </a:p>
          <a:p>
            <a:pPr>
              <a:lnSpc>
                <a:spcPct val="100000"/>
              </a:lnSpc>
            </a:pPr>
            <a:r>
              <a:rPr lang="en-US" sz="1400"/>
              <a:t>Maintenance is considered as “Second Class work”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PK" sz="1400" b="1"/>
          </a:p>
          <a:p>
            <a:pPr>
              <a:lnSpc>
                <a:spcPct val="100000"/>
              </a:lnSpc>
            </a:pPr>
            <a:endParaRPr lang="en-US" sz="140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82377-51AA-41E0-86F9-A3B21FC7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4204"/>
              </p:ext>
            </p:extLst>
          </p:nvPr>
        </p:nvGraphicFramePr>
        <p:xfrm>
          <a:off x="6231886" y="1690589"/>
          <a:ext cx="5221612" cy="336682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{073A0DAA-6AF3-43AB-8588-CEC1D06C72B9}</a:tableStyleId>
              </a:tblPr>
              <a:tblGrid>
                <a:gridCol w="2672079">
                  <a:extLst>
                    <a:ext uri="{9D8B030D-6E8A-4147-A177-3AD203B41FA5}">
                      <a16:colId xmlns:a16="http://schemas.microsoft.com/office/drawing/2014/main" val="3760357587"/>
                    </a:ext>
                  </a:extLst>
                </a:gridCol>
                <a:gridCol w="2549533">
                  <a:extLst>
                    <a:ext uri="{9D8B030D-6E8A-4147-A177-3AD203B41FA5}">
                      <a16:colId xmlns:a16="http://schemas.microsoft.com/office/drawing/2014/main" val="682415130"/>
                    </a:ext>
                  </a:extLst>
                </a:gridCol>
              </a:tblGrid>
              <a:tr h="530339">
                <a:tc>
                  <a:txBody>
                    <a:bodyPr/>
                    <a:lstStyle/>
                    <a:p>
                      <a:r>
                        <a:rPr lang="en-PK" sz="1700" b="0" cap="none" spc="0">
                          <a:solidFill>
                            <a:schemeClr val="bg1"/>
                          </a:solidFill>
                        </a:rPr>
                        <a:t>Factor</a:t>
                      </a:r>
                    </a:p>
                  </a:txBody>
                  <a:tcPr marL="145656" marR="112043" marT="112043" marB="112043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700" b="0" cap="none" spc="0">
                          <a:solidFill>
                            <a:schemeClr val="bg1"/>
                          </a:solidFill>
                        </a:rPr>
                        <a:t>Reason</a:t>
                      </a:r>
                    </a:p>
                  </a:txBody>
                  <a:tcPr marL="145656" marR="112043" marT="112043" marB="1120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478093"/>
                  </a:ext>
                </a:extLst>
              </a:tr>
              <a:tr h="1053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Know  how Development</a:t>
                      </a:r>
                      <a:r>
                        <a:rPr lang="en-US" sz="1700" cap="none" spc="0" baseline="0">
                          <a:solidFill>
                            <a:schemeClr val="tx1"/>
                          </a:solidFill>
                        </a:rPr>
                        <a:t> team was organized.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PK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56" marR="112043" marT="112043" marB="112043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Through</a:t>
                      </a:r>
                      <a:r>
                        <a:rPr lang="en-US" sz="1700" cap="none" spc="0" baseline="0">
                          <a:solidFill>
                            <a:schemeClr val="tx1"/>
                          </a:solidFill>
                        </a:rPr>
                        <a:t> this we get to know the structure of source code.</a:t>
                      </a:r>
                      <a:endParaRPr lang="en-PK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56" marR="112043" marT="112043" marB="112043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8482"/>
                  </a:ext>
                </a:extLst>
              </a:tr>
              <a:tr h="15760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Know Capabilities of Team</a:t>
                      </a:r>
                      <a:r>
                        <a:rPr lang="en-US" sz="1700" cap="none" spc="0" baseline="0">
                          <a:solidFill>
                            <a:schemeClr val="tx1"/>
                          </a:solidFill>
                        </a:rPr>
                        <a:t> member.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PK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56" marR="112043" marT="112043" marB="112043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Through this we</a:t>
                      </a:r>
                      <a:r>
                        <a:rPr lang="en-US" sz="1700" cap="none" spc="0" baseline="0">
                          <a:solidFill>
                            <a:schemeClr val="tx1"/>
                          </a:solidFill>
                        </a:rPr>
                        <a:t> can formulate a plan to assign tasks to maintainers.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PK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56" marR="112043" marT="112043" marB="112043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3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Sitka Banner</vt:lpstr>
      <vt:lpstr>HeadlinesVTI</vt:lpstr>
      <vt:lpstr>Chat with the Maintainers</vt:lpstr>
      <vt:lpstr>Group members &amp; work division</vt:lpstr>
      <vt:lpstr>Chat with the Maintainers</vt:lpstr>
      <vt:lpstr>Solution</vt:lpstr>
      <vt:lpstr>Hints &amp; Questions</vt:lpstr>
      <vt:lpstr>Trade offs</vt:lpstr>
      <vt:lpstr>Difficulties</vt:lpstr>
      <vt:lpstr>Example</vt:lpstr>
      <vt:lpstr>Rationale</vt:lpstr>
      <vt:lpstr>Known uses</vt:lpstr>
      <vt:lpstr>Related patterns</vt:lpstr>
      <vt:lpstr>What’s next?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with the Maintainers</dc:title>
  <dc:creator>01-131182-012</dc:creator>
  <cp:lastModifiedBy>01-131182-012</cp:lastModifiedBy>
  <cp:revision>4</cp:revision>
  <dcterms:created xsi:type="dcterms:W3CDTF">2021-11-19T15:59:27Z</dcterms:created>
  <dcterms:modified xsi:type="dcterms:W3CDTF">2021-11-19T16:51:48Z</dcterms:modified>
</cp:coreProperties>
</file>