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  <p:sldId id="266" r:id="rId10"/>
    <p:sldId id="267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2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6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6014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80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14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91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61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7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5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2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7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3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6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9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D1C14C-A143-42F5-B247-D0E800131009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25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Finalstorywithallroughworksheets/Finalstor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1430298-2671-4B35-9F3D-C177F4F39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Final Story of Influenza Data</a:t>
            </a:r>
            <a:endParaRPr lang="en-us" dirty="0">
              <a:solidFill>
                <a:srgbClr val="7030A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3E9C558-26A7-498F-A180-62E23077FD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 M Abdullah Zahid </a:t>
            </a:r>
            <a:r>
              <a:rPr lang="en-US" dirty="0" err="1"/>
              <a:t>Niloy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F797-4CCC-13B6-BDE0-31C6C773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var(--font-fk-grotesk)"/>
              </a:rPr>
              <a:t>Limitations Preventing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72D66-D56B-9A51-C21F-F81708CB6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Data Access: Limited individual-level patient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Historical Data: Insufficient long-term trend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30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9E46-47AC-563F-2677-FB4DB3FC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var(--font-fk-grotesk)"/>
              </a:rPr>
              <a:t>Data Limitations Affecting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4AF04-A590-C365-6F69-C90BEF92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Underreporting: Misclassification of influenza deaths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Testing Inconsistency: Lack of standardized protocols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1E89-7725-C570-11FA-C65221E2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var(--font-fk-grotesk)"/>
              </a:rPr>
              <a:t>Monitoring Impact of Staffing Changes</a:t>
            </a:r>
            <a:br>
              <a:rPr lang="en-US" b="0" i="0" dirty="0">
                <a:solidFill>
                  <a:srgbClr val="0E1633"/>
                </a:solidFill>
                <a:effectLst/>
                <a:latin typeface="TradeGothicNextW01-Ligh 69325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F12D7-FD28-5734-E7D8-79FE8EA46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Vaccination Tracking: Monthly rates for 65+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Treatment Timing: Monitor onset to antiviral initiation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27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B5FC-8E67-123D-079B-780044B1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var(--font-fk-grotesk)"/>
              </a:rPr>
              <a:t>Metrics for Monitoring Impact</a:t>
            </a:r>
            <a:br>
              <a:rPr lang="en-US" b="0" i="0" dirty="0">
                <a:solidFill>
                  <a:srgbClr val="0E1633"/>
                </a:solidFill>
                <a:effectLst/>
                <a:latin typeface="TradeGothicNextW01-Ligh 69325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CE28F-AA41-80F2-7879-C5405624B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b="0" i="0" dirty="0">
                <a:effectLst/>
                <a:latin typeface="__fkGroteskNeue_598ab8"/>
              </a:rPr>
              <a:t>Hospitalization Rates: Per 100,000 for 65+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0" i="0" dirty="0">
                <a:effectLst/>
                <a:latin typeface="__fkGroteskNeue_598ab8"/>
              </a:rPr>
              <a:t>Years of Life Lost (YLL): Due to influenza mortality</a:t>
            </a:r>
          </a:p>
        </p:txBody>
      </p:sp>
    </p:spTree>
    <p:extLst>
      <p:ext uri="{BB962C8B-B14F-4D97-AF65-F5344CB8AC3E}">
        <p14:creationId xmlns:p14="http://schemas.microsoft.com/office/powerpoint/2010/main" val="62588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Final story 1">
            <a:extLst>
              <a:ext uri="{FF2B5EF4-FFF2-40B4-BE49-F238E27FC236}">
                <a16:creationId xmlns:a16="http://schemas.microsoft.com/office/drawing/2014/main" id="{D7D39A1D-3B2C-4AAF-AD00-EEABD633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9802-C316-0F23-1EF5-C4376517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Factors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07C9E-2F33-F193-9FE8-E86DB55DD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Age Group: 65 years and older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Mortality Rate: 70-85% of flu-related deaths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Hospitalizations: 51,686 to 129,497 annually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8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Final story 2">
            <a:extLst>
              <a:ext uri="{FF2B5EF4-FFF2-40B4-BE49-F238E27FC236}">
                <a16:creationId xmlns:a16="http://schemas.microsoft.com/office/drawing/2014/main" id="{58D59D01-5ADB-4E8E-A63F-F3EDC2649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87B6-569C-FEA6-08C1-14434CF9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1621-45A8-2898-12DD-A633C01BC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Higher Mortality Rates: 65+ age group vulnerable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Contributing Factors: Immune decline, chronic conditions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Need for Interventions: Targeted preventive measures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3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Final story 3">
            <a:extLst>
              <a:ext uri="{FF2B5EF4-FFF2-40B4-BE49-F238E27FC236}">
                <a16:creationId xmlns:a16="http://schemas.microsoft.com/office/drawing/2014/main" id="{FA9150CB-8A16-4879-9417-CFFEC965F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Final story 4">
            <a:extLst>
              <a:ext uri="{FF2B5EF4-FFF2-40B4-BE49-F238E27FC236}">
                <a16:creationId xmlns:a16="http://schemas.microsoft.com/office/drawing/2014/main" id="{31A556AD-4BB6-4CA1-90EE-5DC0DC73C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Final story 5">
            <a:extLst>
              <a:ext uri="{FF2B5EF4-FFF2-40B4-BE49-F238E27FC236}">
                <a16:creationId xmlns:a16="http://schemas.microsoft.com/office/drawing/2014/main" id="{5726DC5A-F5D4-4D07-9CCB-66753166F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1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D043-7B39-0C06-93AF-1EB23B45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areas of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D9965-3BE8-B103-9205-8C57A1C0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Vaccination Campaigns: Focus on 65+ population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Early Detection: Improve treatment protocols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Public Education: Raise awareness of risks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83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</TotalTime>
  <Words>166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__fkGroteskNeue_598ab8</vt:lpstr>
      <vt:lpstr>Arial</vt:lpstr>
      <vt:lpstr>Calisto MT</vt:lpstr>
      <vt:lpstr>Courier New</vt:lpstr>
      <vt:lpstr>TradeGothicNextW01-Ligh 693250</vt:lpstr>
      <vt:lpstr>var(--font-fk-grotesk)</vt:lpstr>
      <vt:lpstr>Wingdings 2</vt:lpstr>
      <vt:lpstr>Slate</vt:lpstr>
      <vt:lpstr>Final Story of Influenza Data</vt:lpstr>
      <vt:lpstr>PowerPoint Presentation</vt:lpstr>
      <vt:lpstr>Key Factors to Consider</vt:lpstr>
      <vt:lpstr>PowerPoint Presentation</vt:lpstr>
      <vt:lpstr>Recommendation</vt:lpstr>
      <vt:lpstr>PowerPoint Presentation</vt:lpstr>
      <vt:lpstr>PowerPoint Presentation</vt:lpstr>
      <vt:lpstr>PowerPoint Presentation</vt:lpstr>
      <vt:lpstr>Further areas of Improvement</vt:lpstr>
      <vt:lpstr>Limitations Preventing Analysis</vt:lpstr>
      <vt:lpstr>Data Limitations Affecting Results</vt:lpstr>
      <vt:lpstr>Monitoring Impact of Staffing Changes </vt:lpstr>
      <vt:lpstr>Metrics for Monitoring Impact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ridoy jaman</cp:lastModifiedBy>
  <cp:revision>3</cp:revision>
  <dcterms:created xsi:type="dcterms:W3CDTF">2024-11-24T04:22:30Z</dcterms:created>
  <dcterms:modified xsi:type="dcterms:W3CDTF">2024-11-24T04:30:52Z</dcterms:modified>
</cp:coreProperties>
</file>