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handoutMasterIdLst>
    <p:handoutMasterId r:id="rId15"/>
  </p:handoutMasterIdLst>
  <p:sldIdLst>
    <p:sldId id="257" r:id="rId5"/>
    <p:sldId id="278" r:id="rId6"/>
    <p:sldId id="280" r:id="rId7"/>
    <p:sldId id="279" r:id="rId8"/>
    <p:sldId id="281" r:id="rId9"/>
    <p:sldId id="282" r:id="rId10"/>
    <p:sldId id="283" r:id="rId11"/>
    <p:sldId id="284" r:id="rId12"/>
    <p:sldId id="276" r:id="rId1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5" d="100"/>
          <a:sy n="85" d="100"/>
        </p:scale>
        <p:origin x="590" y="53"/>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12/21/2024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12/21/2024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12/21/2024</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12/21/2024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12/21/2024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12/21/2024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12/21/2024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12/21/2024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12/21/2024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12/21/2024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12/21/2024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12/21/2024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12/21/2024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12/21/2024</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flickr.com/photos/152824664@N07/30212411048"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5175" y="304800"/>
            <a:ext cx="7898237" cy="2667000"/>
          </a:xfrm>
          <a:custGeom>
            <a:avLst/>
            <a:gdLst>
              <a:gd name="connsiteX0" fmla="*/ 0 w 8735325"/>
              <a:gd name="connsiteY0" fmla="*/ 0 h 3657600"/>
              <a:gd name="connsiteX1" fmla="*/ 669708 w 8735325"/>
              <a:gd name="connsiteY1" fmla="*/ 0 h 3657600"/>
              <a:gd name="connsiteX2" fmla="*/ 1426770 w 8735325"/>
              <a:gd name="connsiteY2" fmla="*/ 0 h 3657600"/>
              <a:gd name="connsiteX3" fmla="*/ 1834418 w 8735325"/>
              <a:gd name="connsiteY3" fmla="*/ 0 h 3657600"/>
              <a:gd name="connsiteX4" fmla="*/ 2242067 w 8735325"/>
              <a:gd name="connsiteY4" fmla="*/ 0 h 3657600"/>
              <a:gd name="connsiteX5" fmla="*/ 2824422 w 8735325"/>
              <a:gd name="connsiteY5" fmla="*/ 0 h 3657600"/>
              <a:gd name="connsiteX6" fmla="*/ 3319423 w 8735325"/>
              <a:gd name="connsiteY6" fmla="*/ 0 h 3657600"/>
              <a:gd name="connsiteX7" fmla="*/ 3727072 w 8735325"/>
              <a:gd name="connsiteY7" fmla="*/ 0 h 3657600"/>
              <a:gd name="connsiteX8" fmla="*/ 4484134 w 8735325"/>
              <a:gd name="connsiteY8" fmla="*/ 0 h 3657600"/>
              <a:gd name="connsiteX9" fmla="*/ 5241195 w 8735325"/>
              <a:gd name="connsiteY9" fmla="*/ 0 h 3657600"/>
              <a:gd name="connsiteX10" fmla="*/ 5910903 w 8735325"/>
              <a:gd name="connsiteY10" fmla="*/ 0 h 3657600"/>
              <a:gd name="connsiteX11" fmla="*/ 6231198 w 8735325"/>
              <a:gd name="connsiteY11" fmla="*/ 0 h 3657600"/>
              <a:gd name="connsiteX12" fmla="*/ 6988260 w 8735325"/>
              <a:gd name="connsiteY12" fmla="*/ 0 h 3657600"/>
              <a:gd name="connsiteX13" fmla="*/ 7657968 w 8735325"/>
              <a:gd name="connsiteY13" fmla="*/ 0 h 3657600"/>
              <a:gd name="connsiteX14" fmla="*/ 8735325 w 8735325"/>
              <a:gd name="connsiteY14" fmla="*/ 0 h 3657600"/>
              <a:gd name="connsiteX15" fmla="*/ 8735325 w 8735325"/>
              <a:gd name="connsiteY15" fmla="*/ 449362 h 3657600"/>
              <a:gd name="connsiteX16" fmla="*/ 8735325 w 8735325"/>
              <a:gd name="connsiteY16" fmla="*/ 1045029 h 3657600"/>
              <a:gd name="connsiteX17" fmla="*/ 8735325 w 8735325"/>
              <a:gd name="connsiteY17" fmla="*/ 1457815 h 3657600"/>
              <a:gd name="connsiteX18" fmla="*/ 8735325 w 8735325"/>
              <a:gd name="connsiteY18" fmla="*/ 1907177 h 3657600"/>
              <a:gd name="connsiteX19" fmla="*/ 8735325 w 8735325"/>
              <a:gd name="connsiteY19" fmla="*/ 2393115 h 3657600"/>
              <a:gd name="connsiteX20" fmla="*/ 8735325 w 8735325"/>
              <a:gd name="connsiteY20" fmla="*/ 2879054 h 3657600"/>
              <a:gd name="connsiteX21" fmla="*/ 8735325 w 8735325"/>
              <a:gd name="connsiteY21" fmla="*/ 3657600 h 3657600"/>
              <a:gd name="connsiteX22" fmla="*/ 8327677 w 8735325"/>
              <a:gd name="connsiteY22" fmla="*/ 3657600 h 3657600"/>
              <a:gd name="connsiteX23" fmla="*/ 7745322 w 8735325"/>
              <a:gd name="connsiteY23" fmla="*/ 3657600 h 3657600"/>
              <a:gd name="connsiteX24" fmla="*/ 7162967 w 8735325"/>
              <a:gd name="connsiteY24" fmla="*/ 3657600 h 3657600"/>
              <a:gd name="connsiteX25" fmla="*/ 6842671 w 8735325"/>
              <a:gd name="connsiteY25" fmla="*/ 3657600 h 3657600"/>
              <a:gd name="connsiteX26" fmla="*/ 6260316 w 8735325"/>
              <a:gd name="connsiteY26" fmla="*/ 3657600 h 3657600"/>
              <a:gd name="connsiteX27" fmla="*/ 5677961 w 8735325"/>
              <a:gd name="connsiteY27" fmla="*/ 3657600 h 3657600"/>
              <a:gd name="connsiteX28" fmla="*/ 5095606 w 8735325"/>
              <a:gd name="connsiteY28" fmla="*/ 3657600 h 3657600"/>
              <a:gd name="connsiteX29" fmla="*/ 4338545 w 8735325"/>
              <a:gd name="connsiteY29" fmla="*/ 3657600 h 3657600"/>
              <a:gd name="connsiteX30" fmla="*/ 3668837 w 8735325"/>
              <a:gd name="connsiteY30" fmla="*/ 3657600 h 3657600"/>
              <a:gd name="connsiteX31" fmla="*/ 3261188 w 8735325"/>
              <a:gd name="connsiteY31" fmla="*/ 3657600 h 3657600"/>
              <a:gd name="connsiteX32" fmla="*/ 2853540 w 8735325"/>
              <a:gd name="connsiteY32" fmla="*/ 3657600 h 3657600"/>
              <a:gd name="connsiteX33" fmla="*/ 2096478 w 8735325"/>
              <a:gd name="connsiteY33" fmla="*/ 3657600 h 3657600"/>
              <a:gd name="connsiteX34" fmla="*/ 1339417 w 8735325"/>
              <a:gd name="connsiteY34" fmla="*/ 3657600 h 3657600"/>
              <a:gd name="connsiteX35" fmla="*/ 1019121 w 8735325"/>
              <a:gd name="connsiteY35" fmla="*/ 3657600 h 3657600"/>
              <a:gd name="connsiteX36" fmla="*/ 611473 w 8735325"/>
              <a:gd name="connsiteY36" fmla="*/ 3657600 h 3657600"/>
              <a:gd name="connsiteX37" fmla="*/ 0 w 8735325"/>
              <a:gd name="connsiteY37" fmla="*/ 3657600 h 3657600"/>
              <a:gd name="connsiteX38" fmla="*/ 0 w 8735325"/>
              <a:gd name="connsiteY38" fmla="*/ 3244814 h 3657600"/>
              <a:gd name="connsiteX39" fmla="*/ 0 w 8735325"/>
              <a:gd name="connsiteY39" fmla="*/ 2685723 h 3657600"/>
              <a:gd name="connsiteX40" fmla="*/ 0 w 8735325"/>
              <a:gd name="connsiteY40" fmla="*/ 2199785 h 3657600"/>
              <a:gd name="connsiteX41" fmla="*/ 0 w 8735325"/>
              <a:gd name="connsiteY41" fmla="*/ 1604119 h 3657600"/>
              <a:gd name="connsiteX42" fmla="*/ 0 w 8735325"/>
              <a:gd name="connsiteY42" fmla="*/ 1154757 h 3657600"/>
              <a:gd name="connsiteX43" fmla="*/ 0 w 8735325"/>
              <a:gd name="connsiteY43" fmla="*/ 595666 h 3657600"/>
              <a:gd name="connsiteX44" fmla="*/ 0 w 8735325"/>
              <a:gd name="connsiteY44" fmla="*/ 0 h 365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8735325" h="3657600" extrusionOk="0">
                <a:moveTo>
                  <a:pt x="0" y="0"/>
                </a:moveTo>
                <a:cubicBezTo>
                  <a:pt x="243600" y="-47063"/>
                  <a:pt x="405513" y="53191"/>
                  <a:pt x="669708" y="0"/>
                </a:cubicBezTo>
                <a:cubicBezTo>
                  <a:pt x="933903" y="-53191"/>
                  <a:pt x="1057994" y="42211"/>
                  <a:pt x="1426770" y="0"/>
                </a:cubicBezTo>
                <a:cubicBezTo>
                  <a:pt x="1795546" y="-42211"/>
                  <a:pt x="1745873" y="8623"/>
                  <a:pt x="1834418" y="0"/>
                </a:cubicBezTo>
                <a:cubicBezTo>
                  <a:pt x="1922963" y="-8623"/>
                  <a:pt x="2135147" y="27082"/>
                  <a:pt x="2242067" y="0"/>
                </a:cubicBezTo>
                <a:cubicBezTo>
                  <a:pt x="2348987" y="-27082"/>
                  <a:pt x="2547883" y="67989"/>
                  <a:pt x="2824422" y="0"/>
                </a:cubicBezTo>
                <a:cubicBezTo>
                  <a:pt x="3100962" y="-67989"/>
                  <a:pt x="3092331" y="34448"/>
                  <a:pt x="3319423" y="0"/>
                </a:cubicBezTo>
                <a:cubicBezTo>
                  <a:pt x="3546515" y="-34448"/>
                  <a:pt x="3540773" y="20277"/>
                  <a:pt x="3727072" y="0"/>
                </a:cubicBezTo>
                <a:cubicBezTo>
                  <a:pt x="3913371" y="-20277"/>
                  <a:pt x="4173550" y="82116"/>
                  <a:pt x="4484134" y="0"/>
                </a:cubicBezTo>
                <a:cubicBezTo>
                  <a:pt x="4794718" y="-82116"/>
                  <a:pt x="4868773" y="7877"/>
                  <a:pt x="5241195" y="0"/>
                </a:cubicBezTo>
                <a:cubicBezTo>
                  <a:pt x="5613617" y="-7877"/>
                  <a:pt x="5770961" y="8273"/>
                  <a:pt x="5910903" y="0"/>
                </a:cubicBezTo>
                <a:cubicBezTo>
                  <a:pt x="6050845" y="-8273"/>
                  <a:pt x="6084137" y="15726"/>
                  <a:pt x="6231198" y="0"/>
                </a:cubicBezTo>
                <a:cubicBezTo>
                  <a:pt x="6378260" y="-15726"/>
                  <a:pt x="6756649" y="12014"/>
                  <a:pt x="6988260" y="0"/>
                </a:cubicBezTo>
                <a:cubicBezTo>
                  <a:pt x="7219871" y="-12014"/>
                  <a:pt x="7357545" y="5245"/>
                  <a:pt x="7657968" y="0"/>
                </a:cubicBezTo>
                <a:cubicBezTo>
                  <a:pt x="7958391" y="-5245"/>
                  <a:pt x="8331053" y="80502"/>
                  <a:pt x="8735325" y="0"/>
                </a:cubicBezTo>
                <a:cubicBezTo>
                  <a:pt x="8743002" y="159928"/>
                  <a:pt x="8707173" y="261658"/>
                  <a:pt x="8735325" y="449362"/>
                </a:cubicBezTo>
                <a:cubicBezTo>
                  <a:pt x="8763477" y="637066"/>
                  <a:pt x="8670300" y="784393"/>
                  <a:pt x="8735325" y="1045029"/>
                </a:cubicBezTo>
                <a:cubicBezTo>
                  <a:pt x="8800350" y="1305665"/>
                  <a:pt x="8722217" y="1251845"/>
                  <a:pt x="8735325" y="1457815"/>
                </a:cubicBezTo>
                <a:cubicBezTo>
                  <a:pt x="8748433" y="1663785"/>
                  <a:pt x="8712470" y="1806617"/>
                  <a:pt x="8735325" y="1907177"/>
                </a:cubicBezTo>
                <a:cubicBezTo>
                  <a:pt x="8758180" y="2007737"/>
                  <a:pt x="8724553" y="2169726"/>
                  <a:pt x="8735325" y="2393115"/>
                </a:cubicBezTo>
                <a:cubicBezTo>
                  <a:pt x="8746097" y="2616504"/>
                  <a:pt x="8677591" y="2727212"/>
                  <a:pt x="8735325" y="2879054"/>
                </a:cubicBezTo>
                <a:cubicBezTo>
                  <a:pt x="8793059" y="3030896"/>
                  <a:pt x="8691971" y="3308209"/>
                  <a:pt x="8735325" y="3657600"/>
                </a:cubicBezTo>
                <a:cubicBezTo>
                  <a:pt x="8549589" y="3697010"/>
                  <a:pt x="8428642" y="3634560"/>
                  <a:pt x="8327677" y="3657600"/>
                </a:cubicBezTo>
                <a:cubicBezTo>
                  <a:pt x="8226712" y="3680640"/>
                  <a:pt x="8011225" y="3643354"/>
                  <a:pt x="7745322" y="3657600"/>
                </a:cubicBezTo>
                <a:cubicBezTo>
                  <a:pt x="7479419" y="3671846"/>
                  <a:pt x="7451521" y="3636726"/>
                  <a:pt x="7162967" y="3657600"/>
                </a:cubicBezTo>
                <a:cubicBezTo>
                  <a:pt x="6874413" y="3678474"/>
                  <a:pt x="6945713" y="3655581"/>
                  <a:pt x="6842671" y="3657600"/>
                </a:cubicBezTo>
                <a:cubicBezTo>
                  <a:pt x="6739629" y="3659619"/>
                  <a:pt x="6469786" y="3605150"/>
                  <a:pt x="6260316" y="3657600"/>
                </a:cubicBezTo>
                <a:cubicBezTo>
                  <a:pt x="6050847" y="3710050"/>
                  <a:pt x="5911079" y="3635425"/>
                  <a:pt x="5677961" y="3657600"/>
                </a:cubicBezTo>
                <a:cubicBezTo>
                  <a:pt x="5444843" y="3679775"/>
                  <a:pt x="5228923" y="3650938"/>
                  <a:pt x="5095606" y="3657600"/>
                </a:cubicBezTo>
                <a:cubicBezTo>
                  <a:pt x="4962289" y="3664262"/>
                  <a:pt x="4613139" y="3615620"/>
                  <a:pt x="4338545" y="3657600"/>
                </a:cubicBezTo>
                <a:cubicBezTo>
                  <a:pt x="4063951" y="3699580"/>
                  <a:pt x="3806105" y="3579819"/>
                  <a:pt x="3668837" y="3657600"/>
                </a:cubicBezTo>
                <a:cubicBezTo>
                  <a:pt x="3531569" y="3735381"/>
                  <a:pt x="3374270" y="3638175"/>
                  <a:pt x="3261188" y="3657600"/>
                </a:cubicBezTo>
                <a:cubicBezTo>
                  <a:pt x="3148106" y="3677025"/>
                  <a:pt x="2968804" y="3636587"/>
                  <a:pt x="2853540" y="3657600"/>
                </a:cubicBezTo>
                <a:cubicBezTo>
                  <a:pt x="2738276" y="3678613"/>
                  <a:pt x="2340133" y="3569773"/>
                  <a:pt x="2096478" y="3657600"/>
                </a:cubicBezTo>
                <a:cubicBezTo>
                  <a:pt x="1852823" y="3745427"/>
                  <a:pt x="1500685" y="3617510"/>
                  <a:pt x="1339417" y="3657600"/>
                </a:cubicBezTo>
                <a:cubicBezTo>
                  <a:pt x="1178149" y="3697690"/>
                  <a:pt x="1167083" y="3629807"/>
                  <a:pt x="1019121" y="3657600"/>
                </a:cubicBezTo>
                <a:cubicBezTo>
                  <a:pt x="871159" y="3685393"/>
                  <a:pt x="754891" y="3620106"/>
                  <a:pt x="611473" y="3657600"/>
                </a:cubicBezTo>
                <a:cubicBezTo>
                  <a:pt x="468055" y="3695094"/>
                  <a:pt x="236986" y="3618405"/>
                  <a:pt x="0" y="3657600"/>
                </a:cubicBezTo>
                <a:cubicBezTo>
                  <a:pt x="-16101" y="3465956"/>
                  <a:pt x="48719" y="3407624"/>
                  <a:pt x="0" y="3244814"/>
                </a:cubicBezTo>
                <a:cubicBezTo>
                  <a:pt x="-48719" y="3082004"/>
                  <a:pt x="2691" y="2897661"/>
                  <a:pt x="0" y="2685723"/>
                </a:cubicBezTo>
                <a:cubicBezTo>
                  <a:pt x="-2691" y="2473785"/>
                  <a:pt x="32865" y="2418125"/>
                  <a:pt x="0" y="2199785"/>
                </a:cubicBezTo>
                <a:cubicBezTo>
                  <a:pt x="-32865" y="1981445"/>
                  <a:pt x="39608" y="1751621"/>
                  <a:pt x="0" y="1604119"/>
                </a:cubicBezTo>
                <a:cubicBezTo>
                  <a:pt x="-39608" y="1456617"/>
                  <a:pt x="2455" y="1330185"/>
                  <a:pt x="0" y="1154757"/>
                </a:cubicBezTo>
                <a:cubicBezTo>
                  <a:pt x="-2455" y="979329"/>
                  <a:pt x="62368" y="829287"/>
                  <a:pt x="0" y="595666"/>
                </a:cubicBezTo>
                <a:cubicBezTo>
                  <a:pt x="-62368" y="362045"/>
                  <a:pt x="26069" y="170722"/>
                  <a:pt x="0" y="0"/>
                </a:cubicBezTo>
                <a:close/>
              </a:path>
            </a:pathLst>
          </a:custGeom>
          <a:noFill/>
          <a:ln w="9525" cap="flat" cmpd="sng" algn="ctr">
            <a:solidFill>
              <a:schemeClr val="accent1">
                <a:lumMod val="60000"/>
                <a:lumOff val="40000"/>
              </a:schemeClr>
            </a:solidFill>
            <a:prstDash val="solid"/>
            <a:round/>
            <a:headEnd type="none" w="med" len="med"/>
            <a:tailEnd type="none" w="med" len="med"/>
            <a:extLst>
              <a:ext uri="{C807C97D-BFC1-408E-A445-0C87EB9F89A2}">
                <ask:lineSketchStyleProps xmlns:ask="http://schemas.microsoft.com/office/drawing/2018/sketchyshapes" sd="1070373590">
                  <a:custGeom>
                    <a:avLst/>
                    <a:gdLst>
                      <a:gd name="connsiteX0" fmla="*/ 0 w 7898237"/>
                      <a:gd name="connsiteY0" fmla="*/ 0 h 2667000"/>
                      <a:gd name="connsiteX1" fmla="*/ 605531 w 7898237"/>
                      <a:gd name="connsiteY1" fmla="*/ 0 h 2667000"/>
                      <a:gd name="connsiteX2" fmla="*/ 1290045 w 7898237"/>
                      <a:gd name="connsiteY2" fmla="*/ 0 h 2667000"/>
                      <a:gd name="connsiteX3" fmla="*/ 1658629 w 7898237"/>
                      <a:gd name="connsiteY3" fmla="*/ 0 h 2667000"/>
                      <a:gd name="connsiteX4" fmla="*/ 2027214 w 7898237"/>
                      <a:gd name="connsiteY4" fmla="*/ 0 h 2667000"/>
                      <a:gd name="connsiteX5" fmla="*/ 2553763 w 7898237"/>
                      <a:gd name="connsiteY5" fmla="*/ 0 h 2667000"/>
                      <a:gd name="connsiteX6" fmla="*/ 3001329 w 7898237"/>
                      <a:gd name="connsiteY6" fmla="*/ 0 h 2667000"/>
                      <a:gd name="connsiteX7" fmla="*/ 3369914 w 7898237"/>
                      <a:gd name="connsiteY7" fmla="*/ 0 h 2667000"/>
                      <a:gd name="connsiteX8" fmla="*/ 4054428 w 7898237"/>
                      <a:gd name="connsiteY8" fmla="*/ 0 h 2667000"/>
                      <a:gd name="connsiteX9" fmla="*/ 4738942 w 7898237"/>
                      <a:gd name="connsiteY9" fmla="*/ 0 h 2667000"/>
                      <a:gd name="connsiteX10" fmla="*/ 5344473 w 7898237"/>
                      <a:gd name="connsiteY10" fmla="*/ 0 h 2667000"/>
                      <a:gd name="connsiteX11" fmla="*/ 5634075 w 7898237"/>
                      <a:gd name="connsiteY11" fmla="*/ 0 h 2667000"/>
                      <a:gd name="connsiteX12" fmla="*/ 6318589 w 7898237"/>
                      <a:gd name="connsiteY12" fmla="*/ 0 h 2667000"/>
                      <a:gd name="connsiteX13" fmla="*/ 6924120 w 7898237"/>
                      <a:gd name="connsiteY13" fmla="*/ 0 h 2667000"/>
                      <a:gd name="connsiteX14" fmla="*/ 7898237 w 7898237"/>
                      <a:gd name="connsiteY14" fmla="*/ 0 h 2667000"/>
                      <a:gd name="connsiteX15" fmla="*/ 7898237 w 7898237"/>
                      <a:gd name="connsiteY15" fmla="*/ 327659 h 2667000"/>
                      <a:gd name="connsiteX16" fmla="*/ 7898237 w 7898237"/>
                      <a:gd name="connsiteY16" fmla="*/ 762000 h 2667000"/>
                      <a:gd name="connsiteX17" fmla="*/ 7898237 w 7898237"/>
                      <a:gd name="connsiteY17" fmla="*/ 1062990 h 2667000"/>
                      <a:gd name="connsiteX18" fmla="*/ 7898237 w 7898237"/>
                      <a:gd name="connsiteY18" fmla="*/ 1390649 h 2667000"/>
                      <a:gd name="connsiteX19" fmla="*/ 7898237 w 7898237"/>
                      <a:gd name="connsiteY19" fmla="*/ 1744979 h 2667000"/>
                      <a:gd name="connsiteX20" fmla="*/ 7898237 w 7898237"/>
                      <a:gd name="connsiteY20" fmla="*/ 2099310 h 2667000"/>
                      <a:gd name="connsiteX21" fmla="*/ 7898237 w 7898237"/>
                      <a:gd name="connsiteY21" fmla="*/ 2667000 h 2667000"/>
                      <a:gd name="connsiteX22" fmla="*/ 7529653 w 7898237"/>
                      <a:gd name="connsiteY22" fmla="*/ 2667000 h 2667000"/>
                      <a:gd name="connsiteX23" fmla="*/ 7003103 w 7898237"/>
                      <a:gd name="connsiteY23" fmla="*/ 2667000 h 2667000"/>
                      <a:gd name="connsiteX24" fmla="*/ 6476554 w 7898237"/>
                      <a:gd name="connsiteY24" fmla="*/ 2667000 h 2667000"/>
                      <a:gd name="connsiteX25" fmla="*/ 6186952 w 7898237"/>
                      <a:gd name="connsiteY25" fmla="*/ 2667000 h 2667000"/>
                      <a:gd name="connsiteX26" fmla="*/ 5660402 w 7898237"/>
                      <a:gd name="connsiteY26" fmla="*/ 2667000 h 2667000"/>
                      <a:gd name="connsiteX27" fmla="*/ 5133853 w 7898237"/>
                      <a:gd name="connsiteY27" fmla="*/ 2667000 h 2667000"/>
                      <a:gd name="connsiteX28" fmla="*/ 4607304 w 7898237"/>
                      <a:gd name="connsiteY28" fmla="*/ 2667000 h 2667000"/>
                      <a:gd name="connsiteX29" fmla="*/ 3922791 w 7898237"/>
                      <a:gd name="connsiteY29" fmla="*/ 2667000 h 2667000"/>
                      <a:gd name="connsiteX30" fmla="*/ 3317259 w 7898237"/>
                      <a:gd name="connsiteY30" fmla="*/ 2667000 h 2667000"/>
                      <a:gd name="connsiteX31" fmla="*/ 2948675 w 7898237"/>
                      <a:gd name="connsiteY31" fmla="*/ 2667000 h 2667000"/>
                      <a:gd name="connsiteX32" fmla="*/ 2580091 w 7898237"/>
                      <a:gd name="connsiteY32" fmla="*/ 2667000 h 2667000"/>
                      <a:gd name="connsiteX33" fmla="*/ 1895576 w 7898237"/>
                      <a:gd name="connsiteY33" fmla="*/ 2667000 h 2667000"/>
                      <a:gd name="connsiteX34" fmla="*/ 1211063 w 7898237"/>
                      <a:gd name="connsiteY34" fmla="*/ 2667000 h 2667000"/>
                      <a:gd name="connsiteX35" fmla="*/ 921460 w 7898237"/>
                      <a:gd name="connsiteY35" fmla="*/ 2667000 h 2667000"/>
                      <a:gd name="connsiteX36" fmla="*/ 552876 w 7898237"/>
                      <a:gd name="connsiteY36" fmla="*/ 2667000 h 2667000"/>
                      <a:gd name="connsiteX37" fmla="*/ 0 w 7898237"/>
                      <a:gd name="connsiteY37" fmla="*/ 2667000 h 2667000"/>
                      <a:gd name="connsiteX38" fmla="*/ 0 w 7898237"/>
                      <a:gd name="connsiteY38" fmla="*/ 2366010 h 2667000"/>
                      <a:gd name="connsiteX39" fmla="*/ 0 w 7898237"/>
                      <a:gd name="connsiteY39" fmla="*/ 1958339 h 2667000"/>
                      <a:gd name="connsiteX40" fmla="*/ 0 w 7898237"/>
                      <a:gd name="connsiteY40" fmla="*/ 1604009 h 2667000"/>
                      <a:gd name="connsiteX41" fmla="*/ 0 w 7898237"/>
                      <a:gd name="connsiteY41" fmla="*/ 1169670 h 2667000"/>
                      <a:gd name="connsiteX42" fmla="*/ 0 w 7898237"/>
                      <a:gd name="connsiteY42" fmla="*/ 842010 h 2667000"/>
                      <a:gd name="connsiteX43" fmla="*/ 0 w 7898237"/>
                      <a:gd name="connsiteY43" fmla="*/ 434339 h 2667000"/>
                      <a:gd name="connsiteX44" fmla="*/ 0 w 7898237"/>
                      <a:gd name="connsiteY44" fmla="*/ 0 h 266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898237" h="2667000" extrusionOk="0">
                        <a:moveTo>
                          <a:pt x="0" y="0"/>
                        </a:moveTo>
                        <a:cubicBezTo>
                          <a:pt x="198430" y="-8265"/>
                          <a:pt x="371318" y="30622"/>
                          <a:pt x="605531" y="0"/>
                        </a:cubicBezTo>
                        <a:cubicBezTo>
                          <a:pt x="823469" y="-62743"/>
                          <a:pt x="980002" y="54210"/>
                          <a:pt x="1290045" y="0"/>
                        </a:cubicBezTo>
                        <a:cubicBezTo>
                          <a:pt x="1626017" y="-26330"/>
                          <a:pt x="1578053" y="2240"/>
                          <a:pt x="1658629" y="0"/>
                        </a:cubicBezTo>
                        <a:cubicBezTo>
                          <a:pt x="1735997" y="-31252"/>
                          <a:pt x="1931094" y="16414"/>
                          <a:pt x="2027214" y="0"/>
                        </a:cubicBezTo>
                        <a:cubicBezTo>
                          <a:pt x="2076693" y="-47964"/>
                          <a:pt x="2312897" y="47930"/>
                          <a:pt x="2553763" y="0"/>
                        </a:cubicBezTo>
                        <a:cubicBezTo>
                          <a:pt x="2808119" y="-35190"/>
                          <a:pt x="2808269" y="29010"/>
                          <a:pt x="3001329" y="0"/>
                        </a:cubicBezTo>
                        <a:cubicBezTo>
                          <a:pt x="3204390" y="-29029"/>
                          <a:pt x="3191179" y="19198"/>
                          <a:pt x="3369914" y="0"/>
                        </a:cubicBezTo>
                        <a:cubicBezTo>
                          <a:pt x="3566622" y="51564"/>
                          <a:pt x="3799451" y="12930"/>
                          <a:pt x="4054428" y="0"/>
                        </a:cubicBezTo>
                        <a:cubicBezTo>
                          <a:pt x="4336262" y="-44211"/>
                          <a:pt x="4401913" y="30732"/>
                          <a:pt x="4738942" y="0"/>
                        </a:cubicBezTo>
                        <a:cubicBezTo>
                          <a:pt x="5063578" y="10602"/>
                          <a:pt x="5238702" y="12064"/>
                          <a:pt x="5344473" y="0"/>
                        </a:cubicBezTo>
                        <a:cubicBezTo>
                          <a:pt x="5475117" y="-14696"/>
                          <a:pt x="5490911" y="12149"/>
                          <a:pt x="5634075" y="0"/>
                        </a:cubicBezTo>
                        <a:cubicBezTo>
                          <a:pt x="5767253" y="12872"/>
                          <a:pt x="6094799" y="17663"/>
                          <a:pt x="6318589" y="0"/>
                        </a:cubicBezTo>
                        <a:cubicBezTo>
                          <a:pt x="6537847" y="-14966"/>
                          <a:pt x="6637151" y="17049"/>
                          <a:pt x="6924120" y="0"/>
                        </a:cubicBezTo>
                        <a:cubicBezTo>
                          <a:pt x="7183387" y="13851"/>
                          <a:pt x="7518355" y="114482"/>
                          <a:pt x="7898237" y="0"/>
                        </a:cubicBezTo>
                        <a:cubicBezTo>
                          <a:pt x="7899010" y="126671"/>
                          <a:pt x="7887043" y="187265"/>
                          <a:pt x="7898237" y="327659"/>
                        </a:cubicBezTo>
                        <a:cubicBezTo>
                          <a:pt x="7911299" y="472484"/>
                          <a:pt x="7818869" y="553149"/>
                          <a:pt x="7898237" y="762000"/>
                        </a:cubicBezTo>
                        <a:cubicBezTo>
                          <a:pt x="7957628" y="949433"/>
                          <a:pt x="7885625" y="902410"/>
                          <a:pt x="7898237" y="1062990"/>
                        </a:cubicBezTo>
                        <a:cubicBezTo>
                          <a:pt x="7915279" y="1211011"/>
                          <a:pt x="7871058" y="1326515"/>
                          <a:pt x="7898237" y="1390649"/>
                        </a:cubicBezTo>
                        <a:cubicBezTo>
                          <a:pt x="7904184" y="1472939"/>
                          <a:pt x="7911867" y="1590093"/>
                          <a:pt x="7898237" y="1744979"/>
                        </a:cubicBezTo>
                        <a:cubicBezTo>
                          <a:pt x="7896831" y="1912847"/>
                          <a:pt x="7849280" y="1991287"/>
                          <a:pt x="7898237" y="2099310"/>
                        </a:cubicBezTo>
                        <a:cubicBezTo>
                          <a:pt x="7932247" y="2226755"/>
                          <a:pt x="7864381" y="2414835"/>
                          <a:pt x="7898237" y="2667000"/>
                        </a:cubicBezTo>
                        <a:cubicBezTo>
                          <a:pt x="7743848" y="2708711"/>
                          <a:pt x="7622265" y="2622592"/>
                          <a:pt x="7529653" y="2667000"/>
                        </a:cubicBezTo>
                        <a:cubicBezTo>
                          <a:pt x="7404812" y="2664133"/>
                          <a:pt x="7233287" y="2675104"/>
                          <a:pt x="7003103" y="2667000"/>
                        </a:cubicBezTo>
                        <a:cubicBezTo>
                          <a:pt x="6761735" y="2674700"/>
                          <a:pt x="6745270" y="2656177"/>
                          <a:pt x="6476554" y="2667000"/>
                        </a:cubicBezTo>
                        <a:cubicBezTo>
                          <a:pt x="6218059" y="2692456"/>
                          <a:pt x="6281781" y="2662289"/>
                          <a:pt x="6186952" y="2667000"/>
                        </a:cubicBezTo>
                        <a:cubicBezTo>
                          <a:pt x="6064637" y="2679969"/>
                          <a:pt x="5845912" y="2640824"/>
                          <a:pt x="5660402" y="2667000"/>
                        </a:cubicBezTo>
                        <a:cubicBezTo>
                          <a:pt x="5499193" y="2683808"/>
                          <a:pt x="5347885" y="2616754"/>
                          <a:pt x="5133853" y="2667000"/>
                        </a:cubicBezTo>
                        <a:cubicBezTo>
                          <a:pt x="4927852" y="2713017"/>
                          <a:pt x="4726740" y="2658073"/>
                          <a:pt x="4607304" y="2667000"/>
                        </a:cubicBezTo>
                        <a:cubicBezTo>
                          <a:pt x="4494345" y="2628497"/>
                          <a:pt x="4109407" y="2650872"/>
                          <a:pt x="3922791" y="2667000"/>
                        </a:cubicBezTo>
                        <a:cubicBezTo>
                          <a:pt x="3684868" y="2672342"/>
                          <a:pt x="3446181" y="2608329"/>
                          <a:pt x="3317259" y="2667000"/>
                        </a:cubicBezTo>
                        <a:cubicBezTo>
                          <a:pt x="3206766" y="2747853"/>
                          <a:pt x="3037203" y="2647644"/>
                          <a:pt x="2948675" y="2667000"/>
                        </a:cubicBezTo>
                        <a:cubicBezTo>
                          <a:pt x="2852112" y="2668143"/>
                          <a:pt x="2687588" y="2652067"/>
                          <a:pt x="2580091" y="2667000"/>
                        </a:cubicBezTo>
                        <a:cubicBezTo>
                          <a:pt x="2501054" y="2730298"/>
                          <a:pt x="2140559" y="2594911"/>
                          <a:pt x="1895576" y="2667000"/>
                        </a:cubicBezTo>
                        <a:cubicBezTo>
                          <a:pt x="1675171" y="2724035"/>
                          <a:pt x="1346668" y="2617102"/>
                          <a:pt x="1211063" y="2667000"/>
                        </a:cubicBezTo>
                        <a:cubicBezTo>
                          <a:pt x="1073779" y="2703157"/>
                          <a:pt x="1048658" y="2638878"/>
                          <a:pt x="921460" y="2667000"/>
                        </a:cubicBezTo>
                        <a:cubicBezTo>
                          <a:pt x="786134" y="2689803"/>
                          <a:pt x="683836" y="2662881"/>
                          <a:pt x="552876" y="2667000"/>
                        </a:cubicBezTo>
                        <a:cubicBezTo>
                          <a:pt x="431126" y="2667741"/>
                          <a:pt x="183007" y="2600009"/>
                          <a:pt x="0" y="2667000"/>
                        </a:cubicBezTo>
                        <a:cubicBezTo>
                          <a:pt x="-5621" y="2526702"/>
                          <a:pt x="38581" y="2486617"/>
                          <a:pt x="0" y="2366010"/>
                        </a:cubicBezTo>
                        <a:cubicBezTo>
                          <a:pt x="-63293" y="2237680"/>
                          <a:pt x="24322" y="2081444"/>
                          <a:pt x="0" y="1958339"/>
                        </a:cubicBezTo>
                        <a:cubicBezTo>
                          <a:pt x="-6191" y="1798627"/>
                          <a:pt x="23814" y="1767808"/>
                          <a:pt x="0" y="1604009"/>
                        </a:cubicBezTo>
                        <a:cubicBezTo>
                          <a:pt x="-19048" y="1437363"/>
                          <a:pt x="50059" y="1290638"/>
                          <a:pt x="0" y="1169670"/>
                        </a:cubicBezTo>
                        <a:cubicBezTo>
                          <a:pt x="-43807" y="1066075"/>
                          <a:pt x="-13565" y="958009"/>
                          <a:pt x="0" y="842010"/>
                        </a:cubicBezTo>
                        <a:cubicBezTo>
                          <a:pt x="-10967" y="736949"/>
                          <a:pt x="73423" y="637014"/>
                          <a:pt x="0" y="434339"/>
                        </a:cubicBezTo>
                        <a:cubicBezTo>
                          <a:pt x="-70167" y="234432"/>
                          <a:pt x="8237" y="149437"/>
                          <a:pt x="0" y="0"/>
                        </a:cubicBezTo>
                        <a:close/>
                      </a:path>
                    </a:pathLst>
                  </a:custGeom>
                  <ask:type>
                    <ask:lineSketchScribble/>
                  </ask:type>
                </ask:lineSketchStyleProps>
              </a:ext>
            </a:extLst>
          </a:ln>
        </p:spPr>
        <p:style>
          <a:lnRef idx="0">
            <a:scrgbClr r="0" g="0" b="0"/>
          </a:lnRef>
          <a:fillRef idx="0">
            <a:scrgbClr r="0" g="0" b="0"/>
          </a:fillRef>
          <a:effectRef idx="0">
            <a:scrgbClr r="0" g="0" b="0"/>
          </a:effectRef>
          <a:fontRef idx="minor">
            <a:schemeClr val="accent6"/>
          </a:fontRef>
        </p:style>
        <p:txBody>
          <a:bodyPr>
            <a:normAutofit/>
          </a:bodyPr>
          <a:lstStyle/>
          <a:p>
            <a:r>
              <a:rPr lang="en-US" dirty="0" err="1">
                <a:ln w="0"/>
                <a:solidFill>
                  <a:schemeClr val="tx1">
                    <a:lumMod val="95000"/>
                  </a:schemeClr>
                </a:solidFill>
                <a:effectLst>
                  <a:outerShdw blurRad="38100" dist="25400" dir="5400000" algn="ctr" rotWithShape="0">
                    <a:srgbClr val="6E747A">
                      <a:alpha val="43000"/>
                    </a:srgbClr>
                  </a:outerShdw>
                </a:effectLst>
                <a:latin typeface="Sitka Subheading" pitchFamily="2" charset="0"/>
                <a:cs typeface="Times New Roman" panose="02020603050405020304" pitchFamily="18" charset="0"/>
              </a:rPr>
              <a:t>Rockbuster</a:t>
            </a:r>
            <a:r>
              <a:rPr lang="en-US" dirty="0">
                <a:ln w="0"/>
                <a:solidFill>
                  <a:schemeClr val="tx1">
                    <a:lumMod val="95000"/>
                  </a:schemeClr>
                </a:solidFill>
                <a:effectLst>
                  <a:outerShdw blurRad="38100" dist="25400" dir="5400000" algn="ctr" rotWithShape="0">
                    <a:srgbClr val="6E747A">
                      <a:alpha val="43000"/>
                    </a:srgbClr>
                  </a:outerShdw>
                </a:effectLst>
                <a:latin typeface="Sitka Subheading" pitchFamily="2" charset="0"/>
                <a:cs typeface="Times New Roman" panose="02020603050405020304" pitchFamily="18" charset="0"/>
              </a:rPr>
              <a:t> Stealth: Data Analysis Project</a:t>
            </a:r>
          </a:p>
        </p:txBody>
      </p:sp>
      <p:sp>
        <p:nvSpPr>
          <p:cNvPr id="5" name="Subtitle 4"/>
          <p:cNvSpPr>
            <a:spLocks noGrp="1"/>
          </p:cNvSpPr>
          <p:nvPr>
            <p:ph type="subTitle" idx="1"/>
          </p:nvPr>
        </p:nvSpPr>
        <p:spPr>
          <a:xfrm>
            <a:off x="1623587" y="4114800"/>
            <a:ext cx="8735325" cy="2057400"/>
          </a:xfrm>
          <a:custGeom>
            <a:avLst/>
            <a:gdLst>
              <a:gd name="connsiteX0" fmla="*/ 0 w 8735325"/>
              <a:gd name="connsiteY0" fmla="*/ 0 h 2057400"/>
              <a:gd name="connsiteX1" fmla="*/ 407648 w 8735325"/>
              <a:gd name="connsiteY1" fmla="*/ 0 h 2057400"/>
              <a:gd name="connsiteX2" fmla="*/ 1077357 w 8735325"/>
              <a:gd name="connsiteY2" fmla="*/ 0 h 2057400"/>
              <a:gd name="connsiteX3" fmla="*/ 1659712 w 8735325"/>
              <a:gd name="connsiteY3" fmla="*/ 0 h 2057400"/>
              <a:gd name="connsiteX4" fmla="*/ 2067360 w 8735325"/>
              <a:gd name="connsiteY4" fmla="*/ 0 h 2057400"/>
              <a:gd name="connsiteX5" fmla="*/ 2737069 w 8735325"/>
              <a:gd name="connsiteY5" fmla="*/ 0 h 2057400"/>
              <a:gd name="connsiteX6" fmla="*/ 3494130 w 8735325"/>
              <a:gd name="connsiteY6" fmla="*/ 0 h 2057400"/>
              <a:gd name="connsiteX7" fmla="*/ 4163838 w 8735325"/>
              <a:gd name="connsiteY7" fmla="*/ 0 h 2057400"/>
              <a:gd name="connsiteX8" fmla="*/ 4920900 w 8735325"/>
              <a:gd name="connsiteY8" fmla="*/ 0 h 2057400"/>
              <a:gd name="connsiteX9" fmla="*/ 5677961 w 8735325"/>
              <a:gd name="connsiteY9" fmla="*/ 0 h 2057400"/>
              <a:gd name="connsiteX10" fmla="*/ 6347670 w 8735325"/>
              <a:gd name="connsiteY10" fmla="*/ 0 h 2057400"/>
              <a:gd name="connsiteX11" fmla="*/ 7017378 w 8735325"/>
              <a:gd name="connsiteY11" fmla="*/ 0 h 2057400"/>
              <a:gd name="connsiteX12" fmla="*/ 7687086 w 8735325"/>
              <a:gd name="connsiteY12" fmla="*/ 0 h 2057400"/>
              <a:gd name="connsiteX13" fmla="*/ 8007381 w 8735325"/>
              <a:gd name="connsiteY13" fmla="*/ 0 h 2057400"/>
              <a:gd name="connsiteX14" fmla="*/ 8735325 w 8735325"/>
              <a:gd name="connsiteY14" fmla="*/ 0 h 2057400"/>
              <a:gd name="connsiteX15" fmla="*/ 8735325 w 8735325"/>
              <a:gd name="connsiteY15" fmla="*/ 514350 h 2057400"/>
              <a:gd name="connsiteX16" fmla="*/ 8735325 w 8735325"/>
              <a:gd name="connsiteY16" fmla="*/ 1049274 h 2057400"/>
              <a:gd name="connsiteX17" fmla="*/ 8735325 w 8735325"/>
              <a:gd name="connsiteY17" fmla="*/ 1522476 h 2057400"/>
              <a:gd name="connsiteX18" fmla="*/ 8735325 w 8735325"/>
              <a:gd name="connsiteY18" fmla="*/ 2057400 h 2057400"/>
              <a:gd name="connsiteX19" fmla="*/ 8240323 w 8735325"/>
              <a:gd name="connsiteY19" fmla="*/ 2057400 h 2057400"/>
              <a:gd name="connsiteX20" fmla="*/ 7745322 w 8735325"/>
              <a:gd name="connsiteY20" fmla="*/ 2057400 h 2057400"/>
              <a:gd name="connsiteX21" fmla="*/ 7425026 w 8735325"/>
              <a:gd name="connsiteY21" fmla="*/ 2057400 h 2057400"/>
              <a:gd name="connsiteX22" fmla="*/ 7017378 w 8735325"/>
              <a:gd name="connsiteY22" fmla="*/ 2057400 h 2057400"/>
              <a:gd name="connsiteX23" fmla="*/ 6347670 w 8735325"/>
              <a:gd name="connsiteY23" fmla="*/ 2057400 h 2057400"/>
              <a:gd name="connsiteX24" fmla="*/ 6027374 w 8735325"/>
              <a:gd name="connsiteY24" fmla="*/ 2057400 h 2057400"/>
              <a:gd name="connsiteX25" fmla="*/ 5532373 w 8735325"/>
              <a:gd name="connsiteY25" fmla="*/ 2057400 h 2057400"/>
              <a:gd name="connsiteX26" fmla="*/ 5212077 w 8735325"/>
              <a:gd name="connsiteY26" fmla="*/ 2057400 h 2057400"/>
              <a:gd name="connsiteX27" fmla="*/ 4891782 w 8735325"/>
              <a:gd name="connsiteY27" fmla="*/ 2057400 h 2057400"/>
              <a:gd name="connsiteX28" fmla="*/ 4309427 w 8735325"/>
              <a:gd name="connsiteY28" fmla="*/ 2057400 h 2057400"/>
              <a:gd name="connsiteX29" fmla="*/ 3989132 w 8735325"/>
              <a:gd name="connsiteY29" fmla="*/ 2057400 h 2057400"/>
              <a:gd name="connsiteX30" fmla="*/ 3581483 w 8735325"/>
              <a:gd name="connsiteY30" fmla="*/ 2057400 h 2057400"/>
              <a:gd name="connsiteX31" fmla="*/ 2824422 w 8735325"/>
              <a:gd name="connsiteY31" fmla="*/ 2057400 h 2057400"/>
              <a:gd name="connsiteX32" fmla="*/ 2242067 w 8735325"/>
              <a:gd name="connsiteY32" fmla="*/ 2057400 h 2057400"/>
              <a:gd name="connsiteX33" fmla="*/ 1834418 w 8735325"/>
              <a:gd name="connsiteY33" fmla="*/ 2057400 h 2057400"/>
              <a:gd name="connsiteX34" fmla="*/ 1514123 w 8735325"/>
              <a:gd name="connsiteY34" fmla="*/ 2057400 h 2057400"/>
              <a:gd name="connsiteX35" fmla="*/ 1193828 w 8735325"/>
              <a:gd name="connsiteY35" fmla="*/ 2057400 h 2057400"/>
              <a:gd name="connsiteX36" fmla="*/ 873533 w 8735325"/>
              <a:gd name="connsiteY36" fmla="*/ 2057400 h 2057400"/>
              <a:gd name="connsiteX37" fmla="*/ 0 w 8735325"/>
              <a:gd name="connsiteY37" fmla="*/ 2057400 h 2057400"/>
              <a:gd name="connsiteX38" fmla="*/ 0 w 8735325"/>
              <a:gd name="connsiteY38" fmla="*/ 1543050 h 2057400"/>
              <a:gd name="connsiteX39" fmla="*/ 0 w 8735325"/>
              <a:gd name="connsiteY39" fmla="*/ 1069848 h 2057400"/>
              <a:gd name="connsiteX40" fmla="*/ 0 w 8735325"/>
              <a:gd name="connsiteY40" fmla="*/ 534924 h 2057400"/>
              <a:gd name="connsiteX41" fmla="*/ 0 w 8735325"/>
              <a:gd name="connsiteY41" fmla="*/ 0 h 205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735325" h="2057400" fill="none" extrusionOk="0">
                <a:moveTo>
                  <a:pt x="0" y="0"/>
                </a:moveTo>
                <a:cubicBezTo>
                  <a:pt x="106635" y="-20399"/>
                  <a:pt x="259971" y="6439"/>
                  <a:pt x="407648" y="0"/>
                </a:cubicBezTo>
                <a:cubicBezTo>
                  <a:pt x="555325" y="-6439"/>
                  <a:pt x="821574" y="13673"/>
                  <a:pt x="1077357" y="0"/>
                </a:cubicBezTo>
                <a:cubicBezTo>
                  <a:pt x="1333140" y="-13673"/>
                  <a:pt x="1419838" y="25987"/>
                  <a:pt x="1659712" y="0"/>
                </a:cubicBezTo>
                <a:cubicBezTo>
                  <a:pt x="1899586" y="-25987"/>
                  <a:pt x="1904621" y="40547"/>
                  <a:pt x="2067360" y="0"/>
                </a:cubicBezTo>
                <a:cubicBezTo>
                  <a:pt x="2230099" y="-40547"/>
                  <a:pt x="2403034" y="73561"/>
                  <a:pt x="2737069" y="0"/>
                </a:cubicBezTo>
                <a:cubicBezTo>
                  <a:pt x="3071104" y="-73561"/>
                  <a:pt x="3220972" y="56717"/>
                  <a:pt x="3494130" y="0"/>
                </a:cubicBezTo>
                <a:cubicBezTo>
                  <a:pt x="3767288" y="-56717"/>
                  <a:pt x="3916419" y="40924"/>
                  <a:pt x="4163838" y="0"/>
                </a:cubicBezTo>
                <a:cubicBezTo>
                  <a:pt x="4411257" y="-40924"/>
                  <a:pt x="4620938" y="89618"/>
                  <a:pt x="4920900" y="0"/>
                </a:cubicBezTo>
                <a:cubicBezTo>
                  <a:pt x="5220862" y="-89618"/>
                  <a:pt x="5524058" y="75921"/>
                  <a:pt x="5677961" y="0"/>
                </a:cubicBezTo>
                <a:cubicBezTo>
                  <a:pt x="5831864" y="-75921"/>
                  <a:pt x="6033722" y="198"/>
                  <a:pt x="6347670" y="0"/>
                </a:cubicBezTo>
                <a:cubicBezTo>
                  <a:pt x="6661618" y="-198"/>
                  <a:pt x="6874589" y="4198"/>
                  <a:pt x="7017378" y="0"/>
                </a:cubicBezTo>
                <a:cubicBezTo>
                  <a:pt x="7160167" y="-4198"/>
                  <a:pt x="7522549" y="51717"/>
                  <a:pt x="7687086" y="0"/>
                </a:cubicBezTo>
                <a:cubicBezTo>
                  <a:pt x="7851623" y="-51717"/>
                  <a:pt x="7929377" y="14159"/>
                  <a:pt x="8007381" y="0"/>
                </a:cubicBezTo>
                <a:cubicBezTo>
                  <a:pt x="8085386" y="-14159"/>
                  <a:pt x="8500639" y="78479"/>
                  <a:pt x="8735325" y="0"/>
                </a:cubicBezTo>
                <a:cubicBezTo>
                  <a:pt x="8789111" y="169937"/>
                  <a:pt x="8705383" y="286804"/>
                  <a:pt x="8735325" y="514350"/>
                </a:cubicBezTo>
                <a:cubicBezTo>
                  <a:pt x="8765267" y="741896"/>
                  <a:pt x="8684296" y="891680"/>
                  <a:pt x="8735325" y="1049274"/>
                </a:cubicBezTo>
                <a:cubicBezTo>
                  <a:pt x="8786354" y="1206868"/>
                  <a:pt x="8731124" y="1297894"/>
                  <a:pt x="8735325" y="1522476"/>
                </a:cubicBezTo>
                <a:cubicBezTo>
                  <a:pt x="8739526" y="1747058"/>
                  <a:pt x="8677149" y="1943021"/>
                  <a:pt x="8735325" y="2057400"/>
                </a:cubicBezTo>
                <a:cubicBezTo>
                  <a:pt x="8586193" y="2105963"/>
                  <a:pt x="8447875" y="2031318"/>
                  <a:pt x="8240323" y="2057400"/>
                </a:cubicBezTo>
                <a:cubicBezTo>
                  <a:pt x="8032771" y="2083482"/>
                  <a:pt x="7988524" y="2002900"/>
                  <a:pt x="7745322" y="2057400"/>
                </a:cubicBezTo>
                <a:cubicBezTo>
                  <a:pt x="7502120" y="2111900"/>
                  <a:pt x="7580606" y="2022170"/>
                  <a:pt x="7425026" y="2057400"/>
                </a:cubicBezTo>
                <a:cubicBezTo>
                  <a:pt x="7269446" y="2092630"/>
                  <a:pt x="7205506" y="2026131"/>
                  <a:pt x="7017378" y="2057400"/>
                </a:cubicBezTo>
                <a:cubicBezTo>
                  <a:pt x="6829250" y="2088669"/>
                  <a:pt x="6608680" y="2040322"/>
                  <a:pt x="6347670" y="2057400"/>
                </a:cubicBezTo>
                <a:cubicBezTo>
                  <a:pt x="6086660" y="2074478"/>
                  <a:pt x="6109771" y="2038016"/>
                  <a:pt x="6027374" y="2057400"/>
                </a:cubicBezTo>
                <a:cubicBezTo>
                  <a:pt x="5944977" y="2076784"/>
                  <a:pt x="5670388" y="2054507"/>
                  <a:pt x="5532373" y="2057400"/>
                </a:cubicBezTo>
                <a:cubicBezTo>
                  <a:pt x="5394358" y="2060293"/>
                  <a:pt x="5366087" y="2051818"/>
                  <a:pt x="5212077" y="2057400"/>
                </a:cubicBezTo>
                <a:cubicBezTo>
                  <a:pt x="5058067" y="2062982"/>
                  <a:pt x="4986546" y="2030003"/>
                  <a:pt x="4891782" y="2057400"/>
                </a:cubicBezTo>
                <a:cubicBezTo>
                  <a:pt x="4797018" y="2084797"/>
                  <a:pt x="4472379" y="1990131"/>
                  <a:pt x="4309427" y="2057400"/>
                </a:cubicBezTo>
                <a:cubicBezTo>
                  <a:pt x="4146476" y="2124669"/>
                  <a:pt x="4064089" y="2046846"/>
                  <a:pt x="3989132" y="2057400"/>
                </a:cubicBezTo>
                <a:cubicBezTo>
                  <a:pt x="3914175" y="2067954"/>
                  <a:pt x="3740442" y="2036313"/>
                  <a:pt x="3581483" y="2057400"/>
                </a:cubicBezTo>
                <a:cubicBezTo>
                  <a:pt x="3422524" y="2078487"/>
                  <a:pt x="3165631" y="2043971"/>
                  <a:pt x="2824422" y="2057400"/>
                </a:cubicBezTo>
                <a:cubicBezTo>
                  <a:pt x="2483213" y="2070829"/>
                  <a:pt x="2427872" y="2017583"/>
                  <a:pt x="2242067" y="2057400"/>
                </a:cubicBezTo>
                <a:cubicBezTo>
                  <a:pt x="2056262" y="2097217"/>
                  <a:pt x="1963519" y="2027789"/>
                  <a:pt x="1834418" y="2057400"/>
                </a:cubicBezTo>
                <a:cubicBezTo>
                  <a:pt x="1705317" y="2087011"/>
                  <a:pt x="1660900" y="2026737"/>
                  <a:pt x="1514123" y="2057400"/>
                </a:cubicBezTo>
                <a:cubicBezTo>
                  <a:pt x="1367347" y="2088063"/>
                  <a:pt x="1313602" y="2026501"/>
                  <a:pt x="1193828" y="2057400"/>
                </a:cubicBezTo>
                <a:cubicBezTo>
                  <a:pt x="1074055" y="2088299"/>
                  <a:pt x="1012173" y="2024426"/>
                  <a:pt x="873533" y="2057400"/>
                </a:cubicBezTo>
                <a:cubicBezTo>
                  <a:pt x="734893" y="2090374"/>
                  <a:pt x="375795" y="1990943"/>
                  <a:pt x="0" y="2057400"/>
                </a:cubicBezTo>
                <a:cubicBezTo>
                  <a:pt x="-3210" y="1808460"/>
                  <a:pt x="17913" y="1709856"/>
                  <a:pt x="0" y="1543050"/>
                </a:cubicBezTo>
                <a:cubicBezTo>
                  <a:pt x="-17913" y="1376244"/>
                  <a:pt x="31633" y="1186014"/>
                  <a:pt x="0" y="1069848"/>
                </a:cubicBezTo>
                <a:cubicBezTo>
                  <a:pt x="-31633" y="953682"/>
                  <a:pt x="13616" y="706091"/>
                  <a:pt x="0" y="534924"/>
                </a:cubicBezTo>
                <a:cubicBezTo>
                  <a:pt x="-13616" y="363757"/>
                  <a:pt x="8534" y="108528"/>
                  <a:pt x="0" y="0"/>
                </a:cubicBezTo>
                <a:close/>
              </a:path>
              <a:path w="8735325" h="2057400" stroke="0" extrusionOk="0">
                <a:moveTo>
                  <a:pt x="0" y="0"/>
                </a:moveTo>
                <a:cubicBezTo>
                  <a:pt x="127473" y="-42042"/>
                  <a:pt x="256441" y="1557"/>
                  <a:pt x="407648" y="0"/>
                </a:cubicBezTo>
                <a:cubicBezTo>
                  <a:pt x="558855" y="-1557"/>
                  <a:pt x="598879" y="8357"/>
                  <a:pt x="727944" y="0"/>
                </a:cubicBezTo>
                <a:cubicBezTo>
                  <a:pt x="857009" y="-8357"/>
                  <a:pt x="987098" y="11781"/>
                  <a:pt x="1135592" y="0"/>
                </a:cubicBezTo>
                <a:cubicBezTo>
                  <a:pt x="1284086" y="-11781"/>
                  <a:pt x="1721425" y="10521"/>
                  <a:pt x="1892654" y="0"/>
                </a:cubicBezTo>
                <a:cubicBezTo>
                  <a:pt x="2063883" y="-10521"/>
                  <a:pt x="2325320" y="2176"/>
                  <a:pt x="2562362" y="0"/>
                </a:cubicBezTo>
                <a:cubicBezTo>
                  <a:pt x="2799404" y="-2176"/>
                  <a:pt x="2788847" y="26806"/>
                  <a:pt x="2882657" y="0"/>
                </a:cubicBezTo>
                <a:cubicBezTo>
                  <a:pt x="2976468" y="-26806"/>
                  <a:pt x="3322287" y="11421"/>
                  <a:pt x="3465012" y="0"/>
                </a:cubicBezTo>
                <a:cubicBezTo>
                  <a:pt x="3607738" y="-11421"/>
                  <a:pt x="3700314" y="14287"/>
                  <a:pt x="3785308" y="0"/>
                </a:cubicBezTo>
                <a:cubicBezTo>
                  <a:pt x="3870302" y="-14287"/>
                  <a:pt x="4155785" y="64026"/>
                  <a:pt x="4455016" y="0"/>
                </a:cubicBezTo>
                <a:cubicBezTo>
                  <a:pt x="4754247" y="-64026"/>
                  <a:pt x="4724617" y="19251"/>
                  <a:pt x="4950018" y="0"/>
                </a:cubicBezTo>
                <a:cubicBezTo>
                  <a:pt x="5175419" y="-19251"/>
                  <a:pt x="5252218" y="39130"/>
                  <a:pt x="5532373" y="0"/>
                </a:cubicBezTo>
                <a:cubicBezTo>
                  <a:pt x="5812528" y="-39130"/>
                  <a:pt x="5747806" y="19580"/>
                  <a:pt x="5852668" y="0"/>
                </a:cubicBezTo>
                <a:cubicBezTo>
                  <a:pt x="5957530" y="-19580"/>
                  <a:pt x="6211928" y="52305"/>
                  <a:pt x="6347669" y="0"/>
                </a:cubicBezTo>
                <a:cubicBezTo>
                  <a:pt x="6483410" y="-52305"/>
                  <a:pt x="6610860" y="23575"/>
                  <a:pt x="6755318" y="0"/>
                </a:cubicBezTo>
                <a:cubicBezTo>
                  <a:pt x="6899776" y="-23575"/>
                  <a:pt x="7119334" y="14017"/>
                  <a:pt x="7337673" y="0"/>
                </a:cubicBezTo>
                <a:cubicBezTo>
                  <a:pt x="7556013" y="-14017"/>
                  <a:pt x="7769488" y="65737"/>
                  <a:pt x="8094734" y="0"/>
                </a:cubicBezTo>
                <a:cubicBezTo>
                  <a:pt x="8419980" y="-65737"/>
                  <a:pt x="8535308" y="74315"/>
                  <a:pt x="8735325" y="0"/>
                </a:cubicBezTo>
                <a:cubicBezTo>
                  <a:pt x="8786898" y="237986"/>
                  <a:pt x="8730601" y="314553"/>
                  <a:pt x="8735325" y="493776"/>
                </a:cubicBezTo>
                <a:cubicBezTo>
                  <a:pt x="8740049" y="672999"/>
                  <a:pt x="8715440" y="855400"/>
                  <a:pt x="8735325" y="946404"/>
                </a:cubicBezTo>
                <a:cubicBezTo>
                  <a:pt x="8755210" y="1037408"/>
                  <a:pt x="8684633" y="1202135"/>
                  <a:pt x="8735325" y="1440180"/>
                </a:cubicBezTo>
                <a:cubicBezTo>
                  <a:pt x="8786017" y="1678225"/>
                  <a:pt x="8692177" y="1797595"/>
                  <a:pt x="8735325" y="2057400"/>
                </a:cubicBezTo>
                <a:cubicBezTo>
                  <a:pt x="8593031" y="2067878"/>
                  <a:pt x="8390160" y="2042213"/>
                  <a:pt x="8240323" y="2057400"/>
                </a:cubicBezTo>
                <a:cubicBezTo>
                  <a:pt x="8090486" y="2072587"/>
                  <a:pt x="7987648" y="2055242"/>
                  <a:pt x="7920028" y="2057400"/>
                </a:cubicBezTo>
                <a:cubicBezTo>
                  <a:pt x="7852409" y="2059558"/>
                  <a:pt x="7725280" y="2045591"/>
                  <a:pt x="7599733" y="2057400"/>
                </a:cubicBezTo>
                <a:cubicBezTo>
                  <a:pt x="7474187" y="2069209"/>
                  <a:pt x="7136400" y="2047392"/>
                  <a:pt x="6930025" y="2057400"/>
                </a:cubicBezTo>
                <a:cubicBezTo>
                  <a:pt x="6723650" y="2067408"/>
                  <a:pt x="6612991" y="2036140"/>
                  <a:pt x="6522376" y="2057400"/>
                </a:cubicBezTo>
                <a:cubicBezTo>
                  <a:pt x="6431761" y="2078660"/>
                  <a:pt x="6306586" y="2014296"/>
                  <a:pt x="6114728" y="2057400"/>
                </a:cubicBezTo>
                <a:cubicBezTo>
                  <a:pt x="5922870" y="2100504"/>
                  <a:pt x="5746132" y="2041863"/>
                  <a:pt x="5619726" y="2057400"/>
                </a:cubicBezTo>
                <a:cubicBezTo>
                  <a:pt x="5493320" y="2072937"/>
                  <a:pt x="5097730" y="2051668"/>
                  <a:pt x="4950018" y="2057400"/>
                </a:cubicBezTo>
                <a:cubicBezTo>
                  <a:pt x="4802306" y="2063132"/>
                  <a:pt x="4489769" y="2035040"/>
                  <a:pt x="4367663" y="2057400"/>
                </a:cubicBezTo>
                <a:cubicBezTo>
                  <a:pt x="4245558" y="2079760"/>
                  <a:pt x="4197588" y="2051784"/>
                  <a:pt x="4047367" y="2057400"/>
                </a:cubicBezTo>
                <a:cubicBezTo>
                  <a:pt x="3897146" y="2063016"/>
                  <a:pt x="3777964" y="2022432"/>
                  <a:pt x="3552366" y="2057400"/>
                </a:cubicBezTo>
                <a:cubicBezTo>
                  <a:pt x="3326768" y="2092368"/>
                  <a:pt x="3339481" y="2016830"/>
                  <a:pt x="3144717" y="2057400"/>
                </a:cubicBezTo>
                <a:cubicBezTo>
                  <a:pt x="2949953" y="2097970"/>
                  <a:pt x="2752926" y="2011725"/>
                  <a:pt x="2475009" y="2057400"/>
                </a:cubicBezTo>
                <a:cubicBezTo>
                  <a:pt x="2197092" y="2103075"/>
                  <a:pt x="1966461" y="2028216"/>
                  <a:pt x="1805301" y="2057400"/>
                </a:cubicBezTo>
                <a:cubicBezTo>
                  <a:pt x="1644141" y="2086584"/>
                  <a:pt x="1382545" y="2029756"/>
                  <a:pt x="1222946" y="2057400"/>
                </a:cubicBezTo>
                <a:cubicBezTo>
                  <a:pt x="1063348" y="2085044"/>
                  <a:pt x="991112" y="2042917"/>
                  <a:pt x="815297" y="2057400"/>
                </a:cubicBezTo>
                <a:cubicBezTo>
                  <a:pt x="639482" y="2071883"/>
                  <a:pt x="391097" y="2014235"/>
                  <a:pt x="0" y="2057400"/>
                </a:cubicBezTo>
                <a:cubicBezTo>
                  <a:pt x="-24775" y="1862628"/>
                  <a:pt x="51910" y="1714574"/>
                  <a:pt x="0" y="1501902"/>
                </a:cubicBezTo>
                <a:cubicBezTo>
                  <a:pt x="-51910" y="1289230"/>
                  <a:pt x="47352" y="1108667"/>
                  <a:pt x="0" y="1008126"/>
                </a:cubicBezTo>
                <a:cubicBezTo>
                  <a:pt x="-47352" y="907585"/>
                  <a:pt x="37711" y="649680"/>
                  <a:pt x="0" y="493776"/>
                </a:cubicBezTo>
                <a:cubicBezTo>
                  <a:pt x="-37711" y="337872"/>
                  <a:pt x="16989" y="165559"/>
                  <a:pt x="0" y="0"/>
                </a:cubicBezTo>
                <a:close/>
              </a:path>
            </a:pathLst>
          </a:custGeom>
          <a:solidFill>
            <a:schemeClr val="bg2">
              <a:lumMod val="20000"/>
              <a:lumOff val="80000"/>
              <a:alpha val="35000"/>
            </a:schemeClr>
          </a:solidFill>
          <a:ln>
            <a:solidFill>
              <a:schemeClr val="accent1">
                <a:lumMod val="50000"/>
              </a:schemeClr>
            </a:solidFill>
            <a:extLst>
              <a:ext uri="{C807C97D-BFC1-408E-A445-0C87EB9F89A2}">
                <ask:lineSketchStyleProps xmlns:ask="http://schemas.microsoft.com/office/drawing/2018/sketchyshapes" sd="113143409">
                  <ask:type>
                    <ask:lineSketchScribble/>
                  </ask:type>
                </ask:lineSketchStyleProps>
              </a:ext>
            </a:extLst>
          </a:ln>
        </p:spPr>
        <p:txBody>
          <a:bodyPr>
            <a:normAutofit/>
          </a:bodyPr>
          <a:lstStyle/>
          <a:p>
            <a:endParaRPr lang="en-US" b="1" dirty="0">
              <a:solidFill>
                <a:schemeClr val="tx1">
                  <a:lumMod val="95000"/>
                </a:schemeClr>
              </a:solidFill>
              <a:latin typeface="Times New Roman" panose="02020603050405020304" pitchFamily="18" charset="0"/>
              <a:cs typeface="Times New Roman" panose="02020603050405020304" pitchFamily="18" charset="0"/>
            </a:endParaRPr>
          </a:p>
          <a:p>
            <a:endParaRPr lang="en-US" b="1" dirty="0">
              <a:solidFill>
                <a:schemeClr val="tx1">
                  <a:lumMod val="95000"/>
                </a:schemeClr>
              </a:solidFill>
              <a:latin typeface="Sitka Subheading" pitchFamily="2" charset="0"/>
              <a:cs typeface="Times New Roman" panose="02020603050405020304" pitchFamily="18" charset="0"/>
            </a:endParaRPr>
          </a:p>
          <a:p>
            <a:r>
              <a:rPr lang="en-US" b="1" dirty="0">
                <a:solidFill>
                  <a:schemeClr val="tx1">
                    <a:lumMod val="95000"/>
                  </a:schemeClr>
                </a:solidFill>
                <a:latin typeface="Sitka Subheading" pitchFamily="2" charset="0"/>
                <a:cs typeface="Times New Roman" panose="02020603050405020304" pitchFamily="18" charset="0"/>
              </a:rPr>
              <a:t>Zahid </a:t>
            </a:r>
            <a:r>
              <a:rPr lang="en-US" b="1" dirty="0" err="1">
                <a:solidFill>
                  <a:schemeClr val="tx1">
                    <a:lumMod val="95000"/>
                  </a:schemeClr>
                </a:solidFill>
                <a:latin typeface="Sitka Subheading" pitchFamily="2" charset="0"/>
                <a:cs typeface="Times New Roman" panose="02020603050405020304" pitchFamily="18" charset="0"/>
              </a:rPr>
              <a:t>Niloy</a:t>
            </a:r>
            <a:endParaRPr lang="en-US" b="1" dirty="0">
              <a:solidFill>
                <a:schemeClr val="tx1">
                  <a:lumMod val="95000"/>
                </a:schemeClr>
              </a:solidFill>
              <a:latin typeface="Sitka Subheading" pitchFamily="2" charset="0"/>
              <a:cs typeface="Times New Roman" panose="02020603050405020304" pitchFamily="18" charset="0"/>
            </a:endParaRP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2"/>
                                        </p:tgtEl>
                                        <p:attrNameLst>
                                          <p:attrName>stroke.color</p:attrName>
                                        </p:attrNameLst>
                                      </p:cBhvr>
                                      <p:to>
                                        <a:schemeClr val="accent2"/>
                                      </p:to>
                                    </p:animClr>
                                    <p:set>
                                      <p:cBhvr>
                                        <p:cTn id="7" dur="2000" fill="hold"/>
                                        <p:tgtEl>
                                          <p:spTgt spid="2"/>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34" presetClass="emph" presetSubtype="0" fill="hold" grpId="0" nodeType="clickEffect">
                                  <p:stCondLst>
                                    <p:cond delay="0"/>
                                  </p:stCondLst>
                                  <p:iterate type="lt">
                                    <p:tmPct val="10000"/>
                                  </p:iterate>
                                  <p:childTnLst>
                                    <p:animMotion origin="layout" path="M 3.77182E-6 -7.40741E-7 L 3.77182E-6 -0.07222 " pathEditMode="relative" rAng="0" ptsTypes="AA">
                                      <p:cBhvr>
                                        <p:cTn id="11" dur="250" accel="50000" decel="50000" autoRev="1" fill="hold">
                                          <p:stCondLst>
                                            <p:cond delay="0"/>
                                          </p:stCondLst>
                                        </p:cTn>
                                        <p:tgtEl>
                                          <p:spTgt spid="5">
                                            <p:txEl>
                                              <p:pRg st="2" end="2"/>
                                            </p:txEl>
                                          </p:spTgt>
                                        </p:tgtEl>
                                        <p:attrNameLst>
                                          <p:attrName>ppt_x</p:attrName>
                                          <p:attrName>ppt_y</p:attrName>
                                        </p:attrNameLst>
                                      </p:cBhvr>
                                      <p:rCtr x="0" y="-3611"/>
                                    </p:animMotion>
                                    <p:animRot by="1500000">
                                      <p:cBhvr>
                                        <p:cTn id="12" dur="125" fill="hold">
                                          <p:stCondLst>
                                            <p:cond delay="0"/>
                                          </p:stCondLst>
                                        </p:cTn>
                                        <p:tgtEl>
                                          <p:spTgt spid="5">
                                            <p:txEl>
                                              <p:pRg st="2" end="2"/>
                                            </p:txEl>
                                          </p:spTgt>
                                        </p:tgtEl>
                                        <p:attrNameLst>
                                          <p:attrName>r</p:attrName>
                                        </p:attrNameLst>
                                      </p:cBhvr>
                                    </p:animRot>
                                    <p:animRot by="-1500000">
                                      <p:cBhvr>
                                        <p:cTn id="13" dur="125" fill="hold">
                                          <p:stCondLst>
                                            <p:cond delay="125"/>
                                          </p:stCondLst>
                                        </p:cTn>
                                        <p:tgtEl>
                                          <p:spTgt spid="5">
                                            <p:txEl>
                                              <p:pRg st="2" end="2"/>
                                            </p:txEl>
                                          </p:spTgt>
                                        </p:tgtEl>
                                        <p:attrNameLst>
                                          <p:attrName>r</p:attrName>
                                        </p:attrNameLst>
                                      </p:cBhvr>
                                    </p:animRot>
                                    <p:animRot by="-1500000">
                                      <p:cBhvr>
                                        <p:cTn id="14" dur="125" fill="hold">
                                          <p:stCondLst>
                                            <p:cond delay="250"/>
                                          </p:stCondLst>
                                        </p:cTn>
                                        <p:tgtEl>
                                          <p:spTgt spid="5">
                                            <p:txEl>
                                              <p:pRg st="2" end="2"/>
                                            </p:txEl>
                                          </p:spTgt>
                                        </p:tgtEl>
                                        <p:attrNameLst>
                                          <p:attrName>r</p:attrName>
                                        </p:attrNameLst>
                                      </p:cBhvr>
                                    </p:animRot>
                                    <p:animRot by="1500000">
                                      <p:cBhvr>
                                        <p:cTn id="15" dur="125" fill="hold">
                                          <p:stCondLst>
                                            <p:cond delay="375"/>
                                          </p:stCondLst>
                                        </p:cTn>
                                        <p:tgtEl>
                                          <p:spTgt spid="5">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94BD7D-089D-0842-E5E3-418836FFC3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D5D424-A622-2E63-1A85-CF9A6B56E4F6}"/>
              </a:ext>
            </a:extLst>
          </p:cNvPr>
          <p:cNvSpPr>
            <a:spLocks noGrp="1"/>
          </p:cNvSpPr>
          <p:nvPr>
            <p:ph type="title"/>
          </p:nvPr>
        </p:nvSpPr>
        <p:spPr>
          <a:custGeom>
            <a:avLst/>
            <a:gdLst>
              <a:gd name="connsiteX0" fmla="*/ 0 w 10360501"/>
              <a:gd name="connsiteY0" fmla="*/ 0 h 1223963"/>
              <a:gd name="connsiteX1" fmla="*/ 782793 w 10360501"/>
              <a:gd name="connsiteY1" fmla="*/ 0 h 1223963"/>
              <a:gd name="connsiteX2" fmla="*/ 1565587 w 10360501"/>
              <a:gd name="connsiteY2" fmla="*/ 0 h 1223963"/>
              <a:gd name="connsiteX3" fmla="*/ 1830355 w 10360501"/>
              <a:gd name="connsiteY3" fmla="*/ 0 h 1223963"/>
              <a:gd name="connsiteX4" fmla="*/ 2509544 w 10360501"/>
              <a:gd name="connsiteY4" fmla="*/ 0 h 1223963"/>
              <a:gd name="connsiteX5" fmla="*/ 2877917 w 10360501"/>
              <a:gd name="connsiteY5" fmla="*/ 0 h 1223963"/>
              <a:gd name="connsiteX6" fmla="*/ 3142685 w 10360501"/>
              <a:gd name="connsiteY6" fmla="*/ 0 h 1223963"/>
              <a:gd name="connsiteX7" fmla="*/ 3821874 w 10360501"/>
              <a:gd name="connsiteY7" fmla="*/ 0 h 1223963"/>
              <a:gd name="connsiteX8" fmla="*/ 4604667 w 10360501"/>
              <a:gd name="connsiteY8" fmla="*/ 0 h 1223963"/>
              <a:gd name="connsiteX9" fmla="*/ 5283856 w 10360501"/>
              <a:gd name="connsiteY9" fmla="*/ 0 h 1223963"/>
              <a:gd name="connsiteX10" fmla="*/ 5548624 w 10360501"/>
              <a:gd name="connsiteY10" fmla="*/ 0 h 1223963"/>
              <a:gd name="connsiteX11" fmla="*/ 5813392 w 10360501"/>
              <a:gd name="connsiteY11" fmla="*/ 0 h 1223963"/>
              <a:gd name="connsiteX12" fmla="*/ 6285371 w 10360501"/>
              <a:gd name="connsiteY12" fmla="*/ 0 h 1223963"/>
              <a:gd name="connsiteX13" fmla="*/ 6964559 w 10360501"/>
              <a:gd name="connsiteY13" fmla="*/ 0 h 1223963"/>
              <a:gd name="connsiteX14" fmla="*/ 7229327 w 10360501"/>
              <a:gd name="connsiteY14" fmla="*/ 0 h 1223963"/>
              <a:gd name="connsiteX15" fmla="*/ 8012121 w 10360501"/>
              <a:gd name="connsiteY15" fmla="*/ 0 h 1223963"/>
              <a:gd name="connsiteX16" fmla="*/ 8587704 w 10360501"/>
              <a:gd name="connsiteY16" fmla="*/ 0 h 1223963"/>
              <a:gd name="connsiteX17" fmla="*/ 9163288 w 10360501"/>
              <a:gd name="connsiteY17" fmla="*/ 0 h 1223963"/>
              <a:gd name="connsiteX18" fmla="*/ 9531661 w 10360501"/>
              <a:gd name="connsiteY18" fmla="*/ 0 h 1223963"/>
              <a:gd name="connsiteX19" fmla="*/ 9796429 w 10360501"/>
              <a:gd name="connsiteY19" fmla="*/ 0 h 1223963"/>
              <a:gd name="connsiteX20" fmla="*/ 10360501 w 10360501"/>
              <a:gd name="connsiteY20" fmla="*/ 0 h 1223963"/>
              <a:gd name="connsiteX21" fmla="*/ 10360501 w 10360501"/>
              <a:gd name="connsiteY21" fmla="*/ 407988 h 1223963"/>
              <a:gd name="connsiteX22" fmla="*/ 10360501 w 10360501"/>
              <a:gd name="connsiteY22" fmla="*/ 791496 h 1223963"/>
              <a:gd name="connsiteX23" fmla="*/ 10360501 w 10360501"/>
              <a:gd name="connsiteY23" fmla="*/ 1223963 h 1223963"/>
              <a:gd name="connsiteX24" fmla="*/ 9992128 w 10360501"/>
              <a:gd name="connsiteY24" fmla="*/ 1223963 h 1223963"/>
              <a:gd name="connsiteX25" fmla="*/ 9416544 w 10360501"/>
              <a:gd name="connsiteY25" fmla="*/ 1223963 h 1223963"/>
              <a:gd name="connsiteX26" fmla="*/ 8840961 w 10360501"/>
              <a:gd name="connsiteY26" fmla="*/ 1223963 h 1223963"/>
              <a:gd name="connsiteX27" fmla="*/ 8058167 w 10360501"/>
              <a:gd name="connsiteY27" fmla="*/ 1223963 h 1223963"/>
              <a:gd name="connsiteX28" fmla="*/ 7586189 w 10360501"/>
              <a:gd name="connsiteY28" fmla="*/ 1223963 h 1223963"/>
              <a:gd name="connsiteX29" fmla="*/ 7321421 w 10360501"/>
              <a:gd name="connsiteY29" fmla="*/ 1223963 h 1223963"/>
              <a:gd name="connsiteX30" fmla="*/ 6745837 w 10360501"/>
              <a:gd name="connsiteY30" fmla="*/ 1223963 h 1223963"/>
              <a:gd name="connsiteX31" fmla="*/ 5963044 w 10360501"/>
              <a:gd name="connsiteY31" fmla="*/ 1223963 h 1223963"/>
              <a:gd name="connsiteX32" fmla="*/ 5594671 w 10360501"/>
              <a:gd name="connsiteY32" fmla="*/ 1223963 h 1223963"/>
              <a:gd name="connsiteX33" fmla="*/ 5019087 w 10360501"/>
              <a:gd name="connsiteY33" fmla="*/ 1223963 h 1223963"/>
              <a:gd name="connsiteX34" fmla="*/ 4754319 w 10360501"/>
              <a:gd name="connsiteY34" fmla="*/ 1223963 h 1223963"/>
              <a:gd name="connsiteX35" fmla="*/ 4075130 w 10360501"/>
              <a:gd name="connsiteY35" fmla="*/ 1223963 h 1223963"/>
              <a:gd name="connsiteX36" fmla="*/ 3603152 w 10360501"/>
              <a:gd name="connsiteY36" fmla="*/ 1223963 h 1223963"/>
              <a:gd name="connsiteX37" fmla="*/ 3234779 w 10360501"/>
              <a:gd name="connsiteY37" fmla="*/ 1223963 h 1223963"/>
              <a:gd name="connsiteX38" fmla="*/ 2762800 w 10360501"/>
              <a:gd name="connsiteY38" fmla="*/ 1223963 h 1223963"/>
              <a:gd name="connsiteX39" fmla="*/ 2187217 w 10360501"/>
              <a:gd name="connsiteY39" fmla="*/ 1223963 h 1223963"/>
              <a:gd name="connsiteX40" fmla="*/ 1818844 w 10360501"/>
              <a:gd name="connsiteY40" fmla="*/ 1223963 h 1223963"/>
              <a:gd name="connsiteX41" fmla="*/ 1139655 w 10360501"/>
              <a:gd name="connsiteY41" fmla="*/ 1223963 h 1223963"/>
              <a:gd name="connsiteX42" fmla="*/ 667677 w 10360501"/>
              <a:gd name="connsiteY42" fmla="*/ 1223963 h 1223963"/>
              <a:gd name="connsiteX43" fmla="*/ 0 w 10360501"/>
              <a:gd name="connsiteY43" fmla="*/ 1223963 h 1223963"/>
              <a:gd name="connsiteX44" fmla="*/ 0 w 10360501"/>
              <a:gd name="connsiteY44" fmla="*/ 840455 h 1223963"/>
              <a:gd name="connsiteX45" fmla="*/ 0 w 10360501"/>
              <a:gd name="connsiteY45" fmla="*/ 407988 h 1223963"/>
              <a:gd name="connsiteX46" fmla="*/ 0 w 10360501"/>
              <a:gd name="connsiteY46" fmla="*/ 0 h 1223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360501" h="1223963" fill="none" extrusionOk="0">
                <a:moveTo>
                  <a:pt x="0" y="0"/>
                </a:moveTo>
                <a:cubicBezTo>
                  <a:pt x="219638" y="-30438"/>
                  <a:pt x="508464" y="29686"/>
                  <a:pt x="782793" y="0"/>
                </a:cubicBezTo>
                <a:cubicBezTo>
                  <a:pt x="1057122" y="-29686"/>
                  <a:pt x="1206931" y="92015"/>
                  <a:pt x="1565587" y="0"/>
                </a:cubicBezTo>
                <a:cubicBezTo>
                  <a:pt x="1924243" y="-92015"/>
                  <a:pt x="1722829" y="26202"/>
                  <a:pt x="1830355" y="0"/>
                </a:cubicBezTo>
                <a:cubicBezTo>
                  <a:pt x="1937881" y="-26202"/>
                  <a:pt x="2178387" y="50494"/>
                  <a:pt x="2509544" y="0"/>
                </a:cubicBezTo>
                <a:cubicBezTo>
                  <a:pt x="2840701" y="-50494"/>
                  <a:pt x="2739941" y="24728"/>
                  <a:pt x="2877917" y="0"/>
                </a:cubicBezTo>
                <a:cubicBezTo>
                  <a:pt x="3015893" y="-24728"/>
                  <a:pt x="3019606" y="1708"/>
                  <a:pt x="3142685" y="0"/>
                </a:cubicBezTo>
                <a:cubicBezTo>
                  <a:pt x="3265764" y="-1708"/>
                  <a:pt x="3546231" y="4169"/>
                  <a:pt x="3821874" y="0"/>
                </a:cubicBezTo>
                <a:cubicBezTo>
                  <a:pt x="4097517" y="-4169"/>
                  <a:pt x="4364703" y="23151"/>
                  <a:pt x="4604667" y="0"/>
                </a:cubicBezTo>
                <a:cubicBezTo>
                  <a:pt x="4844631" y="-23151"/>
                  <a:pt x="5049778" y="70068"/>
                  <a:pt x="5283856" y="0"/>
                </a:cubicBezTo>
                <a:cubicBezTo>
                  <a:pt x="5517934" y="-70068"/>
                  <a:pt x="5465111" y="26901"/>
                  <a:pt x="5548624" y="0"/>
                </a:cubicBezTo>
                <a:cubicBezTo>
                  <a:pt x="5632137" y="-26901"/>
                  <a:pt x="5726189" y="3067"/>
                  <a:pt x="5813392" y="0"/>
                </a:cubicBezTo>
                <a:cubicBezTo>
                  <a:pt x="5900595" y="-3067"/>
                  <a:pt x="6093829" y="39576"/>
                  <a:pt x="6285371" y="0"/>
                </a:cubicBezTo>
                <a:cubicBezTo>
                  <a:pt x="6476913" y="-39576"/>
                  <a:pt x="6813840" y="75086"/>
                  <a:pt x="6964559" y="0"/>
                </a:cubicBezTo>
                <a:cubicBezTo>
                  <a:pt x="7115278" y="-75086"/>
                  <a:pt x="7098807" y="16770"/>
                  <a:pt x="7229327" y="0"/>
                </a:cubicBezTo>
                <a:cubicBezTo>
                  <a:pt x="7359847" y="-16770"/>
                  <a:pt x="7831438" y="19323"/>
                  <a:pt x="8012121" y="0"/>
                </a:cubicBezTo>
                <a:cubicBezTo>
                  <a:pt x="8192804" y="-19323"/>
                  <a:pt x="8337296" y="61977"/>
                  <a:pt x="8587704" y="0"/>
                </a:cubicBezTo>
                <a:cubicBezTo>
                  <a:pt x="8838112" y="-61977"/>
                  <a:pt x="8935795" y="13612"/>
                  <a:pt x="9163288" y="0"/>
                </a:cubicBezTo>
                <a:cubicBezTo>
                  <a:pt x="9390781" y="-13612"/>
                  <a:pt x="9347962" y="44084"/>
                  <a:pt x="9531661" y="0"/>
                </a:cubicBezTo>
                <a:cubicBezTo>
                  <a:pt x="9715360" y="-44084"/>
                  <a:pt x="9683928" y="20639"/>
                  <a:pt x="9796429" y="0"/>
                </a:cubicBezTo>
                <a:cubicBezTo>
                  <a:pt x="9908930" y="-20639"/>
                  <a:pt x="10117585" y="22456"/>
                  <a:pt x="10360501" y="0"/>
                </a:cubicBezTo>
                <a:cubicBezTo>
                  <a:pt x="10390403" y="142794"/>
                  <a:pt x="10332774" y="303363"/>
                  <a:pt x="10360501" y="407988"/>
                </a:cubicBezTo>
                <a:cubicBezTo>
                  <a:pt x="10388228" y="512613"/>
                  <a:pt x="10335370" y="625343"/>
                  <a:pt x="10360501" y="791496"/>
                </a:cubicBezTo>
                <a:cubicBezTo>
                  <a:pt x="10385632" y="957649"/>
                  <a:pt x="10329628" y="1085999"/>
                  <a:pt x="10360501" y="1223963"/>
                </a:cubicBezTo>
                <a:cubicBezTo>
                  <a:pt x="10274925" y="1251198"/>
                  <a:pt x="10151890" y="1195034"/>
                  <a:pt x="9992128" y="1223963"/>
                </a:cubicBezTo>
                <a:cubicBezTo>
                  <a:pt x="9832366" y="1252892"/>
                  <a:pt x="9561763" y="1177705"/>
                  <a:pt x="9416544" y="1223963"/>
                </a:cubicBezTo>
                <a:cubicBezTo>
                  <a:pt x="9271325" y="1270221"/>
                  <a:pt x="9098188" y="1222494"/>
                  <a:pt x="8840961" y="1223963"/>
                </a:cubicBezTo>
                <a:cubicBezTo>
                  <a:pt x="8583734" y="1225432"/>
                  <a:pt x="8275888" y="1182890"/>
                  <a:pt x="8058167" y="1223963"/>
                </a:cubicBezTo>
                <a:cubicBezTo>
                  <a:pt x="7840446" y="1265036"/>
                  <a:pt x="7786904" y="1200390"/>
                  <a:pt x="7586189" y="1223963"/>
                </a:cubicBezTo>
                <a:cubicBezTo>
                  <a:pt x="7385474" y="1247536"/>
                  <a:pt x="7389059" y="1215146"/>
                  <a:pt x="7321421" y="1223963"/>
                </a:cubicBezTo>
                <a:cubicBezTo>
                  <a:pt x="7253783" y="1232780"/>
                  <a:pt x="6921829" y="1186203"/>
                  <a:pt x="6745837" y="1223963"/>
                </a:cubicBezTo>
                <a:cubicBezTo>
                  <a:pt x="6569845" y="1261723"/>
                  <a:pt x="6236524" y="1133367"/>
                  <a:pt x="5963044" y="1223963"/>
                </a:cubicBezTo>
                <a:cubicBezTo>
                  <a:pt x="5689564" y="1314559"/>
                  <a:pt x="5690273" y="1210777"/>
                  <a:pt x="5594671" y="1223963"/>
                </a:cubicBezTo>
                <a:cubicBezTo>
                  <a:pt x="5499069" y="1237149"/>
                  <a:pt x="5145862" y="1187944"/>
                  <a:pt x="5019087" y="1223963"/>
                </a:cubicBezTo>
                <a:cubicBezTo>
                  <a:pt x="4892312" y="1259982"/>
                  <a:pt x="4880684" y="1205594"/>
                  <a:pt x="4754319" y="1223963"/>
                </a:cubicBezTo>
                <a:cubicBezTo>
                  <a:pt x="4627954" y="1242332"/>
                  <a:pt x="4260785" y="1187261"/>
                  <a:pt x="4075130" y="1223963"/>
                </a:cubicBezTo>
                <a:cubicBezTo>
                  <a:pt x="3889475" y="1260665"/>
                  <a:pt x="3763951" y="1191021"/>
                  <a:pt x="3603152" y="1223963"/>
                </a:cubicBezTo>
                <a:cubicBezTo>
                  <a:pt x="3442353" y="1256905"/>
                  <a:pt x="3317501" y="1206187"/>
                  <a:pt x="3234779" y="1223963"/>
                </a:cubicBezTo>
                <a:cubicBezTo>
                  <a:pt x="3152057" y="1241739"/>
                  <a:pt x="2980562" y="1219858"/>
                  <a:pt x="2762800" y="1223963"/>
                </a:cubicBezTo>
                <a:cubicBezTo>
                  <a:pt x="2545038" y="1228068"/>
                  <a:pt x="2390433" y="1181108"/>
                  <a:pt x="2187217" y="1223963"/>
                </a:cubicBezTo>
                <a:cubicBezTo>
                  <a:pt x="1984001" y="1266818"/>
                  <a:pt x="1977668" y="1221875"/>
                  <a:pt x="1818844" y="1223963"/>
                </a:cubicBezTo>
                <a:cubicBezTo>
                  <a:pt x="1660020" y="1226051"/>
                  <a:pt x="1464259" y="1163792"/>
                  <a:pt x="1139655" y="1223963"/>
                </a:cubicBezTo>
                <a:cubicBezTo>
                  <a:pt x="815051" y="1284134"/>
                  <a:pt x="786846" y="1187582"/>
                  <a:pt x="667677" y="1223963"/>
                </a:cubicBezTo>
                <a:cubicBezTo>
                  <a:pt x="548508" y="1260344"/>
                  <a:pt x="188261" y="1186568"/>
                  <a:pt x="0" y="1223963"/>
                </a:cubicBezTo>
                <a:cubicBezTo>
                  <a:pt x="-9330" y="1076282"/>
                  <a:pt x="45694" y="961045"/>
                  <a:pt x="0" y="840455"/>
                </a:cubicBezTo>
                <a:cubicBezTo>
                  <a:pt x="-45694" y="719865"/>
                  <a:pt x="38663" y="517802"/>
                  <a:pt x="0" y="407988"/>
                </a:cubicBezTo>
                <a:cubicBezTo>
                  <a:pt x="-38663" y="298174"/>
                  <a:pt x="39475" y="171831"/>
                  <a:pt x="0" y="0"/>
                </a:cubicBezTo>
                <a:close/>
              </a:path>
              <a:path w="10360501" h="1223963" stroke="0" extrusionOk="0">
                <a:moveTo>
                  <a:pt x="0" y="0"/>
                </a:moveTo>
                <a:cubicBezTo>
                  <a:pt x="105731" y="-23479"/>
                  <a:pt x="281410" y="3490"/>
                  <a:pt x="471978" y="0"/>
                </a:cubicBezTo>
                <a:cubicBezTo>
                  <a:pt x="662546" y="-3490"/>
                  <a:pt x="610511" y="18593"/>
                  <a:pt x="736747" y="0"/>
                </a:cubicBezTo>
                <a:cubicBezTo>
                  <a:pt x="862983" y="-18593"/>
                  <a:pt x="1029461" y="7103"/>
                  <a:pt x="1105120" y="0"/>
                </a:cubicBezTo>
                <a:cubicBezTo>
                  <a:pt x="1180779" y="-7103"/>
                  <a:pt x="1460660" y="28956"/>
                  <a:pt x="1577098" y="0"/>
                </a:cubicBezTo>
                <a:cubicBezTo>
                  <a:pt x="1693536" y="-28956"/>
                  <a:pt x="1957913" y="58713"/>
                  <a:pt x="2152682" y="0"/>
                </a:cubicBezTo>
                <a:cubicBezTo>
                  <a:pt x="2347451" y="-58713"/>
                  <a:pt x="2675155" y="47804"/>
                  <a:pt x="2831870" y="0"/>
                </a:cubicBezTo>
                <a:cubicBezTo>
                  <a:pt x="2988585" y="-47804"/>
                  <a:pt x="3333542" y="70720"/>
                  <a:pt x="3511059" y="0"/>
                </a:cubicBezTo>
                <a:cubicBezTo>
                  <a:pt x="3688576" y="-70720"/>
                  <a:pt x="3676168" y="2420"/>
                  <a:pt x="3775827" y="0"/>
                </a:cubicBezTo>
                <a:cubicBezTo>
                  <a:pt x="3875486" y="-2420"/>
                  <a:pt x="4327069" y="12838"/>
                  <a:pt x="4558620" y="0"/>
                </a:cubicBezTo>
                <a:cubicBezTo>
                  <a:pt x="4790171" y="-12838"/>
                  <a:pt x="4808963" y="14770"/>
                  <a:pt x="4926994" y="0"/>
                </a:cubicBezTo>
                <a:cubicBezTo>
                  <a:pt x="5045025" y="-14770"/>
                  <a:pt x="5139978" y="13844"/>
                  <a:pt x="5295367" y="0"/>
                </a:cubicBezTo>
                <a:cubicBezTo>
                  <a:pt x="5450756" y="-13844"/>
                  <a:pt x="5599933" y="9907"/>
                  <a:pt x="5767346" y="0"/>
                </a:cubicBezTo>
                <a:cubicBezTo>
                  <a:pt x="5934759" y="-9907"/>
                  <a:pt x="6179772" y="78787"/>
                  <a:pt x="6446534" y="0"/>
                </a:cubicBezTo>
                <a:cubicBezTo>
                  <a:pt x="6713296" y="-78787"/>
                  <a:pt x="6638688" y="29515"/>
                  <a:pt x="6814907" y="0"/>
                </a:cubicBezTo>
                <a:cubicBezTo>
                  <a:pt x="6991126" y="-29515"/>
                  <a:pt x="7237631" y="6775"/>
                  <a:pt x="7597701" y="0"/>
                </a:cubicBezTo>
                <a:cubicBezTo>
                  <a:pt x="7957771" y="-6775"/>
                  <a:pt x="8083996" y="13258"/>
                  <a:pt x="8380494" y="0"/>
                </a:cubicBezTo>
                <a:cubicBezTo>
                  <a:pt x="8676992" y="-13258"/>
                  <a:pt x="8785853" y="58061"/>
                  <a:pt x="9059683" y="0"/>
                </a:cubicBezTo>
                <a:cubicBezTo>
                  <a:pt x="9333513" y="-58061"/>
                  <a:pt x="9266915" y="4087"/>
                  <a:pt x="9428056" y="0"/>
                </a:cubicBezTo>
                <a:cubicBezTo>
                  <a:pt x="9589197" y="-4087"/>
                  <a:pt x="9998625" y="13094"/>
                  <a:pt x="10360501" y="0"/>
                </a:cubicBezTo>
                <a:cubicBezTo>
                  <a:pt x="10383287" y="136894"/>
                  <a:pt x="10329221" y="299758"/>
                  <a:pt x="10360501" y="383508"/>
                </a:cubicBezTo>
                <a:cubicBezTo>
                  <a:pt x="10391781" y="467258"/>
                  <a:pt x="10343413" y="702357"/>
                  <a:pt x="10360501" y="803736"/>
                </a:cubicBezTo>
                <a:cubicBezTo>
                  <a:pt x="10377589" y="905115"/>
                  <a:pt x="10343758" y="1125713"/>
                  <a:pt x="10360501" y="1223963"/>
                </a:cubicBezTo>
                <a:cubicBezTo>
                  <a:pt x="10233974" y="1253363"/>
                  <a:pt x="10153986" y="1209934"/>
                  <a:pt x="9992128" y="1223963"/>
                </a:cubicBezTo>
                <a:cubicBezTo>
                  <a:pt x="9830270" y="1237992"/>
                  <a:pt x="9616397" y="1217053"/>
                  <a:pt x="9416544" y="1223963"/>
                </a:cubicBezTo>
                <a:cubicBezTo>
                  <a:pt x="9216691" y="1230873"/>
                  <a:pt x="8997322" y="1137032"/>
                  <a:pt x="8633751" y="1223963"/>
                </a:cubicBezTo>
                <a:cubicBezTo>
                  <a:pt x="8270180" y="1310894"/>
                  <a:pt x="8056889" y="1164383"/>
                  <a:pt x="7850957" y="1223963"/>
                </a:cubicBezTo>
                <a:cubicBezTo>
                  <a:pt x="7645025" y="1283543"/>
                  <a:pt x="7428067" y="1143299"/>
                  <a:pt x="7171769" y="1223963"/>
                </a:cubicBezTo>
                <a:cubicBezTo>
                  <a:pt x="6915471" y="1304627"/>
                  <a:pt x="6926344" y="1218343"/>
                  <a:pt x="6699791" y="1223963"/>
                </a:cubicBezTo>
                <a:cubicBezTo>
                  <a:pt x="6473238" y="1229583"/>
                  <a:pt x="6455101" y="1185210"/>
                  <a:pt x="6227812" y="1223963"/>
                </a:cubicBezTo>
                <a:cubicBezTo>
                  <a:pt x="6000523" y="1262716"/>
                  <a:pt x="5882953" y="1147621"/>
                  <a:pt x="5548624" y="1223963"/>
                </a:cubicBezTo>
                <a:cubicBezTo>
                  <a:pt x="5214295" y="1300305"/>
                  <a:pt x="5166135" y="1172152"/>
                  <a:pt x="4973040" y="1223963"/>
                </a:cubicBezTo>
                <a:cubicBezTo>
                  <a:pt x="4779945" y="1275774"/>
                  <a:pt x="4681481" y="1183257"/>
                  <a:pt x="4397457" y="1223963"/>
                </a:cubicBezTo>
                <a:cubicBezTo>
                  <a:pt x="4113433" y="1264669"/>
                  <a:pt x="4058943" y="1192807"/>
                  <a:pt x="3821874" y="1223963"/>
                </a:cubicBezTo>
                <a:cubicBezTo>
                  <a:pt x="3584805" y="1255119"/>
                  <a:pt x="3617500" y="1207231"/>
                  <a:pt x="3453500" y="1223963"/>
                </a:cubicBezTo>
                <a:cubicBezTo>
                  <a:pt x="3289500" y="1240695"/>
                  <a:pt x="3033750" y="1179647"/>
                  <a:pt x="2877917" y="1223963"/>
                </a:cubicBezTo>
                <a:cubicBezTo>
                  <a:pt x="2722084" y="1268279"/>
                  <a:pt x="2572755" y="1223901"/>
                  <a:pt x="2405939" y="1223963"/>
                </a:cubicBezTo>
                <a:cubicBezTo>
                  <a:pt x="2239123" y="1224025"/>
                  <a:pt x="2174255" y="1216971"/>
                  <a:pt x="2037565" y="1223963"/>
                </a:cubicBezTo>
                <a:cubicBezTo>
                  <a:pt x="1900875" y="1230955"/>
                  <a:pt x="1706913" y="1217568"/>
                  <a:pt x="1565587" y="1223963"/>
                </a:cubicBezTo>
                <a:cubicBezTo>
                  <a:pt x="1424261" y="1230358"/>
                  <a:pt x="1243976" y="1214620"/>
                  <a:pt x="1093608" y="1223963"/>
                </a:cubicBezTo>
                <a:cubicBezTo>
                  <a:pt x="943240" y="1233306"/>
                  <a:pt x="820554" y="1212682"/>
                  <a:pt x="621630" y="1223963"/>
                </a:cubicBezTo>
                <a:cubicBezTo>
                  <a:pt x="422706" y="1235244"/>
                  <a:pt x="163748" y="1172690"/>
                  <a:pt x="0" y="1223963"/>
                </a:cubicBezTo>
                <a:cubicBezTo>
                  <a:pt x="-24948" y="1022247"/>
                  <a:pt x="30614" y="955519"/>
                  <a:pt x="0" y="815975"/>
                </a:cubicBezTo>
                <a:cubicBezTo>
                  <a:pt x="-30614" y="676431"/>
                  <a:pt x="43160" y="603953"/>
                  <a:pt x="0" y="444707"/>
                </a:cubicBezTo>
                <a:cubicBezTo>
                  <a:pt x="-43160" y="285461"/>
                  <a:pt x="22179" y="120258"/>
                  <a:pt x="0" y="0"/>
                </a:cubicBezTo>
                <a:close/>
              </a:path>
            </a:pathLst>
          </a:custGeom>
          <a:ln>
            <a:solidFill>
              <a:schemeClr val="accent1">
                <a:lumMod val="50000"/>
              </a:schemeClr>
            </a:solidFill>
            <a:extLst>
              <a:ext uri="{C807C97D-BFC1-408E-A445-0C87EB9F89A2}">
                <ask:lineSketchStyleProps xmlns:ask="http://schemas.microsoft.com/office/drawing/2018/sketchyshapes" sd="3464327484">
                  <ask:type>
                    <ask:lineSketchScribble/>
                  </ask:type>
                </ask:lineSketchStyleProps>
              </a:ext>
            </a:extLst>
          </a:ln>
        </p:spPr>
        <p:txBody>
          <a:bodyPr>
            <a:normAutofit/>
          </a:bodyPr>
          <a:lstStyle/>
          <a:p>
            <a:pPr marL="0" marR="0">
              <a:lnSpc>
                <a:spcPct val="107000"/>
              </a:lnSpc>
              <a:spcBef>
                <a:spcPts val="0"/>
              </a:spcBef>
              <a:spcAft>
                <a:spcPts val="800"/>
              </a:spcAft>
            </a:pPr>
            <a:r>
              <a:rPr lang="en-US" sz="3600" kern="100" dirty="0">
                <a:effectLst/>
                <a:latin typeface="Sitka Subheading" pitchFamily="2" charset="0"/>
                <a:ea typeface="Calibri" panose="020F0502020204030204" pitchFamily="34"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8A65F614-1692-773D-2D8E-3A377E25DFD0}"/>
              </a:ext>
            </a:extLst>
          </p:cNvPr>
          <p:cNvSpPr>
            <a:spLocks noGrp="1"/>
          </p:cNvSpPr>
          <p:nvPr>
            <p:ph idx="1"/>
          </p:nvPr>
        </p:nvSpPr>
        <p:spPr>
          <a:custGeom>
            <a:avLst/>
            <a:gdLst>
              <a:gd name="connsiteX0" fmla="*/ 0 w 10360501"/>
              <a:gd name="connsiteY0" fmla="*/ 0 h 4462272"/>
              <a:gd name="connsiteX1" fmla="*/ 368373 w 10360501"/>
              <a:gd name="connsiteY1" fmla="*/ 0 h 4462272"/>
              <a:gd name="connsiteX2" fmla="*/ 736747 w 10360501"/>
              <a:gd name="connsiteY2" fmla="*/ 0 h 4462272"/>
              <a:gd name="connsiteX3" fmla="*/ 1001515 w 10360501"/>
              <a:gd name="connsiteY3" fmla="*/ 0 h 4462272"/>
              <a:gd name="connsiteX4" fmla="*/ 1680703 w 10360501"/>
              <a:gd name="connsiteY4" fmla="*/ 0 h 4462272"/>
              <a:gd name="connsiteX5" fmla="*/ 2359892 w 10360501"/>
              <a:gd name="connsiteY5" fmla="*/ 0 h 4462272"/>
              <a:gd name="connsiteX6" fmla="*/ 2624660 w 10360501"/>
              <a:gd name="connsiteY6" fmla="*/ 0 h 4462272"/>
              <a:gd name="connsiteX7" fmla="*/ 3096639 w 10360501"/>
              <a:gd name="connsiteY7" fmla="*/ 0 h 4462272"/>
              <a:gd name="connsiteX8" fmla="*/ 3879432 w 10360501"/>
              <a:gd name="connsiteY8" fmla="*/ 0 h 4462272"/>
              <a:gd name="connsiteX9" fmla="*/ 4558620 w 10360501"/>
              <a:gd name="connsiteY9" fmla="*/ 0 h 4462272"/>
              <a:gd name="connsiteX10" fmla="*/ 4823389 w 10360501"/>
              <a:gd name="connsiteY10" fmla="*/ 0 h 4462272"/>
              <a:gd name="connsiteX11" fmla="*/ 5606182 w 10360501"/>
              <a:gd name="connsiteY11" fmla="*/ 0 h 4462272"/>
              <a:gd name="connsiteX12" fmla="*/ 6285371 w 10360501"/>
              <a:gd name="connsiteY12" fmla="*/ 0 h 4462272"/>
              <a:gd name="connsiteX13" fmla="*/ 6653744 w 10360501"/>
              <a:gd name="connsiteY13" fmla="*/ 0 h 4462272"/>
              <a:gd name="connsiteX14" fmla="*/ 7436537 w 10360501"/>
              <a:gd name="connsiteY14" fmla="*/ 0 h 4462272"/>
              <a:gd name="connsiteX15" fmla="*/ 8012121 w 10360501"/>
              <a:gd name="connsiteY15" fmla="*/ 0 h 4462272"/>
              <a:gd name="connsiteX16" fmla="*/ 8484099 w 10360501"/>
              <a:gd name="connsiteY16" fmla="*/ 0 h 4462272"/>
              <a:gd name="connsiteX17" fmla="*/ 9163288 w 10360501"/>
              <a:gd name="connsiteY17" fmla="*/ 0 h 4462272"/>
              <a:gd name="connsiteX18" fmla="*/ 9738871 w 10360501"/>
              <a:gd name="connsiteY18" fmla="*/ 0 h 4462272"/>
              <a:gd name="connsiteX19" fmla="*/ 10360501 w 10360501"/>
              <a:gd name="connsiteY19" fmla="*/ 0 h 4462272"/>
              <a:gd name="connsiteX20" fmla="*/ 10360501 w 10360501"/>
              <a:gd name="connsiteY20" fmla="*/ 647029 h 4462272"/>
              <a:gd name="connsiteX21" fmla="*/ 10360501 w 10360501"/>
              <a:gd name="connsiteY21" fmla="*/ 1070945 h 4462272"/>
              <a:gd name="connsiteX22" fmla="*/ 10360501 w 10360501"/>
              <a:gd name="connsiteY22" fmla="*/ 1494861 h 4462272"/>
              <a:gd name="connsiteX23" fmla="*/ 10360501 w 10360501"/>
              <a:gd name="connsiteY23" fmla="*/ 2052645 h 4462272"/>
              <a:gd name="connsiteX24" fmla="*/ 10360501 w 10360501"/>
              <a:gd name="connsiteY24" fmla="*/ 2565806 h 4462272"/>
              <a:gd name="connsiteX25" fmla="*/ 10360501 w 10360501"/>
              <a:gd name="connsiteY25" fmla="*/ 3212836 h 4462272"/>
              <a:gd name="connsiteX26" fmla="*/ 10360501 w 10360501"/>
              <a:gd name="connsiteY26" fmla="*/ 3770620 h 4462272"/>
              <a:gd name="connsiteX27" fmla="*/ 10360501 w 10360501"/>
              <a:gd name="connsiteY27" fmla="*/ 4462272 h 4462272"/>
              <a:gd name="connsiteX28" fmla="*/ 10095733 w 10360501"/>
              <a:gd name="connsiteY28" fmla="*/ 4462272 h 4462272"/>
              <a:gd name="connsiteX29" fmla="*/ 9623754 w 10360501"/>
              <a:gd name="connsiteY29" fmla="*/ 4462272 h 4462272"/>
              <a:gd name="connsiteX30" fmla="*/ 9048171 w 10360501"/>
              <a:gd name="connsiteY30" fmla="*/ 4462272 h 4462272"/>
              <a:gd name="connsiteX31" fmla="*/ 8368982 w 10360501"/>
              <a:gd name="connsiteY31" fmla="*/ 4462272 h 4462272"/>
              <a:gd name="connsiteX32" fmla="*/ 7586189 w 10360501"/>
              <a:gd name="connsiteY32" fmla="*/ 4462272 h 4462272"/>
              <a:gd name="connsiteX33" fmla="*/ 6907001 w 10360501"/>
              <a:gd name="connsiteY33" fmla="*/ 4462272 h 4462272"/>
              <a:gd name="connsiteX34" fmla="*/ 6227812 w 10360501"/>
              <a:gd name="connsiteY34" fmla="*/ 4462272 h 4462272"/>
              <a:gd name="connsiteX35" fmla="*/ 5445019 w 10360501"/>
              <a:gd name="connsiteY35" fmla="*/ 4462272 h 4462272"/>
              <a:gd name="connsiteX36" fmla="*/ 5180251 w 10360501"/>
              <a:gd name="connsiteY36" fmla="*/ 4462272 h 4462272"/>
              <a:gd name="connsiteX37" fmla="*/ 4811877 w 10360501"/>
              <a:gd name="connsiteY37" fmla="*/ 4462272 h 4462272"/>
              <a:gd name="connsiteX38" fmla="*/ 4339899 w 10360501"/>
              <a:gd name="connsiteY38" fmla="*/ 4462272 h 4462272"/>
              <a:gd name="connsiteX39" fmla="*/ 3867920 w 10360501"/>
              <a:gd name="connsiteY39" fmla="*/ 4462272 h 4462272"/>
              <a:gd name="connsiteX40" fmla="*/ 3292337 w 10360501"/>
              <a:gd name="connsiteY40" fmla="*/ 4462272 h 4462272"/>
              <a:gd name="connsiteX41" fmla="*/ 2716754 w 10360501"/>
              <a:gd name="connsiteY41" fmla="*/ 4462272 h 4462272"/>
              <a:gd name="connsiteX42" fmla="*/ 2037565 w 10360501"/>
              <a:gd name="connsiteY42" fmla="*/ 4462272 h 4462272"/>
              <a:gd name="connsiteX43" fmla="*/ 1565587 w 10360501"/>
              <a:gd name="connsiteY43" fmla="*/ 4462272 h 4462272"/>
              <a:gd name="connsiteX44" fmla="*/ 990003 w 10360501"/>
              <a:gd name="connsiteY44" fmla="*/ 4462272 h 4462272"/>
              <a:gd name="connsiteX45" fmla="*/ 0 w 10360501"/>
              <a:gd name="connsiteY45" fmla="*/ 4462272 h 4462272"/>
              <a:gd name="connsiteX46" fmla="*/ 0 w 10360501"/>
              <a:gd name="connsiteY46" fmla="*/ 3949111 h 4462272"/>
              <a:gd name="connsiteX47" fmla="*/ 0 w 10360501"/>
              <a:gd name="connsiteY47" fmla="*/ 3435949 h 4462272"/>
              <a:gd name="connsiteX48" fmla="*/ 0 w 10360501"/>
              <a:gd name="connsiteY48" fmla="*/ 2788920 h 4462272"/>
              <a:gd name="connsiteX49" fmla="*/ 0 w 10360501"/>
              <a:gd name="connsiteY49" fmla="*/ 2320381 h 4462272"/>
              <a:gd name="connsiteX50" fmla="*/ 0 w 10360501"/>
              <a:gd name="connsiteY50" fmla="*/ 1673352 h 4462272"/>
              <a:gd name="connsiteX51" fmla="*/ 0 w 10360501"/>
              <a:gd name="connsiteY51" fmla="*/ 1115568 h 4462272"/>
              <a:gd name="connsiteX52" fmla="*/ 0 w 10360501"/>
              <a:gd name="connsiteY52" fmla="*/ 513161 h 4462272"/>
              <a:gd name="connsiteX53" fmla="*/ 0 w 10360501"/>
              <a:gd name="connsiteY53" fmla="*/ 0 h 4462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0360501" h="4462272" fill="none" extrusionOk="0">
                <a:moveTo>
                  <a:pt x="0" y="0"/>
                </a:moveTo>
                <a:cubicBezTo>
                  <a:pt x="80611" y="-9714"/>
                  <a:pt x="278963" y="3253"/>
                  <a:pt x="368373" y="0"/>
                </a:cubicBezTo>
                <a:cubicBezTo>
                  <a:pt x="457783" y="-3253"/>
                  <a:pt x="582697" y="8535"/>
                  <a:pt x="736747" y="0"/>
                </a:cubicBezTo>
                <a:cubicBezTo>
                  <a:pt x="890797" y="-8535"/>
                  <a:pt x="917360" y="11505"/>
                  <a:pt x="1001515" y="0"/>
                </a:cubicBezTo>
                <a:cubicBezTo>
                  <a:pt x="1085670" y="-11505"/>
                  <a:pt x="1427198" y="32776"/>
                  <a:pt x="1680703" y="0"/>
                </a:cubicBezTo>
                <a:cubicBezTo>
                  <a:pt x="1934208" y="-32776"/>
                  <a:pt x="2176734" y="41174"/>
                  <a:pt x="2359892" y="0"/>
                </a:cubicBezTo>
                <a:cubicBezTo>
                  <a:pt x="2543050" y="-41174"/>
                  <a:pt x="2552505" y="30626"/>
                  <a:pt x="2624660" y="0"/>
                </a:cubicBezTo>
                <a:cubicBezTo>
                  <a:pt x="2696815" y="-30626"/>
                  <a:pt x="2955704" y="2263"/>
                  <a:pt x="3096639" y="0"/>
                </a:cubicBezTo>
                <a:cubicBezTo>
                  <a:pt x="3237574" y="-2263"/>
                  <a:pt x="3707883" y="18669"/>
                  <a:pt x="3879432" y="0"/>
                </a:cubicBezTo>
                <a:cubicBezTo>
                  <a:pt x="4050981" y="-18669"/>
                  <a:pt x="4407638" y="48207"/>
                  <a:pt x="4558620" y="0"/>
                </a:cubicBezTo>
                <a:cubicBezTo>
                  <a:pt x="4709602" y="-48207"/>
                  <a:pt x="4725236" y="20589"/>
                  <a:pt x="4823389" y="0"/>
                </a:cubicBezTo>
                <a:cubicBezTo>
                  <a:pt x="4921542" y="-20589"/>
                  <a:pt x="5221291" y="15718"/>
                  <a:pt x="5606182" y="0"/>
                </a:cubicBezTo>
                <a:cubicBezTo>
                  <a:pt x="5991073" y="-15718"/>
                  <a:pt x="6039738" y="46884"/>
                  <a:pt x="6285371" y="0"/>
                </a:cubicBezTo>
                <a:cubicBezTo>
                  <a:pt x="6531004" y="-46884"/>
                  <a:pt x="6501345" y="17216"/>
                  <a:pt x="6653744" y="0"/>
                </a:cubicBezTo>
                <a:cubicBezTo>
                  <a:pt x="6806143" y="-17216"/>
                  <a:pt x="7089924" y="50420"/>
                  <a:pt x="7436537" y="0"/>
                </a:cubicBezTo>
                <a:cubicBezTo>
                  <a:pt x="7783150" y="-50420"/>
                  <a:pt x="7857992" y="34484"/>
                  <a:pt x="8012121" y="0"/>
                </a:cubicBezTo>
                <a:cubicBezTo>
                  <a:pt x="8166250" y="-34484"/>
                  <a:pt x="8364193" y="13403"/>
                  <a:pt x="8484099" y="0"/>
                </a:cubicBezTo>
                <a:cubicBezTo>
                  <a:pt x="8604005" y="-13403"/>
                  <a:pt x="8927782" y="72099"/>
                  <a:pt x="9163288" y="0"/>
                </a:cubicBezTo>
                <a:cubicBezTo>
                  <a:pt x="9398794" y="-72099"/>
                  <a:pt x="9539200" y="2518"/>
                  <a:pt x="9738871" y="0"/>
                </a:cubicBezTo>
                <a:cubicBezTo>
                  <a:pt x="9938542" y="-2518"/>
                  <a:pt x="10215839" y="41557"/>
                  <a:pt x="10360501" y="0"/>
                </a:cubicBezTo>
                <a:cubicBezTo>
                  <a:pt x="10404356" y="148254"/>
                  <a:pt x="10333227" y="465925"/>
                  <a:pt x="10360501" y="647029"/>
                </a:cubicBezTo>
                <a:cubicBezTo>
                  <a:pt x="10387775" y="828133"/>
                  <a:pt x="10337352" y="908242"/>
                  <a:pt x="10360501" y="1070945"/>
                </a:cubicBezTo>
                <a:cubicBezTo>
                  <a:pt x="10383650" y="1233648"/>
                  <a:pt x="10333545" y="1364554"/>
                  <a:pt x="10360501" y="1494861"/>
                </a:cubicBezTo>
                <a:cubicBezTo>
                  <a:pt x="10387457" y="1625168"/>
                  <a:pt x="10302120" y="1847856"/>
                  <a:pt x="10360501" y="2052645"/>
                </a:cubicBezTo>
                <a:cubicBezTo>
                  <a:pt x="10418882" y="2257434"/>
                  <a:pt x="10302582" y="2399883"/>
                  <a:pt x="10360501" y="2565806"/>
                </a:cubicBezTo>
                <a:cubicBezTo>
                  <a:pt x="10418420" y="2731729"/>
                  <a:pt x="10287478" y="2983470"/>
                  <a:pt x="10360501" y="3212836"/>
                </a:cubicBezTo>
                <a:cubicBezTo>
                  <a:pt x="10433524" y="3442202"/>
                  <a:pt x="10309464" y="3506128"/>
                  <a:pt x="10360501" y="3770620"/>
                </a:cubicBezTo>
                <a:cubicBezTo>
                  <a:pt x="10411538" y="4035112"/>
                  <a:pt x="10318773" y="4302695"/>
                  <a:pt x="10360501" y="4462272"/>
                </a:cubicBezTo>
                <a:cubicBezTo>
                  <a:pt x="10245809" y="4484887"/>
                  <a:pt x="10172111" y="4431067"/>
                  <a:pt x="10095733" y="4462272"/>
                </a:cubicBezTo>
                <a:cubicBezTo>
                  <a:pt x="10019355" y="4493477"/>
                  <a:pt x="9786168" y="4459160"/>
                  <a:pt x="9623754" y="4462272"/>
                </a:cubicBezTo>
                <a:cubicBezTo>
                  <a:pt x="9461340" y="4465384"/>
                  <a:pt x="9256161" y="4401507"/>
                  <a:pt x="9048171" y="4462272"/>
                </a:cubicBezTo>
                <a:cubicBezTo>
                  <a:pt x="8840181" y="4523037"/>
                  <a:pt x="8587833" y="4452347"/>
                  <a:pt x="8368982" y="4462272"/>
                </a:cubicBezTo>
                <a:cubicBezTo>
                  <a:pt x="8150131" y="4472197"/>
                  <a:pt x="7856265" y="4372434"/>
                  <a:pt x="7586189" y="4462272"/>
                </a:cubicBezTo>
                <a:cubicBezTo>
                  <a:pt x="7316113" y="4552110"/>
                  <a:pt x="7078570" y="4413146"/>
                  <a:pt x="6907001" y="4462272"/>
                </a:cubicBezTo>
                <a:cubicBezTo>
                  <a:pt x="6735432" y="4511398"/>
                  <a:pt x="6475092" y="4426322"/>
                  <a:pt x="6227812" y="4462272"/>
                </a:cubicBezTo>
                <a:cubicBezTo>
                  <a:pt x="5980532" y="4498222"/>
                  <a:pt x="5614438" y="4451497"/>
                  <a:pt x="5445019" y="4462272"/>
                </a:cubicBezTo>
                <a:cubicBezTo>
                  <a:pt x="5275600" y="4473047"/>
                  <a:pt x="5281452" y="4452020"/>
                  <a:pt x="5180251" y="4462272"/>
                </a:cubicBezTo>
                <a:cubicBezTo>
                  <a:pt x="5079050" y="4472524"/>
                  <a:pt x="4905303" y="4455766"/>
                  <a:pt x="4811877" y="4462272"/>
                </a:cubicBezTo>
                <a:cubicBezTo>
                  <a:pt x="4718451" y="4468778"/>
                  <a:pt x="4509413" y="4410636"/>
                  <a:pt x="4339899" y="4462272"/>
                </a:cubicBezTo>
                <a:cubicBezTo>
                  <a:pt x="4170385" y="4513908"/>
                  <a:pt x="4016653" y="4450886"/>
                  <a:pt x="3867920" y="4462272"/>
                </a:cubicBezTo>
                <a:cubicBezTo>
                  <a:pt x="3719187" y="4473658"/>
                  <a:pt x="3454373" y="4400486"/>
                  <a:pt x="3292337" y="4462272"/>
                </a:cubicBezTo>
                <a:cubicBezTo>
                  <a:pt x="3130301" y="4524058"/>
                  <a:pt x="2913594" y="4428228"/>
                  <a:pt x="2716754" y="4462272"/>
                </a:cubicBezTo>
                <a:cubicBezTo>
                  <a:pt x="2519914" y="4496316"/>
                  <a:pt x="2233684" y="4419216"/>
                  <a:pt x="2037565" y="4462272"/>
                </a:cubicBezTo>
                <a:cubicBezTo>
                  <a:pt x="1841446" y="4505328"/>
                  <a:pt x="1725178" y="4423576"/>
                  <a:pt x="1565587" y="4462272"/>
                </a:cubicBezTo>
                <a:cubicBezTo>
                  <a:pt x="1405996" y="4500968"/>
                  <a:pt x="1217880" y="4428351"/>
                  <a:pt x="990003" y="4462272"/>
                </a:cubicBezTo>
                <a:cubicBezTo>
                  <a:pt x="762126" y="4496193"/>
                  <a:pt x="453491" y="4392104"/>
                  <a:pt x="0" y="4462272"/>
                </a:cubicBezTo>
                <a:cubicBezTo>
                  <a:pt x="-28502" y="4349631"/>
                  <a:pt x="44553" y="4177505"/>
                  <a:pt x="0" y="3949111"/>
                </a:cubicBezTo>
                <a:cubicBezTo>
                  <a:pt x="-44553" y="3720717"/>
                  <a:pt x="42148" y="3601413"/>
                  <a:pt x="0" y="3435949"/>
                </a:cubicBezTo>
                <a:cubicBezTo>
                  <a:pt x="-42148" y="3270485"/>
                  <a:pt x="39630" y="2949795"/>
                  <a:pt x="0" y="2788920"/>
                </a:cubicBezTo>
                <a:cubicBezTo>
                  <a:pt x="-39630" y="2628045"/>
                  <a:pt x="34051" y="2485119"/>
                  <a:pt x="0" y="2320381"/>
                </a:cubicBezTo>
                <a:cubicBezTo>
                  <a:pt x="-34051" y="2155643"/>
                  <a:pt x="23117" y="1938282"/>
                  <a:pt x="0" y="1673352"/>
                </a:cubicBezTo>
                <a:cubicBezTo>
                  <a:pt x="-23117" y="1408422"/>
                  <a:pt x="2087" y="1241514"/>
                  <a:pt x="0" y="1115568"/>
                </a:cubicBezTo>
                <a:cubicBezTo>
                  <a:pt x="-2087" y="989622"/>
                  <a:pt x="58428" y="790414"/>
                  <a:pt x="0" y="513161"/>
                </a:cubicBezTo>
                <a:cubicBezTo>
                  <a:pt x="-58428" y="235908"/>
                  <a:pt x="53321" y="152079"/>
                  <a:pt x="0" y="0"/>
                </a:cubicBezTo>
                <a:close/>
              </a:path>
              <a:path w="10360501" h="4462272" stroke="0" extrusionOk="0">
                <a:moveTo>
                  <a:pt x="0" y="0"/>
                </a:moveTo>
                <a:cubicBezTo>
                  <a:pt x="145373" y="-42163"/>
                  <a:pt x="489947" y="76427"/>
                  <a:pt x="679188" y="0"/>
                </a:cubicBezTo>
                <a:cubicBezTo>
                  <a:pt x="868429" y="-76427"/>
                  <a:pt x="1160045" y="78811"/>
                  <a:pt x="1461982" y="0"/>
                </a:cubicBezTo>
                <a:cubicBezTo>
                  <a:pt x="1763919" y="-78811"/>
                  <a:pt x="1650840" y="15132"/>
                  <a:pt x="1830355" y="0"/>
                </a:cubicBezTo>
                <a:cubicBezTo>
                  <a:pt x="2009870" y="-15132"/>
                  <a:pt x="2388095" y="44961"/>
                  <a:pt x="2613149" y="0"/>
                </a:cubicBezTo>
                <a:cubicBezTo>
                  <a:pt x="2838203" y="-44961"/>
                  <a:pt x="2931133" y="845"/>
                  <a:pt x="3085127" y="0"/>
                </a:cubicBezTo>
                <a:cubicBezTo>
                  <a:pt x="3239121" y="-845"/>
                  <a:pt x="3628048" y="28796"/>
                  <a:pt x="3764315" y="0"/>
                </a:cubicBezTo>
                <a:cubicBezTo>
                  <a:pt x="3900582" y="-28796"/>
                  <a:pt x="4123987" y="33867"/>
                  <a:pt x="4236294" y="0"/>
                </a:cubicBezTo>
                <a:cubicBezTo>
                  <a:pt x="4348601" y="-33867"/>
                  <a:pt x="4593837" y="34502"/>
                  <a:pt x="4708272" y="0"/>
                </a:cubicBezTo>
                <a:cubicBezTo>
                  <a:pt x="4822707" y="-34502"/>
                  <a:pt x="5000395" y="26862"/>
                  <a:pt x="5076645" y="0"/>
                </a:cubicBezTo>
                <a:cubicBezTo>
                  <a:pt x="5152895" y="-26862"/>
                  <a:pt x="5614302" y="59330"/>
                  <a:pt x="5859439" y="0"/>
                </a:cubicBezTo>
                <a:cubicBezTo>
                  <a:pt x="6104576" y="-59330"/>
                  <a:pt x="6023851" y="13445"/>
                  <a:pt x="6124207" y="0"/>
                </a:cubicBezTo>
                <a:cubicBezTo>
                  <a:pt x="6224563" y="-13445"/>
                  <a:pt x="6468464" y="5747"/>
                  <a:pt x="6596186" y="0"/>
                </a:cubicBezTo>
                <a:cubicBezTo>
                  <a:pt x="6723908" y="-5747"/>
                  <a:pt x="7024967" y="15303"/>
                  <a:pt x="7171769" y="0"/>
                </a:cubicBezTo>
                <a:cubicBezTo>
                  <a:pt x="7318571" y="-15303"/>
                  <a:pt x="7697382" y="88708"/>
                  <a:pt x="7954562" y="0"/>
                </a:cubicBezTo>
                <a:cubicBezTo>
                  <a:pt x="8211742" y="-88708"/>
                  <a:pt x="8482139" y="18860"/>
                  <a:pt x="8633751" y="0"/>
                </a:cubicBezTo>
                <a:cubicBezTo>
                  <a:pt x="8785363" y="-18860"/>
                  <a:pt x="9031863" y="50524"/>
                  <a:pt x="9312939" y="0"/>
                </a:cubicBezTo>
                <a:cubicBezTo>
                  <a:pt x="9594015" y="-50524"/>
                  <a:pt x="9521630" y="39517"/>
                  <a:pt x="9681313" y="0"/>
                </a:cubicBezTo>
                <a:cubicBezTo>
                  <a:pt x="9840996" y="-39517"/>
                  <a:pt x="10138778" y="48052"/>
                  <a:pt x="10360501" y="0"/>
                </a:cubicBezTo>
                <a:cubicBezTo>
                  <a:pt x="10390463" y="242014"/>
                  <a:pt x="10313341" y="361017"/>
                  <a:pt x="10360501" y="513161"/>
                </a:cubicBezTo>
                <a:cubicBezTo>
                  <a:pt x="10407661" y="665305"/>
                  <a:pt x="10342652" y="986680"/>
                  <a:pt x="10360501" y="1115568"/>
                </a:cubicBezTo>
                <a:cubicBezTo>
                  <a:pt x="10378350" y="1244456"/>
                  <a:pt x="10342406" y="1420048"/>
                  <a:pt x="10360501" y="1673352"/>
                </a:cubicBezTo>
                <a:cubicBezTo>
                  <a:pt x="10378596" y="1926656"/>
                  <a:pt x="10321814" y="1925007"/>
                  <a:pt x="10360501" y="2141891"/>
                </a:cubicBezTo>
                <a:cubicBezTo>
                  <a:pt x="10399188" y="2358775"/>
                  <a:pt x="10326798" y="2542478"/>
                  <a:pt x="10360501" y="2655052"/>
                </a:cubicBezTo>
                <a:cubicBezTo>
                  <a:pt x="10394204" y="2767626"/>
                  <a:pt x="10352656" y="2962122"/>
                  <a:pt x="10360501" y="3257459"/>
                </a:cubicBezTo>
                <a:cubicBezTo>
                  <a:pt x="10368346" y="3552796"/>
                  <a:pt x="10329499" y="3628541"/>
                  <a:pt x="10360501" y="3859865"/>
                </a:cubicBezTo>
                <a:cubicBezTo>
                  <a:pt x="10391503" y="4091189"/>
                  <a:pt x="10345928" y="4323233"/>
                  <a:pt x="10360501" y="4462272"/>
                </a:cubicBezTo>
                <a:cubicBezTo>
                  <a:pt x="10174124" y="4495320"/>
                  <a:pt x="9984110" y="4426221"/>
                  <a:pt x="9888523" y="4462272"/>
                </a:cubicBezTo>
                <a:cubicBezTo>
                  <a:pt x="9792936" y="4498323"/>
                  <a:pt x="9688889" y="4422290"/>
                  <a:pt x="9520149" y="4462272"/>
                </a:cubicBezTo>
                <a:cubicBezTo>
                  <a:pt x="9351409" y="4502254"/>
                  <a:pt x="9329754" y="4436614"/>
                  <a:pt x="9151776" y="4462272"/>
                </a:cubicBezTo>
                <a:cubicBezTo>
                  <a:pt x="8973798" y="4487930"/>
                  <a:pt x="8572188" y="4435020"/>
                  <a:pt x="8368982" y="4462272"/>
                </a:cubicBezTo>
                <a:cubicBezTo>
                  <a:pt x="8165776" y="4489524"/>
                  <a:pt x="8091166" y="4418563"/>
                  <a:pt x="7897004" y="4462272"/>
                </a:cubicBezTo>
                <a:cubicBezTo>
                  <a:pt x="7702842" y="4505981"/>
                  <a:pt x="7413450" y="4420493"/>
                  <a:pt x="7114211" y="4462272"/>
                </a:cubicBezTo>
                <a:cubicBezTo>
                  <a:pt x="6814972" y="4504051"/>
                  <a:pt x="6732766" y="4410800"/>
                  <a:pt x="6435022" y="4462272"/>
                </a:cubicBezTo>
                <a:cubicBezTo>
                  <a:pt x="6137278" y="4513744"/>
                  <a:pt x="6274117" y="4435847"/>
                  <a:pt x="6170254" y="4462272"/>
                </a:cubicBezTo>
                <a:cubicBezTo>
                  <a:pt x="6066391" y="4488697"/>
                  <a:pt x="5776119" y="4370814"/>
                  <a:pt x="5387461" y="4462272"/>
                </a:cubicBezTo>
                <a:cubicBezTo>
                  <a:pt x="4998803" y="4553730"/>
                  <a:pt x="5191289" y="4458993"/>
                  <a:pt x="5122692" y="4462272"/>
                </a:cubicBezTo>
                <a:cubicBezTo>
                  <a:pt x="5054095" y="4465551"/>
                  <a:pt x="4924830" y="4450446"/>
                  <a:pt x="4754319" y="4462272"/>
                </a:cubicBezTo>
                <a:cubicBezTo>
                  <a:pt x="4583808" y="4474098"/>
                  <a:pt x="4529907" y="4456055"/>
                  <a:pt x="4385945" y="4462272"/>
                </a:cubicBezTo>
                <a:cubicBezTo>
                  <a:pt x="4241983" y="4468489"/>
                  <a:pt x="3945319" y="4438034"/>
                  <a:pt x="3706757" y="4462272"/>
                </a:cubicBezTo>
                <a:cubicBezTo>
                  <a:pt x="3468195" y="4486510"/>
                  <a:pt x="3552807" y="4441152"/>
                  <a:pt x="3441989" y="4462272"/>
                </a:cubicBezTo>
                <a:cubicBezTo>
                  <a:pt x="3331171" y="4483392"/>
                  <a:pt x="2935375" y="4395793"/>
                  <a:pt x="2762800" y="4462272"/>
                </a:cubicBezTo>
                <a:cubicBezTo>
                  <a:pt x="2590225" y="4528751"/>
                  <a:pt x="2556859" y="4459710"/>
                  <a:pt x="2498032" y="4462272"/>
                </a:cubicBezTo>
                <a:cubicBezTo>
                  <a:pt x="2439205" y="4464834"/>
                  <a:pt x="2065586" y="4441597"/>
                  <a:pt x="1715238" y="4462272"/>
                </a:cubicBezTo>
                <a:cubicBezTo>
                  <a:pt x="1364890" y="4482947"/>
                  <a:pt x="1582734" y="4433338"/>
                  <a:pt x="1450470" y="4462272"/>
                </a:cubicBezTo>
                <a:cubicBezTo>
                  <a:pt x="1318206" y="4491206"/>
                  <a:pt x="1019915" y="4386429"/>
                  <a:pt x="771282" y="4462272"/>
                </a:cubicBezTo>
                <a:cubicBezTo>
                  <a:pt x="522649" y="4538115"/>
                  <a:pt x="588511" y="4460294"/>
                  <a:pt x="506513" y="4462272"/>
                </a:cubicBezTo>
                <a:cubicBezTo>
                  <a:pt x="424515" y="4464250"/>
                  <a:pt x="196571" y="4436217"/>
                  <a:pt x="0" y="4462272"/>
                </a:cubicBezTo>
                <a:cubicBezTo>
                  <a:pt x="-41587" y="4274110"/>
                  <a:pt x="19674" y="4047307"/>
                  <a:pt x="0" y="3904488"/>
                </a:cubicBezTo>
                <a:cubicBezTo>
                  <a:pt x="-19674" y="3761669"/>
                  <a:pt x="45694" y="3485560"/>
                  <a:pt x="0" y="3257459"/>
                </a:cubicBezTo>
                <a:cubicBezTo>
                  <a:pt x="-45694" y="3029358"/>
                  <a:pt x="16434" y="2906406"/>
                  <a:pt x="0" y="2788920"/>
                </a:cubicBezTo>
                <a:cubicBezTo>
                  <a:pt x="-16434" y="2671434"/>
                  <a:pt x="17662" y="2415728"/>
                  <a:pt x="0" y="2320381"/>
                </a:cubicBezTo>
                <a:cubicBezTo>
                  <a:pt x="-17662" y="2225034"/>
                  <a:pt x="15647" y="2073477"/>
                  <a:pt x="0" y="1851843"/>
                </a:cubicBezTo>
                <a:cubicBezTo>
                  <a:pt x="-15647" y="1630209"/>
                  <a:pt x="21268" y="1539005"/>
                  <a:pt x="0" y="1249436"/>
                </a:cubicBezTo>
                <a:cubicBezTo>
                  <a:pt x="-21268" y="959867"/>
                  <a:pt x="24530" y="926805"/>
                  <a:pt x="0" y="780898"/>
                </a:cubicBezTo>
                <a:cubicBezTo>
                  <a:pt x="-24530" y="634991"/>
                  <a:pt x="15823" y="279793"/>
                  <a:pt x="0" y="0"/>
                </a:cubicBezTo>
                <a:close/>
              </a:path>
            </a:pathLst>
          </a:custGeom>
          <a:solidFill>
            <a:schemeClr val="bg2">
              <a:lumMod val="20000"/>
              <a:lumOff val="80000"/>
              <a:alpha val="22000"/>
            </a:schemeClr>
          </a:solidFill>
          <a:ln>
            <a:solidFill>
              <a:schemeClr val="accent1">
                <a:lumMod val="50000"/>
              </a:schemeClr>
            </a:solidFill>
            <a:extLst>
              <a:ext uri="{C807C97D-BFC1-408E-A445-0C87EB9F89A2}">
                <ask:lineSketchStyleProps xmlns:ask="http://schemas.microsoft.com/office/drawing/2018/sketchyshapes" sd="2784480435">
                  <ask:type>
                    <ask:lineSketchScribble/>
                  </ask:type>
                </ask:lineSketchStyleProps>
              </a:ext>
            </a:extLst>
          </a:ln>
        </p:spPr>
        <p:txBody>
          <a:bodyPr>
            <a:normAutofit/>
          </a:bodyPr>
          <a:lstStyle/>
          <a:p>
            <a:pPr marL="0" indent="0">
              <a:lnSpc>
                <a:spcPct val="200000"/>
              </a:lnSpc>
              <a:spcBef>
                <a:spcPts val="0"/>
              </a:spcBef>
              <a:buNone/>
              <a:tabLst>
                <a:tab pos="914400" algn="l"/>
              </a:tabLst>
            </a:pPr>
            <a:r>
              <a:rPr lang="en-US" sz="1600" kern="100" dirty="0">
                <a:effectLst/>
                <a:latin typeface="Sitka Subheading" pitchFamily="2" charset="0"/>
                <a:ea typeface="Calibri" panose="020F0502020204030204" pitchFamily="34" charset="0"/>
                <a:cs typeface="Times New Roman" panose="02020603050405020304" pitchFamily="18" charset="0"/>
              </a:rPr>
              <a:t>Facing intense competition from streaming giants like Netflix and Amazon Prime, the management team at </a:t>
            </a:r>
            <a:r>
              <a:rPr lang="en-US" sz="1600" kern="100" dirty="0" err="1">
                <a:effectLst/>
                <a:latin typeface="Sitka Subheading" pitchFamily="2" charset="0"/>
                <a:ea typeface="Calibri" panose="020F0502020204030204" pitchFamily="34" charset="0"/>
                <a:cs typeface="Times New Roman" panose="02020603050405020304" pitchFamily="18" charset="0"/>
              </a:rPr>
              <a:t>Rockbuster</a:t>
            </a:r>
            <a:r>
              <a:rPr lang="en-US" sz="1600" kern="100" dirty="0">
                <a:effectLst/>
                <a:latin typeface="Sitka Subheading" pitchFamily="2" charset="0"/>
                <a:ea typeface="Calibri" panose="020F0502020204030204" pitchFamily="34" charset="0"/>
                <a:cs typeface="Times New Roman" panose="02020603050405020304" pitchFamily="18" charset="0"/>
              </a:rPr>
              <a:t> Stealth is gearing up to launch an online video rental service using its existing movie licenses to remain competitive. Under the guidance of the business intelligence (BI) department, this analysis has been conducted to support the launch strategy for the new service. It addresses critical questions posed by management regarding revenue contributions from various movies, customer demographics, and sales performance by region. By leveraging these insights, </a:t>
            </a:r>
            <a:r>
              <a:rPr lang="en-US" sz="1600" kern="100" dirty="0" err="1">
                <a:effectLst/>
                <a:latin typeface="Sitka Subheading" pitchFamily="2" charset="0"/>
                <a:ea typeface="Calibri" panose="020F0502020204030204" pitchFamily="34" charset="0"/>
                <a:cs typeface="Times New Roman" panose="02020603050405020304" pitchFamily="18" charset="0"/>
              </a:rPr>
              <a:t>Rockbuster</a:t>
            </a:r>
            <a:r>
              <a:rPr lang="en-US" sz="1600" kern="100" dirty="0">
                <a:effectLst/>
                <a:latin typeface="Sitka Subheading" pitchFamily="2" charset="0"/>
                <a:ea typeface="Calibri" panose="020F0502020204030204" pitchFamily="34" charset="0"/>
                <a:cs typeface="Times New Roman" panose="02020603050405020304" pitchFamily="18" charset="0"/>
              </a:rPr>
              <a:t> aims to tailor its offerings and marketing strategies effectively, ensuring a successful entry into the digital rental market.</a:t>
            </a:r>
          </a:p>
          <a:p>
            <a:pPr marL="0" marR="0" lvl="0" indent="0">
              <a:lnSpc>
                <a:spcPct val="200000"/>
              </a:lnSpc>
              <a:spcBef>
                <a:spcPts val="0"/>
              </a:spcBef>
              <a:spcAft>
                <a:spcPts val="0"/>
              </a:spcAft>
              <a:buNone/>
              <a:tabLst>
                <a:tab pos="914400" algn="l"/>
              </a:tabLs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26168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31F681-4E5B-84EF-22F0-EACB4B29E2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C1EC2C-2DE7-B209-0C4A-51186E35FEB5}"/>
              </a:ext>
            </a:extLst>
          </p:cNvPr>
          <p:cNvSpPr>
            <a:spLocks noGrp="1"/>
          </p:cNvSpPr>
          <p:nvPr>
            <p:ph type="title"/>
          </p:nvPr>
        </p:nvSpPr>
        <p:spPr>
          <a:custGeom>
            <a:avLst/>
            <a:gdLst>
              <a:gd name="connsiteX0" fmla="*/ 0 w 10360501"/>
              <a:gd name="connsiteY0" fmla="*/ 0 h 1223963"/>
              <a:gd name="connsiteX1" fmla="*/ 782793 w 10360501"/>
              <a:gd name="connsiteY1" fmla="*/ 0 h 1223963"/>
              <a:gd name="connsiteX2" fmla="*/ 1565587 w 10360501"/>
              <a:gd name="connsiteY2" fmla="*/ 0 h 1223963"/>
              <a:gd name="connsiteX3" fmla="*/ 1830355 w 10360501"/>
              <a:gd name="connsiteY3" fmla="*/ 0 h 1223963"/>
              <a:gd name="connsiteX4" fmla="*/ 2509544 w 10360501"/>
              <a:gd name="connsiteY4" fmla="*/ 0 h 1223963"/>
              <a:gd name="connsiteX5" fmla="*/ 2877917 w 10360501"/>
              <a:gd name="connsiteY5" fmla="*/ 0 h 1223963"/>
              <a:gd name="connsiteX6" fmla="*/ 3142685 w 10360501"/>
              <a:gd name="connsiteY6" fmla="*/ 0 h 1223963"/>
              <a:gd name="connsiteX7" fmla="*/ 3821874 w 10360501"/>
              <a:gd name="connsiteY7" fmla="*/ 0 h 1223963"/>
              <a:gd name="connsiteX8" fmla="*/ 4604667 w 10360501"/>
              <a:gd name="connsiteY8" fmla="*/ 0 h 1223963"/>
              <a:gd name="connsiteX9" fmla="*/ 5283856 w 10360501"/>
              <a:gd name="connsiteY9" fmla="*/ 0 h 1223963"/>
              <a:gd name="connsiteX10" fmla="*/ 5548624 w 10360501"/>
              <a:gd name="connsiteY10" fmla="*/ 0 h 1223963"/>
              <a:gd name="connsiteX11" fmla="*/ 5813392 w 10360501"/>
              <a:gd name="connsiteY11" fmla="*/ 0 h 1223963"/>
              <a:gd name="connsiteX12" fmla="*/ 6285371 w 10360501"/>
              <a:gd name="connsiteY12" fmla="*/ 0 h 1223963"/>
              <a:gd name="connsiteX13" fmla="*/ 6964559 w 10360501"/>
              <a:gd name="connsiteY13" fmla="*/ 0 h 1223963"/>
              <a:gd name="connsiteX14" fmla="*/ 7229327 w 10360501"/>
              <a:gd name="connsiteY14" fmla="*/ 0 h 1223963"/>
              <a:gd name="connsiteX15" fmla="*/ 8012121 w 10360501"/>
              <a:gd name="connsiteY15" fmla="*/ 0 h 1223963"/>
              <a:gd name="connsiteX16" fmla="*/ 8587704 w 10360501"/>
              <a:gd name="connsiteY16" fmla="*/ 0 h 1223963"/>
              <a:gd name="connsiteX17" fmla="*/ 9163288 w 10360501"/>
              <a:gd name="connsiteY17" fmla="*/ 0 h 1223963"/>
              <a:gd name="connsiteX18" fmla="*/ 9531661 w 10360501"/>
              <a:gd name="connsiteY18" fmla="*/ 0 h 1223963"/>
              <a:gd name="connsiteX19" fmla="*/ 9796429 w 10360501"/>
              <a:gd name="connsiteY19" fmla="*/ 0 h 1223963"/>
              <a:gd name="connsiteX20" fmla="*/ 10360501 w 10360501"/>
              <a:gd name="connsiteY20" fmla="*/ 0 h 1223963"/>
              <a:gd name="connsiteX21" fmla="*/ 10360501 w 10360501"/>
              <a:gd name="connsiteY21" fmla="*/ 407988 h 1223963"/>
              <a:gd name="connsiteX22" fmla="*/ 10360501 w 10360501"/>
              <a:gd name="connsiteY22" fmla="*/ 791496 h 1223963"/>
              <a:gd name="connsiteX23" fmla="*/ 10360501 w 10360501"/>
              <a:gd name="connsiteY23" fmla="*/ 1223963 h 1223963"/>
              <a:gd name="connsiteX24" fmla="*/ 9992128 w 10360501"/>
              <a:gd name="connsiteY24" fmla="*/ 1223963 h 1223963"/>
              <a:gd name="connsiteX25" fmla="*/ 9416544 w 10360501"/>
              <a:gd name="connsiteY25" fmla="*/ 1223963 h 1223963"/>
              <a:gd name="connsiteX26" fmla="*/ 8840961 w 10360501"/>
              <a:gd name="connsiteY26" fmla="*/ 1223963 h 1223963"/>
              <a:gd name="connsiteX27" fmla="*/ 8058167 w 10360501"/>
              <a:gd name="connsiteY27" fmla="*/ 1223963 h 1223963"/>
              <a:gd name="connsiteX28" fmla="*/ 7586189 w 10360501"/>
              <a:gd name="connsiteY28" fmla="*/ 1223963 h 1223963"/>
              <a:gd name="connsiteX29" fmla="*/ 7321421 w 10360501"/>
              <a:gd name="connsiteY29" fmla="*/ 1223963 h 1223963"/>
              <a:gd name="connsiteX30" fmla="*/ 6745837 w 10360501"/>
              <a:gd name="connsiteY30" fmla="*/ 1223963 h 1223963"/>
              <a:gd name="connsiteX31" fmla="*/ 5963044 w 10360501"/>
              <a:gd name="connsiteY31" fmla="*/ 1223963 h 1223963"/>
              <a:gd name="connsiteX32" fmla="*/ 5594671 w 10360501"/>
              <a:gd name="connsiteY32" fmla="*/ 1223963 h 1223963"/>
              <a:gd name="connsiteX33" fmla="*/ 5019087 w 10360501"/>
              <a:gd name="connsiteY33" fmla="*/ 1223963 h 1223963"/>
              <a:gd name="connsiteX34" fmla="*/ 4754319 w 10360501"/>
              <a:gd name="connsiteY34" fmla="*/ 1223963 h 1223963"/>
              <a:gd name="connsiteX35" fmla="*/ 4075130 w 10360501"/>
              <a:gd name="connsiteY35" fmla="*/ 1223963 h 1223963"/>
              <a:gd name="connsiteX36" fmla="*/ 3603152 w 10360501"/>
              <a:gd name="connsiteY36" fmla="*/ 1223963 h 1223963"/>
              <a:gd name="connsiteX37" fmla="*/ 3234779 w 10360501"/>
              <a:gd name="connsiteY37" fmla="*/ 1223963 h 1223963"/>
              <a:gd name="connsiteX38" fmla="*/ 2762800 w 10360501"/>
              <a:gd name="connsiteY38" fmla="*/ 1223963 h 1223963"/>
              <a:gd name="connsiteX39" fmla="*/ 2187217 w 10360501"/>
              <a:gd name="connsiteY39" fmla="*/ 1223963 h 1223963"/>
              <a:gd name="connsiteX40" fmla="*/ 1818844 w 10360501"/>
              <a:gd name="connsiteY40" fmla="*/ 1223963 h 1223963"/>
              <a:gd name="connsiteX41" fmla="*/ 1139655 w 10360501"/>
              <a:gd name="connsiteY41" fmla="*/ 1223963 h 1223963"/>
              <a:gd name="connsiteX42" fmla="*/ 667677 w 10360501"/>
              <a:gd name="connsiteY42" fmla="*/ 1223963 h 1223963"/>
              <a:gd name="connsiteX43" fmla="*/ 0 w 10360501"/>
              <a:gd name="connsiteY43" fmla="*/ 1223963 h 1223963"/>
              <a:gd name="connsiteX44" fmla="*/ 0 w 10360501"/>
              <a:gd name="connsiteY44" fmla="*/ 840455 h 1223963"/>
              <a:gd name="connsiteX45" fmla="*/ 0 w 10360501"/>
              <a:gd name="connsiteY45" fmla="*/ 407988 h 1223963"/>
              <a:gd name="connsiteX46" fmla="*/ 0 w 10360501"/>
              <a:gd name="connsiteY46" fmla="*/ 0 h 1223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360501" h="1223963" fill="none" extrusionOk="0">
                <a:moveTo>
                  <a:pt x="0" y="0"/>
                </a:moveTo>
                <a:cubicBezTo>
                  <a:pt x="219638" y="-30438"/>
                  <a:pt x="508464" y="29686"/>
                  <a:pt x="782793" y="0"/>
                </a:cubicBezTo>
                <a:cubicBezTo>
                  <a:pt x="1057122" y="-29686"/>
                  <a:pt x="1206931" y="92015"/>
                  <a:pt x="1565587" y="0"/>
                </a:cubicBezTo>
                <a:cubicBezTo>
                  <a:pt x="1924243" y="-92015"/>
                  <a:pt x="1722829" y="26202"/>
                  <a:pt x="1830355" y="0"/>
                </a:cubicBezTo>
                <a:cubicBezTo>
                  <a:pt x="1937881" y="-26202"/>
                  <a:pt x="2178387" y="50494"/>
                  <a:pt x="2509544" y="0"/>
                </a:cubicBezTo>
                <a:cubicBezTo>
                  <a:pt x="2840701" y="-50494"/>
                  <a:pt x="2739941" y="24728"/>
                  <a:pt x="2877917" y="0"/>
                </a:cubicBezTo>
                <a:cubicBezTo>
                  <a:pt x="3015893" y="-24728"/>
                  <a:pt x="3019606" y="1708"/>
                  <a:pt x="3142685" y="0"/>
                </a:cubicBezTo>
                <a:cubicBezTo>
                  <a:pt x="3265764" y="-1708"/>
                  <a:pt x="3546231" y="4169"/>
                  <a:pt x="3821874" y="0"/>
                </a:cubicBezTo>
                <a:cubicBezTo>
                  <a:pt x="4097517" y="-4169"/>
                  <a:pt x="4364703" y="23151"/>
                  <a:pt x="4604667" y="0"/>
                </a:cubicBezTo>
                <a:cubicBezTo>
                  <a:pt x="4844631" y="-23151"/>
                  <a:pt x="5049778" y="70068"/>
                  <a:pt x="5283856" y="0"/>
                </a:cubicBezTo>
                <a:cubicBezTo>
                  <a:pt x="5517934" y="-70068"/>
                  <a:pt x="5465111" y="26901"/>
                  <a:pt x="5548624" y="0"/>
                </a:cubicBezTo>
                <a:cubicBezTo>
                  <a:pt x="5632137" y="-26901"/>
                  <a:pt x="5726189" y="3067"/>
                  <a:pt x="5813392" y="0"/>
                </a:cubicBezTo>
                <a:cubicBezTo>
                  <a:pt x="5900595" y="-3067"/>
                  <a:pt x="6093829" y="39576"/>
                  <a:pt x="6285371" y="0"/>
                </a:cubicBezTo>
                <a:cubicBezTo>
                  <a:pt x="6476913" y="-39576"/>
                  <a:pt x="6813840" y="75086"/>
                  <a:pt x="6964559" y="0"/>
                </a:cubicBezTo>
                <a:cubicBezTo>
                  <a:pt x="7115278" y="-75086"/>
                  <a:pt x="7098807" y="16770"/>
                  <a:pt x="7229327" y="0"/>
                </a:cubicBezTo>
                <a:cubicBezTo>
                  <a:pt x="7359847" y="-16770"/>
                  <a:pt x="7831438" y="19323"/>
                  <a:pt x="8012121" y="0"/>
                </a:cubicBezTo>
                <a:cubicBezTo>
                  <a:pt x="8192804" y="-19323"/>
                  <a:pt x="8337296" y="61977"/>
                  <a:pt x="8587704" y="0"/>
                </a:cubicBezTo>
                <a:cubicBezTo>
                  <a:pt x="8838112" y="-61977"/>
                  <a:pt x="8935795" y="13612"/>
                  <a:pt x="9163288" y="0"/>
                </a:cubicBezTo>
                <a:cubicBezTo>
                  <a:pt x="9390781" y="-13612"/>
                  <a:pt x="9347962" y="44084"/>
                  <a:pt x="9531661" y="0"/>
                </a:cubicBezTo>
                <a:cubicBezTo>
                  <a:pt x="9715360" y="-44084"/>
                  <a:pt x="9683928" y="20639"/>
                  <a:pt x="9796429" y="0"/>
                </a:cubicBezTo>
                <a:cubicBezTo>
                  <a:pt x="9908930" y="-20639"/>
                  <a:pt x="10117585" y="22456"/>
                  <a:pt x="10360501" y="0"/>
                </a:cubicBezTo>
                <a:cubicBezTo>
                  <a:pt x="10390403" y="142794"/>
                  <a:pt x="10332774" y="303363"/>
                  <a:pt x="10360501" y="407988"/>
                </a:cubicBezTo>
                <a:cubicBezTo>
                  <a:pt x="10388228" y="512613"/>
                  <a:pt x="10335370" y="625343"/>
                  <a:pt x="10360501" y="791496"/>
                </a:cubicBezTo>
                <a:cubicBezTo>
                  <a:pt x="10385632" y="957649"/>
                  <a:pt x="10329628" y="1085999"/>
                  <a:pt x="10360501" y="1223963"/>
                </a:cubicBezTo>
                <a:cubicBezTo>
                  <a:pt x="10274925" y="1251198"/>
                  <a:pt x="10151890" y="1195034"/>
                  <a:pt x="9992128" y="1223963"/>
                </a:cubicBezTo>
                <a:cubicBezTo>
                  <a:pt x="9832366" y="1252892"/>
                  <a:pt x="9561763" y="1177705"/>
                  <a:pt x="9416544" y="1223963"/>
                </a:cubicBezTo>
                <a:cubicBezTo>
                  <a:pt x="9271325" y="1270221"/>
                  <a:pt x="9098188" y="1222494"/>
                  <a:pt x="8840961" y="1223963"/>
                </a:cubicBezTo>
                <a:cubicBezTo>
                  <a:pt x="8583734" y="1225432"/>
                  <a:pt x="8275888" y="1182890"/>
                  <a:pt x="8058167" y="1223963"/>
                </a:cubicBezTo>
                <a:cubicBezTo>
                  <a:pt x="7840446" y="1265036"/>
                  <a:pt x="7786904" y="1200390"/>
                  <a:pt x="7586189" y="1223963"/>
                </a:cubicBezTo>
                <a:cubicBezTo>
                  <a:pt x="7385474" y="1247536"/>
                  <a:pt x="7389059" y="1215146"/>
                  <a:pt x="7321421" y="1223963"/>
                </a:cubicBezTo>
                <a:cubicBezTo>
                  <a:pt x="7253783" y="1232780"/>
                  <a:pt x="6921829" y="1186203"/>
                  <a:pt x="6745837" y="1223963"/>
                </a:cubicBezTo>
                <a:cubicBezTo>
                  <a:pt x="6569845" y="1261723"/>
                  <a:pt x="6236524" y="1133367"/>
                  <a:pt x="5963044" y="1223963"/>
                </a:cubicBezTo>
                <a:cubicBezTo>
                  <a:pt x="5689564" y="1314559"/>
                  <a:pt x="5690273" y="1210777"/>
                  <a:pt x="5594671" y="1223963"/>
                </a:cubicBezTo>
                <a:cubicBezTo>
                  <a:pt x="5499069" y="1237149"/>
                  <a:pt x="5145862" y="1187944"/>
                  <a:pt x="5019087" y="1223963"/>
                </a:cubicBezTo>
                <a:cubicBezTo>
                  <a:pt x="4892312" y="1259982"/>
                  <a:pt x="4880684" y="1205594"/>
                  <a:pt x="4754319" y="1223963"/>
                </a:cubicBezTo>
                <a:cubicBezTo>
                  <a:pt x="4627954" y="1242332"/>
                  <a:pt x="4260785" y="1187261"/>
                  <a:pt x="4075130" y="1223963"/>
                </a:cubicBezTo>
                <a:cubicBezTo>
                  <a:pt x="3889475" y="1260665"/>
                  <a:pt x="3763951" y="1191021"/>
                  <a:pt x="3603152" y="1223963"/>
                </a:cubicBezTo>
                <a:cubicBezTo>
                  <a:pt x="3442353" y="1256905"/>
                  <a:pt x="3317501" y="1206187"/>
                  <a:pt x="3234779" y="1223963"/>
                </a:cubicBezTo>
                <a:cubicBezTo>
                  <a:pt x="3152057" y="1241739"/>
                  <a:pt x="2980562" y="1219858"/>
                  <a:pt x="2762800" y="1223963"/>
                </a:cubicBezTo>
                <a:cubicBezTo>
                  <a:pt x="2545038" y="1228068"/>
                  <a:pt x="2390433" y="1181108"/>
                  <a:pt x="2187217" y="1223963"/>
                </a:cubicBezTo>
                <a:cubicBezTo>
                  <a:pt x="1984001" y="1266818"/>
                  <a:pt x="1977668" y="1221875"/>
                  <a:pt x="1818844" y="1223963"/>
                </a:cubicBezTo>
                <a:cubicBezTo>
                  <a:pt x="1660020" y="1226051"/>
                  <a:pt x="1464259" y="1163792"/>
                  <a:pt x="1139655" y="1223963"/>
                </a:cubicBezTo>
                <a:cubicBezTo>
                  <a:pt x="815051" y="1284134"/>
                  <a:pt x="786846" y="1187582"/>
                  <a:pt x="667677" y="1223963"/>
                </a:cubicBezTo>
                <a:cubicBezTo>
                  <a:pt x="548508" y="1260344"/>
                  <a:pt x="188261" y="1186568"/>
                  <a:pt x="0" y="1223963"/>
                </a:cubicBezTo>
                <a:cubicBezTo>
                  <a:pt x="-9330" y="1076282"/>
                  <a:pt x="45694" y="961045"/>
                  <a:pt x="0" y="840455"/>
                </a:cubicBezTo>
                <a:cubicBezTo>
                  <a:pt x="-45694" y="719865"/>
                  <a:pt x="38663" y="517802"/>
                  <a:pt x="0" y="407988"/>
                </a:cubicBezTo>
                <a:cubicBezTo>
                  <a:pt x="-38663" y="298174"/>
                  <a:pt x="39475" y="171831"/>
                  <a:pt x="0" y="0"/>
                </a:cubicBezTo>
                <a:close/>
              </a:path>
              <a:path w="10360501" h="1223963" stroke="0" extrusionOk="0">
                <a:moveTo>
                  <a:pt x="0" y="0"/>
                </a:moveTo>
                <a:cubicBezTo>
                  <a:pt x="105731" y="-23479"/>
                  <a:pt x="281410" y="3490"/>
                  <a:pt x="471978" y="0"/>
                </a:cubicBezTo>
                <a:cubicBezTo>
                  <a:pt x="662546" y="-3490"/>
                  <a:pt x="610511" y="18593"/>
                  <a:pt x="736747" y="0"/>
                </a:cubicBezTo>
                <a:cubicBezTo>
                  <a:pt x="862983" y="-18593"/>
                  <a:pt x="1029461" y="7103"/>
                  <a:pt x="1105120" y="0"/>
                </a:cubicBezTo>
                <a:cubicBezTo>
                  <a:pt x="1180779" y="-7103"/>
                  <a:pt x="1460660" y="28956"/>
                  <a:pt x="1577098" y="0"/>
                </a:cubicBezTo>
                <a:cubicBezTo>
                  <a:pt x="1693536" y="-28956"/>
                  <a:pt x="1957913" y="58713"/>
                  <a:pt x="2152682" y="0"/>
                </a:cubicBezTo>
                <a:cubicBezTo>
                  <a:pt x="2347451" y="-58713"/>
                  <a:pt x="2675155" y="47804"/>
                  <a:pt x="2831870" y="0"/>
                </a:cubicBezTo>
                <a:cubicBezTo>
                  <a:pt x="2988585" y="-47804"/>
                  <a:pt x="3333542" y="70720"/>
                  <a:pt x="3511059" y="0"/>
                </a:cubicBezTo>
                <a:cubicBezTo>
                  <a:pt x="3688576" y="-70720"/>
                  <a:pt x="3676168" y="2420"/>
                  <a:pt x="3775827" y="0"/>
                </a:cubicBezTo>
                <a:cubicBezTo>
                  <a:pt x="3875486" y="-2420"/>
                  <a:pt x="4327069" y="12838"/>
                  <a:pt x="4558620" y="0"/>
                </a:cubicBezTo>
                <a:cubicBezTo>
                  <a:pt x="4790171" y="-12838"/>
                  <a:pt x="4808963" y="14770"/>
                  <a:pt x="4926994" y="0"/>
                </a:cubicBezTo>
                <a:cubicBezTo>
                  <a:pt x="5045025" y="-14770"/>
                  <a:pt x="5139978" y="13844"/>
                  <a:pt x="5295367" y="0"/>
                </a:cubicBezTo>
                <a:cubicBezTo>
                  <a:pt x="5450756" y="-13844"/>
                  <a:pt x="5599933" y="9907"/>
                  <a:pt x="5767346" y="0"/>
                </a:cubicBezTo>
                <a:cubicBezTo>
                  <a:pt x="5934759" y="-9907"/>
                  <a:pt x="6179772" y="78787"/>
                  <a:pt x="6446534" y="0"/>
                </a:cubicBezTo>
                <a:cubicBezTo>
                  <a:pt x="6713296" y="-78787"/>
                  <a:pt x="6638688" y="29515"/>
                  <a:pt x="6814907" y="0"/>
                </a:cubicBezTo>
                <a:cubicBezTo>
                  <a:pt x="6991126" y="-29515"/>
                  <a:pt x="7237631" y="6775"/>
                  <a:pt x="7597701" y="0"/>
                </a:cubicBezTo>
                <a:cubicBezTo>
                  <a:pt x="7957771" y="-6775"/>
                  <a:pt x="8083996" y="13258"/>
                  <a:pt x="8380494" y="0"/>
                </a:cubicBezTo>
                <a:cubicBezTo>
                  <a:pt x="8676992" y="-13258"/>
                  <a:pt x="8785853" y="58061"/>
                  <a:pt x="9059683" y="0"/>
                </a:cubicBezTo>
                <a:cubicBezTo>
                  <a:pt x="9333513" y="-58061"/>
                  <a:pt x="9266915" y="4087"/>
                  <a:pt x="9428056" y="0"/>
                </a:cubicBezTo>
                <a:cubicBezTo>
                  <a:pt x="9589197" y="-4087"/>
                  <a:pt x="9998625" y="13094"/>
                  <a:pt x="10360501" y="0"/>
                </a:cubicBezTo>
                <a:cubicBezTo>
                  <a:pt x="10383287" y="136894"/>
                  <a:pt x="10329221" y="299758"/>
                  <a:pt x="10360501" y="383508"/>
                </a:cubicBezTo>
                <a:cubicBezTo>
                  <a:pt x="10391781" y="467258"/>
                  <a:pt x="10343413" y="702357"/>
                  <a:pt x="10360501" y="803736"/>
                </a:cubicBezTo>
                <a:cubicBezTo>
                  <a:pt x="10377589" y="905115"/>
                  <a:pt x="10343758" y="1125713"/>
                  <a:pt x="10360501" y="1223963"/>
                </a:cubicBezTo>
                <a:cubicBezTo>
                  <a:pt x="10233974" y="1253363"/>
                  <a:pt x="10153986" y="1209934"/>
                  <a:pt x="9992128" y="1223963"/>
                </a:cubicBezTo>
                <a:cubicBezTo>
                  <a:pt x="9830270" y="1237992"/>
                  <a:pt x="9616397" y="1217053"/>
                  <a:pt x="9416544" y="1223963"/>
                </a:cubicBezTo>
                <a:cubicBezTo>
                  <a:pt x="9216691" y="1230873"/>
                  <a:pt x="8997322" y="1137032"/>
                  <a:pt x="8633751" y="1223963"/>
                </a:cubicBezTo>
                <a:cubicBezTo>
                  <a:pt x="8270180" y="1310894"/>
                  <a:pt x="8056889" y="1164383"/>
                  <a:pt x="7850957" y="1223963"/>
                </a:cubicBezTo>
                <a:cubicBezTo>
                  <a:pt x="7645025" y="1283543"/>
                  <a:pt x="7428067" y="1143299"/>
                  <a:pt x="7171769" y="1223963"/>
                </a:cubicBezTo>
                <a:cubicBezTo>
                  <a:pt x="6915471" y="1304627"/>
                  <a:pt x="6926344" y="1218343"/>
                  <a:pt x="6699791" y="1223963"/>
                </a:cubicBezTo>
                <a:cubicBezTo>
                  <a:pt x="6473238" y="1229583"/>
                  <a:pt x="6455101" y="1185210"/>
                  <a:pt x="6227812" y="1223963"/>
                </a:cubicBezTo>
                <a:cubicBezTo>
                  <a:pt x="6000523" y="1262716"/>
                  <a:pt x="5882953" y="1147621"/>
                  <a:pt x="5548624" y="1223963"/>
                </a:cubicBezTo>
                <a:cubicBezTo>
                  <a:pt x="5214295" y="1300305"/>
                  <a:pt x="5166135" y="1172152"/>
                  <a:pt x="4973040" y="1223963"/>
                </a:cubicBezTo>
                <a:cubicBezTo>
                  <a:pt x="4779945" y="1275774"/>
                  <a:pt x="4681481" y="1183257"/>
                  <a:pt x="4397457" y="1223963"/>
                </a:cubicBezTo>
                <a:cubicBezTo>
                  <a:pt x="4113433" y="1264669"/>
                  <a:pt x="4058943" y="1192807"/>
                  <a:pt x="3821874" y="1223963"/>
                </a:cubicBezTo>
                <a:cubicBezTo>
                  <a:pt x="3584805" y="1255119"/>
                  <a:pt x="3617500" y="1207231"/>
                  <a:pt x="3453500" y="1223963"/>
                </a:cubicBezTo>
                <a:cubicBezTo>
                  <a:pt x="3289500" y="1240695"/>
                  <a:pt x="3033750" y="1179647"/>
                  <a:pt x="2877917" y="1223963"/>
                </a:cubicBezTo>
                <a:cubicBezTo>
                  <a:pt x="2722084" y="1268279"/>
                  <a:pt x="2572755" y="1223901"/>
                  <a:pt x="2405939" y="1223963"/>
                </a:cubicBezTo>
                <a:cubicBezTo>
                  <a:pt x="2239123" y="1224025"/>
                  <a:pt x="2174255" y="1216971"/>
                  <a:pt x="2037565" y="1223963"/>
                </a:cubicBezTo>
                <a:cubicBezTo>
                  <a:pt x="1900875" y="1230955"/>
                  <a:pt x="1706913" y="1217568"/>
                  <a:pt x="1565587" y="1223963"/>
                </a:cubicBezTo>
                <a:cubicBezTo>
                  <a:pt x="1424261" y="1230358"/>
                  <a:pt x="1243976" y="1214620"/>
                  <a:pt x="1093608" y="1223963"/>
                </a:cubicBezTo>
                <a:cubicBezTo>
                  <a:pt x="943240" y="1233306"/>
                  <a:pt x="820554" y="1212682"/>
                  <a:pt x="621630" y="1223963"/>
                </a:cubicBezTo>
                <a:cubicBezTo>
                  <a:pt x="422706" y="1235244"/>
                  <a:pt x="163748" y="1172690"/>
                  <a:pt x="0" y="1223963"/>
                </a:cubicBezTo>
                <a:cubicBezTo>
                  <a:pt x="-24948" y="1022247"/>
                  <a:pt x="30614" y="955519"/>
                  <a:pt x="0" y="815975"/>
                </a:cubicBezTo>
                <a:cubicBezTo>
                  <a:pt x="-30614" y="676431"/>
                  <a:pt x="43160" y="603953"/>
                  <a:pt x="0" y="444707"/>
                </a:cubicBezTo>
                <a:cubicBezTo>
                  <a:pt x="-43160" y="285461"/>
                  <a:pt x="22179" y="120258"/>
                  <a:pt x="0" y="0"/>
                </a:cubicBezTo>
                <a:close/>
              </a:path>
            </a:pathLst>
          </a:custGeom>
          <a:ln>
            <a:solidFill>
              <a:schemeClr val="accent1">
                <a:lumMod val="50000"/>
              </a:schemeClr>
            </a:solidFill>
            <a:extLst>
              <a:ext uri="{C807C97D-BFC1-408E-A445-0C87EB9F89A2}">
                <ask:lineSketchStyleProps xmlns:ask="http://schemas.microsoft.com/office/drawing/2018/sketchyshapes" sd="3464327484">
                  <ask:type>
                    <ask:lineSketchScribble/>
                  </ask:type>
                </ask:lineSketchStyleProps>
              </a:ext>
            </a:extLst>
          </a:ln>
        </p:spPr>
        <p:txBody>
          <a:bodyPr>
            <a:normAutofit/>
          </a:bodyPr>
          <a:lstStyle/>
          <a:p>
            <a:pPr>
              <a:lnSpc>
                <a:spcPct val="107000"/>
              </a:lnSpc>
              <a:spcBef>
                <a:spcPts val="0"/>
              </a:spcBef>
              <a:spcAft>
                <a:spcPts val="800"/>
              </a:spcAft>
            </a:pPr>
            <a:r>
              <a:rPr lang="en-US" sz="3200" kern="100" dirty="0">
                <a:effectLst/>
                <a:latin typeface="Sitka Subheading" pitchFamily="2" charset="0"/>
                <a:ea typeface="Calibri" panose="020F0502020204030204" pitchFamily="34" charset="0"/>
                <a:cs typeface="Times New Roman" panose="02020603050405020304" pitchFamily="18" charset="0"/>
              </a:rPr>
              <a:t>Business Questions to Address</a:t>
            </a:r>
            <a:br>
              <a:rPr lang="en-US" sz="3200" kern="100" dirty="0">
                <a:effectLst/>
                <a:latin typeface="Sitka Subheading" pitchFamily="2" charset="0"/>
                <a:ea typeface="Calibri" panose="020F0502020204030204" pitchFamily="34" charset="0"/>
                <a:cs typeface="Times New Roman" panose="02020603050405020304" pitchFamily="18" charset="0"/>
              </a:rPr>
            </a:br>
            <a:endParaRPr lang="en-US" sz="3200" kern="100" dirty="0">
              <a:effectLst/>
              <a:latin typeface="Sitka Subheading" pitchFamily="2"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CA0DA5C-3B18-257F-9126-F02DD6B33509}"/>
              </a:ext>
            </a:extLst>
          </p:cNvPr>
          <p:cNvSpPr>
            <a:spLocks noGrp="1"/>
          </p:cNvSpPr>
          <p:nvPr>
            <p:ph idx="1"/>
          </p:nvPr>
        </p:nvSpPr>
        <p:spPr>
          <a:custGeom>
            <a:avLst/>
            <a:gdLst>
              <a:gd name="connsiteX0" fmla="*/ 0 w 10360501"/>
              <a:gd name="connsiteY0" fmla="*/ 0 h 4462272"/>
              <a:gd name="connsiteX1" fmla="*/ 368373 w 10360501"/>
              <a:gd name="connsiteY1" fmla="*/ 0 h 4462272"/>
              <a:gd name="connsiteX2" fmla="*/ 736747 w 10360501"/>
              <a:gd name="connsiteY2" fmla="*/ 0 h 4462272"/>
              <a:gd name="connsiteX3" fmla="*/ 1001515 w 10360501"/>
              <a:gd name="connsiteY3" fmla="*/ 0 h 4462272"/>
              <a:gd name="connsiteX4" fmla="*/ 1680703 w 10360501"/>
              <a:gd name="connsiteY4" fmla="*/ 0 h 4462272"/>
              <a:gd name="connsiteX5" fmla="*/ 2359892 w 10360501"/>
              <a:gd name="connsiteY5" fmla="*/ 0 h 4462272"/>
              <a:gd name="connsiteX6" fmla="*/ 2624660 w 10360501"/>
              <a:gd name="connsiteY6" fmla="*/ 0 h 4462272"/>
              <a:gd name="connsiteX7" fmla="*/ 3096639 w 10360501"/>
              <a:gd name="connsiteY7" fmla="*/ 0 h 4462272"/>
              <a:gd name="connsiteX8" fmla="*/ 3879432 w 10360501"/>
              <a:gd name="connsiteY8" fmla="*/ 0 h 4462272"/>
              <a:gd name="connsiteX9" fmla="*/ 4558620 w 10360501"/>
              <a:gd name="connsiteY9" fmla="*/ 0 h 4462272"/>
              <a:gd name="connsiteX10" fmla="*/ 4823389 w 10360501"/>
              <a:gd name="connsiteY10" fmla="*/ 0 h 4462272"/>
              <a:gd name="connsiteX11" fmla="*/ 5606182 w 10360501"/>
              <a:gd name="connsiteY11" fmla="*/ 0 h 4462272"/>
              <a:gd name="connsiteX12" fmla="*/ 6285371 w 10360501"/>
              <a:gd name="connsiteY12" fmla="*/ 0 h 4462272"/>
              <a:gd name="connsiteX13" fmla="*/ 6653744 w 10360501"/>
              <a:gd name="connsiteY13" fmla="*/ 0 h 4462272"/>
              <a:gd name="connsiteX14" fmla="*/ 7436537 w 10360501"/>
              <a:gd name="connsiteY14" fmla="*/ 0 h 4462272"/>
              <a:gd name="connsiteX15" fmla="*/ 8012121 w 10360501"/>
              <a:gd name="connsiteY15" fmla="*/ 0 h 4462272"/>
              <a:gd name="connsiteX16" fmla="*/ 8484099 w 10360501"/>
              <a:gd name="connsiteY16" fmla="*/ 0 h 4462272"/>
              <a:gd name="connsiteX17" fmla="*/ 9163288 w 10360501"/>
              <a:gd name="connsiteY17" fmla="*/ 0 h 4462272"/>
              <a:gd name="connsiteX18" fmla="*/ 9738871 w 10360501"/>
              <a:gd name="connsiteY18" fmla="*/ 0 h 4462272"/>
              <a:gd name="connsiteX19" fmla="*/ 10360501 w 10360501"/>
              <a:gd name="connsiteY19" fmla="*/ 0 h 4462272"/>
              <a:gd name="connsiteX20" fmla="*/ 10360501 w 10360501"/>
              <a:gd name="connsiteY20" fmla="*/ 647029 h 4462272"/>
              <a:gd name="connsiteX21" fmla="*/ 10360501 w 10360501"/>
              <a:gd name="connsiteY21" fmla="*/ 1070945 h 4462272"/>
              <a:gd name="connsiteX22" fmla="*/ 10360501 w 10360501"/>
              <a:gd name="connsiteY22" fmla="*/ 1494861 h 4462272"/>
              <a:gd name="connsiteX23" fmla="*/ 10360501 w 10360501"/>
              <a:gd name="connsiteY23" fmla="*/ 2052645 h 4462272"/>
              <a:gd name="connsiteX24" fmla="*/ 10360501 w 10360501"/>
              <a:gd name="connsiteY24" fmla="*/ 2565806 h 4462272"/>
              <a:gd name="connsiteX25" fmla="*/ 10360501 w 10360501"/>
              <a:gd name="connsiteY25" fmla="*/ 3212836 h 4462272"/>
              <a:gd name="connsiteX26" fmla="*/ 10360501 w 10360501"/>
              <a:gd name="connsiteY26" fmla="*/ 3770620 h 4462272"/>
              <a:gd name="connsiteX27" fmla="*/ 10360501 w 10360501"/>
              <a:gd name="connsiteY27" fmla="*/ 4462272 h 4462272"/>
              <a:gd name="connsiteX28" fmla="*/ 10095733 w 10360501"/>
              <a:gd name="connsiteY28" fmla="*/ 4462272 h 4462272"/>
              <a:gd name="connsiteX29" fmla="*/ 9623754 w 10360501"/>
              <a:gd name="connsiteY29" fmla="*/ 4462272 h 4462272"/>
              <a:gd name="connsiteX30" fmla="*/ 9048171 w 10360501"/>
              <a:gd name="connsiteY30" fmla="*/ 4462272 h 4462272"/>
              <a:gd name="connsiteX31" fmla="*/ 8368982 w 10360501"/>
              <a:gd name="connsiteY31" fmla="*/ 4462272 h 4462272"/>
              <a:gd name="connsiteX32" fmla="*/ 7586189 w 10360501"/>
              <a:gd name="connsiteY32" fmla="*/ 4462272 h 4462272"/>
              <a:gd name="connsiteX33" fmla="*/ 6907001 w 10360501"/>
              <a:gd name="connsiteY33" fmla="*/ 4462272 h 4462272"/>
              <a:gd name="connsiteX34" fmla="*/ 6227812 w 10360501"/>
              <a:gd name="connsiteY34" fmla="*/ 4462272 h 4462272"/>
              <a:gd name="connsiteX35" fmla="*/ 5445019 w 10360501"/>
              <a:gd name="connsiteY35" fmla="*/ 4462272 h 4462272"/>
              <a:gd name="connsiteX36" fmla="*/ 5180251 w 10360501"/>
              <a:gd name="connsiteY36" fmla="*/ 4462272 h 4462272"/>
              <a:gd name="connsiteX37" fmla="*/ 4811877 w 10360501"/>
              <a:gd name="connsiteY37" fmla="*/ 4462272 h 4462272"/>
              <a:gd name="connsiteX38" fmla="*/ 4339899 w 10360501"/>
              <a:gd name="connsiteY38" fmla="*/ 4462272 h 4462272"/>
              <a:gd name="connsiteX39" fmla="*/ 3867920 w 10360501"/>
              <a:gd name="connsiteY39" fmla="*/ 4462272 h 4462272"/>
              <a:gd name="connsiteX40" fmla="*/ 3292337 w 10360501"/>
              <a:gd name="connsiteY40" fmla="*/ 4462272 h 4462272"/>
              <a:gd name="connsiteX41" fmla="*/ 2716754 w 10360501"/>
              <a:gd name="connsiteY41" fmla="*/ 4462272 h 4462272"/>
              <a:gd name="connsiteX42" fmla="*/ 2037565 w 10360501"/>
              <a:gd name="connsiteY42" fmla="*/ 4462272 h 4462272"/>
              <a:gd name="connsiteX43" fmla="*/ 1565587 w 10360501"/>
              <a:gd name="connsiteY43" fmla="*/ 4462272 h 4462272"/>
              <a:gd name="connsiteX44" fmla="*/ 990003 w 10360501"/>
              <a:gd name="connsiteY44" fmla="*/ 4462272 h 4462272"/>
              <a:gd name="connsiteX45" fmla="*/ 0 w 10360501"/>
              <a:gd name="connsiteY45" fmla="*/ 4462272 h 4462272"/>
              <a:gd name="connsiteX46" fmla="*/ 0 w 10360501"/>
              <a:gd name="connsiteY46" fmla="*/ 3949111 h 4462272"/>
              <a:gd name="connsiteX47" fmla="*/ 0 w 10360501"/>
              <a:gd name="connsiteY47" fmla="*/ 3435949 h 4462272"/>
              <a:gd name="connsiteX48" fmla="*/ 0 w 10360501"/>
              <a:gd name="connsiteY48" fmla="*/ 2788920 h 4462272"/>
              <a:gd name="connsiteX49" fmla="*/ 0 w 10360501"/>
              <a:gd name="connsiteY49" fmla="*/ 2320381 h 4462272"/>
              <a:gd name="connsiteX50" fmla="*/ 0 w 10360501"/>
              <a:gd name="connsiteY50" fmla="*/ 1673352 h 4462272"/>
              <a:gd name="connsiteX51" fmla="*/ 0 w 10360501"/>
              <a:gd name="connsiteY51" fmla="*/ 1115568 h 4462272"/>
              <a:gd name="connsiteX52" fmla="*/ 0 w 10360501"/>
              <a:gd name="connsiteY52" fmla="*/ 513161 h 4462272"/>
              <a:gd name="connsiteX53" fmla="*/ 0 w 10360501"/>
              <a:gd name="connsiteY53" fmla="*/ 0 h 4462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0360501" h="4462272" fill="none" extrusionOk="0">
                <a:moveTo>
                  <a:pt x="0" y="0"/>
                </a:moveTo>
                <a:cubicBezTo>
                  <a:pt x="80611" y="-9714"/>
                  <a:pt x="278963" y="3253"/>
                  <a:pt x="368373" y="0"/>
                </a:cubicBezTo>
                <a:cubicBezTo>
                  <a:pt x="457783" y="-3253"/>
                  <a:pt x="582697" y="8535"/>
                  <a:pt x="736747" y="0"/>
                </a:cubicBezTo>
                <a:cubicBezTo>
                  <a:pt x="890797" y="-8535"/>
                  <a:pt x="917360" y="11505"/>
                  <a:pt x="1001515" y="0"/>
                </a:cubicBezTo>
                <a:cubicBezTo>
                  <a:pt x="1085670" y="-11505"/>
                  <a:pt x="1427198" y="32776"/>
                  <a:pt x="1680703" y="0"/>
                </a:cubicBezTo>
                <a:cubicBezTo>
                  <a:pt x="1934208" y="-32776"/>
                  <a:pt x="2176734" y="41174"/>
                  <a:pt x="2359892" y="0"/>
                </a:cubicBezTo>
                <a:cubicBezTo>
                  <a:pt x="2543050" y="-41174"/>
                  <a:pt x="2552505" y="30626"/>
                  <a:pt x="2624660" y="0"/>
                </a:cubicBezTo>
                <a:cubicBezTo>
                  <a:pt x="2696815" y="-30626"/>
                  <a:pt x="2955704" y="2263"/>
                  <a:pt x="3096639" y="0"/>
                </a:cubicBezTo>
                <a:cubicBezTo>
                  <a:pt x="3237574" y="-2263"/>
                  <a:pt x="3707883" y="18669"/>
                  <a:pt x="3879432" y="0"/>
                </a:cubicBezTo>
                <a:cubicBezTo>
                  <a:pt x="4050981" y="-18669"/>
                  <a:pt x="4407638" y="48207"/>
                  <a:pt x="4558620" y="0"/>
                </a:cubicBezTo>
                <a:cubicBezTo>
                  <a:pt x="4709602" y="-48207"/>
                  <a:pt x="4725236" y="20589"/>
                  <a:pt x="4823389" y="0"/>
                </a:cubicBezTo>
                <a:cubicBezTo>
                  <a:pt x="4921542" y="-20589"/>
                  <a:pt x="5221291" y="15718"/>
                  <a:pt x="5606182" y="0"/>
                </a:cubicBezTo>
                <a:cubicBezTo>
                  <a:pt x="5991073" y="-15718"/>
                  <a:pt x="6039738" y="46884"/>
                  <a:pt x="6285371" y="0"/>
                </a:cubicBezTo>
                <a:cubicBezTo>
                  <a:pt x="6531004" y="-46884"/>
                  <a:pt x="6501345" y="17216"/>
                  <a:pt x="6653744" y="0"/>
                </a:cubicBezTo>
                <a:cubicBezTo>
                  <a:pt x="6806143" y="-17216"/>
                  <a:pt x="7089924" y="50420"/>
                  <a:pt x="7436537" y="0"/>
                </a:cubicBezTo>
                <a:cubicBezTo>
                  <a:pt x="7783150" y="-50420"/>
                  <a:pt x="7857992" y="34484"/>
                  <a:pt x="8012121" y="0"/>
                </a:cubicBezTo>
                <a:cubicBezTo>
                  <a:pt x="8166250" y="-34484"/>
                  <a:pt x="8364193" y="13403"/>
                  <a:pt x="8484099" y="0"/>
                </a:cubicBezTo>
                <a:cubicBezTo>
                  <a:pt x="8604005" y="-13403"/>
                  <a:pt x="8927782" y="72099"/>
                  <a:pt x="9163288" y="0"/>
                </a:cubicBezTo>
                <a:cubicBezTo>
                  <a:pt x="9398794" y="-72099"/>
                  <a:pt x="9539200" y="2518"/>
                  <a:pt x="9738871" y="0"/>
                </a:cubicBezTo>
                <a:cubicBezTo>
                  <a:pt x="9938542" y="-2518"/>
                  <a:pt x="10215839" y="41557"/>
                  <a:pt x="10360501" y="0"/>
                </a:cubicBezTo>
                <a:cubicBezTo>
                  <a:pt x="10404356" y="148254"/>
                  <a:pt x="10333227" y="465925"/>
                  <a:pt x="10360501" y="647029"/>
                </a:cubicBezTo>
                <a:cubicBezTo>
                  <a:pt x="10387775" y="828133"/>
                  <a:pt x="10337352" y="908242"/>
                  <a:pt x="10360501" y="1070945"/>
                </a:cubicBezTo>
                <a:cubicBezTo>
                  <a:pt x="10383650" y="1233648"/>
                  <a:pt x="10333545" y="1364554"/>
                  <a:pt x="10360501" y="1494861"/>
                </a:cubicBezTo>
                <a:cubicBezTo>
                  <a:pt x="10387457" y="1625168"/>
                  <a:pt x="10302120" y="1847856"/>
                  <a:pt x="10360501" y="2052645"/>
                </a:cubicBezTo>
                <a:cubicBezTo>
                  <a:pt x="10418882" y="2257434"/>
                  <a:pt x="10302582" y="2399883"/>
                  <a:pt x="10360501" y="2565806"/>
                </a:cubicBezTo>
                <a:cubicBezTo>
                  <a:pt x="10418420" y="2731729"/>
                  <a:pt x="10287478" y="2983470"/>
                  <a:pt x="10360501" y="3212836"/>
                </a:cubicBezTo>
                <a:cubicBezTo>
                  <a:pt x="10433524" y="3442202"/>
                  <a:pt x="10309464" y="3506128"/>
                  <a:pt x="10360501" y="3770620"/>
                </a:cubicBezTo>
                <a:cubicBezTo>
                  <a:pt x="10411538" y="4035112"/>
                  <a:pt x="10318773" y="4302695"/>
                  <a:pt x="10360501" y="4462272"/>
                </a:cubicBezTo>
                <a:cubicBezTo>
                  <a:pt x="10245809" y="4484887"/>
                  <a:pt x="10172111" y="4431067"/>
                  <a:pt x="10095733" y="4462272"/>
                </a:cubicBezTo>
                <a:cubicBezTo>
                  <a:pt x="10019355" y="4493477"/>
                  <a:pt x="9786168" y="4459160"/>
                  <a:pt x="9623754" y="4462272"/>
                </a:cubicBezTo>
                <a:cubicBezTo>
                  <a:pt x="9461340" y="4465384"/>
                  <a:pt x="9256161" y="4401507"/>
                  <a:pt x="9048171" y="4462272"/>
                </a:cubicBezTo>
                <a:cubicBezTo>
                  <a:pt x="8840181" y="4523037"/>
                  <a:pt x="8587833" y="4452347"/>
                  <a:pt x="8368982" y="4462272"/>
                </a:cubicBezTo>
                <a:cubicBezTo>
                  <a:pt x="8150131" y="4472197"/>
                  <a:pt x="7856265" y="4372434"/>
                  <a:pt x="7586189" y="4462272"/>
                </a:cubicBezTo>
                <a:cubicBezTo>
                  <a:pt x="7316113" y="4552110"/>
                  <a:pt x="7078570" y="4413146"/>
                  <a:pt x="6907001" y="4462272"/>
                </a:cubicBezTo>
                <a:cubicBezTo>
                  <a:pt x="6735432" y="4511398"/>
                  <a:pt x="6475092" y="4426322"/>
                  <a:pt x="6227812" y="4462272"/>
                </a:cubicBezTo>
                <a:cubicBezTo>
                  <a:pt x="5980532" y="4498222"/>
                  <a:pt x="5614438" y="4451497"/>
                  <a:pt x="5445019" y="4462272"/>
                </a:cubicBezTo>
                <a:cubicBezTo>
                  <a:pt x="5275600" y="4473047"/>
                  <a:pt x="5281452" y="4452020"/>
                  <a:pt x="5180251" y="4462272"/>
                </a:cubicBezTo>
                <a:cubicBezTo>
                  <a:pt x="5079050" y="4472524"/>
                  <a:pt x="4905303" y="4455766"/>
                  <a:pt x="4811877" y="4462272"/>
                </a:cubicBezTo>
                <a:cubicBezTo>
                  <a:pt x="4718451" y="4468778"/>
                  <a:pt x="4509413" y="4410636"/>
                  <a:pt x="4339899" y="4462272"/>
                </a:cubicBezTo>
                <a:cubicBezTo>
                  <a:pt x="4170385" y="4513908"/>
                  <a:pt x="4016653" y="4450886"/>
                  <a:pt x="3867920" y="4462272"/>
                </a:cubicBezTo>
                <a:cubicBezTo>
                  <a:pt x="3719187" y="4473658"/>
                  <a:pt x="3454373" y="4400486"/>
                  <a:pt x="3292337" y="4462272"/>
                </a:cubicBezTo>
                <a:cubicBezTo>
                  <a:pt x="3130301" y="4524058"/>
                  <a:pt x="2913594" y="4428228"/>
                  <a:pt x="2716754" y="4462272"/>
                </a:cubicBezTo>
                <a:cubicBezTo>
                  <a:pt x="2519914" y="4496316"/>
                  <a:pt x="2233684" y="4419216"/>
                  <a:pt x="2037565" y="4462272"/>
                </a:cubicBezTo>
                <a:cubicBezTo>
                  <a:pt x="1841446" y="4505328"/>
                  <a:pt x="1725178" y="4423576"/>
                  <a:pt x="1565587" y="4462272"/>
                </a:cubicBezTo>
                <a:cubicBezTo>
                  <a:pt x="1405996" y="4500968"/>
                  <a:pt x="1217880" y="4428351"/>
                  <a:pt x="990003" y="4462272"/>
                </a:cubicBezTo>
                <a:cubicBezTo>
                  <a:pt x="762126" y="4496193"/>
                  <a:pt x="453491" y="4392104"/>
                  <a:pt x="0" y="4462272"/>
                </a:cubicBezTo>
                <a:cubicBezTo>
                  <a:pt x="-28502" y="4349631"/>
                  <a:pt x="44553" y="4177505"/>
                  <a:pt x="0" y="3949111"/>
                </a:cubicBezTo>
                <a:cubicBezTo>
                  <a:pt x="-44553" y="3720717"/>
                  <a:pt x="42148" y="3601413"/>
                  <a:pt x="0" y="3435949"/>
                </a:cubicBezTo>
                <a:cubicBezTo>
                  <a:pt x="-42148" y="3270485"/>
                  <a:pt x="39630" y="2949795"/>
                  <a:pt x="0" y="2788920"/>
                </a:cubicBezTo>
                <a:cubicBezTo>
                  <a:pt x="-39630" y="2628045"/>
                  <a:pt x="34051" y="2485119"/>
                  <a:pt x="0" y="2320381"/>
                </a:cubicBezTo>
                <a:cubicBezTo>
                  <a:pt x="-34051" y="2155643"/>
                  <a:pt x="23117" y="1938282"/>
                  <a:pt x="0" y="1673352"/>
                </a:cubicBezTo>
                <a:cubicBezTo>
                  <a:pt x="-23117" y="1408422"/>
                  <a:pt x="2087" y="1241514"/>
                  <a:pt x="0" y="1115568"/>
                </a:cubicBezTo>
                <a:cubicBezTo>
                  <a:pt x="-2087" y="989622"/>
                  <a:pt x="58428" y="790414"/>
                  <a:pt x="0" y="513161"/>
                </a:cubicBezTo>
                <a:cubicBezTo>
                  <a:pt x="-58428" y="235908"/>
                  <a:pt x="53321" y="152079"/>
                  <a:pt x="0" y="0"/>
                </a:cubicBezTo>
                <a:close/>
              </a:path>
              <a:path w="10360501" h="4462272" stroke="0" extrusionOk="0">
                <a:moveTo>
                  <a:pt x="0" y="0"/>
                </a:moveTo>
                <a:cubicBezTo>
                  <a:pt x="145373" y="-42163"/>
                  <a:pt x="489947" y="76427"/>
                  <a:pt x="679188" y="0"/>
                </a:cubicBezTo>
                <a:cubicBezTo>
                  <a:pt x="868429" y="-76427"/>
                  <a:pt x="1160045" y="78811"/>
                  <a:pt x="1461982" y="0"/>
                </a:cubicBezTo>
                <a:cubicBezTo>
                  <a:pt x="1763919" y="-78811"/>
                  <a:pt x="1650840" y="15132"/>
                  <a:pt x="1830355" y="0"/>
                </a:cubicBezTo>
                <a:cubicBezTo>
                  <a:pt x="2009870" y="-15132"/>
                  <a:pt x="2388095" y="44961"/>
                  <a:pt x="2613149" y="0"/>
                </a:cubicBezTo>
                <a:cubicBezTo>
                  <a:pt x="2838203" y="-44961"/>
                  <a:pt x="2931133" y="845"/>
                  <a:pt x="3085127" y="0"/>
                </a:cubicBezTo>
                <a:cubicBezTo>
                  <a:pt x="3239121" y="-845"/>
                  <a:pt x="3628048" y="28796"/>
                  <a:pt x="3764315" y="0"/>
                </a:cubicBezTo>
                <a:cubicBezTo>
                  <a:pt x="3900582" y="-28796"/>
                  <a:pt x="4123987" y="33867"/>
                  <a:pt x="4236294" y="0"/>
                </a:cubicBezTo>
                <a:cubicBezTo>
                  <a:pt x="4348601" y="-33867"/>
                  <a:pt x="4593837" y="34502"/>
                  <a:pt x="4708272" y="0"/>
                </a:cubicBezTo>
                <a:cubicBezTo>
                  <a:pt x="4822707" y="-34502"/>
                  <a:pt x="5000395" y="26862"/>
                  <a:pt x="5076645" y="0"/>
                </a:cubicBezTo>
                <a:cubicBezTo>
                  <a:pt x="5152895" y="-26862"/>
                  <a:pt x="5614302" y="59330"/>
                  <a:pt x="5859439" y="0"/>
                </a:cubicBezTo>
                <a:cubicBezTo>
                  <a:pt x="6104576" y="-59330"/>
                  <a:pt x="6023851" y="13445"/>
                  <a:pt x="6124207" y="0"/>
                </a:cubicBezTo>
                <a:cubicBezTo>
                  <a:pt x="6224563" y="-13445"/>
                  <a:pt x="6468464" y="5747"/>
                  <a:pt x="6596186" y="0"/>
                </a:cubicBezTo>
                <a:cubicBezTo>
                  <a:pt x="6723908" y="-5747"/>
                  <a:pt x="7024967" y="15303"/>
                  <a:pt x="7171769" y="0"/>
                </a:cubicBezTo>
                <a:cubicBezTo>
                  <a:pt x="7318571" y="-15303"/>
                  <a:pt x="7697382" y="88708"/>
                  <a:pt x="7954562" y="0"/>
                </a:cubicBezTo>
                <a:cubicBezTo>
                  <a:pt x="8211742" y="-88708"/>
                  <a:pt x="8482139" y="18860"/>
                  <a:pt x="8633751" y="0"/>
                </a:cubicBezTo>
                <a:cubicBezTo>
                  <a:pt x="8785363" y="-18860"/>
                  <a:pt x="9031863" y="50524"/>
                  <a:pt x="9312939" y="0"/>
                </a:cubicBezTo>
                <a:cubicBezTo>
                  <a:pt x="9594015" y="-50524"/>
                  <a:pt x="9521630" y="39517"/>
                  <a:pt x="9681313" y="0"/>
                </a:cubicBezTo>
                <a:cubicBezTo>
                  <a:pt x="9840996" y="-39517"/>
                  <a:pt x="10138778" y="48052"/>
                  <a:pt x="10360501" y="0"/>
                </a:cubicBezTo>
                <a:cubicBezTo>
                  <a:pt x="10390463" y="242014"/>
                  <a:pt x="10313341" y="361017"/>
                  <a:pt x="10360501" y="513161"/>
                </a:cubicBezTo>
                <a:cubicBezTo>
                  <a:pt x="10407661" y="665305"/>
                  <a:pt x="10342652" y="986680"/>
                  <a:pt x="10360501" y="1115568"/>
                </a:cubicBezTo>
                <a:cubicBezTo>
                  <a:pt x="10378350" y="1244456"/>
                  <a:pt x="10342406" y="1420048"/>
                  <a:pt x="10360501" y="1673352"/>
                </a:cubicBezTo>
                <a:cubicBezTo>
                  <a:pt x="10378596" y="1926656"/>
                  <a:pt x="10321814" y="1925007"/>
                  <a:pt x="10360501" y="2141891"/>
                </a:cubicBezTo>
                <a:cubicBezTo>
                  <a:pt x="10399188" y="2358775"/>
                  <a:pt x="10326798" y="2542478"/>
                  <a:pt x="10360501" y="2655052"/>
                </a:cubicBezTo>
                <a:cubicBezTo>
                  <a:pt x="10394204" y="2767626"/>
                  <a:pt x="10352656" y="2962122"/>
                  <a:pt x="10360501" y="3257459"/>
                </a:cubicBezTo>
                <a:cubicBezTo>
                  <a:pt x="10368346" y="3552796"/>
                  <a:pt x="10329499" y="3628541"/>
                  <a:pt x="10360501" y="3859865"/>
                </a:cubicBezTo>
                <a:cubicBezTo>
                  <a:pt x="10391503" y="4091189"/>
                  <a:pt x="10345928" y="4323233"/>
                  <a:pt x="10360501" y="4462272"/>
                </a:cubicBezTo>
                <a:cubicBezTo>
                  <a:pt x="10174124" y="4495320"/>
                  <a:pt x="9984110" y="4426221"/>
                  <a:pt x="9888523" y="4462272"/>
                </a:cubicBezTo>
                <a:cubicBezTo>
                  <a:pt x="9792936" y="4498323"/>
                  <a:pt x="9688889" y="4422290"/>
                  <a:pt x="9520149" y="4462272"/>
                </a:cubicBezTo>
                <a:cubicBezTo>
                  <a:pt x="9351409" y="4502254"/>
                  <a:pt x="9329754" y="4436614"/>
                  <a:pt x="9151776" y="4462272"/>
                </a:cubicBezTo>
                <a:cubicBezTo>
                  <a:pt x="8973798" y="4487930"/>
                  <a:pt x="8572188" y="4435020"/>
                  <a:pt x="8368982" y="4462272"/>
                </a:cubicBezTo>
                <a:cubicBezTo>
                  <a:pt x="8165776" y="4489524"/>
                  <a:pt x="8091166" y="4418563"/>
                  <a:pt x="7897004" y="4462272"/>
                </a:cubicBezTo>
                <a:cubicBezTo>
                  <a:pt x="7702842" y="4505981"/>
                  <a:pt x="7413450" y="4420493"/>
                  <a:pt x="7114211" y="4462272"/>
                </a:cubicBezTo>
                <a:cubicBezTo>
                  <a:pt x="6814972" y="4504051"/>
                  <a:pt x="6732766" y="4410800"/>
                  <a:pt x="6435022" y="4462272"/>
                </a:cubicBezTo>
                <a:cubicBezTo>
                  <a:pt x="6137278" y="4513744"/>
                  <a:pt x="6274117" y="4435847"/>
                  <a:pt x="6170254" y="4462272"/>
                </a:cubicBezTo>
                <a:cubicBezTo>
                  <a:pt x="6066391" y="4488697"/>
                  <a:pt x="5776119" y="4370814"/>
                  <a:pt x="5387461" y="4462272"/>
                </a:cubicBezTo>
                <a:cubicBezTo>
                  <a:pt x="4998803" y="4553730"/>
                  <a:pt x="5191289" y="4458993"/>
                  <a:pt x="5122692" y="4462272"/>
                </a:cubicBezTo>
                <a:cubicBezTo>
                  <a:pt x="5054095" y="4465551"/>
                  <a:pt x="4924830" y="4450446"/>
                  <a:pt x="4754319" y="4462272"/>
                </a:cubicBezTo>
                <a:cubicBezTo>
                  <a:pt x="4583808" y="4474098"/>
                  <a:pt x="4529907" y="4456055"/>
                  <a:pt x="4385945" y="4462272"/>
                </a:cubicBezTo>
                <a:cubicBezTo>
                  <a:pt x="4241983" y="4468489"/>
                  <a:pt x="3945319" y="4438034"/>
                  <a:pt x="3706757" y="4462272"/>
                </a:cubicBezTo>
                <a:cubicBezTo>
                  <a:pt x="3468195" y="4486510"/>
                  <a:pt x="3552807" y="4441152"/>
                  <a:pt x="3441989" y="4462272"/>
                </a:cubicBezTo>
                <a:cubicBezTo>
                  <a:pt x="3331171" y="4483392"/>
                  <a:pt x="2935375" y="4395793"/>
                  <a:pt x="2762800" y="4462272"/>
                </a:cubicBezTo>
                <a:cubicBezTo>
                  <a:pt x="2590225" y="4528751"/>
                  <a:pt x="2556859" y="4459710"/>
                  <a:pt x="2498032" y="4462272"/>
                </a:cubicBezTo>
                <a:cubicBezTo>
                  <a:pt x="2439205" y="4464834"/>
                  <a:pt x="2065586" y="4441597"/>
                  <a:pt x="1715238" y="4462272"/>
                </a:cubicBezTo>
                <a:cubicBezTo>
                  <a:pt x="1364890" y="4482947"/>
                  <a:pt x="1582734" y="4433338"/>
                  <a:pt x="1450470" y="4462272"/>
                </a:cubicBezTo>
                <a:cubicBezTo>
                  <a:pt x="1318206" y="4491206"/>
                  <a:pt x="1019915" y="4386429"/>
                  <a:pt x="771282" y="4462272"/>
                </a:cubicBezTo>
                <a:cubicBezTo>
                  <a:pt x="522649" y="4538115"/>
                  <a:pt x="588511" y="4460294"/>
                  <a:pt x="506513" y="4462272"/>
                </a:cubicBezTo>
                <a:cubicBezTo>
                  <a:pt x="424515" y="4464250"/>
                  <a:pt x="196571" y="4436217"/>
                  <a:pt x="0" y="4462272"/>
                </a:cubicBezTo>
                <a:cubicBezTo>
                  <a:pt x="-41587" y="4274110"/>
                  <a:pt x="19674" y="4047307"/>
                  <a:pt x="0" y="3904488"/>
                </a:cubicBezTo>
                <a:cubicBezTo>
                  <a:pt x="-19674" y="3761669"/>
                  <a:pt x="45694" y="3485560"/>
                  <a:pt x="0" y="3257459"/>
                </a:cubicBezTo>
                <a:cubicBezTo>
                  <a:pt x="-45694" y="3029358"/>
                  <a:pt x="16434" y="2906406"/>
                  <a:pt x="0" y="2788920"/>
                </a:cubicBezTo>
                <a:cubicBezTo>
                  <a:pt x="-16434" y="2671434"/>
                  <a:pt x="17662" y="2415728"/>
                  <a:pt x="0" y="2320381"/>
                </a:cubicBezTo>
                <a:cubicBezTo>
                  <a:pt x="-17662" y="2225034"/>
                  <a:pt x="15647" y="2073477"/>
                  <a:pt x="0" y="1851843"/>
                </a:cubicBezTo>
                <a:cubicBezTo>
                  <a:pt x="-15647" y="1630209"/>
                  <a:pt x="21268" y="1539005"/>
                  <a:pt x="0" y="1249436"/>
                </a:cubicBezTo>
                <a:cubicBezTo>
                  <a:pt x="-21268" y="959867"/>
                  <a:pt x="24530" y="926805"/>
                  <a:pt x="0" y="780898"/>
                </a:cubicBezTo>
                <a:cubicBezTo>
                  <a:pt x="-24530" y="634991"/>
                  <a:pt x="15823" y="279793"/>
                  <a:pt x="0" y="0"/>
                </a:cubicBezTo>
                <a:close/>
              </a:path>
            </a:pathLst>
          </a:custGeom>
          <a:solidFill>
            <a:schemeClr val="bg2">
              <a:lumMod val="20000"/>
              <a:lumOff val="80000"/>
              <a:alpha val="22000"/>
            </a:schemeClr>
          </a:solidFill>
          <a:ln>
            <a:solidFill>
              <a:schemeClr val="accent1">
                <a:lumMod val="50000"/>
              </a:schemeClr>
            </a:solidFill>
            <a:extLst>
              <a:ext uri="{C807C97D-BFC1-408E-A445-0C87EB9F89A2}">
                <ask:lineSketchStyleProps xmlns:ask="http://schemas.microsoft.com/office/drawing/2018/sketchyshapes" sd="2784480435">
                  <ask:type>
                    <ask:lineSketchScribble/>
                  </ask:type>
                </ask:lineSketchStyleProps>
              </a:ext>
            </a:extLst>
          </a:ln>
        </p:spPr>
        <p:txBody>
          <a:bodyPr>
            <a:normAutofit/>
          </a:bodyPr>
          <a:lstStyle/>
          <a:p>
            <a:pPr marL="0" marR="0" indent="0">
              <a:lnSpc>
                <a:spcPct val="107000"/>
              </a:lnSpc>
              <a:spcAft>
                <a:spcPts val="800"/>
              </a:spcAft>
              <a:buNone/>
            </a:pPr>
            <a:r>
              <a:rPr lang="en-US" sz="2400" kern="100" dirty="0">
                <a:effectLst/>
                <a:latin typeface="Sitka Subheading" pitchFamily="2" charset="0"/>
                <a:ea typeface="Calibri" panose="020F0502020204030204" pitchFamily="34" charset="0"/>
                <a:cs typeface="Times New Roman" panose="02020603050405020304" pitchFamily="18" charset="0"/>
              </a:rPr>
              <a:t>Board with regards to their evolving strategy for 2020:</a:t>
            </a:r>
          </a:p>
          <a:p>
            <a:pPr marL="0" marR="0" indent="0">
              <a:lnSpc>
                <a:spcPct val="107000"/>
              </a:lnSpc>
              <a:spcAft>
                <a:spcPts val="800"/>
              </a:spcAft>
              <a:buNone/>
            </a:pPr>
            <a:r>
              <a:rPr lang="en-US" sz="2400" kern="100" dirty="0">
                <a:effectLst/>
                <a:latin typeface="Sitka Subheading" pitchFamily="2" charset="0"/>
                <a:ea typeface="Calibri" panose="020F0502020204030204" pitchFamily="34" charset="0"/>
                <a:cs typeface="Times New Roman" panose="02020603050405020304" pitchFamily="18" charset="0"/>
              </a:rPr>
              <a:t>● Which movies contributed the most/least to revenue gain?</a:t>
            </a:r>
          </a:p>
          <a:p>
            <a:pPr marL="0" marR="0" indent="0">
              <a:lnSpc>
                <a:spcPct val="107000"/>
              </a:lnSpc>
              <a:spcAft>
                <a:spcPts val="800"/>
              </a:spcAft>
              <a:buNone/>
            </a:pPr>
            <a:r>
              <a:rPr lang="en-US" sz="2400" kern="100" dirty="0">
                <a:effectLst/>
                <a:latin typeface="Sitka Subheading" pitchFamily="2" charset="0"/>
                <a:ea typeface="Calibri" panose="020F0502020204030204" pitchFamily="34" charset="0"/>
                <a:cs typeface="Times New Roman" panose="02020603050405020304" pitchFamily="18" charset="0"/>
              </a:rPr>
              <a:t> ● What was the average rental duration for all videos?</a:t>
            </a:r>
          </a:p>
          <a:p>
            <a:pPr marL="0" marR="0" indent="0">
              <a:lnSpc>
                <a:spcPct val="107000"/>
              </a:lnSpc>
              <a:spcAft>
                <a:spcPts val="800"/>
              </a:spcAft>
              <a:buNone/>
            </a:pPr>
            <a:r>
              <a:rPr lang="en-US" sz="2400" kern="100" dirty="0">
                <a:effectLst/>
                <a:latin typeface="Sitka Subheading" pitchFamily="2" charset="0"/>
                <a:ea typeface="Calibri" panose="020F0502020204030204" pitchFamily="34" charset="0"/>
                <a:cs typeface="Times New Roman" panose="02020603050405020304" pitchFamily="18" charset="0"/>
              </a:rPr>
              <a:t> ● Which countries are </a:t>
            </a:r>
            <a:r>
              <a:rPr lang="en-US" sz="2400" kern="100" dirty="0" err="1">
                <a:effectLst/>
                <a:latin typeface="Sitka Subheading" pitchFamily="2" charset="0"/>
                <a:ea typeface="Calibri" panose="020F0502020204030204" pitchFamily="34" charset="0"/>
                <a:cs typeface="Times New Roman" panose="02020603050405020304" pitchFamily="18" charset="0"/>
              </a:rPr>
              <a:t>Rockbuster</a:t>
            </a:r>
            <a:r>
              <a:rPr lang="en-US" sz="2400" kern="100" dirty="0">
                <a:effectLst/>
                <a:latin typeface="Sitka Subheading" pitchFamily="2" charset="0"/>
                <a:ea typeface="Calibri" panose="020F0502020204030204" pitchFamily="34" charset="0"/>
                <a:cs typeface="Times New Roman" panose="02020603050405020304" pitchFamily="18" charset="0"/>
              </a:rPr>
              <a:t> customers based in?</a:t>
            </a:r>
          </a:p>
          <a:p>
            <a:pPr marL="0" marR="0" indent="0">
              <a:lnSpc>
                <a:spcPct val="107000"/>
              </a:lnSpc>
              <a:spcAft>
                <a:spcPts val="800"/>
              </a:spcAft>
              <a:buNone/>
            </a:pPr>
            <a:r>
              <a:rPr lang="en-US" sz="2400" kern="100" dirty="0">
                <a:effectLst/>
                <a:latin typeface="Sitka Subheading" pitchFamily="2" charset="0"/>
                <a:ea typeface="Calibri" panose="020F0502020204030204" pitchFamily="34" charset="0"/>
                <a:cs typeface="Times New Roman" panose="02020603050405020304" pitchFamily="18" charset="0"/>
              </a:rPr>
              <a:t>● Where are customers with a high lifetime value based?</a:t>
            </a:r>
          </a:p>
          <a:p>
            <a:pPr marL="0" marR="0" indent="0">
              <a:lnSpc>
                <a:spcPct val="107000"/>
              </a:lnSpc>
              <a:spcAft>
                <a:spcPts val="800"/>
              </a:spcAft>
              <a:buNone/>
            </a:pPr>
            <a:r>
              <a:rPr lang="en-US" sz="2400" kern="100" dirty="0">
                <a:effectLst/>
                <a:latin typeface="Sitka Subheading" pitchFamily="2" charset="0"/>
                <a:ea typeface="Calibri" panose="020F0502020204030204" pitchFamily="34" charset="0"/>
                <a:cs typeface="Times New Roman" panose="02020603050405020304" pitchFamily="18" charset="0"/>
              </a:rPr>
              <a:t> ● Do sales figures vary between geographic regions?</a:t>
            </a:r>
          </a:p>
          <a:p>
            <a:pPr marL="342900" marR="0" lvl="0" indent="-342900">
              <a:lnSpc>
                <a:spcPct val="200000"/>
              </a:lnSpc>
              <a:spcBef>
                <a:spcPts val="0"/>
              </a:spcBef>
              <a:spcAft>
                <a:spcPts val="0"/>
              </a:spcAft>
              <a:buFont typeface="Symbol" panose="05050102010706020507" pitchFamily="18" charset="2"/>
              <a:buChar char=""/>
              <a:tabLst>
                <a:tab pos="914400" algn="l"/>
              </a:tabLs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28686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5E30C8-9505-53DB-F83D-729B0047EE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6C8818-ED4E-A629-D3EC-1C9026912957}"/>
              </a:ext>
            </a:extLst>
          </p:cNvPr>
          <p:cNvSpPr>
            <a:spLocks noGrp="1"/>
          </p:cNvSpPr>
          <p:nvPr>
            <p:ph type="title"/>
          </p:nvPr>
        </p:nvSpPr>
        <p:spPr>
          <a:xfrm>
            <a:off x="1370012" y="685800"/>
            <a:ext cx="9598501" cy="614363"/>
          </a:xfrm>
          <a:custGeom>
            <a:avLst/>
            <a:gdLst>
              <a:gd name="connsiteX0" fmla="*/ 0 w 10360501"/>
              <a:gd name="connsiteY0" fmla="*/ 0 h 1223963"/>
              <a:gd name="connsiteX1" fmla="*/ 782793 w 10360501"/>
              <a:gd name="connsiteY1" fmla="*/ 0 h 1223963"/>
              <a:gd name="connsiteX2" fmla="*/ 1565587 w 10360501"/>
              <a:gd name="connsiteY2" fmla="*/ 0 h 1223963"/>
              <a:gd name="connsiteX3" fmla="*/ 1830355 w 10360501"/>
              <a:gd name="connsiteY3" fmla="*/ 0 h 1223963"/>
              <a:gd name="connsiteX4" fmla="*/ 2509544 w 10360501"/>
              <a:gd name="connsiteY4" fmla="*/ 0 h 1223963"/>
              <a:gd name="connsiteX5" fmla="*/ 2877917 w 10360501"/>
              <a:gd name="connsiteY5" fmla="*/ 0 h 1223963"/>
              <a:gd name="connsiteX6" fmla="*/ 3142685 w 10360501"/>
              <a:gd name="connsiteY6" fmla="*/ 0 h 1223963"/>
              <a:gd name="connsiteX7" fmla="*/ 3821874 w 10360501"/>
              <a:gd name="connsiteY7" fmla="*/ 0 h 1223963"/>
              <a:gd name="connsiteX8" fmla="*/ 4604667 w 10360501"/>
              <a:gd name="connsiteY8" fmla="*/ 0 h 1223963"/>
              <a:gd name="connsiteX9" fmla="*/ 5283856 w 10360501"/>
              <a:gd name="connsiteY9" fmla="*/ 0 h 1223963"/>
              <a:gd name="connsiteX10" fmla="*/ 5548624 w 10360501"/>
              <a:gd name="connsiteY10" fmla="*/ 0 h 1223963"/>
              <a:gd name="connsiteX11" fmla="*/ 5813392 w 10360501"/>
              <a:gd name="connsiteY11" fmla="*/ 0 h 1223963"/>
              <a:gd name="connsiteX12" fmla="*/ 6285371 w 10360501"/>
              <a:gd name="connsiteY12" fmla="*/ 0 h 1223963"/>
              <a:gd name="connsiteX13" fmla="*/ 6964559 w 10360501"/>
              <a:gd name="connsiteY13" fmla="*/ 0 h 1223963"/>
              <a:gd name="connsiteX14" fmla="*/ 7229327 w 10360501"/>
              <a:gd name="connsiteY14" fmla="*/ 0 h 1223963"/>
              <a:gd name="connsiteX15" fmla="*/ 8012121 w 10360501"/>
              <a:gd name="connsiteY15" fmla="*/ 0 h 1223963"/>
              <a:gd name="connsiteX16" fmla="*/ 8587704 w 10360501"/>
              <a:gd name="connsiteY16" fmla="*/ 0 h 1223963"/>
              <a:gd name="connsiteX17" fmla="*/ 9163288 w 10360501"/>
              <a:gd name="connsiteY17" fmla="*/ 0 h 1223963"/>
              <a:gd name="connsiteX18" fmla="*/ 9531661 w 10360501"/>
              <a:gd name="connsiteY18" fmla="*/ 0 h 1223963"/>
              <a:gd name="connsiteX19" fmla="*/ 9796429 w 10360501"/>
              <a:gd name="connsiteY19" fmla="*/ 0 h 1223963"/>
              <a:gd name="connsiteX20" fmla="*/ 10360501 w 10360501"/>
              <a:gd name="connsiteY20" fmla="*/ 0 h 1223963"/>
              <a:gd name="connsiteX21" fmla="*/ 10360501 w 10360501"/>
              <a:gd name="connsiteY21" fmla="*/ 407988 h 1223963"/>
              <a:gd name="connsiteX22" fmla="*/ 10360501 w 10360501"/>
              <a:gd name="connsiteY22" fmla="*/ 791496 h 1223963"/>
              <a:gd name="connsiteX23" fmla="*/ 10360501 w 10360501"/>
              <a:gd name="connsiteY23" fmla="*/ 1223963 h 1223963"/>
              <a:gd name="connsiteX24" fmla="*/ 9992128 w 10360501"/>
              <a:gd name="connsiteY24" fmla="*/ 1223963 h 1223963"/>
              <a:gd name="connsiteX25" fmla="*/ 9416544 w 10360501"/>
              <a:gd name="connsiteY25" fmla="*/ 1223963 h 1223963"/>
              <a:gd name="connsiteX26" fmla="*/ 8840961 w 10360501"/>
              <a:gd name="connsiteY26" fmla="*/ 1223963 h 1223963"/>
              <a:gd name="connsiteX27" fmla="*/ 8058167 w 10360501"/>
              <a:gd name="connsiteY27" fmla="*/ 1223963 h 1223963"/>
              <a:gd name="connsiteX28" fmla="*/ 7586189 w 10360501"/>
              <a:gd name="connsiteY28" fmla="*/ 1223963 h 1223963"/>
              <a:gd name="connsiteX29" fmla="*/ 7321421 w 10360501"/>
              <a:gd name="connsiteY29" fmla="*/ 1223963 h 1223963"/>
              <a:gd name="connsiteX30" fmla="*/ 6745837 w 10360501"/>
              <a:gd name="connsiteY30" fmla="*/ 1223963 h 1223963"/>
              <a:gd name="connsiteX31" fmla="*/ 5963044 w 10360501"/>
              <a:gd name="connsiteY31" fmla="*/ 1223963 h 1223963"/>
              <a:gd name="connsiteX32" fmla="*/ 5594671 w 10360501"/>
              <a:gd name="connsiteY32" fmla="*/ 1223963 h 1223963"/>
              <a:gd name="connsiteX33" fmla="*/ 5019087 w 10360501"/>
              <a:gd name="connsiteY33" fmla="*/ 1223963 h 1223963"/>
              <a:gd name="connsiteX34" fmla="*/ 4754319 w 10360501"/>
              <a:gd name="connsiteY34" fmla="*/ 1223963 h 1223963"/>
              <a:gd name="connsiteX35" fmla="*/ 4075130 w 10360501"/>
              <a:gd name="connsiteY35" fmla="*/ 1223963 h 1223963"/>
              <a:gd name="connsiteX36" fmla="*/ 3603152 w 10360501"/>
              <a:gd name="connsiteY36" fmla="*/ 1223963 h 1223963"/>
              <a:gd name="connsiteX37" fmla="*/ 3234779 w 10360501"/>
              <a:gd name="connsiteY37" fmla="*/ 1223963 h 1223963"/>
              <a:gd name="connsiteX38" fmla="*/ 2762800 w 10360501"/>
              <a:gd name="connsiteY38" fmla="*/ 1223963 h 1223963"/>
              <a:gd name="connsiteX39" fmla="*/ 2187217 w 10360501"/>
              <a:gd name="connsiteY39" fmla="*/ 1223963 h 1223963"/>
              <a:gd name="connsiteX40" fmla="*/ 1818844 w 10360501"/>
              <a:gd name="connsiteY40" fmla="*/ 1223963 h 1223963"/>
              <a:gd name="connsiteX41" fmla="*/ 1139655 w 10360501"/>
              <a:gd name="connsiteY41" fmla="*/ 1223963 h 1223963"/>
              <a:gd name="connsiteX42" fmla="*/ 667677 w 10360501"/>
              <a:gd name="connsiteY42" fmla="*/ 1223963 h 1223963"/>
              <a:gd name="connsiteX43" fmla="*/ 0 w 10360501"/>
              <a:gd name="connsiteY43" fmla="*/ 1223963 h 1223963"/>
              <a:gd name="connsiteX44" fmla="*/ 0 w 10360501"/>
              <a:gd name="connsiteY44" fmla="*/ 840455 h 1223963"/>
              <a:gd name="connsiteX45" fmla="*/ 0 w 10360501"/>
              <a:gd name="connsiteY45" fmla="*/ 407988 h 1223963"/>
              <a:gd name="connsiteX46" fmla="*/ 0 w 10360501"/>
              <a:gd name="connsiteY46" fmla="*/ 0 h 1223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360501" h="1223963" fill="none" extrusionOk="0">
                <a:moveTo>
                  <a:pt x="0" y="0"/>
                </a:moveTo>
                <a:cubicBezTo>
                  <a:pt x="219638" y="-30438"/>
                  <a:pt x="508464" y="29686"/>
                  <a:pt x="782793" y="0"/>
                </a:cubicBezTo>
                <a:cubicBezTo>
                  <a:pt x="1057122" y="-29686"/>
                  <a:pt x="1206931" y="92015"/>
                  <a:pt x="1565587" y="0"/>
                </a:cubicBezTo>
                <a:cubicBezTo>
                  <a:pt x="1924243" y="-92015"/>
                  <a:pt x="1722829" y="26202"/>
                  <a:pt x="1830355" y="0"/>
                </a:cubicBezTo>
                <a:cubicBezTo>
                  <a:pt x="1937881" y="-26202"/>
                  <a:pt x="2178387" y="50494"/>
                  <a:pt x="2509544" y="0"/>
                </a:cubicBezTo>
                <a:cubicBezTo>
                  <a:pt x="2840701" y="-50494"/>
                  <a:pt x="2739941" y="24728"/>
                  <a:pt x="2877917" y="0"/>
                </a:cubicBezTo>
                <a:cubicBezTo>
                  <a:pt x="3015893" y="-24728"/>
                  <a:pt x="3019606" y="1708"/>
                  <a:pt x="3142685" y="0"/>
                </a:cubicBezTo>
                <a:cubicBezTo>
                  <a:pt x="3265764" y="-1708"/>
                  <a:pt x="3546231" y="4169"/>
                  <a:pt x="3821874" y="0"/>
                </a:cubicBezTo>
                <a:cubicBezTo>
                  <a:pt x="4097517" y="-4169"/>
                  <a:pt x="4364703" y="23151"/>
                  <a:pt x="4604667" y="0"/>
                </a:cubicBezTo>
                <a:cubicBezTo>
                  <a:pt x="4844631" y="-23151"/>
                  <a:pt x="5049778" y="70068"/>
                  <a:pt x="5283856" y="0"/>
                </a:cubicBezTo>
                <a:cubicBezTo>
                  <a:pt x="5517934" y="-70068"/>
                  <a:pt x="5465111" y="26901"/>
                  <a:pt x="5548624" y="0"/>
                </a:cubicBezTo>
                <a:cubicBezTo>
                  <a:pt x="5632137" y="-26901"/>
                  <a:pt x="5726189" y="3067"/>
                  <a:pt x="5813392" y="0"/>
                </a:cubicBezTo>
                <a:cubicBezTo>
                  <a:pt x="5900595" y="-3067"/>
                  <a:pt x="6093829" y="39576"/>
                  <a:pt x="6285371" y="0"/>
                </a:cubicBezTo>
                <a:cubicBezTo>
                  <a:pt x="6476913" y="-39576"/>
                  <a:pt x="6813840" y="75086"/>
                  <a:pt x="6964559" y="0"/>
                </a:cubicBezTo>
                <a:cubicBezTo>
                  <a:pt x="7115278" y="-75086"/>
                  <a:pt x="7098807" y="16770"/>
                  <a:pt x="7229327" y="0"/>
                </a:cubicBezTo>
                <a:cubicBezTo>
                  <a:pt x="7359847" y="-16770"/>
                  <a:pt x="7831438" y="19323"/>
                  <a:pt x="8012121" y="0"/>
                </a:cubicBezTo>
                <a:cubicBezTo>
                  <a:pt x="8192804" y="-19323"/>
                  <a:pt x="8337296" y="61977"/>
                  <a:pt x="8587704" y="0"/>
                </a:cubicBezTo>
                <a:cubicBezTo>
                  <a:pt x="8838112" y="-61977"/>
                  <a:pt x="8935795" y="13612"/>
                  <a:pt x="9163288" y="0"/>
                </a:cubicBezTo>
                <a:cubicBezTo>
                  <a:pt x="9390781" y="-13612"/>
                  <a:pt x="9347962" y="44084"/>
                  <a:pt x="9531661" y="0"/>
                </a:cubicBezTo>
                <a:cubicBezTo>
                  <a:pt x="9715360" y="-44084"/>
                  <a:pt x="9683928" y="20639"/>
                  <a:pt x="9796429" y="0"/>
                </a:cubicBezTo>
                <a:cubicBezTo>
                  <a:pt x="9908930" y="-20639"/>
                  <a:pt x="10117585" y="22456"/>
                  <a:pt x="10360501" y="0"/>
                </a:cubicBezTo>
                <a:cubicBezTo>
                  <a:pt x="10390403" y="142794"/>
                  <a:pt x="10332774" y="303363"/>
                  <a:pt x="10360501" y="407988"/>
                </a:cubicBezTo>
                <a:cubicBezTo>
                  <a:pt x="10388228" y="512613"/>
                  <a:pt x="10335370" y="625343"/>
                  <a:pt x="10360501" y="791496"/>
                </a:cubicBezTo>
                <a:cubicBezTo>
                  <a:pt x="10385632" y="957649"/>
                  <a:pt x="10329628" y="1085999"/>
                  <a:pt x="10360501" y="1223963"/>
                </a:cubicBezTo>
                <a:cubicBezTo>
                  <a:pt x="10274925" y="1251198"/>
                  <a:pt x="10151890" y="1195034"/>
                  <a:pt x="9992128" y="1223963"/>
                </a:cubicBezTo>
                <a:cubicBezTo>
                  <a:pt x="9832366" y="1252892"/>
                  <a:pt x="9561763" y="1177705"/>
                  <a:pt x="9416544" y="1223963"/>
                </a:cubicBezTo>
                <a:cubicBezTo>
                  <a:pt x="9271325" y="1270221"/>
                  <a:pt x="9098188" y="1222494"/>
                  <a:pt x="8840961" y="1223963"/>
                </a:cubicBezTo>
                <a:cubicBezTo>
                  <a:pt x="8583734" y="1225432"/>
                  <a:pt x="8275888" y="1182890"/>
                  <a:pt x="8058167" y="1223963"/>
                </a:cubicBezTo>
                <a:cubicBezTo>
                  <a:pt x="7840446" y="1265036"/>
                  <a:pt x="7786904" y="1200390"/>
                  <a:pt x="7586189" y="1223963"/>
                </a:cubicBezTo>
                <a:cubicBezTo>
                  <a:pt x="7385474" y="1247536"/>
                  <a:pt x="7389059" y="1215146"/>
                  <a:pt x="7321421" y="1223963"/>
                </a:cubicBezTo>
                <a:cubicBezTo>
                  <a:pt x="7253783" y="1232780"/>
                  <a:pt x="6921829" y="1186203"/>
                  <a:pt x="6745837" y="1223963"/>
                </a:cubicBezTo>
                <a:cubicBezTo>
                  <a:pt x="6569845" y="1261723"/>
                  <a:pt x="6236524" y="1133367"/>
                  <a:pt x="5963044" y="1223963"/>
                </a:cubicBezTo>
                <a:cubicBezTo>
                  <a:pt x="5689564" y="1314559"/>
                  <a:pt x="5690273" y="1210777"/>
                  <a:pt x="5594671" y="1223963"/>
                </a:cubicBezTo>
                <a:cubicBezTo>
                  <a:pt x="5499069" y="1237149"/>
                  <a:pt x="5145862" y="1187944"/>
                  <a:pt x="5019087" y="1223963"/>
                </a:cubicBezTo>
                <a:cubicBezTo>
                  <a:pt x="4892312" y="1259982"/>
                  <a:pt x="4880684" y="1205594"/>
                  <a:pt x="4754319" y="1223963"/>
                </a:cubicBezTo>
                <a:cubicBezTo>
                  <a:pt x="4627954" y="1242332"/>
                  <a:pt x="4260785" y="1187261"/>
                  <a:pt x="4075130" y="1223963"/>
                </a:cubicBezTo>
                <a:cubicBezTo>
                  <a:pt x="3889475" y="1260665"/>
                  <a:pt x="3763951" y="1191021"/>
                  <a:pt x="3603152" y="1223963"/>
                </a:cubicBezTo>
                <a:cubicBezTo>
                  <a:pt x="3442353" y="1256905"/>
                  <a:pt x="3317501" y="1206187"/>
                  <a:pt x="3234779" y="1223963"/>
                </a:cubicBezTo>
                <a:cubicBezTo>
                  <a:pt x="3152057" y="1241739"/>
                  <a:pt x="2980562" y="1219858"/>
                  <a:pt x="2762800" y="1223963"/>
                </a:cubicBezTo>
                <a:cubicBezTo>
                  <a:pt x="2545038" y="1228068"/>
                  <a:pt x="2390433" y="1181108"/>
                  <a:pt x="2187217" y="1223963"/>
                </a:cubicBezTo>
                <a:cubicBezTo>
                  <a:pt x="1984001" y="1266818"/>
                  <a:pt x="1977668" y="1221875"/>
                  <a:pt x="1818844" y="1223963"/>
                </a:cubicBezTo>
                <a:cubicBezTo>
                  <a:pt x="1660020" y="1226051"/>
                  <a:pt x="1464259" y="1163792"/>
                  <a:pt x="1139655" y="1223963"/>
                </a:cubicBezTo>
                <a:cubicBezTo>
                  <a:pt x="815051" y="1284134"/>
                  <a:pt x="786846" y="1187582"/>
                  <a:pt x="667677" y="1223963"/>
                </a:cubicBezTo>
                <a:cubicBezTo>
                  <a:pt x="548508" y="1260344"/>
                  <a:pt x="188261" y="1186568"/>
                  <a:pt x="0" y="1223963"/>
                </a:cubicBezTo>
                <a:cubicBezTo>
                  <a:pt x="-9330" y="1076282"/>
                  <a:pt x="45694" y="961045"/>
                  <a:pt x="0" y="840455"/>
                </a:cubicBezTo>
                <a:cubicBezTo>
                  <a:pt x="-45694" y="719865"/>
                  <a:pt x="38663" y="517802"/>
                  <a:pt x="0" y="407988"/>
                </a:cubicBezTo>
                <a:cubicBezTo>
                  <a:pt x="-38663" y="298174"/>
                  <a:pt x="39475" y="171831"/>
                  <a:pt x="0" y="0"/>
                </a:cubicBezTo>
                <a:close/>
              </a:path>
              <a:path w="10360501" h="1223963" stroke="0" extrusionOk="0">
                <a:moveTo>
                  <a:pt x="0" y="0"/>
                </a:moveTo>
                <a:cubicBezTo>
                  <a:pt x="105731" y="-23479"/>
                  <a:pt x="281410" y="3490"/>
                  <a:pt x="471978" y="0"/>
                </a:cubicBezTo>
                <a:cubicBezTo>
                  <a:pt x="662546" y="-3490"/>
                  <a:pt x="610511" y="18593"/>
                  <a:pt x="736747" y="0"/>
                </a:cubicBezTo>
                <a:cubicBezTo>
                  <a:pt x="862983" y="-18593"/>
                  <a:pt x="1029461" y="7103"/>
                  <a:pt x="1105120" y="0"/>
                </a:cubicBezTo>
                <a:cubicBezTo>
                  <a:pt x="1180779" y="-7103"/>
                  <a:pt x="1460660" y="28956"/>
                  <a:pt x="1577098" y="0"/>
                </a:cubicBezTo>
                <a:cubicBezTo>
                  <a:pt x="1693536" y="-28956"/>
                  <a:pt x="1957913" y="58713"/>
                  <a:pt x="2152682" y="0"/>
                </a:cubicBezTo>
                <a:cubicBezTo>
                  <a:pt x="2347451" y="-58713"/>
                  <a:pt x="2675155" y="47804"/>
                  <a:pt x="2831870" y="0"/>
                </a:cubicBezTo>
                <a:cubicBezTo>
                  <a:pt x="2988585" y="-47804"/>
                  <a:pt x="3333542" y="70720"/>
                  <a:pt x="3511059" y="0"/>
                </a:cubicBezTo>
                <a:cubicBezTo>
                  <a:pt x="3688576" y="-70720"/>
                  <a:pt x="3676168" y="2420"/>
                  <a:pt x="3775827" y="0"/>
                </a:cubicBezTo>
                <a:cubicBezTo>
                  <a:pt x="3875486" y="-2420"/>
                  <a:pt x="4327069" y="12838"/>
                  <a:pt x="4558620" y="0"/>
                </a:cubicBezTo>
                <a:cubicBezTo>
                  <a:pt x="4790171" y="-12838"/>
                  <a:pt x="4808963" y="14770"/>
                  <a:pt x="4926994" y="0"/>
                </a:cubicBezTo>
                <a:cubicBezTo>
                  <a:pt x="5045025" y="-14770"/>
                  <a:pt x="5139978" y="13844"/>
                  <a:pt x="5295367" y="0"/>
                </a:cubicBezTo>
                <a:cubicBezTo>
                  <a:pt x="5450756" y="-13844"/>
                  <a:pt x="5599933" y="9907"/>
                  <a:pt x="5767346" y="0"/>
                </a:cubicBezTo>
                <a:cubicBezTo>
                  <a:pt x="5934759" y="-9907"/>
                  <a:pt x="6179772" y="78787"/>
                  <a:pt x="6446534" y="0"/>
                </a:cubicBezTo>
                <a:cubicBezTo>
                  <a:pt x="6713296" y="-78787"/>
                  <a:pt x="6638688" y="29515"/>
                  <a:pt x="6814907" y="0"/>
                </a:cubicBezTo>
                <a:cubicBezTo>
                  <a:pt x="6991126" y="-29515"/>
                  <a:pt x="7237631" y="6775"/>
                  <a:pt x="7597701" y="0"/>
                </a:cubicBezTo>
                <a:cubicBezTo>
                  <a:pt x="7957771" y="-6775"/>
                  <a:pt x="8083996" y="13258"/>
                  <a:pt x="8380494" y="0"/>
                </a:cubicBezTo>
                <a:cubicBezTo>
                  <a:pt x="8676992" y="-13258"/>
                  <a:pt x="8785853" y="58061"/>
                  <a:pt x="9059683" y="0"/>
                </a:cubicBezTo>
                <a:cubicBezTo>
                  <a:pt x="9333513" y="-58061"/>
                  <a:pt x="9266915" y="4087"/>
                  <a:pt x="9428056" y="0"/>
                </a:cubicBezTo>
                <a:cubicBezTo>
                  <a:pt x="9589197" y="-4087"/>
                  <a:pt x="9998625" y="13094"/>
                  <a:pt x="10360501" y="0"/>
                </a:cubicBezTo>
                <a:cubicBezTo>
                  <a:pt x="10383287" y="136894"/>
                  <a:pt x="10329221" y="299758"/>
                  <a:pt x="10360501" y="383508"/>
                </a:cubicBezTo>
                <a:cubicBezTo>
                  <a:pt x="10391781" y="467258"/>
                  <a:pt x="10343413" y="702357"/>
                  <a:pt x="10360501" y="803736"/>
                </a:cubicBezTo>
                <a:cubicBezTo>
                  <a:pt x="10377589" y="905115"/>
                  <a:pt x="10343758" y="1125713"/>
                  <a:pt x="10360501" y="1223963"/>
                </a:cubicBezTo>
                <a:cubicBezTo>
                  <a:pt x="10233974" y="1253363"/>
                  <a:pt x="10153986" y="1209934"/>
                  <a:pt x="9992128" y="1223963"/>
                </a:cubicBezTo>
                <a:cubicBezTo>
                  <a:pt x="9830270" y="1237992"/>
                  <a:pt x="9616397" y="1217053"/>
                  <a:pt x="9416544" y="1223963"/>
                </a:cubicBezTo>
                <a:cubicBezTo>
                  <a:pt x="9216691" y="1230873"/>
                  <a:pt x="8997322" y="1137032"/>
                  <a:pt x="8633751" y="1223963"/>
                </a:cubicBezTo>
                <a:cubicBezTo>
                  <a:pt x="8270180" y="1310894"/>
                  <a:pt x="8056889" y="1164383"/>
                  <a:pt x="7850957" y="1223963"/>
                </a:cubicBezTo>
                <a:cubicBezTo>
                  <a:pt x="7645025" y="1283543"/>
                  <a:pt x="7428067" y="1143299"/>
                  <a:pt x="7171769" y="1223963"/>
                </a:cubicBezTo>
                <a:cubicBezTo>
                  <a:pt x="6915471" y="1304627"/>
                  <a:pt x="6926344" y="1218343"/>
                  <a:pt x="6699791" y="1223963"/>
                </a:cubicBezTo>
                <a:cubicBezTo>
                  <a:pt x="6473238" y="1229583"/>
                  <a:pt x="6455101" y="1185210"/>
                  <a:pt x="6227812" y="1223963"/>
                </a:cubicBezTo>
                <a:cubicBezTo>
                  <a:pt x="6000523" y="1262716"/>
                  <a:pt x="5882953" y="1147621"/>
                  <a:pt x="5548624" y="1223963"/>
                </a:cubicBezTo>
                <a:cubicBezTo>
                  <a:pt x="5214295" y="1300305"/>
                  <a:pt x="5166135" y="1172152"/>
                  <a:pt x="4973040" y="1223963"/>
                </a:cubicBezTo>
                <a:cubicBezTo>
                  <a:pt x="4779945" y="1275774"/>
                  <a:pt x="4681481" y="1183257"/>
                  <a:pt x="4397457" y="1223963"/>
                </a:cubicBezTo>
                <a:cubicBezTo>
                  <a:pt x="4113433" y="1264669"/>
                  <a:pt x="4058943" y="1192807"/>
                  <a:pt x="3821874" y="1223963"/>
                </a:cubicBezTo>
                <a:cubicBezTo>
                  <a:pt x="3584805" y="1255119"/>
                  <a:pt x="3617500" y="1207231"/>
                  <a:pt x="3453500" y="1223963"/>
                </a:cubicBezTo>
                <a:cubicBezTo>
                  <a:pt x="3289500" y="1240695"/>
                  <a:pt x="3033750" y="1179647"/>
                  <a:pt x="2877917" y="1223963"/>
                </a:cubicBezTo>
                <a:cubicBezTo>
                  <a:pt x="2722084" y="1268279"/>
                  <a:pt x="2572755" y="1223901"/>
                  <a:pt x="2405939" y="1223963"/>
                </a:cubicBezTo>
                <a:cubicBezTo>
                  <a:pt x="2239123" y="1224025"/>
                  <a:pt x="2174255" y="1216971"/>
                  <a:pt x="2037565" y="1223963"/>
                </a:cubicBezTo>
                <a:cubicBezTo>
                  <a:pt x="1900875" y="1230955"/>
                  <a:pt x="1706913" y="1217568"/>
                  <a:pt x="1565587" y="1223963"/>
                </a:cubicBezTo>
                <a:cubicBezTo>
                  <a:pt x="1424261" y="1230358"/>
                  <a:pt x="1243976" y="1214620"/>
                  <a:pt x="1093608" y="1223963"/>
                </a:cubicBezTo>
                <a:cubicBezTo>
                  <a:pt x="943240" y="1233306"/>
                  <a:pt x="820554" y="1212682"/>
                  <a:pt x="621630" y="1223963"/>
                </a:cubicBezTo>
                <a:cubicBezTo>
                  <a:pt x="422706" y="1235244"/>
                  <a:pt x="163748" y="1172690"/>
                  <a:pt x="0" y="1223963"/>
                </a:cubicBezTo>
                <a:cubicBezTo>
                  <a:pt x="-24948" y="1022247"/>
                  <a:pt x="30614" y="955519"/>
                  <a:pt x="0" y="815975"/>
                </a:cubicBezTo>
                <a:cubicBezTo>
                  <a:pt x="-30614" y="676431"/>
                  <a:pt x="43160" y="603953"/>
                  <a:pt x="0" y="444707"/>
                </a:cubicBezTo>
                <a:cubicBezTo>
                  <a:pt x="-43160" y="285461"/>
                  <a:pt x="22179" y="120258"/>
                  <a:pt x="0" y="0"/>
                </a:cubicBezTo>
                <a:close/>
              </a:path>
            </a:pathLst>
          </a:custGeom>
          <a:ln>
            <a:solidFill>
              <a:schemeClr val="accent1">
                <a:lumMod val="50000"/>
              </a:schemeClr>
            </a:solidFill>
            <a:extLst>
              <a:ext uri="{C807C97D-BFC1-408E-A445-0C87EB9F89A2}">
                <ask:lineSketchStyleProps xmlns:ask="http://schemas.microsoft.com/office/drawing/2018/sketchyshapes" sd="3464327484">
                  <a:custGeom>
                    <a:avLst/>
                    <a:gdLst>
                      <a:gd name="connsiteX0" fmla="*/ 0 w 9598501"/>
                      <a:gd name="connsiteY0" fmla="*/ 0 h 614363"/>
                      <a:gd name="connsiteX1" fmla="*/ 725219 w 9598501"/>
                      <a:gd name="connsiteY1" fmla="*/ 0 h 614363"/>
                      <a:gd name="connsiteX2" fmla="*/ 1450440 w 9598501"/>
                      <a:gd name="connsiteY2" fmla="*/ 0 h 614363"/>
                      <a:gd name="connsiteX3" fmla="*/ 1695735 w 9598501"/>
                      <a:gd name="connsiteY3" fmla="*/ 0 h 614363"/>
                      <a:gd name="connsiteX4" fmla="*/ 2324970 w 9598501"/>
                      <a:gd name="connsiteY4" fmla="*/ 0 h 614363"/>
                      <a:gd name="connsiteX5" fmla="*/ 2666250 w 9598501"/>
                      <a:gd name="connsiteY5" fmla="*/ 0 h 614363"/>
                      <a:gd name="connsiteX6" fmla="*/ 2911545 w 9598501"/>
                      <a:gd name="connsiteY6" fmla="*/ 0 h 614363"/>
                      <a:gd name="connsiteX7" fmla="*/ 3207285 w 9598501"/>
                      <a:gd name="connsiteY7" fmla="*/ 0 h 614363"/>
                      <a:gd name="connsiteX8" fmla="*/ 3540780 w 9598501"/>
                      <a:gd name="connsiteY8" fmla="*/ 0 h 614363"/>
                      <a:gd name="connsiteX9" fmla="*/ 4266000 w 9598501"/>
                      <a:gd name="connsiteY9" fmla="*/ 0 h 614363"/>
                      <a:gd name="connsiteX10" fmla="*/ 4895235 w 9598501"/>
                      <a:gd name="connsiteY10" fmla="*/ 0 h 614363"/>
                      <a:gd name="connsiteX11" fmla="*/ 5140530 w 9598501"/>
                      <a:gd name="connsiteY11" fmla="*/ 0 h 614363"/>
                      <a:gd name="connsiteX12" fmla="*/ 5385825 w 9598501"/>
                      <a:gd name="connsiteY12" fmla="*/ 0 h 614363"/>
                      <a:gd name="connsiteX13" fmla="*/ 5823090 w 9598501"/>
                      <a:gd name="connsiteY13" fmla="*/ 0 h 614363"/>
                      <a:gd name="connsiteX14" fmla="*/ 6452325 w 9598501"/>
                      <a:gd name="connsiteY14" fmla="*/ 0 h 614363"/>
                      <a:gd name="connsiteX15" fmla="*/ 6697620 w 9598501"/>
                      <a:gd name="connsiteY15" fmla="*/ 0 h 614363"/>
                      <a:gd name="connsiteX16" fmla="*/ 7422840 w 9598501"/>
                      <a:gd name="connsiteY16" fmla="*/ 0 h 614363"/>
                      <a:gd name="connsiteX17" fmla="*/ 7956090 w 9598501"/>
                      <a:gd name="connsiteY17" fmla="*/ 0 h 614363"/>
                      <a:gd name="connsiteX18" fmla="*/ 8489341 w 9598501"/>
                      <a:gd name="connsiteY18" fmla="*/ 0 h 614363"/>
                      <a:gd name="connsiteX19" fmla="*/ 8830620 w 9598501"/>
                      <a:gd name="connsiteY19" fmla="*/ 0 h 614363"/>
                      <a:gd name="connsiteX20" fmla="*/ 9075915 w 9598501"/>
                      <a:gd name="connsiteY20" fmla="*/ 0 h 614363"/>
                      <a:gd name="connsiteX21" fmla="*/ 9598501 w 9598501"/>
                      <a:gd name="connsiteY21" fmla="*/ 0 h 614363"/>
                      <a:gd name="connsiteX22" fmla="*/ 9598501 w 9598501"/>
                      <a:gd name="connsiteY22" fmla="*/ 204787 h 614363"/>
                      <a:gd name="connsiteX23" fmla="*/ 9598501 w 9598501"/>
                      <a:gd name="connsiteY23" fmla="*/ 397288 h 614363"/>
                      <a:gd name="connsiteX24" fmla="*/ 9598501 w 9598501"/>
                      <a:gd name="connsiteY24" fmla="*/ 614362 h 614363"/>
                      <a:gd name="connsiteX25" fmla="*/ 9257221 w 9598501"/>
                      <a:gd name="connsiteY25" fmla="*/ 614362 h 614363"/>
                      <a:gd name="connsiteX26" fmla="*/ 8723970 w 9598501"/>
                      <a:gd name="connsiteY26" fmla="*/ 614362 h 614363"/>
                      <a:gd name="connsiteX27" fmla="*/ 8190720 w 9598501"/>
                      <a:gd name="connsiteY27" fmla="*/ 614362 h 614363"/>
                      <a:gd name="connsiteX28" fmla="*/ 7465500 w 9598501"/>
                      <a:gd name="connsiteY28" fmla="*/ 614362 h 614363"/>
                      <a:gd name="connsiteX29" fmla="*/ 7028235 w 9598501"/>
                      <a:gd name="connsiteY29" fmla="*/ 614362 h 614363"/>
                      <a:gd name="connsiteX30" fmla="*/ 6782940 w 9598501"/>
                      <a:gd name="connsiteY30" fmla="*/ 614362 h 614363"/>
                      <a:gd name="connsiteX31" fmla="*/ 6249690 w 9598501"/>
                      <a:gd name="connsiteY31" fmla="*/ 614362 h 614363"/>
                      <a:gd name="connsiteX32" fmla="*/ 5524470 w 9598501"/>
                      <a:gd name="connsiteY32" fmla="*/ 614362 h 614363"/>
                      <a:gd name="connsiteX33" fmla="*/ 5183190 w 9598501"/>
                      <a:gd name="connsiteY33" fmla="*/ 614362 h 614363"/>
                      <a:gd name="connsiteX34" fmla="*/ 4649940 w 9598501"/>
                      <a:gd name="connsiteY34" fmla="*/ 614362 h 614363"/>
                      <a:gd name="connsiteX35" fmla="*/ 4404645 w 9598501"/>
                      <a:gd name="connsiteY35" fmla="*/ 614362 h 614363"/>
                      <a:gd name="connsiteX36" fmla="*/ 3775410 w 9598501"/>
                      <a:gd name="connsiteY36" fmla="*/ 614362 h 614363"/>
                      <a:gd name="connsiteX37" fmla="*/ 3338145 w 9598501"/>
                      <a:gd name="connsiteY37" fmla="*/ 614362 h 614363"/>
                      <a:gd name="connsiteX38" fmla="*/ 2996865 w 9598501"/>
                      <a:gd name="connsiteY38" fmla="*/ 614362 h 614363"/>
                      <a:gd name="connsiteX39" fmla="*/ 2559600 w 9598501"/>
                      <a:gd name="connsiteY39" fmla="*/ 614362 h 614363"/>
                      <a:gd name="connsiteX40" fmla="*/ 2026350 w 9598501"/>
                      <a:gd name="connsiteY40" fmla="*/ 614362 h 614363"/>
                      <a:gd name="connsiteX41" fmla="*/ 1685070 w 9598501"/>
                      <a:gd name="connsiteY41" fmla="*/ 614362 h 614363"/>
                      <a:gd name="connsiteX42" fmla="*/ 1055835 w 9598501"/>
                      <a:gd name="connsiteY42" fmla="*/ 614362 h 614363"/>
                      <a:gd name="connsiteX43" fmla="*/ 618570 w 9598501"/>
                      <a:gd name="connsiteY43" fmla="*/ 614362 h 614363"/>
                      <a:gd name="connsiteX44" fmla="*/ 0 w 9598501"/>
                      <a:gd name="connsiteY44" fmla="*/ 614362 h 614363"/>
                      <a:gd name="connsiteX45" fmla="*/ 0 w 9598501"/>
                      <a:gd name="connsiteY45" fmla="*/ 421862 h 614363"/>
                      <a:gd name="connsiteX46" fmla="*/ 0 w 9598501"/>
                      <a:gd name="connsiteY46" fmla="*/ 204787 h 614363"/>
                      <a:gd name="connsiteX47" fmla="*/ 0 w 9598501"/>
                      <a:gd name="connsiteY47" fmla="*/ 0 h 614363"/>
                      <a:gd name="connsiteX0" fmla="*/ 0 w 9598501"/>
                      <a:gd name="connsiteY0" fmla="*/ 0 h 614363"/>
                      <a:gd name="connsiteX1" fmla="*/ 437264 w 9598501"/>
                      <a:gd name="connsiteY1" fmla="*/ 0 h 614363"/>
                      <a:gd name="connsiteX2" fmla="*/ 682560 w 9598501"/>
                      <a:gd name="connsiteY2" fmla="*/ 0 h 614363"/>
                      <a:gd name="connsiteX3" fmla="*/ 1023840 w 9598501"/>
                      <a:gd name="connsiteY3" fmla="*/ 0 h 614363"/>
                      <a:gd name="connsiteX4" fmla="*/ 1461104 w 9598501"/>
                      <a:gd name="connsiteY4" fmla="*/ 0 h 614363"/>
                      <a:gd name="connsiteX5" fmla="*/ 1994355 w 9598501"/>
                      <a:gd name="connsiteY5" fmla="*/ 0 h 614363"/>
                      <a:gd name="connsiteX6" fmla="*/ 2623590 w 9598501"/>
                      <a:gd name="connsiteY6" fmla="*/ 0 h 614363"/>
                      <a:gd name="connsiteX7" fmla="*/ 3252825 w 9598501"/>
                      <a:gd name="connsiteY7" fmla="*/ 0 h 614363"/>
                      <a:gd name="connsiteX8" fmla="*/ 3498120 w 9598501"/>
                      <a:gd name="connsiteY8" fmla="*/ 0 h 614363"/>
                      <a:gd name="connsiteX9" fmla="*/ 4223340 w 9598501"/>
                      <a:gd name="connsiteY9" fmla="*/ 0 h 614363"/>
                      <a:gd name="connsiteX10" fmla="*/ 4564620 w 9598501"/>
                      <a:gd name="connsiteY10" fmla="*/ 0 h 614363"/>
                      <a:gd name="connsiteX11" fmla="*/ 4905900 w 9598501"/>
                      <a:gd name="connsiteY11" fmla="*/ 0 h 614363"/>
                      <a:gd name="connsiteX12" fmla="*/ 5343165 w 9598501"/>
                      <a:gd name="connsiteY12" fmla="*/ 0 h 614363"/>
                      <a:gd name="connsiteX13" fmla="*/ 5972400 w 9598501"/>
                      <a:gd name="connsiteY13" fmla="*/ 0 h 614363"/>
                      <a:gd name="connsiteX14" fmla="*/ 6313680 w 9598501"/>
                      <a:gd name="connsiteY14" fmla="*/ 0 h 614363"/>
                      <a:gd name="connsiteX15" fmla="*/ 7038900 w 9598501"/>
                      <a:gd name="connsiteY15" fmla="*/ 0 h 614363"/>
                      <a:gd name="connsiteX16" fmla="*/ 7764120 w 9598501"/>
                      <a:gd name="connsiteY16" fmla="*/ 0 h 614363"/>
                      <a:gd name="connsiteX17" fmla="*/ 8393356 w 9598501"/>
                      <a:gd name="connsiteY17" fmla="*/ 0 h 614363"/>
                      <a:gd name="connsiteX18" fmla="*/ 8734635 w 9598501"/>
                      <a:gd name="connsiteY18" fmla="*/ 0 h 614363"/>
                      <a:gd name="connsiteX19" fmla="*/ 9598501 w 9598501"/>
                      <a:gd name="connsiteY19" fmla="*/ 0 h 614363"/>
                      <a:gd name="connsiteX20" fmla="*/ 9598501 w 9598501"/>
                      <a:gd name="connsiteY20" fmla="*/ 192500 h 614363"/>
                      <a:gd name="connsiteX21" fmla="*/ 9598501 w 9598501"/>
                      <a:gd name="connsiteY21" fmla="*/ 403431 h 614363"/>
                      <a:gd name="connsiteX22" fmla="*/ 9598501 w 9598501"/>
                      <a:gd name="connsiteY22" fmla="*/ 614362 h 614363"/>
                      <a:gd name="connsiteX23" fmla="*/ 9257221 w 9598501"/>
                      <a:gd name="connsiteY23" fmla="*/ 614362 h 614363"/>
                      <a:gd name="connsiteX24" fmla="*/ 8723970 w 9598501"/>
                      <a:gd name="connsiteY24" fmla="*/ 614362 h 614363"/>
                      <a:gd name="connsiteX25" fmla="*/ 7998750 w 9598501"/>
                      <a:gd name="connsiteY25" fmla="*/ 614362 h 614363"/>
                      <a:gd name="connsiteX26" fmla="*/ 7273530 w 9598501"/>
                      <a:gd name="connsiteY26" fmla="*/ 614362 h 614363"/>
                      <a:gd name="connsiteX27" fmla="*/ 6644295 w 9598501"/>
                      <a:gd name="connsiteY27" fmla="*/ 614362 h 614363"/>
                      <a:gd name="connsiteX28" fmla="*/ 6207030 w 9598501"/>
                      <a:gd name="connsiteY28" fmla="*/ 614362 h 614363"/>
                      <a:gd name="connsiteX29" fmla="*/ 5769765 w 9598501"/>
                      <a:gd name="connsiteY29" fmla="*/ 614362 h 614363"/>
                      <a:gd name="connsiteX30" fmla="*/ 5140530 w 9598501"/>
                      <a:gd name="connsiteY30" fmla="*/ 614362 h 614363"/>
                      <a:gd name="connsiteX31" fmla="*/ 4607280 w 9598501"/>
                      <a:gd name="connsiteY31" fmla="*/ 614362 h 614363"/>
                      <a:gd name="connsiteX32" fmla="*/ 4074030 w 9598501"/>
                      <a:gd name="connsiteY32" fmla="*/ 614362 h 614363"/>
                      <a:gd name="connsiteX33" fmla="*/ 3540780 w 9598501"/>
                      <a:gd name="connsiteY33" fmla="*/ 614362 h 614363"/>
                      <a:gd name="connsiteX34" fmla="*/ 3199500 w 9598501"/>
                      <a:gd name="connsiteY34" fmla="*/ 614362 h 614363"/>
                      <a:gd name="connsiteX35" fmla="*/ 2666250 w 9598501"/>
                      <a:gd name="connsiteY35" fmla="*/ 614362 h 614363"/>
                      <a:gd name="connsiteX36" fmla="*/ 2228985 w 9598501"/>
                      <a:gd name="connsiteY36" fmla="*/ 614362 h 614363"/>
                      <a:gd name="connsiteX37" fmla="*/ 1887705 w 9598501"/>
                      <a:gd name="connsiteY37" fmla="*/ 614362 h 614363"/>
                      <a:gd name="connsiteX38" fmla="*/ 1450440 w 9598501"/>
                      <a:gd name="connsiteY38" fmla="*/ 614362 h 614363"/>
                      <a:gd name="connsiteX39" fmla="*/ 1013174 w 9598501"/>
                      <a:gd name="connsiteY39" fmla="*/ 614362 h 614363"/>
                      <a:gd name="connsiteX40" fmla="*/ 575910 w 9598501"/>
                      <a:gd name="connsiteY40" fmla="*/ 614362 h 614363"/>
                      <a:gd name="connsiteX41" fmla="*/ 0 w 9598501"/>
                      <a:gd name="connsiteY41" fmla="*/ 614362 h 614363"/>
                      <a:gd name="connsiteX42" fmla="*/ 0 w 9598501"/>
                      <a:gd name="connsiteY42" fmla="*/ 409575 h 614363"/>
                      <a:gd name="connsiteX43" fmla="*/ 0 w 9598501"/>
                      <a:gd name="connsiteY43" fmla="*/ 223218 h 614363"/>
                      <a:gd name="connsiteX44" fmla="*/ 0 w 9598501"/>
                      <a:gd name="connsiteY44" fmla="*/ 0 h 61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598501" h="614363" fill="none" extrusionOk="0">
                        <a:moveTo>
                          <a:pt x="0" y="0"/>
                        </a:moveTo>
                        <a:cubicBezTo>
                          <a:pt x="207747" y="39558"/>
                          <a:pt x="451061" y="17204"/>
                          <a:pt x="725219" y="0"/>
                        </a:cubicBezTo>
                        <a:cubicBezTo>
                          <a:pt x="965702" y="-20015"/>
                          <a:pt x="1102941" y="58825"/>
                          <a:pt x="1450440" y="0"/>
                        </a:cubicBezTo>
                        <a:cubicBezTo>
                          <a:pt x="1781059" y="-44673"/>
                          <a:pt x="1605415" y="17319"/>
                          <a:pt x="1695735" y="0"/>
                        </a:cubicBezTo>
                        <a:cubicBezTo>
                          <a:pt x="1796395" y="201"/>
                          <a:pt x="1988707" y="-1082"/>
                          <a:pt x="2324970" y="0"/>
                        </a:cubicBezTo>
                        <a:cubicBezTo>
                          <a:pt x="2638469" y="-19257"/>
                          <a:pt x="2542173" y="13937"/>
                          <a:pt x="2666250" y="0"/>
                        </a:cubicBezTo>
                        <a:cubicBezTo>
                          <a:pt x="2794723" y="-13272"/>
                          <a:pt x="2801079" y="1196"/>
                          <a:pt x="2911545" y="0"/>
                        </a:cubicBezTo>
                        <a:cubicBezTo>
                          <a:pt x="3012873" y="-3455"/>
                          <a:pt x="3104639" y="35421"/>
                          <a:pt x="3207285" y="0"/>
                        </a:cubicBezTo>
                        <a:cubicBezTo>
                          <a:pt x="3309931" y="-35421"/>
                          <a:pt x="3469819" y="4596"/>
                          <a:pt x="3540780" y="0"/>
                        </a:cubicBezTo>
                        <a:cubicBezTo>
                          <a:pt x="3819519" y="16914"/>
                          <a:pt x="4034456" y="-1142"/>
                          <a:pt x="4266000" y="0"/>
                        </a:cubicBezTo>
                        <a:cubicBezTo>
                          <a:pt x="4502036" y="-40338"/>
                          <a:pt x="4696132" y="71071"/>
                          <a:pt x="4895235" y="0"/>
                        </a:cubicBezTo>
                        <a:cubicBezTo>
                          <a:pt x="5122046" y="-44725"/>
                          <a:pt x="5066043" y="13354"/>
                          <a:pt x="5140530" y="0"/>
                        </a:cubicBezTo>
                        <a:cubicBezTo>
                          <a:pt x="5214232" y="-26016"/>
                          <a:pt x="5301623" y="5150"/>
                          <a:pt x="5385825" y="0"/>
                        </a:cubicBezTo>
                        <a:cubicBezTo>
                          <a:pt x="5453422" y="8655"/>
                          <a:pt x="5658728" y="32321"/>
                          <a:pt x="5823090" y="0"/>
                        </a:cubicBezTo>
                        <a:cubicBezTo>
                          <a:pt x="5979896" y="-5553"/>
                          <a:pt x="6290056" y="58076"/>
                          <a:pt x="6452325" y="0"/>
                        </a:cubicBezTo>
                        <a:cubicBezTo>
                          <a:pt x="6602456" y="-46219"/>
                          <a:pt x="6568148" y="10037"/>
                          <a:pt x="6697620" y="0"/>
                        </a:cubicBezTo>
                        <a:cubicBezTo>
                          <a:pt x="6790992" y="6238"/>
                          <a:pt x="7279686" y="24321"/>
                          <a:pt x="7422840" y="0"/>
                        </a:cubicBezTo>
                        <a:cubicBezTo>
                          <a:pt x="7591060" y="-3696"/>
                          <a:pt x="7715143" y="27340"/>
                          <a:pt x="7956090" y="0"/>
                        </a:cubicBezTo>
                        <a:cubicBezTo>
                          <a:pt x="8185196" y="-36268"/>
                          <a:pt x="8275437" y="3454"/>
                          <a:pt x="8489341" y="0"/>
                        </a:cubicBezTo>
                        <a:cubicBezTo>
                          <a:pt x="8700955" y="-8025"/>
                          <a:pt x="8660806" y="28494"/>
                          <a:pt x="8830620" y="0"/>
                        </a:cubicBezTo>
                        <a:cubicBezTo>
                          <a:pt x="8995970" y="-22818"/>
                          <a:pt x="8972347" y="8485"/>
                          <a:pt x="9075915" y="0"/>
                        </a:cubicBezTo>
                        <a:cubicBezTo>
                          <a:pt x="9216160" y="15496"/>
                          <a:pt x="9396902" y="26985"/>
                          <a:pt x="9598501" y="0"/>
                        </a:cubicBezTo>
                        <a:cubicBezTo>
                          <a:pt x="9635230" y="60830"/>
                          <a:pt x="9583616" y="152685"/>
                          <a:pt x="9598501" y="204787"/>
                        </a:cubicBezTo>
                        <a:cubicBezTo>
                          <a:pt x="9622368" y="252133"/>
                          <a:pt x="9573499" y="314188"/>
                          <a:pt x="9598501" y="397288"/>
                        </a:cubicBezTo>
                        <a:cubicBezTo>
                          <a:pt x="9628057" y="475578"/>
                          <a:pt x="9581808" y="549096"/>
                          <a:pt x="9598501" y="614362"/>
                        </a:cubicBezTo>
                        <a:cubicBezTo>
                          <a:pt x="9498501" y="612404"/>
                          <a:pt x="9405223" y="582139"/>
                          <a:pt x="9257221" y="614362"/>
                        </a:cubicBezTo>
                        <a:cubicBezTo>
                          <a:pt x="9120744" y="614361"/>
                          <a:pt x="8872154" y="570563"/>
                          <a:pt x="8723970" y="614362"/>
                        </a:cubicBezTo>
                        <a:cubicBezTo>
                          <a:pt x="8623633" y="627453"/>
                          <a:pt x="8424351" y="634305"/>
                          <a:pt x="8190720" y="614362"/>
                        </a:cubicBezTo>
                        <a:cubicBezTo>
                          <a:pt x="7994291" y="603645"/>
                          <a:pt x="7663805" y="601421"/>
                          <a:pt x="7465500" y="614362"/>
                        </a:cubicBezTo>
                        <a:cubicBezTo>
                          <a:pt x="7258268" y="640489"/>
                          <a:pt x="7230460" y="606180"/>
                          <a:pt x="7028235" y="614362"/>
                        </a:cubicBezTo>
                        <a:cubicBezTo>
                          <a:pt x="6840939" y="622867"/>
                          <a:pt x="6842208" y="611143"/>
                          <a:pt x="6782940" y="614362"/>
                        </a:cubicBezTo>
                        <a:cubicBezTo>
                          <a:pt x="6700979" y="634921"/>
                          <a:pt x="6411193" y="588817"/>
                          <a:pt x="6249690" y="614362"/>
                        </a:cubicBezTo>
                        <a:cubicBezTo>
                          <a:pt x="6134487" y="659778"/>
                          <a:pt x="5763547" y="573083"/>
                          <a:pt x="5524470" y="614362"/>
                        </a:cubicBezTo>
                        <a:cubicBezTo>
                          <a:pt x="5268788" y="660919"/>
                          <a:pt x="5265550" y="599888"/>
                          <a:pt x="5183190" y="614362"/>
                        </a:cubicBezTo>
                        <a:cubicBezTo>
                          <a:pt x="5108017" y="606186"/>
                          <a:pt x="4792827" y="589592"/>
                          <a:pt x="4649940" y="614362"/>
                        </a:cubicBezTo>
                        <a:cubicBezTo>
                          <a:pt x="4528546" y="636956"/>
                          <a:pt x="4520585" y="604357"/>
                          <a:pt x="4404645" y="614362"/>
                        </a:cubicBezTo>
                        <a:cubicBezTo>
                          <a:pt x="4309103" y="619203"/>
                          <a:pt x="3951421" y="601131"/>
                          <a:pt x="3775410" y="614362"/>
                        </a:cubicBezTo>
                        <a:cubicBezTo>
                          <a:pt x="3628158" y="618553"/>
                          <a:pt x="3491421" y="597726"/>
                          <a:pt x="3338145" y="614362"/>
                        </a:cubicBezTo>
                        <a:cubicBezTo>
                          <a:pt x="3202769" y="631880"/>
                          <a:pt x="3075299" y="600996"/>
                          <a:pt x="2996865" y="614362"/>
                        </a:cubicBezTo>
                        <a:cubicBezTo>
                          <a:pt x="2930556" y="618783"/>
                          <a:pt x="2779299" y="632493"/>
                          <a:pt x="2559600" y="614362"/>
                        </a:cubicBezTo>
                        <a:cubicBezTo>
                          <a:pt x="2354662" y="616037"/>
                          <a:pt x="2173926" y="586983"/>
                          <a:pt x="2026350" y="614362"/>
                        </a:cubicBezTo>
                        <a:cubicBezTo>
                          <a:pt x="1841014" y="632772"/>
                          <a:pt x="1832866" y="615564"/>
                          <a:pt x="1685070" y="614362"/>
                        </a:cubicBezTo>
                        <a:cubicBezTo>
                          <a:pt x="1542076" y="632383"/>
                          <a:pt x="1357569" y="597521"/>
                          <a:pt x="1055835" y="614362"/>
                        </a:cubicBezTo>
                        <a:cubicBezTo>
                          <a:pt x="743412" y="649584"/>
                          <a:pt x="728343" y="600482"/>
                          <a:pt x="618570" y="614362"/>
                        </a:cubicBezTo>
                        <a:cubicBezTo>
                          <a:pt x="551960" y="642099"/>
                          <a:pt x="190221" y="552733"/>
                          <a:pt x="0" y="614362"/>
                        </a:cubicBezTo>
                        <a:cubicBezTo>
                          <a:pt x="-4067" y="535659"/>
                          <a:pt x="36341" y="493960"/>
                          <a:pt x="0" y="421862"/>
                        </a:cubicBezTo>
                        <a:cubicBezTo>
                          <a:pt x="-38796" y="364352"/>
                          <a:pt x="28380" y="261352"/>
                          <a:pt x="0" y="204787"/>
                        </a:cubicBezTo>
                        <a:cubicBezTo>
                          <a:pt x="-8404" y="145703"/>
                          <a:pt x="28560" y="72042"/>
                          <a:pt x="0" y="0"/>
                        </a:cubicBezTo>
                        <a:close/>
                      </a:path>
                      <a:path w="9598501" h="614363" stroke="0" extrusionOk="0">
                        <a:moveTo>
                          <a:pt x="0" y="0"/>
                        </a:moveTo>
                        <a:cubicBezTo>
                          <a:pt x="81752" y="17041"/>
                          <a:pt x="253705" y="-19059"/>
                          <a:pt x="437264" y="0"/>
                        </a:cubicBezTo>
                        <a:cubicBezTo>
                          <a:pt x="624833" y="1723"/>
                          <a:pt x="574754" y="19477"/>
                          <a:pt x="682560" y="0"/>
                        </a:cubicBezTo>
                        <a:cubicBezTo>
                          <a:pt x="809738" y="-7088"/>
                          <a:pt x="939864" y="-9775"/>
                          <a:pt x="1023840" y="0"/>
                        </a:cubicBezTo>
                        <a:cubicBezTo>
                          <a:pt x="1093351" y="-18031"/>
                          <a:pt x="1373339" y="28151"/>
                          <a:pt x="1461104" y="0"/>
                        </a:cubicBezTo>
                        <a:cubicBezTo>
                          <a:pt x="1587192" y="-55403"/>
                          <a:pt x="1845004" y="42431"/>
                          <a:pt x="1994355" y="0"/>
                        </a:cubicBezTo>
                        <a:cubicBezTo>
                          <a:pt x="2202474" y="-55667"/>
                          <a:pt x="2479417" y="-13417"/>
                          <a:pt x="2623590" y="0"/>
                        </a:cubicBezTo>
                        <a:cubicBezTo>
                          <a:pt x="2773577" y="-41974"/>
                          <a:pt x="3126921" y="3616"/>
                          <a:pt x="3252825" y="0"/>
                        </a:cubicBezTo>
                        <a:cubicBezTo>
                          <a:pt x="3412471" y="-42951"/>
                          <a:pt x="3410540" y="-6077"/>
                          <a:pt x="3498120" y="0"/>
                        </a:cubicBezTo>
                        <a:cubicBezTo>
                          <a:pt x="3569521" y="33708"/>
                          <a:pt x="4001198" y="15114"/>
                          <a:pt x="4223340" y="0"/>
                        </a:cubicBezTo>
                        <a:cubicBezTo>
                          <a:pt x="4441345" y="-11886"/>
                          <a:pt x="4458831" y="3405"/>
                          <a:pt x="4564620" y="0"/>
                        </a:cubicBezTo>
                        <a:cubicBezTo>
                          <a:pt x="4669393" y="-5784"/>
                          <a:pt x="4758774" y="8754"/>
                          <a:pt x="4905900" y="0"/>
                        </a:cubicBezTo>
                        <a:cubicBezTo>
                          <a:pt x="5011624" y="-15787"/>
                          <a:pt x="5190657" y="-24558"/>
                          <a:pt x="5343165" y="0"/>
                        </a:cubicBezTo>
                        <a:cubicBezTo>
                          <a:pt x="5451499" y="-340"/>
                          <a:pt x="5703207" y="45467"/>
                          <a:pt x="5972400" y="0"/>
                        </a:cubicBezTo>
                        <a:cubicBezTo>
                          <a:pt x="6201963" y="-52478"/>
                          <a:pt x="6148696" y="22478"/>
                          <a:pt x="6313680" y="0"/>
                        </a:cubicBezTo>
                        <a:cubicBezTo>
                          <a:pt x="6515150" y="-10425"/>
                          <a:pt x="6730503" y="41347"/>
                          <a:pt x="7038900" y="0"/>
                        </a:cubicBezTo>
                        <a:cubicBezTo>
                          <a:pt x="7358510" y="-8982"/>
                          <a:pt x="7508938" y="20031"/>
                          <a:pt x="7764120" y="0"/>
                        </a:cubicBezTo>
                        <a:cubicBezTo>
                          <a:pt x="8031927" y="-2731"/>
                          <a:pt x="8126360" y="46974"/>
                          <a:pt x="8393356" y="0"/>
                        </a:cubicBezTo>
                        <a:cubicBezTo>
                          <a:pt x="8649716" y="-28611"/>
                          <a:pt x="8581622" y="3960"/>
                          <a:pt x="8734635" y="0"/>
                        </a:cubicBezTo>
                        <a:cubicBezTo>
                          <a:pt x="8906019" y="30003"/>
                          <a:pt x="9281627" y="14061"/>
                          <a:pt x="9598501" y="0"/>
                        </a:cubicBezTo>
                        <a:cubicBezTo>
                          <a:pt x="9621277" y="72453"/>
                          <a:pt x="9563662" y="153013"/>
                          <a:pt x="9598501" y="192500"/>
                        </a:cubicBezTo>
                        <a:cubicBezTo>
                          <a:pt x="9612382" y="238087"/>
                          <a:pt x="9578271" y="362029"/>
                          <a:pt x="9598501" y="403431"/>
                        </a:cubicBezTo>
                        <a:cubicBezTo>
                          <a:pt x="9626062" y="459212"/>
                          <a:pt x="9585654" y="567896"/>
                          <a:pt x="9598501" y="614362"/>
                        </a:cubicBezTo>
                        <a:cubicBezTo>
                          <a:pt x="9498855" y="628505"/>
                          <a:pt x="9417811" y="591493"/>
                          <a:pt x="9257221" y="614362"/>
                        </a:cubicBezTo>
                        <a:cubicBezTo>
                          <a:pt x="9098722" y="627020"/>
                          <a:pt x="8902503" y="605177"/>
                          <a:pt x="8723970" y="614362"/>
                        </a:cubicBezTo>
                        <a:cubicBezTo>
                          <a:pt x="8586891" y="654800"/>
                          <a:pt x="8317539" y="579974"/>
                          <a:pt x="7998750" y="614362"/>
                        </a:cubicBezTo>
                        <a:cubicBezTo>
                          <a:pt x="7669854" y="641116"/>
                          <a:pt x="7469667" y="544894"/>
                          <a:pt x="7273530" y="614362"/>
                        </a:cubicBezTo>
                        <a:cubicBezTo>
                          <a:pt x="7142381" y="624884"/>
                          <a:pt x="6832161" y="602965"/>
                          <a:pt x="6644295" y="614362"/>
                        </a:cubicBezTo>
                        <a:cubicBezTo>
                          <a:pt x="6401400" y="654899"/>
                          <a:pt x="6414748" y="610903"/>
                          <a:pt x="6207030" y="614362"/>
                        </a:cubicBezTo>
                        <a:cubicBezTo>
                          <a:pt x="5999323" y="614202"/>
                          <a:pt x="5976936" y="600757"/>
                          <a:pt x="5769765" y="614362"/>
                        </a:cubicBezTo>
                        <a:cubicBezTo>
                          <a:pt x="5568443" y="601785"/>
                          <a:pt x="5449601" y="578636"/>
                          <a:pt x="5140530" y="614362"/>
                        </a:cubicBezTo>
                        <a:cubicBezTo>
                          <a:pt x="4835004" y="656432"/>
                          <a:pt x="4778516" y="574801"/>
                          <a:pt x="4607280" y="614362"/>
                        </a:cubicBezTo>
                        <a:cubicBezTo>
                          <a:pt x="4424302" y="640333"/>
                          <a:pt x="4345922" y="598341"/>
                          <a:pt x="4074030" y="614362"/>
                        </a:cubicBezTo>
                        <a:cubicBezTo>
                          <a:pt x="3796742" y="627994"/>
                          <a:pt x="3759712" y="614309"/>
                          <a:pt x="3540780" y="614362"/>
                        </a:cubicBezTo>
                        <a:cubicBezTo>
                          <a:pt x="3320043" y="628550"/>
                          <a:pt x="3362424" y="602738"/>
                          <a:pt x="3199500" y="614362"/>
                        </a:cubicBezTo>
                        <a:cubicBezTo>
                          <a:pt x="3050461" y="639970"/>
                          <a:pt x="2798027" y="576723"/>
                          <a:pt x="2666250" y="614362"/>
                        </a:cubicBezTo>
                        <a:cubicBezTo>
                          <a:pt x="2538097" y="634819"/>
                          <a:pt x="2346227" y="624541"/>
                          <a:pt x="2228985" y="614362"/>
                        </a:cubicBezTo>
                        <a:cubicBezTo>
                          <a:pt x="2072217" y="615810"/>
                          <a:pt x="2004912" y="618675"/>
                          <a:pt x="1887705" y="614362"/>
                        </a:cubicBezTo>
                        <a:cubicBezTo>
                          <a:pt x="1786874" y="630901"/>
                          <a:pt x="1570972" y="574113"/>
                          <a:pt x="1450440" y="614362"/>
                        </a:cubicBezTo>
                        <a:cubicBezTo>
                          <a:pt x="1336134" y="644254"/>
                          <a:pt x="1125199" y="587466"/>
                          <a:pt x="1013174" y="614362"/>
                        </a:cubicBezTo>
                        <a:cubicBezTo>
                          <a:pt x="874222" y="612048"/>
                          <a:pt x="732115" y="626393"/>
                          <a:pt x="575910" y="614362"/>
                        </a:cubicBezTo>
                        <a:cubicBezTo>
                          <a:pt x="428316" y="606393"/>
                          <a:pt x="117700" y="603771"/>
                          <a:pt x="0" y="614362"/>
                        </a:cubicBezTo>
                        <a:cubicBezTo>
                          <a:pt x="-28402" y="509319"/>
                          <a:pt x="27053" y="485464"/>
                          <a:pt x="0" y="409575"/>
                        </a:cubicBezTo>
                        <a:cubicBezTo>
                          <a:pt x="-44467" y="355049"/>
                          <a:pt x="37157" y="323114"/>
                          <a:pt x="0" y="223218"/>
                        </a:cubicBezTo>
                        <a:cubicBezTo>
                          <a:pt x="-37710" y="126636"/>
                          <a:pt x="21715" y="55678"/>
                          <a:pt x="0" y="0"/>
                        </a:cubicBezTo>
                        <a:close/>
                      </a:path>
                      <a:path w="9598501" h="614363" fill="none" stroke="0" extrusionOk="0">
                        <a:moveTo>
                          <a:pt x="0" y="0"/>
                        </a:moveTo>
                        <a:cubicBezTo>
                          <a:pt x="270382" y="17215"/>
                          <a:pt x="495742" y="-36513"/>
                          <a:pt x="725219" y="0"/>
                        </a:cubicBezTo>
                        <a:cubicBezTo>
                          <a:pt x="952699" y="-27086"/>
                          <a:pt x="1125600" y="73170"/>
                          <a:pt x="1450440" y="0"/>
                        </a:cubicBezTo>
                        <a:cubicBezTo>
                          <a:pt x="1763425" y="-35326"/>
                          <a:pt x="1596328" y="17498"/>
                          <a:pt x="1695735" y="0"/>
                        </a:cubicBezTo>
                        <a:cubicBezTo>
                          <a:pt x="1735600" y="7520"/>
                          <a:pt x="2037050" y="-485"/>
                          <a:pt x="2324970" y="0"/>
                        </a:cubicBezTo>
                        <a:cubicBezTo>
                          <a:pt x="2601933" y="-23810"/>
                          <a:pt x="2536590" y="10363"/>
                          <a:pt x="2666250" y="0"/>
                        </a:cubicBezTo>
                        <a:cubicBezTo>
                          <a:pt x="2794180" y="-13884"/>
                          <a:pt x="2800559" y="-837"/>
                          <a:pt x="2911545" y="0"/>
                        </a:cubicBezTo>
                        <a:cubicBezTo>
                          <a:pt x="2971000" y="-34254"/>
                          <a:pt x="3107624" y="27095"/>
                          <a:pt x="3207285" y="0"/>
                        </a:cubicBezTo>
                        <a:cubicBezTo>
                          <a:pt x="3306946" y="-27095"/>
                          <a:pt x="3408122" y="29931"/>
                          <a:pt x="3540780" y="0"/>
                        </a:cubicBezTo>
                        <a:cubicBezTo>
                          <a:pt x="3794939" y="-22229"/>
                          <a:pt x="4034394" y="-37137"/>
                          <a:pt x="4266000" y="0"/>
                        </a:cubicBezTo>
                        <a:cubicBezTo>
                          <a:pt x="4473345" y="40943"/>
                          <a:pt x="4683126" y="15838"/>
                          <a:pt x="4895235" y="0"/>
                        </a:cubicBezTo>
                        <a:cubicBezTo>
                          <a:pt x="5114164" y="-33383"/>
                          <a:pt x="5059430" y="9502"/>
                          <a:pt x="5140530" y="0"/>
                        </a:cubicBezTo>
                        <a:cubicBezTo>
                          <a:pt x="5203582" y="-2279"/>
                          <a:pt x="5297460" y="16163"/>
                          <a:pt x="5385825" y="0"/>
                        </a:cubicBezTo>
                        <a:cubicBezTo>
                          <a:pt x="5450961" y="-1878"/>
                          <a:pt x="5672066" y="42429"/>
                          <a:pt x="5823090" y="0"/>
                        </a:cubicBezTo>
                        <a:cubicBezTo>
                          <a:pt x="6003714" y="-17087"/>
                          <a:pt x="6294669" y="21490"/>
                          <a:pt x="6452325" y="0"/>
                        </a:cubicBezTo>
                        <a:cubicBezTo>
                          <a:pt x="6589892" y="-31643"/>
                          <a:pt x="6576511" y="17174"/>
                          <a:pt x="6697620" y="0"/>
                        </a:cubicBezTo>
                        <a:cubicBezTo>
                          <a:pt x="6847165" y="18474"/>
                          <a:pt x="7245539" y="30363"/>
                          <a:pt x="7422840" y="0"/>
                        </a:cubicBezTo>
                        <a:cubicBezTo>
                          <a:pt x="7609661" y="-46536"/>
                          <a:pt x="7750639" y="48504"/>
                          <a:pt x="7956090" y="0"/>
                        </a:cubicBezTo>
                        <a:cubicBezTo>
                          <a:pt x="8188239" y="-47161"/>
                          <a:pt x="8259455" y="6514"/>
                          <a:pt x="8489341" y="0"/>
                        </a:cubicBezTo>
                        <a:cubicBezTo>
                          <a:pt x="8696188" y="-3950"/>
                          <a:pt x="8650003" y="22014"/>
                          <a:pt x="8830620" y="0"/>
                        </a:cubicBezTo>
                        <a:cubicBezTo>
                          <a:pt x="8994894" y="-32850"/>
                          <a:pt x="8972561" y="11442"/>
                          <a:pt x="9075915" y="0"/>
                        </a:cubicBezTo>
                        <a:cubicBezTo>
                          <a:pt x="9184726" y="-10569"/>
                          <a:pt x="9402270" y="49853"/>
                          <a:pt x="9598501" y="0"/>
                        </a:cubicBezTo>
                        <a:cubicBezTo>
                          <a:pt x="9627511" y="79839"/>
                          <a:pt x="9581047" y="138234"/>
                          <a:pt x="9598501" y="204787"/>
                        </a:cubicBezTo>
                        <a:cubicBezTo>
                          <a:pt x="9631228" y="262916"/>
                          <a:pt x="9573238" y="317414"/>
                          <a:pt x="9598501" y="397288"/>
                        </a:cubicBezTo>
                        <a:cubicBezTo>
                          <a:pt x="9614803" y="473156"/>
                          <a:pt x="9570911" y="537391"/>
                          <a:pt x="9598501" y="614362"/>
                        </a:cubicBezTo>
                        <a:cubicBezTo>
                          <a:pt x="9533421" y="626390"/>
                          <a:pt x="9413990" y="610714"/>
                          <a:pt x="9257221" y="614362"/>
                        </a:cubicBezTo>
                        <a:cubicBezTo>
                          <a:pt x="9112873" y="628157"/>
                          <a:pt x="8859962" y="621874"/>
                          <a:pt x="8723970" y="614362"/>
                        </a:cubicBezTo>
                        <a:cubicBezTo>
                          <a:pt x="8610070" y="639196"/>
                          <a:pt x="8458616" y="598873"/>
                          <a:pt x="8190720" y="614362"/>
                        </a:cubicBezTo>
                        <a:cubicBezTo>
                          <a:pt x="7950740" y="603370"/>
                          <a:pt x="7627115" y="616174"/>
                          <a:pt x="7465500" y="614362"/>
                        </a:cubicBezTo>
                        <a:cubicBezTo>
                          <a:pt x="7268172" y="633609"/>
                          <a:pt x="7211846" y="596620"/>
                          <a:pt x="7028235" y="614362"/>
                        </a:cubicBezTo>
                        <a:cubicBezTo>
                          <a:pt x="6839981" y="623452"/>
                          <a:pt x="6847149" y="605248"/>
                          <a:pt x="6782940" y="614362"/>
                        </a:cubicBezTo>
                        <a:cubicBezTo>
                          <a:pt x="6684047" y="607356"/>
                          <a:pt x="6429133" y="593025"/>
                          <a:pt x="6249690" y="614362"/>
                        </a:cubicBezTo>
                        <a:cubicBezTo>
                          <a:pt x="6112469" y="657468"/>
                          <a:pt x="5836927" y="542067"/>
                          <a:pt x="5524470" y="614362"/>
                        </a:cubicBezTo>
                        <a:cubicBezTo>
                          <a:pt x="5270396" y="658623"/>
                          <a:pt x="5262595" y="609628"/>
                          <a:pt x="5183190" y="614362"/>
                        </a:cubicBezTo>
                        <a:cubicBezTo>
                          <a:pt x="5065988" y="633853"/>
                          <a:pt x="4780732" y="585739"/>
                          <a:pt x="4649940" y="614362"/>
                        </a:cubicBezTo>
                        <a:cubicBezTo>
                          <a:pt x="4531746" y="631403"/>
                          <a:pt x="4526041" y="607271"/>
                          <a:pt x="4404645" y="614362"/>
                        </a:cubicBezTo>
                        <a:cubicBezTo>
                          <a:pt x="4271868" y="585062"/>
                          <a:pt x="3978197" y="609284"/>
                          <a:pt x="3775410" y="614362"/>
                        </a:cubicBezTo>
                        <a:cubicBezTo>
                          <a:pt x="3589855" y="606151"/>
                          <a:pt x="3490532" y="608327"/>
                          <a:pt x="3338145" y="614362"/>
                        </a:cubicBezTo>
                        <a:cubicBezTo>
                          <a:pt x="3167934" y="629824"/>
                          <a:pt x="3058958" y="606958"/>
                          <a:pt x="2996865" y="614362"/>
                        </a:cubicBezTo>
                        <a:cubicBezTo>
                          <a:pt x="2922119" y="637993"/>
                          <a:pt x="2749101" y="605618"/>
                          <a:pt x="2559600" y="614362"/>
                        </a:cubicBezTo>
                        <a:cubicBezTo>
                          <a:pt x="2369953" y="590895"/>
                          <a:pt x="2206605" y="596515"/>
                          <a:pt x="2026350" y="614362"/>
                        </a:cubicBezTo>
                        <a:cubicBezTo>
                          <a:pt x="1833832" y="636920"/>
                          <a:pt x="1832278" y="615257"/>
                          <a:pt x="1685070" y="614362"/>
                        </a:cubicBezTo>
                        <a:cubicBezTo>
                          <a:pt x="1518912" y="595057"/>
                          <a:pt x="1390295" y="561268"/>
                          <a:pt x="1055835" y="614362"/>
                        </a:cubicBezTo>
                        <a:cubicBezTo>
                          <a:pt x="754761" y="646941"/>
                          <a:pt x="730212" y="597414"/>
                          <a:pt x="618570" y="614362"/>
                        </a:cubicBezTo>
                        <a:cubicBezTo>
                          <a:pt x="493306" y="621824"/>
                          <a:pt x="203848" y="620625"/>
                          <a:pt x="0" y="614362"/>
                        </a:cubicBezTo>
                        <a:cubicBezTo>
                          <a:pt x="-19751" y="553750"/>
                          <a:pt x="46613" y="468332"/>
                          <a:pt x="0" y="421862"/>
                        </a:cubicBezTo>
                        <a:cubicBezTo>
                          <a:pt x="-29941" y="366168"/>
                          <a:pt x="31455" y="266389"/>
                          <a:pt x="0" y="204787"/>
                        </a:cubicBezTo>
                        <a:cubicBezTo>
                          <a:pt x="-31262" y="150471"/>
                          <a:pt x="10899" y="80675"/>
                          <a:pt x="0" y="0"/>
                        </a:cubicBezTo>
                        <a:close/>
                      </a:path>
                    </a:pathLst>
                  </a:custGeom>
                  <ask:type>
                    <ask:lineSketchScribble/>
                  </ask:type>
                </ask:lineSketchStyleProps>
              </a:ext>
            </a:extLst>
          </a:ln>
        </p:spPr>
        <p:txBody>
          <a:bodyPr>
            <a:normAutofit fontScale="90000"/>
          </a:bodyPr>
          <a:lstStyle/>
          <a:p>
            <a:pPr marL="0" marR="0">
              <a:lnSpc>
                <a:spcPct val="107000"/>
              </a:lnSpc>
              <a:spcBef>
                <a:spcPts val="0"/>
              </a:spcBef>
              <a:spcAft>
                <a:spcPts val="800"/>
              </a:spcAft>
            </a:pPr>
            <a:endParaRPr lang="en-US" sz="36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787A3227-D2FF-C116-8905-D0643D985CB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9962" y="152400"/>
            <a:ext cx="8497649" cy="4747210"/>
          </a:xfrm>
          <a:prstGeom prst="rect">
            <a:avLst/>
          </a:prstGeom>
          <a:noFill/>
          <a:ln>
            <a:noFill/>
          </a:ln>
        </p:spPr>
      </p:pic>
      <p:sp>
        <p:nvSpPr>
          <p:cNvPr id="5" name="Rectangle 4">
            <a:extLst>
              <a:ext uri="{FF2B5EF4-FFF2-40B4-BE49-F238E27FC236}">
                <a16:creationId xmlns:a16="http://schemas.microsoft.com/office/drawing/2014/main" id="{E988E8BE-F7CF-8321-C3D5-38D29E44FEC9}"/>
              </a:ext>
            </a:extLst>
          </p:cNvPr>
          <p:cNvSpPr/>
          <p:nvPr/>
        </p:nvSpPr>
        <p:spPr>
          <a:xfrm>
            <a:off x="339962" y="5129237"/>
            <a:ext cx="10668000" cy="1488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nSpc>
                <a:spcPct val="107000"/>
              </a:lnSpc>
              <a:spcAft>
                <a:spcPts val="800"/>
              </a:spcAft>
            </a:pPr>
            <a:r>
              <a:rPr lang="en-US" sz="2000" kern="100" dirty="0">
                <a:effectLst/>
                <a:latin typeface="Sitka Subheading" pitchFamily="2" charset="0"/>
                <a:ea typeface="Calibri" panose="020F0502020204030204" pitchFamily="34" charset="0"/>
                <a:cs typeface="Times New Roman" panose="02020603050405020304" pitchFamily="18" charset="0"/>
              </a:rPr>
              <a:t>India, China, the USA, and Japan are the heavyweight champions, commanding 57% of total sales. These markets are prime targets for our new streaming platform's marketing strategy.</a:t>
            </a:r>
          </a:p>
          <a:p>
            <a:pPr marL="0" marR="0">
              <a:lnSpc>
                <a:spcPct val="107000"/>
              </a:lnSpc>
              <a:spcAft>
                <a:spcPts val="800"/>
              </a:spcAft>
            </a:pPr>
            <a:r>
              <a:rPr lang="en-US" sz="2000" kern="100" dirty="0">
                <a:effectLst/>
                <a:latin typeface="Sitka Subheading" pitchFamily="2" charset="0"/>
                <a:ea typeface="Calibri" panose="020F0502020204030204" pitchFamily="34" charset="0"/>
                <a:cs typeface="Times New Roman" panose="02020603050405020304" pitchFamily="18" charset="0"/>
              </a:rPr>
              <a:t>Don't overlook the promising contenders, though. Mexico, Russia, and Brazil are showing some serious potential and could benefit from customized promotional approaches</a:t>
            </a:r>
            <a:r>
              <a:rPr lang="en-US" sz="1400" kern="100" dirty="0">
                <a:effectLst/>
                <a:latin typeface="Sitka Subheading" pitchFamily="2" charset="0"/>
                <a:ea typeface="Calibri" panose="020F0502020204030204" pitchFamily="34" charset="0"/>
                <a:cs typeface="Times New Roman" panose="02020603050405020304" pitchFamily="18" charset="0"/>
              </a:rPr>
              <a:t>.</a:t>
            </a:r>
          </a:p>
        </p:txBody>
      </p:sp>
      <p:sp>
        <p:nvSpPr>
          <p:cNvPr id="6" name="Rectangle: Rounded Corners 5">
            <a:extLst>
              <a:ext uri="{FF2B5EF4-FFF2-40B4-BE49-F238E27FC236}">
                <a16:creationId xmlns:a16="http://schemas.microsoft.com/office/drawing/2014/main" id="{307422A1-1B31-8AAB-5192-2BBFF90BEAA4}"/>
              </a:ext>
            </a:extLst>
          </p:cNvPr>
          <p:cNvSpPr/>
          <p:nvPr/>
        </p:nvSpPr>
        <p:spPr>
          <a:xfrm>
            <a:off x="9368312" y="240622"/>
            <a:ext cx="2480551" cy="42551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kern="100" dirty="0">
                <a:effectLst/>
                <a:latin typeface="Sitka Subheading" pitchFamily="2" charset="0"/>
                <a:ea typeface="Calibri" panose="020F0502020204030204" pitchFamily="34" charset="0"/>
                <a:cs typeface="Times New Roman" panose="02020603050405020304" pitchFamily="18" charset="0"/>
              </a:rPr>
              <a:t>Our top 10 countries are quite revealing - it ranks markets by both revenue and customer volume, highlighting where we should focus our efforts. With such a concentration of users in these areas, we've got a real opportunity to boost engagement through smart, regionalized promotions.</a:t>
            </a:r>
          </a:p>
        </p:txBody>
      </p:sp>
    </p:spTree>
    <p:extLst>
      <p:ext uri="{BB962C8B-B14F-4D97-AF65-F5344CB8AC3E}">
        <p14:creationId xmlns:p14="http://schemas.microsoft.com/office/powerpoint/2010/main" val="2164377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99C43F-57D4-4863-DDA8-7B82243BB6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DCFFB7-D26C-068E-F938-8E53C40C8AC0}"/>
              </a:ext>
            </a:extLst>
          </p:cNvPr>
          <p:cNvSpPr>
            <a:spLocks noGrp="1"/>
          </p:cNvSpPr>
          <p:nvPr>
            <p:ph type="title"/>
          </p:nvPr>
        </p:nvSpPr>
        <p:spPr>
          <a:custGeom>
            <a:avLst/>
            <a:gdLst>
              <a:gd name="connsiteX0" fmla="*/ 0 w 10360501"/>
              <a:gd name="connsiteY0" fmla="*/ 0 h 1223963"/>
              <a:gd name="connsiteX1" fmla="*/ 782793 w 10360501"/>
              <a:gd name="connsiteY1" fmla="*/ 0 h 1223963"/>
              <a:gd name="connsiteX2" fmla="*/ 1565587 w 10360501"/>
              <a:gd name="connsiteY2" fmla="*/ 0 h 1223963"/>
              <a:gd name="connsiteX3" fmla="*/ 1830355 w 10360501"/>
              <a:gd name="connsiteY3" fmla="*/ 0 h 1223963"/>
              <a:gd name="connsiteX4" fmla="*/ 2509544 w 10360501"/>
              <a:gd name="connsiteY4" fmla="*/ 0 h 1223963"/>
              <a:gd name="connsiteX5" fmla="*/ 2877917 w 10360501"/>
              <a:gd name="connsiteY5" fmla="*/ 0 h 1223963"/>
              <a:gd name="connsiteX6" fmla="*/ 3142685 w 10360501"/>
              <a:gd name="connsiteY6" fmla="*/ 0 h 1223963"/>
              <a:gd name="connsiteX7" fmla="*/ 3821874 w 10360501"/>
              <a:gd name="connsiteY7" fmla="*/ 0 h 1223963"/>
              <a:gd name="connsiteX8" fmla="*/ 4604667 w 10360501"/>
              <a:gd name="connsiteY8" fmla="*/ 0 h 1223963"/>
              <a:gd name="connsiteX9" fmla="*/ 5283856 w 10360501"/>
              <a:gd name="connsiteY9" fmla="*/ 0 h 1223963"/>
              <a:gd name="connsiteX10" fmla="*/ 5548624 w 10360501"/>
              <a:gd name="connsiteY10" fmla="*/ 0 h 1223963"/>
              <a:gd name="connsiteX11" fmla="*/ 5813392 w 10360501"/>
              <a:gd name="connsiteY11" fmla="*/ 0 h 1223963"/>
              <a:gd name="connsiteX12" fmla="*/ 6285371 w 10360501"/>
              <a:gd name="connsiteY12" fmla="*/ 0 h 1223963"/>
              <a:gd name="connsiteX13" fmla="*/ 6964559 w 10360501"/>
              <a:gd name="connsiteY13" fmla="*/ 0 h 1223963"/>
              <a:gd name="connsiteX14" fmla="*/ 7229327 w 10360501"/>
              <a:gd name="connsiteY14" fmla="*/ 0 h 1223963"/>
              <a:gd name="connsiteX15" fmla="*/ 8012121 w 10360501"/>
              <a:gd name="connsiteY15" fmla="*/ 0 h 1223963"/>
              <a:gd name="connsiteX16" fmla="*/ 8587704 w 10360501"/>
              <a:gd name="connsiteY16" fmla="*/ 0 h 1223963"/>
              <a:gd name="connsiteX17" fmla="*/ 9163288 w 10360501"/>
              <a:gd name="connsiteY17" fmla="*/ 0 h 1223963"/>
              <a:gd name="connsiteX18" fmla="*/ 9531661 w 10360501"/>
              <a:gd name="connsiteY18" fmla="*/ 0 h 1223963"/>
              <a:gd name="connsiteX19" fmla="*/ 9796429 w 10360501"/>
              <a:gd name="connsiteY19" fmla="*/ 0 h 1223963"/>
              <a:gd name="connsiteX20" fmla="*/ 10360501 w 10360501"/>
              <a:gd name="connsiteY20" fmla="*/ 0 h 1223963"/>
              <a:gd name="connsiteX21" fmla="*/ 10360501 w 10360501"/>
              <a:gd name="connsiteY21" fmla="*/ 407988 h 1223963"/>
              <a:gd name="connsiteX22" fmla="*/ 10360501 w 10360501"/>
              <a:gd name="connsiteY22" fmla="*/ 791496 h 1223963"/>
              <a:gd name="connsiteX23" fmla="*/ 10360501 w 10360501"/>
              <a:gd name="connsiteY23" fmla="*/ 1223963 h 1223963"/>
              <a:gd name="connsiteX24" fmla="*/ 9992128 w 10360501"/>
              <a:gd name="connsiteY24" fmla="*/ 1223963 h 1223963"/>
              <a:gd name="connsiteX25" fmla="*/ 9416544 w 10360501"/>
              <a:gd name="connsiteY25" fmla="*/ 1223963 h 1223963"/>
              <a:gd name="connsiteX26" fmla="*/ 8840961 w 10360501"/>
              <a:gd name="connsiteY26" fmla="*/ 1223963 h 1223963"/>
              <a:gd name="connsiteX27" fmla="*/ 8058167 w 10360501"/>
              <a:gd name="connsiteY27" fmla="*/ 1223963 h 1223963"/>
              <a:gd name="connsiteX28" fmla="*/ 7586189 w 10360501"/>
              <a:gd name="connsiteY28" fmla="*/ 1223963 h 1223963"/>
              <a:gd name="connsiteX29" fmla="*/ 7321421 w 10360501"/>
              <a:gd name="connsiteY29" fmla="*/ 1223963 h 1223963"/>
              <a:gd name="connsiteX30" fmla="*/ 6745837 w 10360501"/>
              <a:gd name="connsiteY30" fmla="*/ 1223963 h 1223963"/>
              <a:gd name="connsiteX31" fmla="*/ 5963044 w 10360501"/>
              <a:gd name="connsiteY31" fmla="*/ 1223963 h 1223963"/>
              <a:gd name="connsiteX32" fmla="*/ 5594671 w 10360501"/>
              <a:gd name="connsiteY32" fmla="*/ 1223963 h 1223963"/>
              <a:gd name="connsiteX33" fmla="*/ 5019087 w 10360501"/>
              <a:gd name="connsiteY33" fmla="*/ 1223963 h 1223963"/>
              <a:gd name="connsiteX34" fmla="*/ 4754319 w 10360501"/>
              <a:gd name="connsiteY34" fmla="*/ 1223963 h 1223963"/>
              <a:gd name="connsiteX35" fmla="*/ 4075130 w 10360501"/>
              <a:gd name="connsiteY35" fmla="*/ 1223963 h 1223963"/>
              <a:gd name="connsiteX36" fmla="*/ 3603152 w 10360501"/>
              <a:gd name="connsiteY36" fmla="*/ 1223963 h 1223963"/>
              <a:gd name="connsiteX37" fmla="*/ 3234779 w 10360501"/>
              <a:gd name="connsiteY37" fmla="*/ 1223963 h 1223963"/>
              <a:gd name="connsiteX38" fmla="*/ 2762800 w 10360501"/>
              <a:gd name="connsiteY38" fmla="*/ 1223963 h 1223963"/>
              <a:gd name="connsiteX39" fmla="*/ 2187217 w 10360501"/>
              <a:gd name="connsiteY39" fmla="*/ 1223963 h 1223963"/>
              <a:gd name="connsiteX40" fmla="*/ 1818844 w 10360501"/>
              <a:gd name="connsiteY40" fmla="*/ 1223963 h 1223963"/>
              <a:gd name="connsiteX41" fmla="*/ 1139655 w 10360501"/>
              <a:gd name="connsiteY41" fmla="*/ 1223963 h 1223963"/>
              <a:gd name="connsiteX42" fmla="*/ 667677 w 10360501"/>
              <a:gd name="connsiteY42" fmla="*/ 1223963 h 1223963"/>
              <a:gd name="connsiteX43" fmla="*/ 0 w 10360501"/>
              <a:gd name="connsiteY43" fmla="*/ 1223963 h 1223963"/>
              <a:gd name="connsiteX44" fmla="*/ 0 w 10360501"/>
              <a:gd name="connsiteY44" fmla="*/ 840455 h 1223963"/>
              <a:gd name="connsiteX45" fmla="*/ 0 w 10360501"/>
              <a:gd name="connsiteY45" fmla="*/ 407988 h 1223963"/>
              <a:gd name="connsiteX46" fmla="*/ 0 w 10360501"/>
              <a:gd name="connsiteY46" fmla="*/ 0 h 1223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360501" h="1223963" fill="none" extrusionOk="0">
                <a:moveTo>
                  <a:pt x="0" y="0"/>
                </a:moveTo>
                <a:cubicBezTo>
                  <a:pt x="219638" y="-30438"/>
                  <a:pt x="508464" y="29686"/>
                  <a:pt x="782793" y="0"/>
                </a:cubicBezTo>
                <a:cubicBezTo>
                  <a:pt x="1057122" y="-29686"/>
                  <a:pt x="1206931" y="92015"/>
                  <a:pt x="1565587" y="0"/>
                </a:cubicBezTo>
                <a:cubicBezTo>
                  <a:pt x="1924243" y="-92015"/>
                  <a:pt x="1722829" y="26202"/>
                  <a:pt x="1830355" y="0"/>
                </a:cubicBezTo>
                <a:cubicBezTo>
                  <a:pt x="1937881" y="-26202"/>
                  <a:pt x="2178387" y="50494"/>
                  <a:pt x="2509544" y="0"/>
                </a:cubicBezTo>
                <a:cubicBezTo>
                  <a:pt x="2840701" y="-50494"/>
                  <a:pt x="2739941" y="24728"/>
                  <a:pt x="2877917" y="0"/>
                </a:cubicBezTo>
                <a:cubicBezTo>
                  <a:pt x="3015893" y="-24728"/>
                  <a:pt x="3019606" y="1708"/>
                  <a:pt x="3142685" y="0"/>
                </a:cubicBezTo>
                <a:cubicBezTo>
                  <a:pt x="3265764" y="-1708"/>
                  <a:pt x="3546231" y="4169"/>
                  <a:pt x="3821874" y="0"/>
                </a:cubicBezTo>
                <a:cubicBezTo>
                  <a:pt x="4097517" y="-4169"/>
                  <a:pt x="4364703" y="23151"/>
                  <a:pt x="4604667" y="0"/>
                </a:cubicBezTo>
                <a:cubicBezTo>
                  <a:pt x="4844631" y="-23151"/>
                  <a:pt x="5049778" y="70068"/>
                  <a:pt x="5283856" y="0"/>
                </a:cubicBezTo>
                <a:cubicBezTo>
                  <a:pt x="5517934" y="-70068"/>
                  <a:pt x="5465111" y="26901"/>
                  <a:pt x="5548624" y="0"/>
                </a:cubicBezTo>
                <a:cubicBezTo>
                  <a:pt x="5632137" y="-26901"/>
                  <a:pt x="5726189" y="3067"/>
                  <a:pt x="5813392" y="0"/>
                </a:cubicBezTo>
                <a:cubicBezTo>
                  <a:pt x="5900595" y="-3067"/>
                  <a:pt x="6093829" y="39576"/>
                  <a:pt x="6285371" y="0"/>
                </a:cubicBezTo>
                <a:cubicBezTo>
                  <a:pt x="6476913" y="-39576"/>
                  <a:pt x="6813840" y="75086"/>
                  <a:pt x="6964559" y="0"/>
                </a:cubicBezTo>
                <a:cubicBezTo>
                  <a:pt x="7115278" y="-75086"/>
                  <a:pt x="7098807" y="16770"/>
                  <a:pt x="7229327" y="0"/>
                </a:cubicBezTo>
                <a:cubicBezTo>
                  <a:pt x="7359847" y="-16770"/>
                  <a:pt x="7831438" y="19323"/>
                  <a:pt x="8012121" y="0"/>
                </a:cubicBezTo>
                <a:cubicBezTo>
                  <a:pt x="8192804" y="-19323"/>
                  <a:pt x="8337296" y="61977"/>
                  <a:pt x="8587704" y="0"/>
                </a:cubicBezTo>
                <a:cubicBezTo>
                  <a:pt x="8838112" y="-61977"/>
                  <a:pt x="8935795" y="13612"/>
                  <a:pt x="9163288" y="0"/>
                </a:cubicBezTo>
                <a:cubicBezTo>
                  <a:pt x="9390781" y="-13612"/>
                  <a:pt x="9347962" y="44084"/>
                  <a:pt x="9531661" y="0"/>
                </a:cubicBezTo>
                <a:cubicBezTo>
                  <a:pt x="9715360" y="-44084"/>
                  <a:pt x="9683928" y="20639"/>
                  <a:pt x="9796429" y="0"/>
                </a:cubicBezTo>
                <a:cubicBezTo>
                  <a:pt x="9908930" y="-20639"/>
                  <a:pt x="10117585" y="22456"/>
                  <a:pt x="10360501" y="0"/>
                </a:cubicBezTo>
                <a:cubicBezTo>
                  <a:pt x="10390403" y="142794"/>
                  <a:pt x="10332774" y="303363"/>
                  <a:pt x="10360501" y="407988"/>
                </a:cubicBezTo>
                <a:cubicBezTo>
                  <a:pt x="10388228" y="512613"/>
                  <a:pt x="10335370" y="625343"/>
                  <a:pt x="10360501" y="791496"/>
                </a:cubicBezTo>
                <a:cubicBezTo>
                  <a:pt x="10385632" y="957649"/>
                  <a:pt x="10329628" y="1085999"/>
                  <a:pt x="10360501" y="1223963"/>
                </a:cubicBezTo>
                <a:cubicBezTo>
                  <a:pt x="10274925" y="1251198"/>
                  <a:pt x="10151890" y="1195034"/>
                  <a:pt x="9992128" y="1223963"/>
                </a:cubicBezTo>
                <a:cubicBezTo>
                  <a:pt x="9832366" y="1252892"/>
                  <a:pt x="9561763" y="1177705"/>
                  <a:pt x="9416544" y="1223963"/>
                </a:cubicBezTo>
                <a:cubicBezTo>
                  <a:pt x="9271325" y="1270221"/>
                  <a:pt x="9098188" y="1222494"/>
                  <a:pt x="8840961" y="1223963"/>
                </a:cubicBezTo>
                <a:cubicBezTo>
                  <a:pt x="8583734" y="1225432"/>
                  <a:pt x="8275888" y="1182890"/>
                  <a:pt x="8058167" y="1223963"/>
                </a:cubicBezTo>
                <a:cubicBezTo>
                  <a:pt x="7840446" y="1265036"/>
                  <a:pt x="7786904" y="1200390"/>
                  <a:pt x="7586189" y="1223963"/>
                </a:cubicBezTo>
                <a:cubicBezTo>
                  <a:pt x="7385474" y="1247536"/>
                  <a:pt x="7389059" y="1215146"/>
                  <a:pt x="7321421" y="1223963"/>
                </a:cubicBezTo>
                <a:cubicBezTo>
                  <a:pt x="7253783" y="1232780"/>
                  <a:pt x="6921829" y="1186203"/>
                  <a:pt x="6745837" y="1223963"/>
                </a:cubicBezTo>
                <a:cubicBezTo>
                  <a:pt x="6569845" y="1261723"/>
                  <a:pt x="6236524" y="1133367"/>
                  <a:pt x="5963044" y="1223963"/>
                </a:cubicBezTo>
                <a:cubicBezTo>
                  <a:pt x="5689564" y="1314559"/>
                  <a:pt x="5690273" y="1210777"/>
                  <a:pt x="5594671" y="1223963"/>
                </a:cubicBezTo>
                <a:cubicBezTo>
                  <a:pt x="5499069" y="1237149"/>
                  <a:pt x="5145862" y="1187944"/>
                  <a:pt x="5019087" y="1223963"/>
                </a:cubicBezTo>
                <a:cubicBezTo>
                  <a:pt x="4892312" y="1259982"/>
                  <a:pt x="4880684" y="1205594"/>
                  <a:pt x="4754319" y="1223963"/>
                </a:cubicBezTo>
                <a:cubicBezTo>
                  <a:pt x="4627954" y="1242332"/>
                  <a:pt x="4260785" y="1187261"/>
                  <a:pt x="4075130" y="1223963"/>
                </a:cubicBezTo>
                <a:cubicBezTo>
                  <a:pt x="3889475" y="1260665"/>
                  <a:pt x="3763951" y="1191021"/>
                  <a:pt x="3603152" y="1223963"/>
                </a:cubicBezTo>
                <a:cubicBezTo>
                  <a:pt x="3442353" y="1256905"/>
                  <a:pt x="3317501" y="1206187"/>
                  <a:pt x="3234779" y="1223963"/>
                </a:cubicBezTo>
                <a:cubicBezTo>
                  <a:pt x="3152057" y="1241739"/>
                  <a:pt x="2980562" y="1219858"/>
                  <a:pt x="2762800" y="1223963"/>
                </a:cubicBezTo>
                <a:cubicBezTo>
                  <a:pt x="2545038" y="1228068"/>
                  <a:pt x="2390433" y="1181108"/>
                  <a:pt x="2187217" y="1223963"/>
                </a:cubicBezTo>
                <a:cubicBezTo>
                  <a:pt x="1984001" y="1266818"/>
                  <a:pt x="1977668" y="1221875"/>
                  <a:pt x="1818844" y="1223963"/>
                </a:cubicBezTo>
                <a:cubicBezTo>
                  <a:pt x="1660020" y="1226051"/>
                  <a:pt x="1464259" y="1163792"/>
                  <a:pt x="1139655" y="1223963"/>
                </a:cubicBezTo>
                <a:cubicBezTo>
                  <a:pt x="815051" y="1284134"/>
                  <a:pt x="786846" y="1187582"/>
                  <a:pt x="667677" y="1223963"/>
                </a:cubicBezTo>
                <a:cubicBezTo>
                  <a:pt x="548508" y="1260344"/>
                  <a:pt x="188261" y="1186568"/>
                  <a:pt x="0" y="1223963"/>
                </a:cubicBezTo>
                <a:cubicBezTo>
                  <a:pt x="-9330" y="1076282"/>
                  <a:pt x="45694" y="961045"/>
                  <a:pt x="0" y="840455"/>
                </a:cubicBezTo>
                <a:cubicBezTo>
                  <a:pt x="-45694" y="719865"/>
                  <a:pt x="38663" y="517802"/>
                  <a:pt x="0" y="407988"/>
                </a:cubicBezTo>
                <a:cubicBezTo>
                  <a:pt x="-38663" y="298174"/>
                  <a:pt x="39475" y="171831"/>
                  <a:pt x="0" y="0"/>
                </a:cubicBezTo>
                <a:close/>
              </a:path>
              <a:path w="10360501" h="1223963" stroke="0" extrusionOk="0">
                <a:moveTo>
                  <a:pt x="0" y="0"/>
                </a:moveTo>
                <a:cubicBezTo>
                  <a:pt x="105731" y="-23479"/>
                  <a:pt x="281410" y="3490"/>
                  <a:pt x="471978" y="0"/>
                </a:cubicBezTo>
                <a:cubicBezTo>
                  <a:pt x="662546" y="-3490"/>
                  <a:pt x="610511" y="18593"/>
                  <a:pt x="736747" y="0"/>
                </a:cubicBezTo>
                <a:cubicBezTo>
                  <a:pt x="862983" y="-18593"/>
                  <a:pt x="1029461" y="7103"/>
                  <a:pt x="1105120" y="0"/>
                </a:cubicBezTo>
                <a:cubicBezTo>
                  <a:pt x="1180779" y="-7103"/>
                  <a:pt x="1460660" y="28956"/>
                  <a:pt x="1577098" y="0"/>
                </a:cubicBezTo>
                <a:cubicBezTo>
                  <a:pt x="1693536" y="-28956"/>
                  <a:pt x="1957913" y="58713"/>
                  <a:pt x="2152682" y="0"/>
                </a:cubicBezTo>
                <a:cubicBezTo>
                  <a:pt x="2347451" y="-58713"/>
                  <a:pt x="2675155" y="47804"/>
                  <a:pt x="2831870" y="0"/>
                </a:cubicBezTo>
                <a:cubicBezTo>
                  <a:pt x="2988585" y="-47804"/>
                  <a:pt x="3333542" y="70720"/>
                  <a:pt x="3511059" y="0"/>
                </a:cubicBezTo>
                <a:cubicBezTo>
                  <a:pt x="3688576" y="-70720"/>
                  <a:pt x="3676168" y="2420"/>
                  <a:pt x="3775827" y="0"/>
                </a:cubicBezTo>
                <a:cubicBezTo>
                  <a:pt x="3875486" y="-2420"/>
                  <a:pt x="4327069" y="12838"/>
                  <a:pt x="4558620" y="0"/>
                </a:cubicBezTo>
                <a:cubicBezTo>
                  <a:pt x="4790171" y="-12838"/>
                  <a:pt x="4808963" y="14770"/>
                  <a:pt x="4926994" y="0"/>
                </a:cubicBezTo>
                <a:cubicBezTo>
                  <a:pt x="5045025" y="-14770"/>
                  <a:pt x="5139978" y="13844"/>
                  <a:pt x="5295367" y="0"/>
                </a:cubicBezTo>
                <a:cubicBezTo>
                  <a:pt x="5450756" y="-13844"/>
                  <a:pt x="5599933" y="9907"/>
                  <a:pt x="5767346" y="0"/>
                </a:cubicBezTo>
                <a:cubicBezTo>
                  <a:pt x="5934759" y="-9907"/>
                  <a:pt x="6179772" y="78787"/>
                  <a:pt x="6446534" y="0"/>
                </a:cubicBezTo>
                <a:cubicBezTo>
                  <a:pt x="6713296" y="-78787"/>
                  <a:pt x="6638688" y="29515"/>
                  <a:pt x="6814907" y="0"/>
                </a:cubicBezTo>
                <a:cubicBezTo>
                  <a:pt x="6991126" y="-29515"/>
                  <a:pt x="7237631" y="6775"/>
                  <a:pt x="7597701" y="0"/>
                </a:cubicBezTo>
                <a:cubicBezTo>
                  <a:pt x="7957771" y="-6775"/>
                  <a:pt x="8083996" y="13258"/>
                  <a:pt x="8380494" y="0"/>
                </a:cubicBezTo>
                <a:cubicBezTo>
                  <a:pt x="8676992" y="-13258"/>
                  <a:pt x="8785853" y="58061"/>
                  <a:pt x="9059683" y="0"/>
                </a:cubicBezTo>
                <a:cubicBezTo>
                  <a:pt x="9333513" y="-58061"/>
                  <a:pt x="9266915" y="4087"/>
                  <a:pt x="9428056" y="0"/>
                </a:cubicBezTo>
                <a:cubicBezTo>
                  <a:pt x="9589197" y="-4087"/>
                  <a:pt x="9998625" y="13094"/>
                  <a:pt x="10360501" y="0"/>
                </a:cubicBezTo>
                <a:cubicBezTo>
                  <a:pt x="10383287" y="136894"/>
                  <a:pt x="10329221" y="299758"/>
                  <a:pt x="10360501" y="383508"/>
                </a:cubicBezTo>
                <a:cubicBezTo>
                  <a:pt x="10391781" y="467258"/>
                  <a:pt x="10343413" y="702357"/>
                  <a:pt x="10360501" y="803736"/>
                </a:cubicBezTo>
                <a:cubicBezTo>
                  <a:pt x="10377589" y="905115"/>
                  <a:pt x="10343758" y="1125713"/>
                  <a:pt x="10360501" y="1223963"/>
                </a:cubicBezTo>
                <a:cubicBezTo>
                  <a:pt x="10233974" y="1253363"/>
                  <a:pt x="10153986" y="1209934"/>
                  <a:pt x="9992128" y="1223963"/>
                </a:cubicBezTo>
                <a:cubicBezTo>
                  <a:pt x="9830270" y="1237992"/>
                  <a:pt x="9616397" y="1217053"/>
                  <a:pt x="9416544" y="1223963"/>
                </a:cubicBezTo>
                <a:cubicBezTo>
                  <a:pt x="9216691" y="1230873"/>
                  <a:pt x="8997322" y="1137032"/>
                  <a:pt x="8633751" y="1223963"/>
                </a:cubicBezTo>
                <a:cubicBezTo>
                  <a:pt x="8270180" y="1310894"/>
                  <a:pt x="8056889" y="1164383"/>
                  <a:pt x="7850957" y="1223963"/>
                </a:cubicBezTo>
                <a:cubicBezTo>
                  <a:pt x="7645025" y="1283543"/>
                  <a:pt x="7428067" y="1143299"/>
                  <a:pt x="7171769" y="1223963"/>
                </a:cubicBezTo>
                <a:cubicBezTo>
                  <a:pt x="6915471" y="1304627"/>
                  <a:pt x="6926344" y="1218343"/>
                  <a:pt x="6699791" y="1223963"/>
                </a:cubicBezTo>
                <a:cubicBezTo>
                  <a:pt x="6473238" y="1229583"/>
                  <a:pt x="6455101" y="1185210"/>
                  <a:pt x="6227812" y="1223963"/>
                </a:cubicBezTo>
                <a:cubicBezTo>
                  <a:pt x="6000523" y="1262716"/>
                  <a:pt x="5882953" y="1147621"/>
                  <a:pt x="5548624" y="1223963"/>
                </a:cubicBezTo>
                <a:cubicBezTo>
                  <a:pt x="5214295" y="1300305"/>
                  <a:pt x="5166135" y="1172152"/>
                  <a:pt x="4973040" y="1223963"/>
                </a:cubicBezTo>
                <a:cubicBezTo>
                  <a:pt x="4779945" y="1275774"/>
                  <a:pt x="4681481" y="1183257"/>
                  <a:pt x="4397457" y="1223963"/>
                </a:cubicBezTo>
                <a:cubicBezTo>
                  <a:pt x="4113433" y="1264669"/>
                  <a:pt x="4058943" y="1192807"/>
                  <a:pt x="3821874" y="1223963"/>
                </a:cubicBezTo>
                <a:cubicBezTo>
                  <a:pt x="3584805" y="1255119"/>
                  <a:pt x="3617500" y="1207231"/>
                  <a:pt x="3453500" y="1223963"/>
                </a:cubicBezTo>
                <a:cubicBezTo>
                  <a:pt x="3289500" y="1240695"/>
                  <a:pt x="3033750" y="1179647"/>
                  <a:pt x="2877917" y="1223963"/>
                </a:cubicBezTo>
                <a:cubicBezTo>
                  <a:pt x="2722084" y="1268279"/>
                  <a:pt x="2572755" y="1223901"/>
                  <a:pt x="2405939" y="1223963"/>
                </a:cubicBezTo>
                <a:cubicBezTo>
                  <a:pt x="2239123" y="1224025"/>
                  <a:pt x="2174255" y="1216971"/>
                  <a:pt x="2037565" y="1223963"/>
                </a:cubicBezTo>
                <a:cubicBezTo>
                  <a:pt x="1900875" y="1230955"/>
                  <a:pt x="1706913" y="1217568"/>
                  <a:pt x="1565587" y="1223963"/>
                </a:cubicBezTo>
                <a:cubicBezTo>
                  <a:pt x="1424261" y="1230358"/>
                  <a:pt x="1243976" y="1214620"/>
                  <a:pt x="1093608" y="1223963"/>
                </a:cubicBezTo>
                <a:cubicBezTo>
                  <a:pt x="943240" y="1233306"/>
                  <a:pt x="820554" y="1212682"/>
                  <a:pt x="621630" y="1223963"/>
                </a:cubicBezTo>
                <a:cubicBezTo>
                  <a:pt x="422706" y="1235244"/>
                  <a:pt x="163748" y="1172690"/>
                  <a:pt x="0" y="1223963"/>
                </a:cubicBezTo>
                <a:cubicBezTo>
                  <a:pt x="-24948" y="1022247"/>
                  <a:pt x="30614" y="955519"/>
                  <a:pt x="0" y="815975"/>
                </a:cubicBezTo>
                <a:cubicBezTo>
                  <a:pt x="-30614" y="676431"/>
                  <a:pt x="43160" y="603953"/>
                  <a:pt x="0" y="444707"/>
                </a:cubicBezTo>
                <a:cubicBezTo>
                  <a:pt x="-43160" y="285461"/>
                  <a:pt x="22179" y="120258"/>
                  <a:pt x="0" y="0"/>
                </a:cubicBezTo>
                <a:close/>
              </a:path>
            </a:pathLst>
          </a:custGeom>
          <a:ln>
            <a:solidFill>
              <a:schemeClr val="accent1">
                <a:lumMod val="50000"/>
              </a:schemeClr>
            </a:solidFill>
            <a:extLst>
              <a:ext uri="{C807C97D-BFC1-408E-A445-0C87EB9F89A2}">
                <ask:lineSketchStyleProps xmlns:ask="http://schemas.microsoft.com/office/drawing/2018/sketchyshapes" sd="3464327484">
                  <ask:type>
                    <ask:lineSketchScribble/>
                  </ask:type>
                </ask:lineSketchStyleProps>
              </a:ext>
            </a:extLst>
          </a:ln>
        </p:spPr>
        <p:txBody>
          <a:bodyPr>
            <a:normAutofit/>
          </a:bodyPr>
          <a:lstStyle/>
          <a:p>
            <a:pPr marL="0" marR="0">
              <a:lnSpc>
                <a:spcPct val="107000"/>
              </a:lnSpc>
              <a:spcBef>
                <a:spcPts val="0"/>
              </a:spcBef>
              <a:spcAft>
                <a:spcPts val="800"/>
              </a:spcAft>
            </a:pPr>
            <a:endParaRPr lang="en-US" sz="36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969E694-B184-9B14-3A91-C442887853E3}"/>
              </a:ext>
            </a:extLst>
          </p:cNvPr>
          <p:cNvSpPr>
            <a:spLocks noGrp="1"/>
          </p:cNvSpPr>
          <p:nvPr>
            <p:ph idx="1"/>
          </p:nvPr>
        </p:nvSpPr>
        <p:spPr>
          <a:custGeom>
            <a:avLst/>
            <a:gdLst>
              <a:gd name="connsiteX0" fmla="*/ 0 w 10360501"/>
              <a:gd name="connsiteY0" fmla="*/ 0 h 4462272"/>
              <a:gd name="connsiteX1" fmla="*/ 368373 w 10360501"/>
              <a:gd name="connsiteY1" fmla="*/ 0 h 4462272"/>
              <a:gd name="connsiteX2" fmla="*/ 736747 w 10360501"/>
              <a:gd name="connsiteY2" fmla="*/ 0 h 4462272"/>
              <a:gd name="connsiteX3" fmla="*/ 1001515 w 10360501"/>
              <a:gd name="connsiteY3" fmla="*/ 0 h 4462272"/>
              <a:gd name="connsiteX4" fmla="*/ 1680703 w 10360501"/>
              <a:gd name="connsiteY4" fmla="*/ 0 h 4462272"/>
              <a:gd name="connsiteX5" fmla="*/ 2359892 w 10360501"/>
              <a:gd name="connsiteY5" fmla="*/ 0 h 4462272"/>
              <a:gd name="connsiteX6" fmla="*/ 2624660 w 10360501"/>
              <a:gd name="connsiteY6" fmla="*/ 0 h 4462272"/>
              <a:gd name="connsiteX7" fmla="*/ 3096639 w 10360501"/>
              <a:gd name="connsiteY7" fmla="*/ 0 h 4462272"/>
              <a:gd name="connsiteX8" fmla="*/ 3879432 w 10360501"/>
              <a:gd name="connsiteY8" fmla="*/ 0 h 4462272"/>
              <a:gd name="connsiteX9" fmla="*/ 4558620 w 10360501"/>
              <a:gd name="connsiteY9" fmla="*/ 0 h 4462272"/>
              <a:gd name="connsiteX10" fmla="*/ 4823389 w 10360501"/>
              <a:gd name="connsiteY10" fmla="*/ 0 h 4462272"/>
              <a:gd name="connsiteX11" fmla="*/ 5606182 w 10360501"/>
              <a:gd name="connsiteY11" fmla="*/ 0 h 4462272"/>
              <a:gd name="connsiteX12" fmla="*/ 6285371 w 10360501"/>
              <a:gd name="connsiteY12" fmla="*/ 0 h 4462272"/>
              <a:gd name="connsiteX13" fmla="*/ 6653744 w 10360501"/>
              <a:gd name="connsiteY13" fmla="*/ 0 h 4462272"/>
              <a:gd name="connsiteX14" fmla="*/ 7436537 w 10360501"/>
              <a:gd name="connsiteY14" fmla="*/ 0 h 4462272"/>
              <a:gd name="connsiteX15" fmla="*/ 8012121 w 10360501"/>
              <a:gd name="connsiteY15" fmla="*/ 0 h 4462272"/>
              <a:gd name="connsiteX16" fmla="*/ 8484099 w 10360501"/>
              <a:gd name="connsiteY16" fmla="*/ 0 h 4462272"/>
              <a:gd name="connsiteX17" fmla="*/ 9163288 w 10360501"/>
              <a:gd name="connsiteY17" fmla="*/ 0 h 4462272"/>
              <a:gd name="connsiteX18" fmla="*/ 9738871 w 10360501"/>
              <a:gd name="connsiteY18" fmla="*/ 0 h 4462272"/>
              <a:gd name="connsiteX19" fmla="*/ 10360501 w 10360501"/>
              <a:gd name="connsiteY19" fmla="*/ 0 h 4462272"/>
              <a:gd name="connsiteX20" fmla="*/ 10360501 w 10360501"/>
              <a:gd name="connsiteY20" fmla="*/ 647029 h 4462272"/>
              <a:gd name="connsiteX21" fmla="*/ 10360501 w 10360501"/>
              <a:gd name="connsiteY21" fmla="*/ 1070945 h 4462272"/>
              <a:gd name="connsiteX22" fmla="*/ 10360501 w 10360501"/>
              <a:gd name="connsiteY22" fmla="*/ 1494861 h 4462272"/>
              <a:gd name="connsiteX23" fmla="*/ 10360501 w 10360501"/>
              <a:gd name="connsiteY23" fmla="*/ 2052645 h 4462272"/>
              <a:gd name="connsiteX24" fmla="*/ 10360501 w 10360501"/>
              <a:gd name="connsiteY24" fmla="*/ 2565806 h 4462272"/>
              <a:gd name="connsiteX25" fmla="*/ 10360501 w 10360501"/>
              <a:gd name="connsiteY25" fmla="*/ 3212836 h 4462272"/>
              <a:gd name="connsiteX26" fmla="*/ 10360501 w 10360501"/>
              <a:gd name="connsiteY26" fmla="*/ 3770620 h 4462272"/>
              <a:gd name="connsiteX27" fmla="*/ 10360501 w 10360501"/>
              <a:gd name="connsiteY27" fmla="*/ 4462272 h 4462272"/>
              <a:gd name="connsiteX28" fmla="*/ 10095733 w 10360501"/>
              <a:gd name="connsiteY28" fmla="*/ 4462272 h 4462272"/>
              <a:gd name="connsiteX29" fmla="*/ 9623754 w 10360501"/>
              <a:gd name="connsiteY29" fmla="*/ 4462272 h 4462272"/>
              <a:gd name="connsiteX30" fmla="*/ 9048171 w 10360501"/>
              <a:gd name="connsiteY30" fmla="*/ 4462272 h 4462272"/>
              <a:gd name="connsiteX31" fmla="*/ 8368982 w 10360501"/>
              <a:gd name="connsiteY31" fmla="*/ 4462272 h 4462272"/>
              <a:gd name="connsiteX32" fmla="*/ 7586189 w 10360501"/>
              <a:gd name="connsiteY32" fmla="*/ 4462272 h 4462272"/>
              <a:gd name="connsiteX33" fmla="*/ 6907001 w 10360501"/>
              <a:gd name="connsiteY33" fmla="*/ 4462272 h 4462272"/>
              <a:gd name="connsiteX34" fmla="*/ 6227812 w 10360501"/>
              <a:gd name="connsiteY34" fmla="*/ 4462272 h 4462272"/>
              <a:gd name="connsiteX35" fmla="*/ 5445019 w 10360501"/>
              <a:gd name="connsiteY35" fmla="*/ 4462272 h 4462272"/>
              <a:gd name="connsiteX36" fmla="*/ 5180251 w 10360501"/>
              <a:gd name="connsiteY36" fmla="*/ 4462272 h 4462272"/>
              <a:gd name="connsiteX37" fmla="*/ 4811877 w 10360501"/>
              <a:gd name="connsiteY37" fmla="*/ 4462272 h 4462272"/>
              <a:gd name="connsiteX38" fmla="*/ 4339899 w 10360501"/>
              <a:gd name="connsiteY38" fmla="*/ 4462272 h 4462272"/>
              <a:gd name="connsiteX39" fmla="*/ 3867920 w 10360501"/>
              <a:gd name="connsiteY39" fmla="*/ 4462272 h 4462272"/>
              <a:gd name="connsiteX40" fmla="*/ 3292337 w 10360501"/>
              <a:gd name="connsiteY40" fmla="*/ 4462272 h 4462272"/>
              <a:gd name="connsiteX41" fmla="*/ 2716754 w 10360501"/>
              <a:gd name="connsiteY41" fmla="*/ 4462272 h 4462272"/>
              <a:gd name="connsiteX42" fmla="*/ 2037565 w 10360501"/>
              <a:gd name="connsiteY42" fmla="*/ 4462272 h 4462272"/>
              <a:gd name="connsiteX43" fmla="*/ 1565587 w 10360501"/>
              <a:gd name="connsiteY43" fmla="*/ 4462272 h 4462272"/>
              <a:gd name="connsiteX44" fmla="*/ 990003 w 10360501"/>
              <a:gd name="connsiteY44" fmla="*/ 4462272 h 4462272"/>
              <a:gd name="connsiteX45" fmla="*/ 0 w 10360501"/>
              <a:gd name="connsiteY45" fmla="*/ 4462272 h 4462272"/>
              <a:gd name="connsiteX46" fmla="*/ 0 w 10360501"/>
              <a:gd name="connsiteY46" fmla="*/ 3949111 h 4462272"/>
              <a:gd name="connsiteX47" fmla="*/ 0 w 10360501"/>
              <a:gd name="connsiteY47" fmla="*/ 3435949 h 4462272"/>
              <a:gd name="connsiteX48" fmla="*/ 0 w 10360501"/>
              <a:gd name="connsiteY48" fmla="*/ 2788920 h 4462272"/>
              <a:gd name="connsiteX49" fmla="*/ 0 w 10360501"/>
              <a:gd name="connsiteY49" fmla="*/ 2320381 h 4462272"/>
              <a:gd name="connsiteX50" fmla="*/ 0 w 10360501"/>
              <a:gd name="connsiteY50" fmla="*/ 1673352 h 4462272"/>
              <a:gd name="connsiteX51" fmla="*/ 0 w 10360501"/>
              <a:gd name="connsiteY51" fmla="*/ 1115568 h 4462272"/>
              <a:gd name="connsiteX52" fmla="*/ 0 w 10360501"/>
              <a:gd name="connsiteY52" fmla="*/ 513161 h 4462272"/>
              <a:gd name="connsiteX53" fmla="*/ 0 w 10360501"/>
              <a:gd name="connsiteY53" fmla="*/ 0 h 4462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0360501" h="4462272" fill="none" extrusionOk="0">
                <a:moveTo>
                  <a:pt x="0" y="0"/>
                </a:moveTo>
                <a:cubicBezTo>
                  <a:pt x="80611" y="-9714"/>
                  <a:pt x="278963" y="3253"/>
                  <a:pt x="368373" y="0"/>
                </a:cubicBezTo>
                <a:cubicBezTo>
                  <a:pt x="457783" y="-3253"/>
                  <a:pt x="582697" y="8535"/>
                  <a:pt x="736747" y="0"/>
                </a:cubicBezTo>
                <a:cubicBezTo>
                  <a:pt x="890797" y="-8535"/>
                  <a:pt x="917360" y="11505"/>
                  <a:pt x="1001515" y="0"/>
                </a:cubicBezTo>
                <a:cubicBezTo>
                  <a:pt x="1085670" y="-11505"/>
                  <a:pt x="1427198" y="32776"/>
                  <a:pt x="1680703" y="0"/>
                </a:cubicBezTo>
                <a:cubicBezTo>
                  <a:pt x="1934208" y="-32776"/>
                  <a:pt x="2176734" y="41174"/>
                  <a:pt x="2359892" y="0"/>
                </a:cubicBezTo>
                <a:cubicBezTo>
                  <a:pt x="2543050" y="-41174"/>
                  <a:pt x="2552505" y="30626"/>
                  <a:pt x="2624660" y="0"/>
                </a:cubicBezTo>
                <a:cubicBezTo>
                  <a:pt x="2696815" y="-30626"/>
                  <a:pt x="2955704" y="2263"/>
                  <a:pt x="3096639" y="0"/>
                </a:cubicBezTo>
                <a:cubicBezTo>
                  <a:pt x="3237574" y="-2263"/>
                  <a:pt x="3707883" y="18669"/>
                  <a:pt x="3879432" y="0"/>
                </a:cubicBezTo>
                <a:cubicBezTo>
                  <a:pt x="4050981" y="-18669"/>
                  <a:pt x="4407638" y="48207"/>
                  <a:pt x="4558620" y="0"/>
                </a:cubicBezTo>
                <a:cubicBezTo>
                  <a:pt x="4709602" y="-48207"/>
                  <a:pt x="4725236" y="20589"/>
                  <a:pt x="4823389" y="0"/>
                </a:cubicBezTo>
                <a:cubicBezTo>
                  <a:pt x="4921542" y="-20589"/>
                  <a:pt x="5221291" y="15718"/>
                  <a:pt x="5606182" y="0"/>
                </a:cubicBezTo>
                <a:cubicBezTo>
                  <a:pt x="5991073" y="-15718"/>
                  <a:pt x="6039738" y="46884"/>
                  <a:pt x="6285371" y="0"/>
                </a:cubicBezTo>
                <a:cubicBezTo>
                  <a:pt x="6531004" y="-46884"/>
                  <a:pt x="6501345" y="17216"/>
                  <a:pt x="6653744" y="0"/>
                </a:cubicBezTo>
                <a:cubicBezTo>
                  <a:pt x="6806143" y="-17216"/>
                  <a:pt x="7089924" y="50420"/>
                  <a:pt x="7436537" y="0"/>
                </a:cubicBezTo>
                <a:cubicBezTo>
                  <a:pt x="7783150" y="-50420"/>
                  <a:pt x="7857992" y="34484"/>
                  <a:pt x="8012121" y="0"/>
                </a:cubicBezTo>
                <a:cubicBezTo>
                  <a:pt x="8166250" y="-34484"/>
                  <a:pt x="8364193" y="13403"/>
                  <a:pt x="8484099" y="0"/>
                </a:cubicBezTo>
                <a:cubicBezTo>
                  <a:pt x="8604005" y="-13403"/>
                  <a:pt x="8927782" y="72099"/>
                  <a:pt x="9163288" y="0"/>
                </a:cubicBezTo>
                <a:cubicBezTo>
                  <a:pt x="9398794" y="-72099"/>
                  <a:pt x="9539200" y="2518"/>
                  <a:pt x="9738871" y="0"/>
                </a:cubicBezTo>
                <a:cubicBezTo>
                  <a:pt x="9938542" y="-2518"/>
                  <a:pt x="10215839" y="41557"/>
                  <a:pt x="10360501" y="0"/>
                </a:cubicBezTo>
                <a:cubicBezTo>
                  <a:pt x="10404356" y="148254"/>
                  <a:pt x="10333227" y="465925"/>
                  <a:pt x="10360501" y="647029"/>
                </a:cubicBezTo>
                <a:cubicBezTo>
                  <a:pt x="10387775" y="828133"/>
                  <a:pt x="10337352" y="908242"/>
                  <a:pt x="10360501" y="1070945"/>
                </a:cubicBezTo>
                <a:cubicBezTo>
                  <a:pt x="10383650" y="1233648"/>
                  <a:pt x="10333545" y="1364554"/>
                  <a:pt x="10360501" y="1494861"/>
                </a:cubicBezTo>
                <a:cubicBezTo>
                  <a:pt x="10387457" y="1625168"/>
                  <a:pt x="10302120" y="1847856"/>
                  <a:pt x="10360501" y="2052645"/>
                </a:cubicBezTo>
                <a:cubicBezTo>
                  <a:pt x="10418882" y="2257434"/>
                  <a:pt x="10302582" y="2399883"/>
                  <a:pt x="10360501" y="2565806"/>
                </a:cubicBezTo>
                <a:cubicBezTo>
                  <a:pt x="10418420" y="2731729"/>
                  <a:pt x="10287478" y="2983470"/>
                  <a:pt x="10360501" y="3212836"/>
                </a:cubicBezTo>
                <a:cubicBezTo>
                  <a:pt x="10433524" y="3442202"/>
                  <a:pt x="10309464" y="3506128"/>
                  <a:pt x="10360501" y="3770620"/>
                </a:cubicBezTo>
                <a:cubicBezTo>
                  <a:pt x="10411538" y="4035112"/>
                  <a:pt x="10318773" y="4302695"/>
                  <a:pt x="10360501" y="4462272"/>
                </a:cubicBezTo>
                <a:cubicBezTo>
                  <a:pt x="10245809" y="4484887"/>
                  <a:pt x="10172111" y="4431067"/>
                  <a:pt x="10095733" y="4462272"/>
                </a:cubicBezTo>
                <a:cubicBezTo>
                  <a:pt x="10019355" y="4493477"/>
                  <a:pt x="9786168" y="4459160"/>
                  <a:pt x="9623754" y="4462272"/>
                </a:cubicBezTo>
                <a:cubicBezTo>
                  <a:pt x="9461340" y="4465384"/>
                  <a:pt x="9256161" y="4401507"/>
                  <a:pt x="9048171" y="4462272"/>
                </a:cubicBezTo>
                <a:cubicBezTo>
                  <a:pt x="8840181" y="4523037"/>
                  <a:pt x="8587833" y="4452347"/>
                  <a:pt x="8368982" y="4462272"/>
                </a:cubicBezTo>
                <a:cubicBezTo>
                  <a:pt x="8150131" y="4472197"/>
                  <a:pt x="7856265" y="4372434"/>
                  <a:pt x="7586189" y="4462272"/>
                </a:cubicBezTo>
                <a:cubicBezTo>
                  <a:pt x="7316113" y="4552110"/>
                  <a:pt x="7078570" y="4413146"/>
                  <a:pt x="6907001" y="4462272"/>
                </a:cubicBezTo>
                <a:cubicBezTo>
                  <a:pt x="6735432" y="4511398"/>
                  <a:pt x="6475092" y="4426322"/>
                  <a:pt x="6227812" y="4462272"/>
                </a:cubicBezTo>
                <a:cubicBezTo>
                  <a:pt x="5980532" y="4498222"/>
                  <a:pt x="5614438" y="4451497"/>
                  <a:pt x="5445019" y="4462272"/>
                </a:cubicBezTo>
                <a:cubicBezTo>
                  <a:pt x="5275600" y="4473047"/>
                  <a:pt x="5281452" y="4452020"/>
                  <a:pt x="5180251" y="4462272"/>
                </a:cubicBezTo>
                <a:cubicBezTo>
                  <a:pt x="5079050" y="4472524"/>
                  <a:pt x="4905303" y="4455766"/>
                  <a:pt x="4811877" y="4462272"/>
                </a:cubicBezTo>
                <a:cubicBezTo>
                  <a:pt x="4718451" y="4468778"/>
                  <a:pt x="4509413" y="4410636"/>
                  <a:pt x="4339899" y="4462272"/>
                </a:cubicBezTo>
                <a:cubicBezTo>
                  <a:pt x="4170385" y="4513908"/>
                  <a:pt x="4016653" y="4450886"/>
                  <a:pt x="3867920" y="4462272"/>
                </a:cubicBezTo>
                <a:cubicBezTo>
                  <a:pt x="3719187" y="4473658"/>
                  <a:pt x="3454373" y="4400486"/>
                  <a:pt x="3292337" y="4462272"/>
                </a:cubicBezTo>
                <a:cubicBezTo>
                  <a:pt x="3130301" y="4524058"/>
                  <a:pt x="2913594" y="4428228"/>
                  <a:pt x="2716754" y="4462272"/>
                </a:cubicBezTo>
                <a:cubicBezTo>
                  <a:pt x="2519914" y="4496316"/>
                  <a:pt x="2233684" y="4419216"/>
                  <a:pt x="2037565" y="4462272"/>
                </a:cubicBezTo>
                <a:cubicBezTo>
                  <a:pt x="1841446" y="4505328"/>
                  <a:pt x="1725178" y="4423576"/>
                  <a:pt x="1565587" y="4462272"/>
                </a:cubicBezTo>
                <a:cubicBezTo>
                  <a:pt x="1405996" y="4500968"/>
                  <a:pt x="1217880" y="4428351"/>
                  <a:pt x="990003" y="4462272"/>
                </a:cubicBezTo>
                <a:cubicBezTo>
                  <a:pt x="762126" y="4496193"/>
                  <a:pt x="453491" y="4392104"/>
                  <a:pt x="0" y="4462272"/>
                </a:cubicBezTo>
                <a:cubicBezTo>
                  <a:pt x="-28502" y="4349631"/>
                  <a:pt x="44553" y="4177505"/>
                  <a:pt x="0" y="3949111"/>
                </a:cubicBezTo>
                <a:cubicBezTo>
                  <a:pt x="-44553" y="3720717"/>
                  <a:pt x="42148" y="3601413"/>
                  <a:pt x="0" y="3435949"/>
                </a:cubicBezTo>
                <a:cubicBezTo>
                  <a:pt x="-42148" y="3270485"/>
                  <a:pt x="39630" y="2949795"/>
                  <a:pt x="0" y="2788920"/>
                </a:cubicBezTo>
                <a:cubicBezTo>
                  <a:pt x="-39630" y="2628045"/>
                  <a:pt x="34051" y="2485119"/>
                  <a:pt x="0" y="2320381"/>
                </a:cubicBezTo>
                <a:cubicBezTo>
                  <a:pt x="-34051" y="2155643"/>
                  <a:pt x="23117" y="1938282"/>
                  <a:pt x="0" y="1673352"/>
                </a:cubicBezTo>
                <a:cubicBezTo>
                  <a:pt x="-23117" y="1408422"/>
                  <a:pt x="2087" y="1241514"/>
                  <a:pt x="0" y="1115568"/>
                </a:cubicBezTo>
                <a:cubicBezTo>
                  <a:pt x="-2087" y="989622"/>
                  <a:pt x="58428" y="790414"/>
                  <a:pt x="0" y="513161"/>
                </a:cubicBezTo>
                <a:cubicBezTo>
                  <a:pt x="-58428" y="235908"/>
                  <a:pt x="53321" y="152079"/>
                  <a:pt x="0" y="0"/>
                </a:cubicBezTo>
                <a:close/>
              </a:path>
              <a:path w="10360501" h="4462272" stroke="0" extrusionOk="0">
                <a:moveTo>
                  <a:pt x="0" y="0"/>
                </a:moveTo>
                <a:cubicBezTo>
                  <a:pt x="145373" y="-42163"/>
                  <a:pt x="489947" y="76427"/>
                  <a:pt x="679188" y="0"/>
                </a:cubicBezTo>
                <a:cubicBezTo>
                  <a:pt x="868429" y="-76427"/>
                  <a:pt x="1160045" y="78811"/>
                  <a:pt x="1461982" y="0"/>
                </a:cubicBezTo>
                <a:cubicBezTo>
                  <a:pt x="1763919" y="-78811"/>
                  <a:pt x="1650840" y="15132"/>
                  <a:pt x="1830355" y="0"/>
                </a:cubicBezTo>
                <a:cubicBezTo>
                  <a:pt x="2009870" y="-15132"/>
                  <a:pt x="2388095" y="44961"/>
                  <a:pt x="2613149" y="0"/>
                </a:cubicBezTo>
                <a:cubicBezTo>
                  <a:pt x="2838203" y="-44961"/>
                  <a:pt x="2931133" y="845"/>
                  <a:pt x="3085127" y="0"/>
                </a:cubicBezTo>
                <a:cubicBezTo>
                  <a:pt x="3239121" y="-845"/>
                  <a:pt x="3628048" y="28796"/>
                  <a:pt x="3764315" y="0"/>
                </a:cubicBezTo>
                <a:cubicBezTo>
                  <a:pt x="3900582" y="-28796"/>
                  <a:pt x="4123987" y="33867"/>
                  <a:pt x="4236294" y="0"/>
                </a:cubicBezTo>
                <a:cubicBezTo>
                  <a:pt x="4348601" y="-33867"/>
                  <a:pt x="4593837" y="34502"/>
                  <a:pt x="4708272" y="0"/>
                </a:cubicBezTo>
                <a:cubicBezTo>
                  <a:pt x="4822707" y="-34502"/>
                  <a:pt x="5000395" y="26862"/>
                  <a:pt x="5076645" y="0"/>
                </a:cubicBezTo>
                <a:cubicBezTo>
                  <a:pt x="5152895" y="-26862"/>
                  <a:pt x="5614302" y="59330"/>
                  <a:pt x="5859439" y="0"/>
                </a:cubicBezTo>
                <a:cubicBezTo>
                  <a:pt x="6104576" y="-59330"/>
                  <a:pt x="6023851" y="13445"/>
                  <a:pt x="6124207" y="0"/>
                </a:cubicBezTo>
                <a:cubicBezTo>
                  <a:pt x="6224563" y="-13445"/>
                  <a:pt x="6468464" y="5747"/>
                  <a:pt x="6596186" y="0"/>
                </a:cubicBezTo>
                <a:cubicBezTo>
                  <a:pt x="6723908" y="-5747"/>
                  <a:pt x="7024967" y="15303"/>
                  <a:pt x="7171769" y="0"/>
                </a:cubicBezTo>
                <a:cubicBezTo>
                  <a:pt x="7318571" y="-15303"/>
                  <a:pt x="7697382" y="88708"/>
                  <a:pt x="7954562" y="0"/>
                </a:cubicBezTo>
                <a:cubicBezTo>
                  <a:pt x="8211742" y="-88708"/>
                  <a:pt x="8482139" y="18860"/>
                  <a:pt x="8633751" y="0"/>
                </a:cubicBezTo>
                <a:cubicBezTo>
                  <a:pt x="8785363" y="-18860"/>
                  <a:pt x="9031863" y="50524"/>
                  <a:pt x="9312939" y="0"/>
                </a:cubicBezTo>
                <a:cubicBezTo>
                  <a:pt x="9594015" y="-50524"/>
                  <a:pt x="9521630" y="39517"/>
                  <a:pt x="9681313" y="0"/>
                </a:cubicBezTo>
                <a:cubicBezTo>
                  <a:pt x="9840996" y="-39517"/>
                  <a:pt x="10138778" y="48052"/>
                  <a:pt x="10360501" y="0"/>
                </a:cubicBezTo>
                <a:cubicBezTo>
                  <a:pt x="10390463" y="242014"/>
                  <a:pt x="10313341" y="361017"/>
                  <a:pt x="10360501" y="513161"/>
                </a:cubicBezTo>
                <a:cubicBezTo>
                  <a:pt x="10407661" y="665305"/>
                  <a:pt x="10342652" y="986680"/>
                  <a:pt x="10360501" y="1115568"/>
                </a:cubicBezTo>
                <a:cubicBezTo>
                  <a:pt x="10378350" y="1244456"/>
                  <a:pt x="10342406" y="1420048"/>
                  <a:pt x="10360501" y="1673352"/>
                </a:cubicBezTo>
                <a:cubicBezTo>
                  <a:pt x="10378596" y="1926656"/>
                  <a:pt x="10321814" y="1925007"/>
                  <a:pt x="10360501" y="2141891"/>
                </a:cubicBezTo>
                <a:cubicBezTo>
                  <a:pt x="10399188" y="2358775"/>
                  <a:pt x="10326798" y="2542478"/>
                  <a:pt x="10360501" y="2655052"/>
                </a:cubicBezTo>
                <a:cubicBezTo>
                  <a:pt x="10394204" y="2767626"/>
                  <a:pt x="10352656" y="2962122"/>
                  <a:pt x="10360501" y="3257459"/>
                </a:cubicBezTo>
                <a:cubicBezTo>
                  <a:pt x="10368346" y="3552796"/>
                  <a:pt x="10329499" y="3628541"/>
                  <a:pt x="10360501" y="3859865"/>
                </a:cubicBezTo>
                <a:cubicBezTo>
                  <a:pt x="10391503" y="4091189"/>
                  <a:pt x="10345928" y="4323233"/>
                  <a:pt x="10360501" y="4462272"/>
                </a:cubicBezTo>
                <a:cubicBezTo>
                  <a:pt x="10174124" y="4495320"/>
                  <a:pt x="9984110" y="4426221"/>
                  <a:pt x="9888523" y="4462272"/>
                </a:cubicBezTo>
                <a:cubicBezTo>
                  <a:pt x="9792936" y="4498323"/>
                  <a:pt x="9688889" y="4422290"/>
                  <a:pt x="9520149" y="4462272"/>
                </a:cubicBezTo>
                <a:cubicBezTo>
                  <a:pt x="9351409" y="4502254"/>
                  <a:pt x="9329754" y="4436614"/>
                  <a:pt x="9151776" y="4462272"/>
                </a:cubicBezTo>
                <a:cubicBezTo>
                  <a:pt x="8973798" y="4487930"/>
                  <a:pt x="8572188" y="4435020"/>
                  <a:pt x="8368982" y="4462272"/>
                </a:cubicBezTo>
                <a:cubicBezTo>
                  <a:pt x="8165776" y="4489524"/>
                  <a:pt x="8091166" y="4418563"/>
                  <a:pt x="7897004" y="4462272"/>
                </a:cubicBezTo>
                <a:cubicBezTo>
                  <a:pt x="7702842" y="4505981"/>
                  <a:pt x="7413450" y="4420493"/>
                  <a:pt x="7114211" y="4462272"/>
                </a:cubicBezTo>
                <a:cubicBezTo>
                  <a:pt x="6814972" y="4504051"/>
                  <a:pt x="6732766" y="4410800"/>
                  <a:pt x="6435022" y="4462272"/>
                </a:cubicBezTo>
                <a:cubicBezTo>
                  <a:pt x="6137278" y="4513744"/>
                  <a:pt x="6274117" y="4435847"/>
                  <a:pt x="6170254" y="4462272"/>
                </a:cubicBezTo>
                <a:cubicBezTo>
                  <a:pt x="6066391" y="4488697"/>
                  <a:pt x="5776119" y="4370814"/>
                  <a:pt x="5387461" y="4462272"/>
                </a:cubicBezTo>
                <a:cubicBezTo>
                  <a:pt x="4998803" y="4553730"/>
                  <a:pt x="5191289" y="4458993"/>
                  <a:pt x="5122692" y="4462272"/>
                </a:cubicBezTo>
                <a:cubicBezTo>
                  <a:pt x="5054095" y="4465551"/>
                  <a:pt x="4924830" y="4450446"/>
                  <a:pt x="4754319" y="4462272"/>
                </a:cubicBezTo>
                <a:cubicBezTo>
                  <a:pt x="4583808" y="4474098"/>
                  <a:pt x="4529907" y="4456055"/>
                  <a:pt x="4385945" y="4462272"/>
                </a:cubicBezTo>
                <a:cubicBezTo>
                  <a:pt x="4241983" y="4468489"/>
                  <a:pt x="3945319" y="4438034"/>
                  <a:pt x="3706757" y="4462272"/>
                </a:cubicBezTo>
                <a:cubicBezTo>
                  <a:pt x="3468195" y="4486510"/>
                  <a:pt x="3552807" y="4441152"/>
                  <a:pt x="3441989" y="4462272"/>
                </a:cubicBezTo>
                <a:cubicBezTo>
                  <a:pt x="3331171" y="4483392"/>
                  <a:pt x="2935375" y="4395793"/>
                  <a:pt x="2762800" y="4462272"/>
                </a:cubicBezTo>
                <a:cubicBezTo>
                  <a:pt x="2590225" y="4528751"/>
                  <a:pt x="2556859" y="4459710"/>
                  <a:pt x="2498032" y="4462272"/>
                </a:cubicBezTo>
                <a:cubicBezTo>
                  <a:pt x="2439205" y="4464834"/>
                  <a:pt x="2065586" y="4441597"/>
                  <a:pt x="1715238" y="4462272"/>
                </a:cubicBezTo>
                <a:cubicBezTo>
                  <a:pt x="1364890" y="4482947"/>
                  <a:pt x="1582734" y="4433338"/>
                  <a:pt x="1450470" y="4462272"/>
                </a:cubicBezTo>
                <a:cubicBezTo>
                  <a:pt x="1318206" y="4491206"/>
                  <a:pt x="1019915" y="4386429"/>
                  <a:pt x="771282" y="4462272"/>
                </a:cubicBezTo>
                <a:cubicBezTo>
                  <a:pt x="522649" y="4538115"/>
                  <a:pt x="588511" y="4460294"/>
                  <a:pt x="506513" y="4462272"/>
                </a:cubicBezTo>
                <a:cubicBezTo>
                  <a:pt x="424515" y="4464250"/>
                  <a:pt x="196571" y="4436217"/>
                  <a:pt x="0" y="4462272"/>
                </a:cubicBezTo>
                <a:cubicBezTo>
                  <a:pt x="-41587" y="4274110"/>
                  <a:pt x="19674" y="4047307"/>
                  <a:pt x="0" y="3904488"/>
                </a:cubicBezTo>
                <a:cubicBezTo>
                  <a:pt x="-19674" y="3761669"/>
                  <a:pt x="45694" y="3485560"/>
                  <a:pt x="0" y="3257459"/>
                </a:cubicBezTo>
                <a:cubicBezTo>
                  <a:pt x="-45694" y="3029358"/>
                  <a:pt x="16434" y="2906406"/>
                  <a:pt x="0" y="2788920"/>
                </a:cubicBezTo>
                <a:cubicBezTo>
                  <a:pt x="-16434" y="2671434"/>
                  <a:pt x="17662" y="2415728"/>
                  <a:pt x="0" y="2320381"/>
                </a:cubicBezTo>
                <a:cubicBezTo>
                  <a:pt x="-17662" y="2225034"/>
                  <a:pt x="15647" y="2073477"/>
                  <a:pt x="0" y="1851843"/>
                </a:cubicBezTo>
                <a:cubicBezTo>
                  <a:pt x="-15647" y="1630209"/>
                  <a:pt x="21268" y="1539005"/>
                  <a:pt x="0" y="1249436"/>
                </a:cubicBezTo>
                <a:cubicBezTo>
                  <a:pt x="-21268" y="959867"/>
                  <a:pt x="24530" y="926805"/>
                  <a:pt x="0" y="780898"/>
                </a:cubicBezTo>
                <a:cubicBezTo>
                  <a:pt x="-24530" y="634991"/>
                  <a:pt x="15823" y="279793"/>
                  <a:pt x="0" y="0"/>
                </a:cubicBezTo>
                <a:close/>
              </a:path>
            </a:pathLst>
          </a:custGeom>
          <a:solidFill>
            <a:schemeClr val="bg2">
              <a:lumMod val="20000"/>
              <a:lumOff val="80000"/>
              <a:alpha val="22000"/>
            </a:schemeClr>
          </a:solidFill>
          <a:ln>
            <a:solidFill>
              <a:schemeClr val="accent1">
                <a:lumMod val="50000"/>
              </a:schemeClr>
            </a:solidFill>
            <a:extLst>
              <a:ext uri="{C807C97D-BFC1-408E-A445-0C87EB9F89A2}">
                <ask:lineSketchStyleProps xmlns:ask="http://schemas.microsoft.com/office/drawing/2018/sketchyshapes" sd="2784480435">
                  <ask:type>
                    <ask:lineSketchScribble/>
                  </ask:type>
                </ask:lineSketchStyleProps>
              </a:ext>
            </a:extLst>
          </a:ln>
        </p:spPr>
        <p:txBody>
          <a:bodyPr>
            <a:normAutofit/>
          </a:bodyPr>
          <a:lstStyle/>
          <a:p>
            <a:pPr marL="0" marR="0" lvl="0" indent="0">
              <a:lnSpc>
                <a:spcPct val="200000"/>
              </a:lnSpc>
              <a:spcBef>
                <a:spcPts val="0"/>
              </a:spcBef>
              <a:spcAft>
                <a:spcPts val="0"/>
              </a:spcAft>
              <a:buNone/>
              <a:tabLst>
                <a:tab pos="914400" algn="l"/>
              </a:tabLst>
            </a:pPr>
            <a:endParaRPr lang="en-US" sz="18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5C523A80-39EB-FBC1-EEFB-17B1EE84C5D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612" y="942115"/>
            <a:ext cx="11887990" cy="2916114"/>
          </a:xfrm>
          <a:prstGeom prst="rect">
            <a:avLst/>
          </a:prstGeom>
          <a:noFill/>
          <a:ln>
            <a:noFill/>
          </a:ln>
        </p:spPr>
      </p:pic>
      <p:sp>
        <p:nvSpPr>
          <p:cNvPr id="5" name="Rectangle 4">
            <a:extLst>
              <a:ext uri="{FF2B5EF4-FFF2-40B4-BE49-F238E27FC236}">
                <a16:creationId xmlns:a16="http://schemas.microsoft.com/office/drawing/2014/main" id="{4B13881F-06E9-2376-7CD3-D9D37A509195}"/>
              </a:ext>
            </a:extLst>
          </p:cNvPr>
          <p:cNvSpPr/>
          <p:nvPr/>
        </p:nvSpPr>
        <p:spPr>
          <a:xfrm>
            <a:off x="1674812" y="4280400"/>
            <a:ext cx="8839200" cy="2059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nSpc>
                <a:spcPct val="107000"/>
              </a:lnSpc>
              <a:spcAft>
                <a:spcPts val="800"/>
              </a:spcAft>
              <a:buSzPts val="1000"/>
              <a:tabLst>
                <a:tab pos="457200" algn="l"/>
              </a:tabLst>
            </a:pPr>
            <a:r>
              <a:rPr lang="en-US" sz="1800" b="1" kern="100" dirty="0">
                <a:effectLst/>
                <a:latin typeface="Sitka Subheading" pitchFamily="2" charset="0"/>
                <a:ea typeface="Calibri" panose="020F0502020204030204" pitchFamily="34" charset="0"/>
                <a:cs typeface="Times New Roman" panose="02020603050405020304" pitchFamily="18" charset="0"/>
              </a:rPr>
              <a:t>Key Observations:</a:t>
            </a:r>
          </a:p>
          <a:p>
            <a:pPr marR="0" lvl="0">
              <a:lnSpc>
                <a:spcPct val="107000"/>
              </a:lnSpc>
              <a:spcAft>
                <a:spcPts val="800"/>
              </a:spcAft>
              <a:buSzPts val="1000"/>
              <a:tabLst>
                <a:tab pos="457200" algn="l"/>
              </a:tabLst>
            </a:pPr>
            <a:r>
              <a:rPr lang="en-US" sz="1800" b="1" kern="100" dirty="0">
                <a:effectLst/>
                <a:latin typeface="Sitka Subheading" pitchFamily="2" charset="0"/>
                <a:ea typeface="Calibri" panose="020F0502020204030204" pitchFamily="34" charset="0"/>
                <a:cs typeface="Times New Roman" panose="02020603050405020304" pitchFamily="18" charset="0"/>
              </a:rPr>
              <a:t>India</a:t>
            </a:r>
            <a:r>
              <a:rPr lang="en-US" sz="1800" kern="100" dirty="0">
                <a:effectLst/>
                <a:latin typeface="Sitka Subheading" pitchFamily="2" charset="0"/>
                <a:ea typeface="Calibri" panose="020F0502020204030204" pitchFamily="34" charset="0"/>
                <a:cs typeface="Times New Roman" panose="02020603050405020304" pitchFamily="18" charset="0"/>
              </a:rPr>
              <a:t> appears to be the top revenue-generating country with the longest bar.</a:t>
            </a:r>
          </a:p>
          <a:p>
            <a:pPr marR="0" lvl="0">
              <a:lnSpc>
                <a:spcPct val="107000"/>
              </a:lnSpc>
              <a:spcAft>
                <a:spcPts val="800"/>
              </a:spcAft>
              <a:buSzPts val="1000"/>
              <a:tabLst>
                <a:tab pos="457200" algn="l"/>
              </a:tabLst>
            </a:pPr>
            <a:r>
              <a:rPr lang="en-US" sz="1800" b="1" kern="100" dirty="0">
                <a:effectLst/>
                <a:latin typeface="Sitka Subheading" pitchFamily="2" charset="0"/>
                <a:ea typeface="Calibri" panose="020F0502020204030204" pitchFamily="34" charset="0"/>
                <a:cs typeface="Times New Roman" panose="02020603050405020304" pitchFamily="18" charset="0"/>
              </a:rPr>
              <a:t>China</a:t>
            </a:r>
            <a:r>
              <a:rPr lang="en-US" sz="1800" kern="100" dirty="0">
                <a:effectLst/>
                <a:latin typeface="Sitka Subheading" pitchFamily="2" charset="0"/>
                <a:ea typeface="Calibri" panose="020F0502020204030204" pitchFamily="34" charset="0"/>
                <a:cs typeface="Times New Roman" panose="02020603050405020304" pitchFamily="18" charset="0"/>
              </a:rPr>
              <a:t> and the </a:t>
            </a:r>
            <a:r>
              <a:rPr lang="en-US" sz="1800" b="1" kern="100" dirty="0">
                <a:effectLst/>
                <a:latin typeface="Sitka Subheading" pitchFamily="2" charset="0"/>
                <a:ea typeface="Calibri" panose="020F0502020204030204" pitchFamily="34" charset="0"/>
                <a:cs typeface="Times New Roman" panose="02020603050405020304" pitchFamily="18" charset="0"/>
              </a:rPr>
              <a:t>United States</a:t>
            </a:r>
            <a:r>
              <a:rPr lang="en-US" sz="1800" kern="100" dirty="0">
                <a:effectLst/>
                <a:latin typeface="Sitka Subheading" pitchFamily="2" charset="0"/>
                <a:ea typeface="Calibri" panose="020F0502020204030204" pitchFamily="34" charset="0"/>
                <a:cs typeface="Times New Roman" panose="02020603050405020304" pitchFamily="18" charset="0"/>
              </a:rPr>
              <a:t> also show significant revenue contributions.</a:t>
            </a:r>
          </a:p>
          <a:p>
            <a:pPr marR="0" lvl="0">
              <a:lnSpc>
                <a:spcPct val="107000"/>
              </a:lnSpc>
              <a:spcAft>
                <a:spcPts val="800"/>
              </a:spcAft>
              <a:buSzPts val="1000"/>
              <a:tabLst>
                <a:tab pos="457200" algn="l"/>
              </a:tabLst>
            </a:pPr>
            <a:r>
              <a:rPr lang="en-US" sz="1800" kern="100" dirty="0">
                <a:effectLst/>
                <a:latin typeface="Sitka Subheading" pitchFamily="2" charset="0"/>
                <a:ea typeface="Calibri" panose="020F0502020204030204" pitchFamily="34" charset="0"/>
                <a:cs typeface="Times New Roman" panose="02020603050405020304" pitchFamily="18" charset="0"/>
              </a:rPr>
              <a:t>Countries like </a:t>
            </a:r>
            <a:r>
              <a:rPr lang="en-US" sz="1800" b="1" kern="100" dirty="0">
                <a:effectLst/>
                <a:latin typeface="Sitka Subheading" pitchFamily="2" charset="0"/>
                <a:ea typeface="Calibri" panose="020F0502020204030204" pitchFamily="34" charset="0"/>
                <a:cs typeface="Times New Roman" panose="02020603050405020304" pitchFamily="18" charset="0"/>
              </a:rPr>
              <a:t>Indonesia</a:t>
            </a:r>
            <a:r>
              <a:rPr lang="en-US" sz="1800" kern="100" dirty="0">
                <a:effectLst/>
                <a:latin typeface="Sitka Subheading" pitchFamily="2" charset="0"/>
                <a:ea typeface="Calibri" panose="020F0502020204030204" pitchFamily="34" charset="0"/>
                <a:cs typeface="Times New Roman" panose="02020603050405020304" pitchFamily="18" charset="0"/>
              </a:rPr>
              <a:t> and </a:t>
            </a:r>
            <a:r>
              <a:rPr lang="en-US" sz="1800" b="1" kern="100" dirty="0">
                <a:effectLst/>
                <a:latin typeface="Sitka Subheading" pitchFamily="2" charset="0"/>
                <a:ea typeface="Calibri" panose="020F0502020204030204" pitchFamily="34" charset="0"/>
                <a:cs typeface="Times New Roman" panose="02020603050405020304" pitchFamily="18" charset="0"/>
              </a:rPr>
              <a:t>Turkey</a:t>
            </a:r>
            <a:r>
              <a:rPr lang="en-US" sz="1800" kern="100" dirty="0">
                <a:effectLst/>
                <a:latin typeface="Sitka Subheading" pitchFamily="2" charset="0"/>
                <a:ea typeface="Calibri" panose="020F0502020204030204" pitchFamily="34" charset="0"/>
                <a:cs typeface="Times New Roman" panose="02020603050405020304" pitchFamily="18" charset="0"/>
              </a:rPr>
              <a:t> have relatively shorter bars, indicating lower revenue generation compared to the top performers.</a:t>
            </a:r>
          </a:p>
        </p:txBody>
      </p:sp>
    </p:spTree>
    <p:extLst>
      <p:ext uri="{BB962C8B-B14F-4D97-AF65-F5344CB8AC3E}">
        <p14:creationId xmlns:p14="http://schemas.microsoft.com/office/powerpoint/2010/main" val="586927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A56D25-4E95-5DF8-DED2-77AAD17145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73CA17-11D5-AED3-9E40-B670AA3BCB44}"/>
              </a:ext>
            </a:extLst>
          </p:cNvPr>
          <p:cNvSpPr>
            <a:spLocks noGrp="1"/>
          </p:cNvSpPr>
          <p:nvPr>
            <p:ph type="title"/>
          </p:nvPr>
        </p:nvSpPr>
        <p:spPr>
          <a:custGeom>
            <a:avLst/>
            <a:gdLst>
              <a:gd name="connsiteX0" fmla="*/ 0 w 10360501"/>
              <a:gd name="connsiteY0" fmla="*/ 0 h 1223963"/>
              <a:gd name="connsiteX1" fmla="*/ 782793 w 10360501"/>
              <a:gd name="connsiteY1" fmla="*/ 0 h 1223963"/>
              <a:gd name="connsiteX2" fmla="*/ 1565587 w 10360501"/>
              <a:gd name="connsiteY2" fmla="*/ 0 h 1223963"/>
              <a:gd name="connsiteX3" fmla="*/ 1830355 w 10360501"/>
              <a:gd name="connsiteY3" fmla="*/ 0 h 1223963"/>
              <a:gd name="connsiteX4" fmla="*/ 2509544 w 10360501"/>
              <a:gd name="connsiteY4" fmla="*/ 0 h 1223963"/>
              <a:gd name="connsiteX5" fmla="*/ 2877917 w 10360501"/>
              <a:gd name="connsiteY5" fmla="*/ 0 h 1223963"/>
              <a:gd name="connsiteX6" fmla="*/ 3142685 w 10360501"/>
              <a:gd name="connsiteY6" fmla="*/ 0 h 1223963"/>
              <a:gd name="connsiteX7" fmla="*/ 3821874 w 10360501"/>
              <a:gd name="connsiteY7" fmla="*/ 0 h 1223963"/>
              <a:gd name="connsiteX8" fmla="*/ 4604667 w 10360501"/>
              <a:gd name="connsiteY8" fmla="*/ 0 h 1223963"/>
              <a:gd name="connsiteX9" fmla="*/ 5283856 w 10360501"/>
              <a:gd name="connsiteY9" fmla="*/ 0 h 1223963"/>
              <a:gd name="connsiteX10" fmla="*/ 5548624 w 10360501"/>
              <a:gd name="connsiteY10" fmla="*/ 0 h 1223963"/>
              <a:gd name="connsiteX11" fmla="*/ 5813392 w 10360501"/>
              <a:gd name="connsiteY11" fmla="*/ 0 h 1223963"/>
              <a:gd name="connsiteX12" fmla="*/ 6285371 w 10360501"/>
              <a:gd name="connsiteY12" fmla="*/ 0 h 1223963"/>
              <a:gd name="connsiteX13" fmla="*/ 6964559 w 10360501"/>
              <a:gd name="connsiteY13" fmla="*/ 0 h 1223963"/>
              <a:gd name="connsiteX14" fmla="*/ 7229327 w 10360501"/>
              <a:gd name="connsiteY14" fmla="*/ 0 h 1223963"/>
              <a:gd name="connsiteX15" fmla="*/ 8012121 w 10360501"/>
              <a:gd name="connsiteY15" fmla="*/ 0 h 1223963"/>
              <a:gd name="connsiteX16" fmla="*/ 8587704 w 10360501"/>
              <a:gd name="connsiteY16" fmla="*/ 0 h 1223963"/>
              <a:gd name="connsiteX17" fmla="*/ 9163288 w 10360501"/>
              <a:gd name="connsiteY17" fmla="*/ 0 h 1223963"/>
              <a:gd name="connsiteX18" fmla="*/ 9531661 w 10360501"/>
              <a:gd name="connsiteY18" fmla="*/ 0 h 1223963"/>
              <a:gd name="connsiteX19" fmla="*/ 9796429 w 10360501"/>
              <a:gd name="connsiteY19" fmla="*/ 0 h 1223963"/>
              <a:gd name="connsiteX20" fmla="*/ 10360501 w 10360501"/>
              <a:gd name="connsiteY20" fmla="*/ 0 h 1223963"/>
              <a:gd name="connsiteX21" fmla="*/ 10360501 w 10360501"/>
              <a:gd name="connsiteY21" fmla="*/ 407988 h 1223963"/>
              <a:gd name="connsiteX22" fmla="*/ 10360501 w 10360501"/>
              <a:gd name="connsiteY22" fmla="*/ 791496 h 1223963"/>
              <a:gd name="connsiteX23" fmla="*/ 10360501 w 10360501"/>
              <a:gd name="connsiteY23" fmla="*/ 1223963 h 1223963"/>
              <a:gd name="connsiteX24" fmla="*/ 9992128 w 10360501"/>
              <a:gd name="connsiteY24" fmla="*/ 1223963 h 1223963"/>
              <a:gd name="connsiteX25" fmla="*/ 9416544 w 10360501"/>
              <a:gd name="connsiteY25" fmla="*/ 1223963 h 1223963"/>
              <a:gd name="connsiteX26" fmla="*/ 8840961 w 10360501"/>
              <a:gd name="connsiteY26" fmla="*/ 1223963 h 1223963"/>
              <a:gd name="connsiteX27" fmla="*/ 8058167 w 10360501"/>
              <a:gd name="connsiteY27" fmla="*/ 1223963 h 1223963"/>
              <a:gd name="connsiteX28" fmla="*/ 7586189 w 10360501"/>
              <a:gd name="connsiteY28" fmla="*/ 1223963 h 1223963"/>
              <a:gd name="connsiteX29" fmla="*/ 7321421 w 10360501"/>
              <a:gd name="connsiteY29" fmla="*/ 1223963 h 1223963"/>
              <a:gd name="connsiteX30" fmla="*/ 6745837 w 10360501"/>
              <a:gd name="connsiteY30" fmla="*/ 1223963 h 1223963"/>
              <a:gd name="connsiteX31" fmla="*/ 5963044 w 10360501"/>
              <a:gd name="connsiteY31" fmla="*/ 1223963 h 1223963"/>
              <a:gd name="connsiteX32" fmla="*/ 5594671 w 10360501"/>
              <a:gd name="connsiteY32" fmla="*/ 1223963 h 1223963"/>
              <a:gd name="connsiteX33" fmla="*/ 5019087 w 10360501"/>
              <a:gd name="connsiteY33" fmla="*/ 1223963 h 1223963"/>
              <a:gd name="connsiteX34" fmla="*/ 4754319 w 10360501"/>
              <a:gd name="connsiteY34" fmla="*/ 1223963 h 1223963"/>
              <a:gd name="connsiteX35" fmla="*/ 4075130 w 10360501"/>
              <a:gd name="connsiteY35" fmla="*/ 1223963 h 1223963"/>
              <a:gd name="connsiteX36" fmla="*/ 3603152 w 10360501"/>
              <a:gd name="connsiteY36" fmla="*/ 1223963 h 1223963"/>
              <a:gd name="connsiteX37" fmla="*/ 3234779 w 10360501"/>
              <a:gd name="connsiteY37" fmla="*/ 1223963 h 1223963"/>
              <a:gd name="connsiteX38" fmla="*/ 2762800 w 10360501"/>
              <a:gd name="connsiteY38" fmla="*/ 1223963 h 1223963"/>
              <a:gd name="connsiteX39" fmla="*/ 2187217 w 10360501"/>
              <a:gd name="connsiteY39" fmla="*/ 1223963 h 1223963"/>
              <a:gd name="connsiteX40" fmla="*/ 1818844 w 10360501"/>
              <a:gd name="connsiteY40" fmla="*/ 1223963 h 1223963"/>
              <a:gd name="connsiteX41" fmla="*/ 1139655 w 10360501"/>
              <a:gd name="connsiteY41" fmla="*/ 1223963 h 1223963"/>
              <a:gd name="connsiteX42" fmla="*/ 667677 w 10360501"/>
              <a:gd name="connsiteY42" fmla="*/ 1223963 h 1223963"/>
              <a:gd name="connsiteX43" fmla="*/ 0 w 10360501"/>
              <a:gd name="connsiteY43" fmla="*/ 1223963 h 1223963"/>
              <a:gd name="connsiteX44" fmla="*/ 0 w 10360501"/>
              <a:gd name="connsiteY44" fmla="*/ 840455 h 1223963"/>
              <a:gd name="connsiteX45" fmla="*/ 0 w 10360501"/>
              <a:gd name="connsiteY45" fmla="*/ 407988 h 1223963"/>
              <a:gd name="connsiteX46" fmla="*/ 0 w 10360501"/>
              <a:gd name="connsiteY46" fmla="*/ 0 h 1223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360501" h="1223963" fill="none" extrusionOk="0">
                <a:moveTo>
                  <a:pt x="0" y="0"/>
                </a:moveTo>
                <a:cubicBezTo>
                  <a:pt x="219638" y="-30438"/>
                  <a:pt x="508464" y="29686"/>
                  <a:pt x="782793" y="0"/>
                </a:cubicBezTo>
                <a:cubicBezTo>
                  <a:pt x="1057122" y="-29686"/>
                  <a:pt x="1206931" y="92015"/>
                  <a:pt x="1565587" y="0"/>
                </a:cubicBezTo>
                <a:cubicBezTo>
                  <a:pt x="1924243" y="-92015"/>
                  <a:pt x="1722829" y="26202"/>
                  <a:pt x="1830355" y="0"/>
                </a:cubicBezTo>
                <a:cubicBezTo>
                  <a:pt x="1937881" y="-26202"/>
                  <a:pt x="2178387" y="50494"/>
                  <a:pt x="2509544" y="0"/>
                </a:cubicBezTo>
                <a:cubicBezTo>
                  <a:pt x="2840701" y="-50494"/>
                  <a:pt x="2739941" y="24728"/>
                  <a:pt x="2877917" y="0"/>
                </a:cubicBezTo>
                <a:cubicBezTo>
                  <a:pt x="3015893" y="-24728"/>
                  <a:pt x="3019606" y="1708"/>
                  <a:pt x="3142685" y="0"/>
                </a:cubicBezTo>
                <a:cubicBezTo>
                  <a:pt x="3265764" y="-1708"/>
                  <a:pt x="3546231" y="4169"/>
                  <a:pt x="3821874" y="0"/>
                </a:cubicBezTo>
                <a:cubicBezTo>
                  <a:pt x="4097517" y="-4169"/>
                  <a:pt x="4364703" y="23151"/>
                  <a:pt x="4604667" y="0"/>
                </a:cubicBezTo>
                <a:cubicBezTo>
                  <a:pt x="4844631" y="-23151"/>
                  <a:pt x="5049778" y="70068"/>
                  <a:pt x="5283856" y="0"/>
                </a:cubicBezTo>
                <a:cubicBezTo>
                  <a:pt x="5517934" y="-70068"/>
                  <a:pt x="5465111" y="26901"/>
                  <a:pt x="5548624" y="0"/>
                </a:cubicBezTo>
                <a:cubicBezTo>
                  <a:pt x="5632137" y="-26901"/>
                  <a:pt x="5726189" y="3067"/>
                  <a:pt x="5813392" y="0"/>
                </a:cubicBezTo>
                <a:cubicBezTo>
                  <a:pt x="5900595" y="-3067"/>
                  <a:pt x="6093829" y="39576"/>
                  <a:pt x="6285371" y="0"/>
                </a:cubicBezTo>
                <a:cubicBezTo>
                  <a:pt x="6476913" y="-39576"/>
                  <a:pt x="6813840" y="75086"/>
                  <a:pt x="6964559" y="0"/>
                </a:cubicBezTo>
                <a:cubicBezTo>
                  <a:pt x="7115278" y="-75086"/>
                  <a:pt x="7098807" y="16770"/>
                  <a:pt x="7229327" y="0"/>
                </a:cubicBezTo>
                <a:cubicBezTo>
                  <a:pt x="7359847" y="-16770"/>
                  <a:pt x="7831438" y="19323"/>
                  <a:pt x="8012121" y="0"/>
                </a:cubicBezTo>
                <a:cubicBezTo>
                  <a:pt x="8192804" y="-19323"/>
                  <a:pt x="8337296" y="61977"/>
                  <a:pt x="8587704" y="0"/>
                </a:cubicBezTo>
                <a:cubicBezTo>
                  <a:pt x="8838112" y="-61977"/>
                  <a:pt x="8935795" y="13612"/>
                  <a:pt x="9163288" y="0"/>
                </a:cubicBezTo>
                <a:cubicBezTo>
                  <a:pt x="9390781" y="-13612"/>
                  <a:pt x="9347962" y="44084"/>
                  <a:pt x="9531661" y="0"/>
                </a:cubicBezTo>
                <a:cubicBezTo>
                  <a:pt x="9715360" y="-44084"/>
                  <a:pt x="9683928" y="20639"/>
                  <a:pt x="9796429" y="0"/>
                </a:cubicBezTo>
                <a:cubicBezTo>
                  <a:pt x="9908930" y="-20639"/>
                  <a:pt x="10117585" y="22456"/>
                  <a:pt x="10360501" y="0"/>
                </a:cubicBezTo>
                <a:cubicBezTo>
                  <a:pt x="10390403" y="142794"/>
                  <a:pt x="10332774" y="303363"/>
                  <a:pt x="10360501" y="407988"/>
                </a:cubicBezTo>
                <a:cubicBezTo>
                  <a:pt x="10388228" y="512613"/>
                  <a:pt x="10335370" y="625343"/>
                  <a:pt x="10360501" y="791496"/>
                </a:cubicBezTo>
                <a:cubicBezTo>
                  <a:pt x="10385632" y="957649"/>
                  <a:pt x="10329628" y="1085999"/>
                  <a:pt x="10360501" y="1223963"/>
                </a:cubicBezTo>
                <a:cubicBezTo>
                  <a:pt x="10274925" y="1251198"/>
                  <a:pt x="10151890" y="1195034"/>
                  <a:pt x="9992128" y="1223963"/>
                </a:cubicBezTo>
                <a:cubicBezTo>
                  <a:pt x="9832366" y="1252892"/>
                  <a:pt x="9561763" y="1177705"/>
                  <a:pt x="9416544" y="1223963"/>
                </a:cubicBezTo>
                <a:cubicBezTo>
                  <a:pt x="9271325" y="1270221"/>
                  <a:pt x="9098188" y="1222494"/>
                  <a:pt x="8840961" y="1223963"/>
                </a:cubicBezTo>
                <a:cubicBezTo>
                  <a:pt x="8583734" y="1225432"/>
                  <a:pt x="8275888" y="1182890"/>
                  <a:pt x="8058167" y="1223963"/>
                </a:cubicBezTo>
                <a:cubicBezTo>
                  <a:pt x="7840446" y="1265036"/>
                  <a:pt x="7786904" y="1200390"/>
                  <a:pt x="7586189" y="1223963"/>
                </a:cubicBezTo>
                <a:cubicBezTo>
                  <a:pt x="7385474" y="1247536"/>
                  <a:pt x="7389059" y="1215146"/>
                  <a:pt x="7321421" y="1223963"/>
                </a:cubicBezTo>
                <a:cubicBezTo>
                  <a:pt x="7253783" y="1232780"/>
                  <a:pt x="6921829" y="1186203"/>
                  <a:pt x="6745837" y="1223963"/>
                </a:cubicBezTo>
                <a:cubicBezTo>
                  <a:pt x="6569845" y="1261723"/>
                  <a:pt x="6236524" y="1133367"/>
                  <a:pt x="5963044" y="1223963"/>
                </a:cubicBezTo>
                <a:cubicBezTo>
                  <a:pt x="5689564" y="1314559"/>
                  <a:pt x="5690273" y="1210777"/>
                  <a:pt x="5594671" y="1223963"/>
                </a:cubicBezTo>
                <a:cubicBezTo>
                  <a:pt x="5499069" y="1237149"/>
                  <a:pt x="5145862" y="1187944"/>
                  <a:pt x="5019087" y="1223963"/>
                </a:cubicBezTo>
                <a:cubicBezTo>
                  <a:pt x="4892312" y="1259982"/>
                  <a:pt x="4880684" y="1205594"/>
                  <a:pt x="4754319" y="1223963"/>
                </a:cubicBezTo>
                <a:cubicBezTo>
                  <a:pt x="4627954" y="1242332"/>
                  <a:pt x="4260785" y="1187261"/>
                  <a:pt x="4075130" y="1223963"/>
                </a:cubicBezTo>
                <a:cubicBezTo>
                  <a:pt x="3889475" y="1260665"/>
                  <a:pt x="3763951" y="1191021"/>
                  <a:pt x="3603152" y="1223963"/>
                </a:cubicBezTo>
                <a:cubicBezTo>
                  <a:pt x="3442353" y="1256905"/>
                  <a:pt x="3317501" y="1206187"/>
                  <a:pt x="3234779" y="1223963"/>
                </a:cubicBezTo>
                <a:cubicBezTo>
                  <a:pt x="3152057" y="1241739"/>
                  <a:pt x="2980562" y="1219858"/>
                  <a:pt x="2762800" y="1223963"/>
                </a:cubicBezTo>
                <a:cubicBezTo>
                  <a:pt x="2545038" y="1228068"/>
                  <a:pt x="2390433" y="1181108"/>
                  <a:pt x="2187217" y="1223963"/>
                </a:cubicBezTo>
                <a:cubicBezTo>
                  <a:pt x="1984001" y="1266818"/>
                  <a:pt x="1977668" y="1221875"/>
                  <a:pt x="1818844" y="1223963"/>
                </a:cubicBezTo>
                <a:cubicBezTo>
                  <a:pt x="1660020" y="1226051"/>
                  <a:pt x="1464259" y="1163792"/>
                  <a:pt x="1139655" y="1223963"/>
                </a:cubicBezTo>
                <a:cubicBezTo>
                  <a:pt x="815051" y="1284134"/>
                  <a:pt x="786846" y="1187582"/>
                  <a:pt x="667677" y="1223963"/>
                </a:cubicBezTo>
                <a:cubicBezTo>
                  <a:pt x="548508" y="1260344"/>
                  <a:pt x="188261" y="1186568"/>
                  <a:pt x="0" y="1223963"/>
                </a:cubicBezTo>
                <a:cubicBezTo>
                  <a:pt x="-9330" y="1076282"/>
                  <a:pt x="45694" y="961045"/>
                  <a:pt x="0" y="840455"/>
                </a:cubicBezTo>
                <a:cubicBezTo>
                  <a:pt x="-45694" y="719865"/>
                  <a:pt x="38663" y="517802"/>
                  <a:pt x="0" y="407988"/>
                </a:cubicBezTo>
                <a:cubicBezTo>
                  <a:pt x="-38663" y="298174"/>
                  <a:pt x="39475" y="171831"/>
                  <a:pt x="0" y="0"/>
                </a:cubicBezTo>
                <a:close/>
              </a:path>
              <a:path w="10360501" h="1223963" stroke="0" extrusionOk="0">
                <a:moveTo>
                  <a:pt x="0" y="0"/>
                </a:moveTo>
                <a:cubicBezTo>
                  <a:pt x="105731" y="-23479"/>
                  <a:pt x="281410" y="3490"/>
                  <a:pt x="471978" y="0"/>
                </a:cubicBezTo>
                <a:cubicBezTo>
                  <a:pt x="662546" y="-3490"/>
                  <a:pt x="610511" y="18593"/>
                  <a:pt x="736747" y="0"/>
                </a:cubicBezTo>
                <a:cubicBezTo>
                  <a:pt x="862983" y="-18593"/>
                  <a:pt x="1029461" y="7103"/>
                  <a:pt x="1105120" y="0"/>
                </a:cubicBezTo>
                <a:cubicBezTo>
                  <a:pt x="1180779" y="-7103"/>
                  <a:pt x="1460660" y="28956"/>
                  <a:pt x="1577098" y="0"/>
                </a:cubicBezTo>
                <a:cubicBezTo>
                  <a:pt x="1693536" y="-28956"/>
                  <a:pt x="1957913" y="58713"/>
                  <a:pt x="2152682" y="0"/>
                </a:cubicBezTo>
                <a:cubicBezTo>
                  <a:pt x="2347451" y="-58713"/>
                  <a:pt x="2675155" y="47804"/>
                  <a:pt x="2831870" y="0"/>
                </a:cubicBezTo>
                <a:cubicBezTo>
                  <a:pt x="2988585" y="-47804"/>
                  <a:pt x="3333542" y="70720"/>
                  <a:pt x="3511059" y="0"/>
                </a:cubicBezTo>
                <a:cubicBezTo>
                  <a:pt x="3688576" y="-70720"/>
                  <a:pt x="3676168" y="2420"/>
                  <a:pt x="3775827" y="0"/>
                </a:cubicBezTo>
                <a:cubicBezTo>
                  <a:pt x="3875486" y="-2420"/>
                  <a:pt x="4327069" y="12838"/>
                  <a:pt x="4558620" y="0"/>
                </a:cubicBezTo>
                <a:cubicBezTo>
                  <a:pt x="4790171" y="-12838"/>
                  <a:pt x="4808963" y="14770"/>
                  <a:pt x="4926994" y="0"/>
                </a:cubicBezTo>
                <a:cubicBezTo>
                  <a:pt x="5045025" y="-14770"/>
                  <a:pt x="5139978" y="13844"/>
                  <a:pt x="5295367" y="0"/>
                </a:cubicBezTo>
                <a:cubicBezTo>
                  <a:pt x="5450756" y="-13844"/>
                  <a:pt x="5599933" y="9907"/>
                  <a:pt x="5767346" y="0"/>
                </a:cubicBezTo>
                <a:cubicBezTo>
                  <a:pt x="5934759" y="-9907"/>
                  <a:pt x="6179772" y="78787"/>
                  <a:pt x="6446534" y="0"/>
                </a:cubicBezTo>
                <a:cubicBezTo>
                  <a:pt x="6713296" y="-78787"/>
                  <a:pt x="6638688" y="29515"/>
                  <a:pt x="6814907" y="0"/>
                </a:cubicBezTo>
                <a:cubicBezTo>
                  <a:pt x="6991126" y="-29515"/>
                  <a:pt x="7237631" y="6775"/>
                  <a:pt x="7597701" y="0"/>
                </a:cubicBezTo>
                <a:cubicBezTo>
                  <a:pt x="7957771" y="-6775"/>
                  <a:pt x="8083996" y="13258"/>
                  <a:pt x="8380494" y="0"/>
                </a:cubicBezTo>
                <a:cubicBezTo>
                  <a:pt x="8676992" y="-13258"/>
                  <a:pt x="8785853" y="58061"/>
                  <a:pt x="9059683" y="0"/>
                </a:cubicBezTo>
                <a:cubicBezTo>
                  <a:pt x="9333513" y="-58061"/>
                  <a:pt x="9266915" y="4087"/>
                  <a:pt x="9428056" y="0"/>
                </a:cubicBezTo>
                <a:cubicBezTo>
                  <a:pt x="9589197" y="-4087"/>
                  <a:pt x="9998625" y="13094"/>
                  <a:pt x="10360501" y="0"/>
                </a:cubicBezTo>
                <a:cubicBezTo>
                  <a:pt x="10383287" y="136894"/>
                  <a:pt x="10329221" y="299758"/>
                  <a:pt x="10360501" y="383508"/>
                </a:cubicBezTo>
                <a:cubicBezTo>
                  <a:pt x="10391781" y="467258"/>
                  <a:pt x="10343413" y="702357"/>
                  <a:pt x="10360501" y="803736"/>
                </a:cubicBezTo>
                <a:cubicBezTo>
                  <a:pt x="10377589" y="905115"/>
                  <a:pt x="10343758" y="1125713"/>
                  <a:pt x="10360501" y="1223963"/>
                </a:cubicBezTo>
                <a:cubicBezTo>
                  <a:pt x="10233974" y="1253363"/>
                  <a:pt x="10153986" y="1209934"/>
                  <a:pt x="9992128" y="1223963"/>
                </a:cubicBezTo>
                <a:cubicBezTo>
                  <a:pt x="9830270" y="1237992"/>
                  <a:pt x="9616397" y="1217053"/>
                  <a:pt x="9416544" y="1223963"/>
                </a:cubicBezTo>
                <a:cubicBezTo>
                  <a:pt x="9216691" y="1230873"/>
                  <a:pt x="8997322" y="1137032"/>
                  <a:pt x="8633751" y="1223963"/>
                </a:cubicBezTo>
                <a:cubicBezTo>
                  <a:pt x="8270180" y="1310894"/>
                  <a:pt x="8056889" y="1164383"/>
                  <a:pt x="7850957" y="1223963"/>
                </a:cubicBezTo>
                <a:cubicBezTo>
                  <a:pt x="7645025" y="1283543"/>
                  <a:pt x="7428067" y="1143299"/>
                  <a:pt x="7171769" y="1223963"/>
                </a:cubicBezTo>
                <a:cubicBezTo>
                  <a:pt x="6915471" y="1304627"/>
                  <a:pt x="6926344" y="1218343"/>
                  <a:pt x="6699791" y="1223963"/>
                </a:cubicBezTo>
                <a:cubicBezTo>
                  <a:pt x="6473238" y="1229583"/>
                  <a:pt x="6455101" y="1185210"/>
                  <a:pt x="6227812" y="1223963"/>
                </a:cubicBezTo>
                <a:cubicBezTo>
                  <a:pt x="6000523" y="1262716"/>
                  <a:pt x="5882953" y="1147621"/>
                  <a:pt x="5548624" y="1223963"/>
                </a:cubicBezTo>
                <a:cubicBezTo>
                  <a:pt x="5214295" y="1300305"/>
                  <a:pt x="5166135" y="1172152"/>
                  <a:pt x="4973040" y="1223963"/>
                </a:cubicBezTo>
                <a:cubicBezTo>
                  <a:pt x="4779945" y="1275774"/>
                  <a:pt x="4681481" y="1183257"/>
                  <a:pt x="4397457" y="1223963"/>
                </a:cubicBezTo>
                <a:cubicBezTo>
                  <a:pt x="4113433" y="1264669"/>
                  <a:pt x="4058943" y="1192807"/>
                  <a:pt x="3821874" y="1223963"/>
                </a:cubicBezTo>
                <a:cubicBezTo>
                  <a:pt x="3584805" y="1255119"/>
                  <a:pt x="3617500" y="1207231"/>
                  <a:pt x="3453500" y="1223963"/>
                </a:cubicBezTo>
                <a:cubicBezTo>
                  <a:pt x="3289500" y="1240695"/>
                  <a:pt x="3033750" y="1179647"/>
                  <a:pt x="2877917" y="1223963"/>
                </a:cubicBezTo>
                <a:cubicBezTo>
                  <a:pt x="2722084" y="1268279"/>
                  <a:pt x="2572755" y="1223901"/>
                  <a:pt x="2405939" y="1223963"/>
                </a:cubicBezTo>
                <a:cubicBezTo>
                  <a:pt x="2239123" y="1224025"/>
                  <a:pt x="2174255" y="1216971"/>
                  <a:pt x="2037565" y="1223963"/>
                </a:cubicBezTo>
                <a:cubicBezTo>
                  <a:pt x="1900875" y="1230955"/>
                  <a:pt x="1706913" y="1217568"/>
                  <a:pt x="1565587" y="1223963"/>
                </a:cubicBezTo>
                <a:cubicBezTo>
                  <a:pt x="1424261" y="1230358"/>
                  <a:pt x="1243976" y="1214620"/>
                  <a:pt x="1093608" y="1223963"/>
                </a:cubicBezTo>
                <a:cubicBezTo>
                  <a:pt x="943240" y="1233306"/>
                  <a:pt x="820554" y="1212682"/>
                  <a:pt x="621630" y="1223963"/>
                </a:cubicBezTo>
                <a:cubicBezTo>
                  <a:pt x="422706" y="1235244"/>
                  <a:pt x="163748" y="1172690"/>
                  <a:pt x="0" y="1223963"/>
                </a:cubicBezTo>
                <a:cubicBezTo>
                  <a:pt x="-24948" y="1022247"/>
                  <a:pt x="30614" y="955519"/>
                  <a:pt x="0" y="815975"/>
                </a:cubicBezTo>
                <a:cubicBezTo>
                  <a:pt x="-30614" y="676431"/>
                  <a:pt x="43160" y="603953"/>
                  <a:pt x="0" y="444707"/>
                </a:cubicBezTo>
                <a:cubicBezTo>
                  <a:pt x="-43160" y="285461"/>
                  <a:pt x="22179" y="120258"/>
                  <a:pt x="0" y="0"/>
                </a:cubicBezTo>
                <a:close/>
              </a:path>
            </a:pathLst>
          </a:custGeom>
          <a:ln>
            <a:solidFill>
              <a:schemeClr val="accent1">
                <a:lumMod val="50000"/>
              </a:schemeClr>
            </a:solidFill>
            <a:extLst>
              <a:ext uri="{C807C97D-BFC1-408E-A445-0C87EB9F89A2}">
                <ask:lineSketchStyleProps xmlns:ask="http://schemas.microsoft.com/office/drawing/2018/sketchyshapes" sd="3464327484">
                  <ask:type>
                    <ask:lineSketchScribble/>
                  </ask:type>
                </ask:lineSketchStyleProps>
              </a:ext>
            </a:extLst>
          </a:ln>
        </p:spPr>
        <p:txBody>
          <a:bodyPr>
            <a:normAutofit/>
          </a:bodyPr>
          <a:lstStyle/>
          <a:p>
            <a:pPr marL="0" marR="0">
              <a:lnSpc>
                <a:spcPct val="107000"/>
              </a:lnSpc>
              <a:spcBef>
                <a:spcPts val="0"/>
              </a:spcBef>
              <a:spcAft>
                <a:spcPts val="800"/>
              </a:spcAft>
            </a:pPr>
            <a:endParaRPr lang="en-US" sz="36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78C8CF86-88B6-B056-C95B-22E366B0784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97384" y="363785"/>
            <a:ext cx="8721228" cy="4360615"/>
          </a:xfrm>
          <a:prstGeom prst="rect">
            <a:avLst/>
          </a:prstGeom>
          <a:noFill/>
          <a:ln>
            <a:noFill/>
          </a:ln>
        </p:spPr>
      </p:pic>
      <p:sp>
        <p:nvSpPr>
          <p:cNvPr id="7" name="Rectangle 6">
            <a:extLst>
              <a:ext uri="{FF2B5EF4-FFF2-40B4-BE49-F238E27FC236}">
                <a16:creationId xmlns:a16="http://schemas.microsoft.com/office/drawing/2014/main" id="{8D8A1EE1-B88D-D24A-97EC-FD31E8C031CC}"/>
              </a:ext>
            </a:extLst>
          </p:cNvPr>
          <p:cNvSpPr/>
          <p:nvPr/>
        </p:nvSpPr>
        <p:spPr>
          <a:xfrm>
            <a:off x="1370012" y="4961250"/>
            <a:ext cx="9220200" cy="1820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nSpc>
                <a:spcPct val="107000"/>
              </a:lnSpc>
              <a:spcAft>
                <a:spcPts val="800"/>
              </a:spcAft>
              <a:buSzPts val="1000"/>
              <a:tabLst>
                <a:tab pos="457200" algn="l"/>
              </a:tabLst>
            </a:pPr>
            <a:r>
              <a:rPr lang="en-US" kern="100" dirty="0">
                <a:effectLst/>
                <a:latin typeface="Sitka Subheading" pitchFamily="2" charset="0"/>
                <a:ea typeface="Calibri" panose="020F0502020204030204" pitchFamily="34" charset="0"/>
                <a:cs typeface="Times New Roman" panose="02020603050405020304" pitchFamily="18" charset="0"/>
              </a:rPr>
              <a:t>The graph suggests a </a:t>
            </a:r>
            <a:r>
              <a:rPr lang="en-US" u="sng" kern="100" dirty="0">
                <a:effectLst/>
                <a:latin typeface="Sitka Subheading" pitchFamily="2" charset="0"/>
                <a:ea typeface="Calibri" panose="020F0502020204030204" pitchFamily="34" charset="0"/>
                <a:cs typeface="Times New Roman" panose="02020603050405020304" pitchFamily="18" charset="0"/>
              </a:rPr>
              <a:t>seasonal pattern</a:t>
            </a:r>
            <a:r>
              <a:rPr lang="en-US" kern="100" dirty="0">
                <a:effectLst/>
                <a:latin typeface="Sitka Subheading" pitchFamily="2" charset="0"/>
                <a:ea typeface="Calibri" panose="020F0502020204030204" pitchFamily="34" charset="0"/>
                <a:cs typeface="Times New Roman" panose="02020603050405020304" pitchFamily="18" charset="0"/>
              </a:rPr>
              <a:t> or a one-time event contributing to the </a:t>
            </a:r>
            <a:r>
              <a:rPr lang="en-US" u="sng" kern="100" dirty="0">
                <a:effectLst/>
                <a:latin typeface="Sitka Subheading" pitchFamily="2" charset="0"/>
                <a:ea typeface="Calibri" panose="020F0502020204030204" pitchFamily="34" charset="0"/>
                <a:cs typeface="Times New Roman" panose="02020603050405020304" pitchFamily="18" charset="0"/>
              </a:rPr>
              <a:t>high revenue in April</a:t>
            </a:r>
          </a:p>
          <a:p>
            <a:pPr marR="0" lvl="0">
              <a:lnSpc>
                <a:spcPct val="107000"/>
              </a:lnSpc>
              <a:spcAft>
                <a:spcPts val="800"/>
              </a:spcAft>
              <a:buSzPts val="1000"/>
              <a:tabLst>
                <a:tab pos="457200" algn="l"/>
              </a:tabLst>
            </a:pPr>
            <a:r>
              <a:rPr lang="en-US" kern="100" dirty="0">
                <a:latin typeface="Sitka Subheading" pitchFamily="2" charset="0"/>
                <a:ea typeface="Calibri" panose="020F0502020204030204" pitchFamily="34" charset="0"/>
                <a:cs typeface="Times New Roman" panose="02020603050405020304" pitchFamily="18" charset="0"/>
              </a:rPr>
              <a:t>O</a:t>
            </a:r>
            <a:r>
              <a:rPr lang="en-US" kern="100" dirty="0">
                <a:effectLst/>
                <a:latin typeface="Sitka Subheading" pitchFamily="2" charset="0"/>
                <a:ea typeface="Calibri" panose="020F0502020204030204" pitchFamily="34" charset="0"/>
                <a:cs typeface="Times New Roman" panose="02020603050405020304" pitchFamily="18" charset="0"/>
              </a:rPr>
              <a:t>verall trend indicates a significant positive revenue growth until April followed by a dramatic decrease</a:t>
            </a:r>
          </a:p>
        </p:txBody>
      </p:sp>
    </p:spTree>
    <p:extLst>
      <p:ext uri="{BB962C8B-B14F-4D97-AF65-F5344CB8AC3E}">
        <p14:creationId xmlns:p14="http://schemas.microsoft.com/office/powerpoint/2010/main" val="2026745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517365-BA14-74F7-DC64-370A02079A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2C7AEB-23DE-3AD8-7F74-3E874D07B423}"/>
              </a:ext>
            </a:extLst>
          </p:cNvPr>
          <p:cNvSpPr>
            <a:spLocks noGrp="1"/>
          </p:cNvSpPr>
          <p:nvPr>
            <p:ph type="title"/>
          </p:nvPr>
        </p:nvSpPr>
        <p:spPr>
          <a:custGeom>
            <a:avLst/>
            <a:gdLst>
              <a:gd name="connsiteX0" fmla="*/ 0 w 10360501"/>
              <a:gd name="connsiteY0" fmla="*/ 0 h 1223963"/>
              <a:gd name="connsiteX1" fmla="*/ 782793 w 10360501"/>
              <a:gd name="connsiteY1" fmla="*/ 0 h 1223963"/>
              <a:gd name="connsiteX2" fmla="*/ 1565587 w 10360501"/>
              <a:gd name="connsiteY2" fmla="*/ 0 h 1223963"/>
              <a:gd name="connsiteX3" fmla="*/ 1830355 w 10360501"/>
              <a:gd name="connsiteY3" fmla="*/ 0 h 1223963"/>
              <a:gd name="connsiteX4" fmla="*/ 2509544 w 10360501"/>
              <a:gd name="connsiteY4" fmla="*/ 0 h 1223963"/>
              <a:gd name="connsiteX5" fmla="*/ 2877917 w 10360501"/>
              <a:gd name="connsiteY5" fmla="*/ 0 h 1223963"/>
              <a:gd name="connsiteX6" fmla="*/ 3142685 w 10360501"/>
              <a:gd name="connsiteY6" fmla="*/ 0 h 1223963"/>
              <a:gd name="connsiteX7" fmla="*/ 3821874 w 10360501"/>
              <a:gd name="connsiteY7" fmla="*/ 0 h 1223963"/>
              <a:gd name="connsiteX8" fmla="*/ 4604667 w 10360501"/>
              <a:gd name="connsiteY8" fmla="*/ 0 h 1223963"/>
              <a:gd name="connsiteX9" fmla="*/ 5283856 w 10360501"/>
              <a:gd name="connsiteY9" fmla="*/ 0 h 1223963"/>
              <a:gd name="connsiteX10" fmla="*/ 5548624 w 10360501"/>
              <a:gd name="connsiteY10" fmla="*/ 0 h 1223963"/>
              <a:gd name="connsiteX11" fmla="*/ 5813392 w 10360501"/>
              <a:gd name="connsiteY11" fmla="*/ 0 h 1223963"/>
              <a:gd name="connsiteX12" fmla="*/ 6285371 w 10360501"/>
              <a:gd name="connsiteY12" fmla="*/ 0 h 1223963"/>
              <a:gd name="connsiteX13" fmla="*/ 6964559 w 10360501"/>
              <a:gd name="connsiteY13" fmla="*/ 0 h 1223963"/>
              <a:gd name="connsiteX14" fmla="*/ 7229327 w 10360501"/>
              <a:gd name="connsiteY14" fmla="*/ 0 h 1223963"/>
              <a:gd name="connsiteX15" fmla="*/ 8012121 w 10360501"/>
              <a:gd name="connsiteY15" fmla="*/ 0 h 1223963"/>
              <a:gd name="connsiteX16" fmla="*/ 8587704 w 10360501"/>
              <a:gd name="connsiteY16" fmla="*/ 0 h 1223963"/>
              <a:gd name="connsiteX17" fmla="*/ 9163288 w 10360501"/>
              <a:gd name="connsiteY17" fmla="*/ 0 h 1223963"/>
              <a:gd name="connsiteX18" fmla="*/ 9531661 w 10360501"/>
              <a:gd name="connsiteY18" fmla="*/ 0 h 1223963"/>
              <a:gd name="connsiteX19" fmla="*/ 9796429 w 10360501"/>
              <a:gd name="connsiteY19" fmla="*/ 0 h 1223963"/>
              <a:gd name="connsiteX20" fmla="*/ 10360501 w 10360501"/>
              <a:gd name="connsiteY20" fmla="*/ 0 h 1223963"/>
              <a:gd name="connsiteX21" fmla="*/ 10360501 w 10360501"/>
              <a:gd name="connsiteY21" fmla="*/ 407988 h 1223963"/>
              <a:gd name="connsiteX22" fmla="*/ 10360501 w 10360501"/>
              <a:gd name="connsiteY22" fmla="*/ 791496 h 1223963"/>
              <a:gd name="connsiteX23" fmla="*/ 10360501 w 10360501"/>
              <a:gd name="connsiteY23" fmla="*/ 1223963 h 1223963"/>
              <a:gd name="connsiteX24" fmla="*/ 9992128 w 10360501"/>
              <a:gd name="connsiteY24" fmla="*/ 1223963 h 1223963"/>
              <a:gd name="connsiteX25" fmla="*/ 9416544 w 10360501"/>
              <a:gd name="connsiteY25" fmla="*/ 1223963 h 1223963"/>
              <a:gd name="connsiteX26" fmla="*/ 8840961 w 10360501"/>
              <a:gd name="connsiteY26" fmla="*/ 1223963 h 1223963"/>
              <a:gd name="connsiteX27" fmla="*/ 8058167 w 10360501"/>
              <a:gd name="connsiteY27" fmla="*/ 1223963 h 1223963"/>
              <a:gd name="connsiteX28" fmla="*/ 7586189 w 10360501"/>
              <a:gd name="connsiteY28" fmla="*/ 1223963 h 1223963"/>
              <a:gd name="connsiteX29" fmla="*/ 7321421 w 10360501"/>
              <a:gd name="connsiteY29" fmla="*/ 1223963 h 1223963"/>
              <a:gd name="connsiteX30" fmla="*/ 6745837 w 10360501"/>
              <a:gd name="connsiteY30" fmla="*/ 1223963 h 1223963"/>
              <a:gd name="connsiteX31" fmla="*/ 5963044 w 10360501"/>
              <a:gd name="connsiteY31" fmla="*/ 1223963 h 1223963"/>
              <a:gd name="connsiteX32" fmla="*/ 5594671 w 10360501"/>
              <a:gd name="connsiteY32" fmla="*/ 1223963 h 1223963"/>
              <a:gd name="connsiteX33" fmla="*/ 5019087 w 10360501"/>
              <a:gd name="connsiteY33" fmla="*/ 1223963 h 1223963"/>
              <a:gd name="connsiteX34" fmla="*/ 4754319 w 10360501"/>
              <a:gd name="connsiteY34" fmla="*/ 1223963 h 1223963"/>
              <a:gd name="connsiteX35" fmla="*/ 4075130 w 10360501"/>
              <a:gd name="connsiteY35" fmla="*/ 1223963 h 1223963"/>
              <a:gd name="connsiteX36" fmla="*/ 3603152 w 10360501"/>
              <a:gd name="connsiteY36" fmla="*/ 1223963 h 1223963"/>
              <a:gd name="connsiteX37" fmla="*/ 3234779 w 10360501"/>
              <a:gd name="connsiteY37" fmla="*/ 1223963 h 1223963"/>
              <a:gd name="connsiteX38" fmla="*/ 2762800 w 10360501"/>
              <a:gd name="connsiteY38" fmla="*/ 1223963 h 1223963"/>
              <a:gd name="connsiteX39" fmla="*/ 2187217 w 10360501"/>
              <a:gd name="connsiteY39" fmla="*/ 1223963 h 1223963"/>
              <a:gd name="connsiteX40" fmla="*/ 1818844 w 10360501"/>
              <a:gd name="connsiteY40" fmla="*/ 1223963 h 1223963"/>
              <a:gd name="connsiteX41" fmla="*/ 1139655 w 10360501"/>
              <a:gd name="connsiteY41" fmla="*/ 1223963 h 1223963"/>
              <a:gd name="connsiteX42" fmla="*/ 667677 w 10360501"/>
              <a:gd name="connsiteY42" fmla="*/ 1223963 h 1223963"/>
              <a:gd name="connsiteX43" fmla="*/ 0 w 10360501"/>
              <a:gd name="connsiteY43" fmla="*/ 1223963 h 1223963"/>
              <a:gd name="connsiteX44" fmla="*/ 0 w 10360501"/>
              <a:gd name="connsiteY44" fmla="*/ 840455 h 1223963"/>
              <a:gd name="connsiteX45" fmla="*/ 0 w 10360501"/>
              <a:gd name="connsiteY45" fmla="*/ 407988 h 1223963"/>
              <a:gd name="connsiteX46" fmla="*/ 0 w 10360501"/>
              <a:gd name="connsiteY46" fmla="*/ 0 h 1223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360501" h="1223963" fill="none" extrusionOk="0">
                <a:moveTo>
                  <a:pt x="0" y="0"/>
                </a:moveTo>
                <a:cubicBezTo>
                  <a:pt x="219638" y="-30438"/>
                  <a:pt x="508464" y="29686"/>
                  <a:pt x="782793" y="0"/>
                </a:cubicBezTo>
                <a:cubicBezTo>
                  <a:pt x="1057122" y="-29686"/>
                  <a:pt x="1206931" y="92015"/>
                  <a:pt x="1565587" y="0"/>
                </a:cubicBezTo>
                <a:cubicBezTo>
                  <a:pt x="1924243" y="-92015"/>
                  <a:pt x="1722829" y="26202"/>
                  <a:pt x="1830355" y="0"/>
                </a:cubicBezTo>
                <a:cubicBezTo>
                  <a:pt x="1937881" y="-26202"/>
                  <a:pt x="2178387" y="50494"/>
                  <a:pt x="2509544" y="0"/>
                </a:cubicBezTo>
                <a:cubicBezTo>
                  <a:pt x="2840701" y="-50494"/>
                  <a:pt x="2739941" y="24728"/>
                  <a:pt x="2877917" y="0"/>
                </a:cubicBezTo>
                <a:cubicBezTo>
                  <a:pt x="3015893" y="-24728"/>
                  <a:pt x="3019606" y="1708"/>
                  <a:pt x="3142685" y="0"/>
                </a:cubicBezTo>
                <a:cubicBezTo>
                  <a:pt x="3265764" y="-1708"/>
                  <a:pt x="3546231" y="4169"/>
                  <a:pt x="3821874" y="0"/>
                </a:cubicBezTo>
                <a:cubicBezTo>
                  <a:pt x="4097517" y="-4169"/>
                  <a:pt x="4364703" y="23151"/>
                  <a:pt x="4604667" y="0"/>
                </a:cubicBezTo>
                <a:cubicBezTo>
                  <a:pt x="4844631" y="-23151"/>
                  <a:pt x="5049778" y="70068"/>
                  <a:pt x="5283856" y="0"/>
                </a:cubicBezTo>
                <a:cubicBezTo>
                  <a:pt x="5517934" y="-70068"/>
                  <a:pt x="5465111" y="26901"/>
                  <a:pt x="5548624" y="0"/>
                </a:cubicBezTo>
                <a:cubicBezTo>
                  <a:pt x="5632137" y="-26901"/>
                  <a:pt x="5726189" y="3067"/>
                  <a:pt x="5813392" y="0"/>
                </a:cubicBezTo>
                <a:cubicBezTo>
                  <a:pt x="5900595" y="-3067"/>
                  <a:pt x="6093829" y="39576"/>
                  <a:pt x="6285371" y="0"/>
                </a:cubicBezTo>
                <a:cubicBezTo>
                  <a:pt x="6476913" y="-39576"/>
                  <a:pt x="6813840" y="75086"/>
                  <a:pt x="6964559" y="0"/>
                </a:cubicBezTo>
                <a:cubicBezTo>
                  <a:pt x="7115278" y="-75086"/>
                  <a:pt x="7098807" y="16770"/>
                  <a:pt x="7229327" y="0"/>
                </a:cubicBezTo>
                <a:cubicBezTo>
                  <a:pt x="7359847" y="-16770"/>
                  <a:pt x="7831438" y="19323"/>
                  <a:pt x="8012121" y="0"/>
                </a:cubicBezTo>
                <a:cubicBezTo>
                  <a:pt x="8192804" y="-19323"/>
                  <a:pt x="8337296" y="61977"/>
                  <a:pt x="8587704" y="0"/>
                </a:cubicBezTo>
                <a:cubicBezTo>
                  <a:pt x="8838112" y="-61977"/>
                  <a:pt x="8935795" y="13612"/>
                  <a:pt x="9163288" y="0"/>
                </a:cubicBezTo>
                <a:cubicBezTo>
                  <a:pt x="9390781" y="-13612"/>
                  <a:pt x="9347962" y="44084"/>
                  <a:pt x="9531661" y="0"/>
                </a:cubicBezTo>
                <a:cubicBezTo>
                  <a:pt x="9715360" y="-44084"/>
                  <a:pt x="9683928" y="20639"/>
                  <a:pt x="9796429" y="0"/>
                </a:cubicBezTo>
                <a:cubicBezTo>
                  <a:pt x="9908930" y="-20639"/>
                  <a:pt x="10117585" y="22456"/>
                  <a:pt x="10360501" y="0"/>
                </a:cubicBezTo>
                <a:cubicBezTo>
                  <a:pt x="10390403" y="142794"/>
                  <a:pt x="10332774" y="303363"/>
                  <a:pt x="10360501" y="407988"/>
                </a:cubicBezTo>
                <a:cubicBezTo>
                  <a:pt x="10388228" y="512613"/>
                  <a:pt x="10335370" y="625343"/>
                  <a:pt x="10360501" y="791496"/>
                </a:cubicBezTo>
                <a:cubicBezTo>
                  <a:pt x="10385632" y="957649"/>
                  <a:pt x="10329628" y="1085999"/>
                  <a:pt x="10360501" y="1223963"/>
                </a:cubicBezTo>
                <a:cubicBezTo>
                  <a:pt x="10274925" y="1251198"/>
                  <a:pt x="10151890" y="1195034"/>
                  <a:pt x="9992128" y="1223963"/>
                </a:cubicBezTo>
                <a:cubicBezTo>
                  <a:pt x="9832366" y="1252892"/>
                  <a:pt x="9561763" y="1177705"/>
                  <a:pt x="9416544" y="1223963"/>
                </a:cubicBezTo>
                <a:cubicBezTo>
                  <a:pt x="9271325" y="1270221"/>
                  <a:pt x="9098188" y="1222494"/>
                  <a:pt x="8840961" y="1223963"/>
                </a:cubicBezTo>
                <a:cubicBezTo>
                  <a:pt x="8583734" y="1225432"/>
                  <a:pt x="8275888" y="1182890"/>
                  <a:pt x="8058167" y="1223963"/>
                </a:cubicBezTo>
                <a:cubicBezTo>
                  <a:pt x="7840446" y="1265036"/>
                  <a:pt x="7786904" y="1200390"/>
                  <a:pt x="7586189" y="1223963"/>
                </a:cubicBezTo>
                <a:cubicBezTo>
                  <a:pt x="7385474" y="1247536"/>
                  <a:pt x="7389059" y="1215146"/>
                  <a:pt x="7321421" y="1223963"/>
                </a:cubicBezTo>
                <a:cubicBezTo>
                  <a:pt x="7253783" y="1232780"/>
                  <a:pt x="6921829" y="1186203"/>
                  <a:pt x="6745837" y="1223963"/>
                </a:cubicBezTo>
                <a:cubicBezTo>
                  <a:pt x="6569845" y="1261723"/>
                  <a:pt x="6236524" y="1133367"/>
                  <a:pt x="5963044" y="1223963"/>
                </a:cubicBezTo>
                <a:cubicBezTo>
                  <a:pt x="5689564" y="1314559"/>
                  <a:pt x="5690273" y="1210777"/>
                  <a:pt x="5594671" y="1223963"/>
                </a:cubicBezTo>
                <a:cubicBezTo>
                  <a:pt x="5499069" y="1237149"/>
                  <a:pt x="5145862" y="1187944"/>
                  <a:pt x="5019087" y="1223963"/>
                </a:cubicBezTo>
                <a:cubicBezTo>
                  <a:pt x="4892312" y="1259982"/>
                  <a:pt x="4880684" y="1205594"/>
                  <a:pt x="4754319" y="1223963"/>
                </a:cubicBezTo>
                <a:cubicBezTo>
                  <a:pt x="4627954" y="1242332"/>
                  <a:pt x="4260785" y="1187261"/>
                  <a:pt x="4075130" y="1223963"/>
                </a:cubicBezTo>
                <a:cubicBezTo>
                  <a:pt x="3889475" y="1260665"/>
                  <a:pt x="3763951" y="1191021"/>
                  <a:pt x="3603152" y="1223963"/>
                </a:cubicBezTo>
                <a:cubicBezTo>
                  <a:pt x="3442353" y="1256905"/>
                  <a:pt x="3317501" y="1206187"/>
                  <a:pt x="3234779" y="1223963"/>
                </a:cubicBezTo>
                <a:cubicBezTo>
                  <a:pt x="3152057" y="1241739"/>
                  <a:pt x="2980562" y="1219858"/>
                  <a:pt x="2762800" y="1223963"/>
                </a:cubicBezTo>
                <a:cubicBezTo>
                  <a:pt x="2545038" y="1228068"/>
                  <a:pt x="2390433" y="1181108"/>
                  <a:pt x="2187217" y="1223963"/>
                </a:cubicBezTo>
                <a:cubicBezTo>
                  <a:pt x="1984001" y="1266818"/>
                  <a:pt x="1977668" y="1221875"/>
                  <a:pt x="1818844" y="1223963"/>
                </a:cubicBezTo>
                <a:cubicBezTo>
                  <a:pt x="1660020" y="1226051"/>
                  <a:pt x="1464259" y="1163792"/>
                  <a:pt x="1139655" y="1223963"/>
                </a:cubicBezTo>
                <a:cubicBezTo>
                  <a:pt x="815051" y="1284134"/>
                  <a:pt x="786846" y="1187582"/>
                  <a:pt x="667677" y="1223963"/>
                </a:cubicBezTo>
                <a:cubicBezTo>
                  <a:pt x="548508" y="1260344"/>
                  <a:pt x="188261" y="1186568"/>
                  <a:pt x="0" y="1223963"/>
                </a:cubicBezTo>
                <a:cubicBezTo>
                  <a:pt x="-9330" y="1076282"/>
                  <a:pt x="45694" y="961045"/>
                  <a:pt x="0" y="840455"/>
                </a:cubicBezTo>
                <a:cubicBezTo>
                  <a:pt x="-45694" y="719865"/>
                  <a:pt x="38663" y="517802"/>
                  <a:pt x="0" y="407988"/>
                </a:cubicBezTo>
                <a:cubicBezTo>
                  <a:pt x="-38663" y="298174"/>
                  <a:pt x="39475" y="171831"/>
                  <a:pt x="0" y="0"/>
                </a:cubicBezTo>
                <a:close/>
              </a:path>
              <a:path w="10360501" h="1223963" stroke="0" extrusionOk="0">
                <a:moveTo>
                  <a:pt x="0" y="0"/>
                </a:moveTo>
                <a:cubicBezTo>
                  <a:pt x="105731" y="-23479"/>
                  <a:pt x="281410" y="3490"/>
                  <a:pt x="471978" y="0"/>
                </a:cubicBezTo>
                <a:cubicBezTo>
                  <a:pt x="662546" y="-3490"/>
                  <a:pt x="610511" y="18593"/>
                  <a:pt x="736747" y="0"/>
                </a:cubicBezTo>
                <a:cubicBezTo>
                  <a:pt x="862983" y="-18593"/>
                  <a:pt x="1029461" y="7103"/>
                  <a:pt x="1105120" y="0"/>
                </a:cubicBezTo>
                <a:cubicBezTo>
                  <a:pt x="1180779" y="-7103"/>
                  <a:pt x="1460660" y="28956"/>
                  <a:pt x="1577098" y="0"/>
                </a:cubicBezTo>
                <a:cubicBezTo>
                  <a:pt x="1693536" y="-28956"/>
                  <a:pt x="1957913" y="58713"/>
                  <a:pt x="2152682" y="0"/>
                </a:cubicBezTo>
                <a:cubicBezTo>
                  <a:pt x="2347451" y="-58713"/>
                  <a:pt x="2675155" y="47804"/>
                  <a:pt x="2831870" y="0"/>
                </a:cubicBezTo>
                <a:cubicBezTo>
                  <a:pt x="2988585" y="-47804"/>
                  <a:pt x="3333542" y="70720"/>
                  <a:pt x="3511059" y="0"/>
                </a:cubicBezTo>
                <a:cubicBezTo>
                  <a:pt x="3688576" y="-70720"/>
                  <a:pt x="3676168" y="2420"/>
                  <a:pt x="3775827" y="0"/>
                </a:cubicBezTo>
                <a:cubicBezTo>
                  <a:pt x="3875486" y="-2420"/>
                  <a:pt x="4327069" y="12838"/>
                  <a:pt x="4558620" y="0"/>
                </a:cubicBezTo>
                <a:cubicBezTo>
                  <a:pt x="4790171" y="-12838"/>
                  <a:pt x="4808963" y="14770"/>
                  <a:pt x="4926994" y="0"/>
                </a:cubicBezTo>
                <a:cubicBezTo>
                  <a:pt x="5045025" y="-14770"/>
                  <a:pt x="5139978" y="13844"/>
                  <a:pt x="5295367" y="0"/>
                </a:cubicBezTo>
                <a:cubicBezTo>
                  <a:pt x="5450756" y="-13844"/>
                  <a:pt x="5599933" y="9907"/>
                  <a:pt x="5767346" y="0"/>
                </a:cubicBezTo>
                <a:cubicBezTo>
                  <a:pt x="5934759" y="-9907"/>
                  <a:pt x="6179772" y="78787"/>
                  <a:pt x="6446534" y="0"/>
                </a:cubicBezTo>
                <a:cubicBezTo>
                  <a:pt x="6713296" y="-78787"/>
                  <a:pt x="6638688" y="29515"/>
                  <a:pt x="6814907" y="0"/>
                </a:cubicBezTo>
                <a:cubicBezTo>
                  <a:pt x="6991126" y="-29515"/>
                  <a:pt x="7237631" y="6775"/>
                  <a:pt x="7597701" y="0"/>
                </a:cubicBezTo>
                <a:cubicBezTo>
                  <a:pt x="7957771" y="-6775"/>
                  <a:pt x="8083996" y="13258"/>
                  <a:pt x="8380494" y="0"/>
                </a:cubicBezTo>
                <a:cubicBezTo>
                  <a:pt x="8676992" y="-13258"/>
                  <a:pt x="8785853" y="58061"/>
                  <a:pt x="9059683" y="0"/>
                </a:cubicBezTo>
                <a:cubicBezTo>
                  <a:pt x="9333513" y="-58061"/>
                  <a:pt x="9266915" y="4087"/>
                  <a:pt x="9428056" y="0"/>
                </a:cubicBezTo>
                <a:cubicBezTo>
                  <a:pt x="9589197" y="-4087"/>
                  <a:pt x="9998625" y="13094"/>
                  <a:pt x="10360501" y="0"/>
                </a:cubicBezTo>
                <a:cubicBezTo>
                  <a:pt x="10383287" y="136894"/>
                  <a:pt x="10329221" y="299758"/>
                  <a:pt x="10360501" y="383508"/>
                </a:cubicBezTo>
                <a:cubicBezTo>
                  <a:pt x="10391781" y="467258"/>
                  <a:pt x="10343413" y="702357"/>
                  <a:pt x="10360501" y="803736"/>
                </a:cubicBezTo>
                <a:cubicBezTo>
                  <a:pt x="10377589" y="905115"/>
                  <a:pt x="10343758" y="1125713"/>
                  <a:pt x="10360501" y="1223963"/>
                </a:cubicBezTo>
                <a:cubicBezTo>
                  <a:pt x="10233974" y="1253363"/>
                  <a:pt x="10153986" y="1209934"/>
                  <a:pt x="9992128" y="1223963"/>
                </a:cubicBezTo>
                <a:cubicBezTo>
                  <a:pt x="9830270" y="1237992"/>
                  <a:pt x="9616397" y="1217053"/>
                  <a:pt x="9416544" y="1223963"/>
                </a:cubicBezTo>
                <a:cubicBezTo>
                  <a:pt x="9216691" y="1230873"/>
                  <a:pt x="8997322" y="1137032"/>
                  <a:pt x="8633751" y="1223963"/>
                </a:cubicBezTo>
                <a:cubicBezTo>
                  <a:pt x="8270180" y="1310894"/>
                  <a:pt x="8056889" y="1164383"/>
                  <a:pt x="7850957" y="1223963"/>
                </a:cubicBezTo>
                <a:cubicBezTo>
                  <a:pt x="7645025" y="1283543"/>
                  <a:pt x="7428067" y="1143299"/>
                  <a:pt x="7171769" y="1223963"/>
                </a:cubicBezTo>
                <a:cubicBezTo>
                  <a:pt x="6915471" y="1304627"/>
                  <a:pt x="6926344" y="1218343"/>
                  <a:pt x="6699791" y="1223963"/>
                </a:cubicBezTo>
                <a:cubicBezTo>
                  <a:pt x="6473238" y="1229583"/>
                  <a:pt x="6455101" y="1185210"/>
                  <a:pt x="6227812" y="1223963"/>
                </a:cubicBezTo>
                <a:cubicBezTo>
                  <a:pt x="6000523" y="1262716"/>
                  <a:pt x="5882953" y="1147621"/>
                  <a:pt x="5548624" y="1223963"/>
                </a:cubicBezTo>
                <a:cubicBezTo>
                  <a:pt x="5214295" y="1300305"/>
                  <a:pt x="5166135" y="1172152"/>
                  <a:pt x="4973040" y="1223963"/>
                </a:cubicBezTo>
                <a:cubicBezTo>
                  <a:pt x="4779945" y="1275774"/>
                  <a:pt x="4681481" y="1183257"/>
                  <a:pt x="4397457" y="1223963"/>
                </a:cubicBezTo>
                <a:cubicBezTo>
                  <a:pt x="4113433" y="1264669"/>
                  <a:pt x="4058943" y="1192807"/>
                  <a:pt x="3821874" y="1223963"/>
                </a:cubicBezTo>
                <a:cubicBezTo>
                  <a:pt x="3584805" y="1255119"/>
                  <a:pt x="3617500" y="1207231"/>
                  <a:pt x="3453500" y="1223963"/>
                </a:cubicBezTo>
                <a:cubicBezTo>
                  <a:pt x="3289500" y="1240695"/>
                  <a:pt x="3033750" y="1179647"/>
                  <a:pt x="2877917" y="1223963"/>
                </a:cubicBezTo>
                <a:cubicBezTo>
                  <a:pt x="2722084" y="1268279"/>
                  <a:pt x="2572755" y="1223901"/>
                  <a:pt x="2405939" y="1223963"/>
                </a:cubicBezTo>
                <a:cubicBezTo>
                  <a:pt x="2239123" y="1224025"/>
                  <a:pt x="2174255" y="1216971"/>
                  <a:pt x="2037565" y="1223963"/>
                </a:cubicBezTo>
                <a:cubicBezTo>
                  <a:pt x="1900875" y="1230955"/>
                  <a:pt x="1706913" y="1217568"/>
                  <a:pt x="1565587" y="1223963"/>
                </a:cubicBezTo>
                <a:cubicBezTo>
                  <a:pt x="1424261" y="1230358"/>
                  <a:pt x="1243976" y="1214620"/>
                  <a:pt x="1093608" y="1223963"/>
                </a:cubicBezTo>
                <a:cubicBezTo>
                  <a:pt x="943240" y="1233306"/>
                  <a:pt x="820554" y="1212682"/>
                  <a:pt x="621630" y="1223963"/>
                </a:cubicBezTo>
                <a:cubicBezTo>
                  <a:pt x="422706" y="1235244"/>
                  <a:pt x="163748" y="1172690"/>
                  <a:pt x="0" y="1223963"/>
                </a:cubicBezTo>
                <a:cubicBezTo>
                  <a:pt x="-24948" y="1022247"/>
                  <a:pt x="30614" y="955519"/>
                  <a:pt x="0" y="815975"/>
                </a:cubicBezTo>
                <a:cubicBezTo>
                  <a:pt x="-30614" y="676431"/>
                  <a:pt x="43160" y="603953"/>
                  <a:pt x="0" y="444707"/>
                </a:cubicBezTo>
                <a:cubicBezTo>
                  <a:pt x="-43160" y="285461"/>
                  <a:pt x="22179" y="120258"/>
                  <a:pt x="0" y="0"/>
                </a:cubicBezTo>
                <a:close/>
              </a:path>
            </a:pathLst>
          </a:custGeom>
          <a:ln>
            <a:solidFill>
              <a:schemeClr val="accent1">
                <a:lumMod val="50000"/>
              </a:schemeClr>
            </a:solidFill>
            <a:extLst>
              <a:ext uri="{C807C97D-BFC1-408E-A445-0C87EB9F89A2}">
                <ask:lineSketchStyleProps xmlns:ask="http://schemas.microsoft.com/office/drawing/2018/sketchyshapes" sd="3464327484">
                  <ask:type>
                    <ask:lineSketchScribble/>
                  </ask:type>
                </ask:lineSketchStyleProps>
              </a:ext>
            </a:extLst>
          </a:ln>
        </p:spPr>
        <p:txBody>
          <a:bodyPr>
            <a:normAutofit/>
          </a:bodyPr>
          <a:lstStyle/>
          <a:p>
            <a:pPr marL="0" marR="0">
              <a:lnSpc>
                <a:spcPct val="107000"/>
              </a:lnSpc>
              <a:spcBef>
                <a:spcPts val="0"/>
              </a:spcBef>
              <a:spcAft>
                <a:spcPts val="800"/>
              </a:spcAft>
            </a:pPr>
            <a:endParaRPr lang="en-US" sz="36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DB982F6-8381-9C98-1F80-6A175D39C7C7}"/>
              </a:ext>
            </a:extLst>
          </p:cNvPr>
          <p:cNvSpPr>
            <a:spLocks noGrp="1"/>
          </p:cNvSpPr>
          <p:nvPr>
            <p:ph idx="1"/>
          </p:nvPr>
        </p:nvSpPr>
        <p:spPr>
          <a:custGeom>
            <a:avLst/>
            <a:gdLst>
              <a:gd name="connsiteX0" fmla="*/ 0 w 10360501"/>
              <a:gd name="connsiteY0" fmla="*/ 0 h 4462272"/>
              <a:gd name="connsiteX1" fmla="*/ 368373 w 10360501"/>
              <a:gd name="connsiteY1" fmla="*/ 0 h 4462272"/>
              <a:gd name="connsiteX2" fmla="*/ 736747 w 10360501"/>
              <a:gd name="connsiteY2" fmla="*/ 0 h 4462272"/>
              <a:gd name="connsiteX3" fmla="*/ 1001515 w 10360501"/>
              <a:gd name="connsiteY3" fmla="*/ 0 h 4462272"/>
              <a:gd name="connsiteX4" fmla="*/ 1680703 w 10360501"/>
              <a:gd name="connsiteY4" fmla="*/ 0 h 4462272"/>
              <a:gd name="connsiteX5" fmla="*/ 2359892 w 10360501"/>
              <a:gd name="connsiteY5" fmla="*/ 0 h 4462272"/>
              <a:gd name="connsiteX6" fmla="*/ 2624660 w 10360501"/>
              <a:gd name="connsiteY6" fmla="*/ 0 h 4462272"/>
              <a:gd name="connsiteX7" fmla="*/ 3096639 w 10360501"/>
              <a:gd name="connsiteY7" fmla="*/ 0 h 4462272"/>
              <a:gd name="connsiteX8" fmla="*/ 3879432 w 10360501"/>
              <a:gd name="connsiteY8" fmla="*/ 0 h 4462272"/>
              <a:gd name="connsiteX9" fmla="*/ 4558620 w 10360501"/>
              <a:gd name="connsiteY9" fmla="*/ 0 h 4462272"/>
              <a:gd name="connsiteX10" fmla="*/ 4823389 w 10360501"/>
              <a:gd name="connsiteY10" fmla="*/ 0 h 4462272"/>
              <a:gd name="connsiteX11" fmla="*/ 5606182 w 10360501"/>
              <a:gd name="connsiteY11" fmla="*/ 0 h 4462272"/>
              <a:gd name="connsiteX12" fmla="*/ 6285371 w 10360501"/>
              <a:gd name="connsiteY12" fmla="*/ 0 h 4462272"/>
              <a:gd name="connsiteX13" fmla="*/ 6653744 w 10360501"/>
              <a:gd name="connsiteY13" fmla="*/ 0 h 4462272"/>
              <a:gd name="connsiteX14" fmla="*/ 7436537 w 10360501"/>
              <a:gd name="connsiteY14" fmla="*/ 0 h 4462272"/>
              <a:gd name="connsiteX15" fmla="*/ 8012121 w 10360501"/>
              <a:gd name="connsiteY15" fmla="*/ 0 h 4462272"/>
              <a:gd name="connsiteX16" fmla="*/ 8484099 w 10360501"/>
              <a:gd name="connsiteY16" fmla="*/ 0 h 4462272"/>
              <a:gd name="connsiteX17" fmla="*/ 9163288 w 10360501"/>
              <a:gd name="connsiteY17" fmla="*/ 0 h 4462272"/>
              <a:gd name="connsiteX18" fmla="*/ 9738871 w 10360501"/>
              <a:gd name="connsiteY18" fmla="*/ 0 h 4462272"/>
              <a:gd name="connsiteX19" fmla="*/ 10360501 w 10360501"/>
              <a:gd name="connsiteY19" fmla="*/ 0 h 4462272"/>
              <a:gd name="connsiteX20" fmla="*/ 10360501 w 10360501"/>
              <a:gd name="connsiteY20" fmla="*/ 647029 h 4462272"/>
              <a:gd name="connsiteX21" fmla="*/ 10360501 w 10360501"/>
              <a:gd name="connsiteY21" fmla="*/ 1070945 h 4462272"/>
              <a:gd name="connsiteX22" fmla="*/ 10360501 w 10360501"/>
              <a:gd name="connsiteY22" fmla="*/ 1494861 h 4462272"/>
              <a:gd name="connsiteX23" fmla="*/ 10360501 w 10360501"/>
              <a:gd name="connsiteY23" fmla="*/ 2052645 h 4462272"/>
              <a:gd name="connsiteX24" fmla="*/ 10360501 w 10360501"/>
              <a:gd name="connsiteY24" fmla="*/ 2565806 h 4462272"/>
              <a:gd name="connsiteX25" fmla="*/ 10360501 w 10360501"/>
              <a:gd name="connsiteY25" fmla="*/ 3212836 h 4462272"/>
              <a:gd name="connsiteX26" fmla="*/ 10360501 w 10360501"/>
              <a:gd name="connsiteY26" fmla="*/ 3770620 h 4462272"/>
              <a:gd name="connsiteX27" fmla="*/ 10360501 w 10360501"/>
              <a:gd name="connsiteY27" fmla="*/ 4462272 h 4462272"/>
              <a:gd name="connsiteX28" fmla="*/ 10095733 w 10360501"/>
              <a:gd name="connsiteY28" fmla="*/ 4462272 h 4462272"/>
              <a:gd name="connsiteX29" fmla="*/ 9623754 w 10360501"/>
              <a:gd name="connsiteY29" fmla="*/ 4462272 h 4462272"/>
              <a:gd name="connsiteX30" fmla="*/ 9048171 w 10360501"/>
              <a:gd name="connsiteY30" fmla="*/ 4462272 h 4462272"/>
              <a:gd name="connsiteX31" fmla="*/ 8368982 w 10360501"/>
              <a:gd name="connsiteY31" fmla="*/ 4462272 h 4462272"/>
              <a:gd name="connsiteX32" fmla="*/ 7586189 w 10360501"/>
              <a:gd name="connsiteY32" fmla="*/ 4462272 h 4462272"/>
              <a:gd name="connsiteX33" fmla="*/ 6907001 w 10360501"/>
              <a:gd name="connsiteY33" fmla="*/ 4462272 h 4462272"/>
              <a:gd name="connsiteX34" fmla="*/ 6227812 w 10360501"/>
              <a:gd name="connsiteY34" fmla="*/ 4462272 h 4462272"/>
              <a:gd name="connsiteX35" fmla="*/ 5445019 w 10360501"/>
              <a:gd name="connsiteY35" fmla="*/ 4462272 h 4462272"/>
              <a:gd name="connsiteX36" fmla="*/ 5180251 w 10360501"/>
              <a:gd name="connsiteY36" fmla="*/ 4462272 h 4462272"/>
              <a:gd name="connsiteX37" fmla="*/ 4811877 w 10360501"/>
              <a:gd name="connsiteY37" fmla="*/ 4462272 h 4462272"/>
              <a:gd name="connsiteX38" fmla="*/ 4339899 w 10360501"/>
              <a:gd name="connsiteY38" fmla="*/ 4462272 h 4462272"/>
              <a:gd name="connsiteX39" fmla="*/ 3867920 w 10360501"/>
              <a:gd name="connsiteY39" fmla="*/ 4462272 h 4462272"/>
              <a:gd name="connsiteX40" fmla="*/ 3292337 w 10360501"/>
              <a:gd name="connsiteY40" fmla="*/ 4462272 h 4462272"/>
              <a:gd name="connsiteX41" fmla="*/ 2716754 w 10360501"/>
              <a:gd name="connsiteY41" fmla="*/ 4462272 h 4462272"/>
              <a:gd name="connsiteX42" fmla="*/ 2037565 w 10360501"/>
              <a:gd name="connsiteY42" fmla="*/ 4462272 h 4462272"/>
              <a:gd name="connsiteX43" fmla="*/ 1565587 w 10360501"/>
              <a:gd name="connsiteY43" fmla="*/ 4462272 h 4462272"/>
              <a:gd name="connsiteX44" fmla="*/ 990003 w 10360501"/>
              <a:gd name="connsiteY44" fmla="*/ 4462272 h 4462272"/>
              <a:gd name="connsiteX45" fmla="*/ 0 w 10360501"/>
              <a:gd name="connsiteY45" fmla="*/ 4462272 h 4462272"/>
              <a:gd name="connsiteX46" fmla="*/ 0 w 10360501"/>
              <a:gd name="connsiteY46" fmla="*/ 3949111 h 4462272"/>
              <a:gd name="connsiteX47" fmla="*/ 0 w 10360501"/>
              <a:gd name="connsiteY47" fmla="*/ 3435949 h 4462272"/>
              <a:gd name="connsiteX48" fmla="*/ 0 w 10360501"/>
              <a:gd name="connsiteY48" fmla="*/ 2788920 h 4462272"/>
              <a:gd name="connsiteX49" fmla="*/ 0 w 10360501"/>
              <a:gd name="connsiteY49" fmla="*/ 2320381 h 4462272"/>
              <a:gd name="connsiteX50" fmla="*/ 0 w 10360501"/>
              <a:gd name="connsiteY50" fmla="*/ 1673352 h 4462272"/>
              <a:gd name="connsiteX51" fmla="*/ 0 w 10360501"/>
              <a:gd name="connsiteY51" fmla="*/ 1115568 h 4462272"/>
              <a:gd name="connsiteX52" fmla="*/ 0 w 10360501"/>
              <a:gd name="connsiteY52" fmla="*/ 513161 h 4462272"/>
              <a:gd name="connsiteX53" fmla="*/ 0 w 10360501"/>
              <a:gd name="connsiteY53" fmla="*/ 0 h 4462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0360501" h="4462272" fill="none" extrusionOk="0">
                <a:moveTo>
                  <a:pt x="0" y="0"/>
                </a:moveTo>
                <a:cubicBezTo>
                  <a:pt x="80611" y="-9714"/>
                  <a:pt x="278963" y="3253"/>
                  <a:pt x="368373" y="0"/>
                </a:cubicBezTo>
                <a:cubicBezTo>
                  <a:pt x="457783" y="-3253"/>
                  <a:pt x="582697" y="8535"/>
                  <a:pt x="736747" y="0"/>
                </a:cubicBezTo>
                <a:cubicBezTo>
                  <a:pt x="890797" y="-8535"/>
                  <a:pt x="917360" y="11505"/>
                  <a:pt x="1001515" y="0"/>
                </a:cubicBezTo>
                <a:cubicBezTo>
                  <a:pt x="1085670" y="-11505"/>
                  <a:pt x="1427198" y="32776"/>
                  <a:pt x="1680703" y="0"/>
                </a:cubicBezTo>
                <a:cubicBezTo>
                  <a:pt x="1934208" y="-32776"/>
                  <a:pt x="2176734" y="41174"/>
                  <a:pt x="2359892" y="0"/>
                </a:cubicBezTo>
                <a:cubicBezTo>
                  <a:pt x="2543050" y="-41174"/>
                  <a:pt x="2552505" y="30626"/>
                  <a:pt x="2624660" y="0"/>
                </a:cubicBezTo>
                <a:cubicBezTo>
                  <a:pt x="2696815" y="-30626"/>
                  <a:pt x="2955704" y="2263"/>
                  <a:pt x="3096639" y="0"/>
                </a:cubicBezTo>
                <a:cubicBezTo>
                  <a:pt x="3237574" y="-2263"/>
                  <a:pt x="3707883" y="18669"/>
                  <a:pt x="3879432" y="0"/>
                </a:cubicBezTo>
                <a:cubicBezTo>
                  <a:pt x="4050981" y="-18669"/>
                  <a:pt x="4407638" y="48207"/>
                  <a:pt x="4558620" y="0"/>
                </a:cubicBezTo>
                <a:cubicBezTo>
                  <a:pt x="4709602" y="-48207"/>
                  <a:pt x="4725236" y="20589"/>
                  <a:pt x="4823389" y="0"/>
                </a:cubicBezTo>
                <a:cubicBezTo>
                  <a:pt x="4921542" y="-20589"/>
                  <a:pt x="5221291" y="15718"/>
                  <a:pt x="5606182" y="0"/>
                </a:cubicBezTo>
                <a:cubicBezTo>
                  <a:pt x="5991073" y="-15718"/>
                  <a:pt x="6039738" y="46884"/>
                  <a:pt x="6285371" y="0"/>
                </a:cubicBezTo>
                <a:cubicBezTo>
                  <a:pt x="6531004" y="-46884"/>
                  <a:pt x="6501345" y="17216"/>
                  <a:pt x="6653744" y="0"/>
                </a:cubicBezTo>
                <a:cubicBezTo>
                  <a:pt x="6806143" y="-17216"/>
                  <a:pt x="7089924" y="50420"/>
                  <a:pt x="7436537" y="0"/>
                </a:cubicBezTo>
                <a:cubicBezTo>
                  <a:pt x="7783150" y="-50420"/>
                  <a:pt x="7857992" y="34484"/>
                  <a:pt x="8012121" y="0"/>
                </a:cubicBezTo>
                <a:cubicBezTo>
                  <a:pt x="8166250" y="-34484"/>
                  <a:pt x="8364193" y="13403"/>
                  <a:pt x="8484099" y="0"/>
                </a:cubicBezTo>
                <a:cubicBezTo>
                  <a:pt x="8604005" y="-13403"/>
                  <a:pt x="8927782" y="72099"/>
                  <a:pt x="9163288" y="0"/>
                </a:cubicBezTo>
                <a:cubicBezTo>
                  <a:pt x="9398794" y="-72099"/>
                  <a:pt x="9539200" y="2518"/>
                  <a:pt x="9738871" y="0"/>
                </a:cubicBezTo>
                <a:cubicBezTo>
                  <a:pt x="9938542" y="-2518"/>
                  <a:pt x="10215839" y="41557"/>
                  <a:pt x="10360501" y="0"/>
                </a:cubicBezTo>
                <a:cubicBezTo>
                  <a:pt x="10404356" y="148254"/>
                  <a:pt x="10333227" y="465925"/>
                  <a:pt x="10360501" y="647029"/>
                </a:cubicBezTo>
                <a:cubicBezTo>
                  <a:pt x="10387775" y="828133"/>
                  <a:pt x="10337352" y="908242"/>
                  <a:pt x="10360501" y="1070945"/>
                </a:cubicBezTo>
                <a:cubicBezTo>
                  <a:pt x="10383650" y="1233648"/>
                  <a:pt x="10333545" y="1364554"/>
                  <a:pt x="10360501" y="1494861"/>
                </a:cubicBezTo>
                <a:cubicBezTo>
                  <a:pt x="10387457" y="1625168"/>
                  <a:pt x="10302120" y="1847856"/>
                  <a:pt x="10360501" y="2052645"/>
                </a:cubicBezTo>
                <a:cubicBezTo>
                  <a:pt x="10418882" y="2257434"/>
                  <a:pt x="10302582" y="2399883"/>
                  <a:pt x="10360501" y="2565806"/>
                </a:cubicBezTo>
                <a:cubicBezTo>
                  <a:pt x="10418420" y="2731729"/>
                  <a:pt x="10287478" y="2983470"/>
                  <a:pt x="10360501" y="3212836"/>
                </a:cubicBezTo>
                <a:cubicBezTo>
                  <a:pt x="10433524" y="3442202"/>
                  <a:pt x="10309464" y="3506128"/>
                  <a:pt x="10360501" y="3770620"/>
                </a:cubicBezTo>
                <a:cubicBezTo>
                  <a:pt x="10411538" y="4035112"/>
                  <a:pt x="10318773" y="4302695"/>
                  <a:pt x="10360501" y="4462272"/>
                </a:cubicBezTo>
                <a:cubicBezTo>
                  <a:pt x="10245809" y="4484887"/>
                  <a:pt x="10172111" y="4431067"/>
                  <a:pt x="10095733" y="4462272"/>
                </a:cubicBezTo>
                <a:cubicBezTo>
                  <a:pt x="10019355" y="4493477"/>
                  <a:pt x="9786168" y="4459160"/>
                  <a:pt x="9623754" y="4462272"/>
                </a:cubicBezTo>
                <a:cubicBezTo>
                  <a:pt x="9461340" y="4465384"/>
                  <a:pt x="9256161" y="4401507"/>
                  <a:pt x="9048171" y="4462272"/>
                </a:cubicBezTo>
                <a:cubicBezTo>
                  <a:pt x="8840181" y="4523037"/>
                  <a:pt x="8587833" y="4452347"/>
                  <a:pt x="8368982" y="4462272"/>
                </a:cubicBezTo>
                <a:cubicBezTo>
                  <a:pt x="8150131" y="4472197"/>
                  <a:pt x="7856265" y="4372434"/>
                  <a:pt x="7586189" y="4462272"/>
                </a:cubicBezTo>
                <a:cubicBezTo>
                  <a:pt x="7316113" y="4552110"/>
                  <a:pt x="7078570" y="4413146"/>
                  <a:pt x="6907001" y="4462272"/>
                </a:cubicBezTo>
                <a:cubicBezTo>
                  <a:pt x="6735432" y="4511398"/>
                  <a:pt x="6475092" y="4426322"/>
                  <a:pt x="6227812" y="4462272"/>
                </a:cubicBezTo>
                <a:cubicBezTo>
                  <a:pt x="5980532" y="4498222"/>
                  <a:pt x="5614438" y="4451497"/>
                  <a:pt x="5445019" y="4462272"/>
                </a:cubicBezTo>
                <a:cubicBezTo>
                  <a:pt x="5275600" y="4473047"/>
                  <a:pt x="5281452" y="4452020"/>
                  <a:pt x="5180251" y="4462272"/>
                </a:cubicBezTo>
                <a:cubicBezTo>
                  <a:pt x="5079050" y="4472524"/>
                  <a:pt x="4905303" y="4455766"/>
                  <a:pt x="4811877" y="4462272"/>
                </a:cubicBezTo>
                <a:cubicBezTo>
                  <a:pt x="4718451" y="4468778"/>
                  <a:pt x="4509413" y="4410636"/>
                  <a:pt x="4339899" y="4462272"/>
                </a:cubicBezTo>
                <a:cubicBezTo>
                  <a:pt x="4170385" y="4513908"/>
                  <a:pt x="4016653" y="4450886"/>
                  <a:pt x="3867920" y="4462272"/>
                </a:cubicBezTo>
                <a:cubicBezTo>
                  <a:pt x="3719187" y="4473658"/>
                  <a:pt x="3454373" y="4400486"/>
                  <a:pt x="3292337" y="4462272"/>
                </a:cubicBezTo>
                <a:cubicBezTo>
                  <a:pt x="3130301" y="4524058"/>
                  <a:pt x="2913594" y="4428228"/>
                  <a:pt x="2716754" y="4462272"/>
                </a:cubicBezTo>
                <a:cubicBezTo>
                  <a:pt x="2519914" y="4496316"/>
                  <a:pt x="2233684" y="4419216"/>
                  <a:pt x="2037565" y="4462272"/>
                </a:cubicBezTo>
                <a:cubicBezTo>
                  <a:pt x="1841446" y="4505328"/>
                  <a:pt x="1725178" y="4423576"/>
                  <a:pt x="1565587" y="4462272"/>
                </a:cubicBezTo>
                <a:cubicBezTo>
                  <a:pt x="1405996" y="4500968"/>
                  <a:pt x="1217880" y="4428351"/>
                  <a:pt x="990003" y="4462272"/>
                </a:cubicBezTo>
                <a:cubicBezTo>
                  <a:pt x="762126" y="4496193"/>
                  <a:pt x="453491" y="4392104"/>
                  <a:pt x="0" y="4462272"/>
                </a:cubicBezTo>
                <a:cubicBezTo>
                  <a:pt x="-28502" y="4349631"/>
                  <a:pt x="44553" y="4177505"/>
                  <a:pt x="0" y="3949111"/>
                </a:cubicBezTo>
                <a:cubicBezTo>
                  <a:pt x="-44553" y="3720717"/>
                  <a:pt x="42148" y="3601413"/>
                  <a:pt x="0" y="3435949"/>
                </a:cubicBezTo>
                <a:cubicBezTo>
                  <a:pt x="-42148" y="3270485"/>
                  <a:pt x="39630" y="2949795"/>
                  <a:pt x="0" y="2788920"/>
                </a:cubicBezTo>
                <a:cubicBezTo>
                  <a:pt x="-39630" y="2628045"/>
                  <a:pt x="34051" y="2485119"/>
                  <a:pt x="0" y="2320381"/>
                </a:cubicBezTo>
                <a:cubicBezTo>
                  <a:pt x="-34051" y="2155643"/>
                  <a:pt x="23117" y="1938282"/>
                  <a:pt x="0" y="1673352"/>
                </a:cubicBezTo>
                <a:cubicBezTo>
                  <a:pt x="-23117" y="1408422"/>
                  <a:pt x="2087" y="1241514"/>
                  <a:pt x="0" y="1115568"/>
                </a:cubicBezTo>
                <a:cubicBezTo>
                  <a:pt x="-2087" y="989622"/>
                  <a:pt x="58428" y="790414"/>
                  <a:pt x="0" y="513161"/>
                </a:cubicBezTo>
                <a:cubicBezTo>
                  <a:pt x="-58428" y="235908"/>
                  <a:pt x="53321" y="152079"/>
                  <a:pt x="0" y="0"/>
                </a:cubicBezTo>
                <a:close/>
              </a:path>
              <a:path w="10360501" h="4462272" stroke="0" extrusionOk="0">
                <a:moveTo>
                  <a:pt x="0" y="0"/>
                </a:moveTo>
                <a:cubicBezTo>
                  <a:pt x="145373" y="-42163"/>
                  <a:pt x="489947" y="76427"/>
                  <a:pt x="679188" y="0"/>
                </a:cubicBezTo>
                <a:cubicBezTo>
                  <a:pt x="868429" y="-76427"/>
                  <a:pt x="1160045" y="78811"/>
                  <a:pt x="1461982" y="0"/>
                </a:cubicBezTo>
                <a:cubicBezTo>
                  <a:pt x="1763919" y="-78811"/>
                  <a:pt x="1650840" y="15132"/>
                  <a:pt x="1830355" y="0"/>
                </a:cubicBezTo>
                <a:cubicBezTo>
                  <a:pt x="2009870" y="-15132"/>
                  <a:pt x="2388095" y="44961"/>
                  <a:pt x="2613149" y="0"/>
                </a:cubicBezTo>
                <a:cubicBezTo>
                  <a:pt x="2838203" y="-44961"/>
                  <a:pt x="2931133" y="845"/>
                  <a:pt x="3085127" y="0"/>
                </a:cubicBezTo>
                <a:cubicBezTo>
                  <a:pt x="3239121" y="-845"/>
                  <a:pt x="3628048" y="28796"/>
                  <a:pt x="3764315" y="0"/>
                </a:cubicBezTo>
                <a:cubicBezTo>
                  <a:pt x="3900582" y="-28796"/>
                  <a:pt x="4123987" y="33867"/>
                  <a:pt x="4236294" y="0"/>
                </a:cubicBezTo>
                <a:cubicBezTo>
                  <a:pt x="4348601" y="-33867"/>
                  <a:pt x="4593837" y="34502"/>
                  <a:pt x="4708272" y="0"/>
                </a:cubicBezTo>
                <a:cubicBezTo>
                  <a:pt x="4822707" y="-34502"/>
                  <a:pt x="5000395" y="26862"/>
                  <a:pt x="5076645" y="0"/>
                </a:cubicBezTo>
                <a:cubicBezTo>
                  <a:pt x="5152895" y="-26862"/>
                  <a:pt x="5614302" y="59330"/>
                  <a:pt x="5859439" y="0"/>
                </a:cubicBezTo>
                <a:cubicBezTo>
                  <a:pt x="6104576" y="-59330"/>
                  <a:pt x="6023851" y="13445"/>
                  <a:pt x="6124207" y="0"/>
                </a:cubicBezTo>
                <a:cubicBezTo>
                  <a:pt x="6224563" y="-13445"/>
                  <a:pt x="6468464" y="5747"/>
                  <a:pt x="6596186" y="0"/>
                </a:cubicBezTo>
                <a:cubicBezTo>
                  <a:pt x="6723908" y="-5747"/>
                  <a:pt x="7024967" y="15303"/>
                  <a:pt x="7171769" y="0"/>
                </a:cubicBezTo>
                <a:cubicBezTo>
                  <a:pt x="7318571" y="-15303"/>
                  <a:pt x="7697382" y="88708"/>
                  <a:pt x="7954562" y="0"/>
                </a:cubicBezTo>
                <a:cubicBezTo>
                  <a:pt x="8211742" y="-88708"/>
                  <a:pt x="8482139" y="18860"/>
                  <a:pt x="8633751" y="0"/>
                </a:cubicBezTo>
                <a:cubicBezTo>
                  <a:pt x="8785363" y="-18860"/>
                  <a:pt x="9031863" y="50524"/>
                  <a:pt x="9312939" y="0"/>
                </a:cubicBezTo>
                <a:cubicBezTo>
                  <a:pt x="9594015" y="-50524"/>
                  <a:pt x="9521630" y="39517"/>
                  <a:pt x="9681313" y="0"/>
                </a:cubicBezTo>
                <a:cubicBezTo>
                  <a:pt x="9840996" y="-39517"/>
                  <a:pt x="10138778" y="48052"/>
                  <a:pt x="10360501" y="0"/>
                </a:cubicBezTo>
                <a:cubicBezTo>
                  <a:pt x="10390463" y="242014"/>
                  <a:pt x="10313341" y="361017"/>
                  <a:pt x="10360501" y="513161"/>
                </a:cubicBezTo>
                <a:cubicBezTo>
                  <a:pt x="10407661" y="665305"/>
                  <a:pt x="10342652" y="986680"/>
                  <a:pt x="10360501" y="1115568"/>
                </a:cubicBezTo>
                <a:cubicBezTo>
                  <a:pt x="10378350" y="1244456"/>
                  <a:pt x="10342406" y="1420048"/>
                  <a:pt x="10360501" y="1673352"/>
                </a:cubicBezTo>
                <a:cubicBezTo>
                  <a:pt x="10378596" y="1926656"/>
                  <a:pt x="10321814" y="1925007"/>
                  <a:pt x="10360501" y="2141891"/>
                </a:cubicBezTo>
                <a:cubicBezTo>
                  <a:pt x="10399188" y="2358775"/>
                  <a:pt x="10326798" y="2542478"/>
                  <a:pt x="10360501" y="2655052"/>
                </a:cubicBezTo>
                <a:cubicBezTo>
                  <a:pt x="10394204" y="2767626"/>
                  <a:pt x="10352656" y="2962122"/>
                  <a:pt x="10360501" y="3257459"/>
                </a:cubicBezTo>
                <a:cubicBezTo>
                  <a:pt x="10368346" y="3552796"/>
                  <a:pt x="10329499" y="3628541"/>
                  <a:pt x="10360501" y="3859865"/>
                </a:cubicBezTo>
                <a:cubicBezTo>
                  <a:pt x="10391503" y="4091189"/>
                  <a:pt x="10345928" y="4323233"/>
                  <a:pt x="10360501" y="4462272"/>
                </a:cubicBezTo>
                <a:cubicBezTo>
                  <a:pt x="10174124" y="4495320"/>
                  <a:pt x="9984110" y="4426221"/>
                  <a:pt x="9888523" y="4462272"/>
                </a:cubicBezTo>
                <a:cubicBezTo>
                  <a:pt x="9792936" y="4498323"/>
                  <a:pt x="9688889" y="4422290"/>
                  <a:pt x="9520149" y="4462272"/>
                </a:cubicBezTo>
                <a:cubicBezTo>
                  <a:pt x="9351409" y="4502254"/>
                  <a:pt x="9329754" y="4436614"/>
                  <a:pt x="9151776" y="4462272"/>
                </a:cubicBezTo>
                <a:cubicBezTo>
                  <a:pt x="8973798" y="4487930"/>
                  <a:pt x="8572188" y="4435020"/>
                  <a:pt x="8368982" y="4462272"/>
                </a:cubicBezTo>
                <a:cubicBezTo>
                  <a:pt x="8165776" y="4489524"/>
                  <a:pt x="8091166" y="4418563"/>
                  <a:pt x="7897004" y="4462272"/>
                </a:cubicBezTo>
                <a:cubicBezTo>
                  <a:pt x="7702842" y="4505981"/>
                  <a:pt x="7413450" y="4420493"/>
                  <a:pt x="7114211" y="4462272"/>
                </a:cubicBezTo>
                <a:cubicBezTo>
                  <a:pt x="6814972" y="4504051"/>
                  <a:pt x="6732766" y="4410800"/>
                  <a:pt x="6435022" y="4462272"/>
                </a:cubicBezTo>
                <a:cubicBezTo>
                  <a:pt x="6137278" y="4513744"/>
                  <a:pt x="6274117" y="4435847"/>
                  <a:pt x="6170254" y="4462272"/>
                </a:cubicBezTo>
                <a:cubicBezTo>
                  <a:pt x="6066391" y="4488697"/>
                  <a:pt x="5776119" y="4370814"/>
                  <a:pt x="5387461" y="4462272"/>
                </a:cubicBezTo>
                <a:cubicBezTo>
                  <a:pt x="4998803" y="4553730"/>
                  <a:pt x="5191289" y="4458993"/>
                  <a:pt x="5122692" y="4462272"/>
                </a:cubicBezTo>
                <a:cubicBezTo>
                  <a:pt x="5054095" y="4465551"/>
                  <a:pt x="4924830" y="4450446"/>
                  <a:pt x="4754319" y="4462272"/>
                </a:cubicBezTo>
                <a:cubicBezTo>
                  <a:pt x="4583808" y="4474098"/>
                  <a:pt x="4529907" y="4456055"/>
                  <a:pt x="4385945" y="4462272"/>
                </a:cubicBezTo>
                <a:cubicBezTo>
                  <a:pt x="4241983" y="4468489"/>
                  <a:pt x="3945319" y="4438034"/>
                  <a:pt x="3706757" y="4462272"/>
                </a:cubicBezTo>
                <a:cubicBezTo>
                  <a:pt x="3468195" y="4486510"/>
                  <a:pt x="3552807" y="4441152"/>
                  <a:pt x="3441989" y="4462272"/>
                </a:cubicBezTo>
                <a:cubicBezTo>
                  <a:pt x="3331171" y="4483392"/>
                  <a:pt x="2935375" y="4395793"/>
                  <a:pt x="2762800" y="4462272"/>
                </a:cubicBezTo>
                <a:cubicBezTo>
                  <a:pt x="2590225" y="4528751"/>
                  <a:pt x="2556859" y="4459710"/>
                  <a:pt x="2498032" y="4462272"/>
                </a:cubicBezTo>
                <a:cubicBezTo>
                  <a:pt x="2439205" y="4464834"/>
                  <a:pt x="2065586" y="4441597"/>
                  <a:pt x="1715238" y="4462272"/>
                </a:cubicBezTo>
                <a:cubicBezTo>
                  <a:pt x="1364890" y="4482947"/>
                  <a:pt x="1582734" y="4433338"/>
                  <a:pt x="1450470" y="4462272"/>
                </a:cubicBezTo>
                <a:cubicBezTo>
                  <a:pt x="1318206" y="4491206"/>
                  <a:pt x="1019915" y="4386429"/>
                  <a:pt x="771282" y="4462272"/>
                </a:cubicBezTo>
                <a:cubicBezTo>
                  <a:pt x="522649" y="4538115"/>
                  <a:pt x="588511" y="4460294"/>
                  <a:pt x="506513" y="4462272"/>
                </a:cubicBezTo>
                <a:cubicBezTo>
                  <a:pt x="424515" y="4464250"/>
                  <a:pt x="196571" y="4436217"/>
                  <a:pt x="0" y="4462272"/>
                </a:cubicBezTo>
                <a:cubicBezTo>
                  <a:pt x="-41587" y="4274110"/>
                  <a:pt x="19674" y="4047307"/>
                  <a:pt x="0" y="3904488"/>
                </a:cubicBezTo>
                <a:cubicBezTo>
                  <a:pt x="-19674" y="3761669"/>
                  <a:pt x="45694" y="3485560"/>
                  <a:pt x="0" y="3257459"/>
                </a:cubicBezTo>
                <a:cubicBezTo>
                  <a:pt x="-45694" y="3029358"/>
                  <a:pt x="16434" y="2906406"/>
                  <a:pt x="0" y="2788920"/>
                </a:cubicBezTo>
                <a:cubicBezTo>
                  <a:pt x="-16434" y="2671434"/>
                  <a:pt x="17662" y="2415728"/>
                  <a:pt x="0" y="2320381"/>
                </a:cubicBezTo>
                <a:cubicBezTo>
                  <a:pt x="-17662" y="2225034"/>
                  <a:pt x="15647" y="2073477"/>
                  <a:pt x="0" y="1851843"/>
                </a:cubicBezTo>
                <a:cubicBezTo>
                  <a:pt x="-15647" y="1630209"/>
                  <a:pt x="21268" y="1539005"/>
                  <a:pt x="0" y="1249436"/>
                </a:cubicBezTo>
                <a:cubicBezTo>
                  <a:pt x="-21268" y="959867"/>
                  <a:pt x="24530" y="926805"/>
                  <a:pt x="0" y="780898"/>
                </a:cubicBezTo>
                <a:cubicBezTo>
                  <a:pt x="-24530" y="634991"/>
                  <a:pt x="15823" y="279793"/>
                  <a:pt x="0" y="0"/>
                </a:cubicBezTo>
                <a:close/>
              </a:path>
            </a:pathLst>
          </a:custGeom>
          <a:solidFill>
            <a:schemeClr val="bg2">
              <a:lumMod val="20000"/>
              <a:lumOff val="80000"/>
              <a:alpha val="22000"/>
            </a:schemeClr>
          </a:solidFill>
          <a:ln>
            <a:solidFill>
              <a:schemeClr val="accent1">
                <a:lumMod val="50000"/>
              </a:schemeClr>
            </a:solidFill>
            <a:extLst>
              <a:ext uri="{C807C97D-BFC1-408E-A445-0C87EB9F89A2}">
                <ask:lineSketchStyleProps xmlns:ask="http://schemas.microsoft.com/office/drawing/2018/sketchyshapes" sd="2784480435">
                  <ask:type>
                    <ask:lineSketchScribble/>
                  </ask:type>
                </ask:lineSketchStyleProps>
              </a:ext>
            </a:extLst>
          </a:ln>
        </p:spPr>
        <p:txBody>
          <a:bodyPr>
            <a:normAutofit/>
          </a:bodyPr>
          <a:lstStyle/>
          <a:p>
            <a:pPr marL="0" marR="0" lvl="0" indent="0">
              <a:lnSpc>
                <a:spcPct val="200000"/>
              </a:lnSpc>
              <a:spcBef>
                <a:spcPts val="0"/>
              </a:spcBef>
              <a:spcAft>
                <a:spcPts val="0"/>
              </a:spcAft>
              <a:buNone/>
              <a:tabLst>
                <a:tab pos="914400" algn="l"/>
              </a:tabLst>
            </a:pPr>
            <a:endParaRPr lang="en-US" sz="18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5208CAB5-C3DE-9E8A-7E97-55864DAC9FF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5610" y="457200"/>
            <a:ext cx="8521857" cy="5486400"/>
          </a:xfrm>
          <a:prstGeom prst="rect">
            <a:avLst/>
          </a:prstGeom>
          <a:noFill/>
          <a:ln>
            <a:noFill/>
          </a:ln>
        </p:spPr>
      </p:pic>
      <p:sp>
        <p:nvSpPr>
          <p:cNvPr id="5" name="Rectangle: Rounded Corners 4">
            <a:extLst>
              <a:ext uri="{FF2B5EF4-FFF2-40B4-BE49-F238E27FC236}">
                <a16:creationId xmlns:a16="http://schemas.microsoft.com/office/drawing/2014/main" id="{287E8B49-48A6-7096-7363-D172F999FD70}"/>
              </a:ext>
            </a:extLst>
          </p:cNvPr>
          <p:cNvSpPr/>
          <p:nvPr/>
        </p:nvSpPr>
        <p:spPr>
          <a:xfrm>
            <a:off x="9142412" y="884933"/>
            <a:ext cx="2895600" cy="5279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nSpc>
                <a:spcPct val="107000"/>
              </a:lnSpc>
              <a:spcAft>
                <a:spcPts val="800"/>
              </a:spcAft>
              <a:buSzPts val="1000"/>
              <a:tabLst>
                <a:tab pos="457200" algn="l"/>
              </a:tabLst>
            </a:pPr>
            <a:r>
              <a:rPr lang="en-US" sz="1600" b="1" kern="100" dirty="0">
                <a:effectLst/>
                <a:latin typeface="Sitka Subheading" pitchFamily="2" charset="0"/>
                <a:ea typeface="Calibri" panose="020F0502020204030204" pitchFamily="34" charset="0"/>
                <a:cs typeface="Times New Roman" panose="02020603050405020304" pitchFamily="18" charset="0"/>
              </a:rPr>
              <a:t>Sports</a:t>
            </a:r>
            <a:r>
              <a:rPr lang="en-US" sz="1600" kern="100" dirty="0">
                <a:effectLst/>
                <a:latin typeface="Sitka Subheading" pitchFamily="2" charset="0"/>
                <a:ea typeface="Calibri" panose="020F0502020204030204" pitchFamily="34" charset="0"/>
                <a:cs typeface="Times New Roman" panose="02020603050405020304" pitchFamily="18" charset="0"/>
              </a:rPr>
              <a:t> appears to be the most popular genre with the largest area in the diagram.</a:t>
            </a:r>
          </a:p>
          <a:p>
            <a:pPr marR="0" lvl="0">
              <a:lnSpc>
                <a:spcPct val="107000"/>
              </a:lnSpc>
              <a:spcAft>
                <a:spcPts val="800"/>
              </a:spcAft>
              <a:buSzPts val="1000"/>
              <a:tabLst>
                <a:tab pos="457200" algn="l"/>
              </a:tabLst>
            </a:pPr>
            <a:r>
              <a:rPr lang="en-US" sz="1600" b="1" kern="100" dirty="0">
                <a:effectLst/>
                <a:latin typeface="Sitka Subheading" pitchFamily="2" charset="0"/>
                <a:ea typeface="Calibri" panose="020F0502020204030204" pitchFamily="34" charset="0"/>
                <a:cs typeface="Times New Roman" panose="02020603050405020304" pitchFamily="18" charset="0"/>
              </a:rPr>
              <a:t>Comedy</a:t>
            </a:r>
            <a:r>
              <a:rPr lang="en-US" sz="1600" kern="100" dirty="0">
                <a:effectLst/>
                <a:latin typeface="Sitka Subheading" pitchFamily="2" charset="0"/>
                <a:ea typeface="Calibri" panose="020F0502020204030204" pitchFamily="34" charset="0"/>
                <a:cs typeface="Times New Roman" panose="02020603050405020304" pitchFamily="18" charset="0"/>
              </a:rPr>
              <a:t> and </a:t>
            </a:r>
            <a:r>
              <a:rPr lang="en-US" sz="1600" b="1" kern="100" dirty="0">
                <a:effectLst/>
                <a:latin typeface="Sitka Subheading" pitchFamily="2" charset="0"/>
                <a:ea typeface="Calibri" panose="020F0502020204030204" pitchFamily="34" charset="0"/>
                <a:cs typeface="Times New Roman" panose="02020603050405020304" pitchFamily="18" charset="0"/>
              </a:rPr>
              <a:t>Games</a:t>
            </a:r>
            <a:r>
              <a:rPr lang="en-US" sz="1600" kern="100" dirty="0">
                <a:effectLst/>
                <a:latin typeface="Sitka Subheading" pitchFamily="2" charset="0"/>
                <a:ea typeface="Calibri" panose="020F0502020204030204" pitchFamily="34" charset="0"/>
                <a:cs typeface="Times New Roman" panose="02020603050405020304" pitchFamily="18" charset="0"/>
              </a:rPr>
              <a:t> also rank high in terms of performance.</a:t>
            </a:r>
          </a:p>
          <a:p>
            <a:pPr marR="0" lvl="0">
              <a:lnSpc>
                <a:spcPct val="107000"/>
              </a:lnSpc>
              <a:spcAft>
                <a:spcPts val="800"/>
              </a:spcAft>
              <a:buSzPts val="1000"/>
              <a:tabLst>
                <a:tab pos="457200" algn="l"/>
              </a:tabLst>
            </a:pPr>
            <a:r>
              <a:rPr lang="en-US" sz="1600" kern="100" dirty="0">
                <a:effectLst/>
                <a:latin typeface="Sitka Subheading" pitchFamily="2" charset="0"/>
                <a:ea typeface="Calibri" panose="020F0502020204030204" pitchFamily="34" charset="0"/>
                <a:cs typeface="Times New Roman" panose="02020603050405020304" pitchFamily="18" charset="0"/>
              </a:rPr>
              <a:t>Genres like </a:t>
            </a:r>
            <a:r>
              <a:rPr lang="en-US" sz="1600" b="1" kern="100" dirty="0">
                <a:effectLst/>
                <a:latin typeface="Sitka Subheading" pitchFamily="2" charset="0"/>
                <a:ea typeface="Calibri" panose="020F0502020204030204" pitchFamily="34" charset="0"/>
                <a:cs typeface="Times New Roman" panose="02020603050405020304" pitchFamily="18" charset="0"/>
              </a:rPr>
              <a:t>Music</a:t>
            </a:r>
            <a:r>
              <a:rPr lang="en-US" sz="1600" kern="100" dirty="0">
                <a:effectLst/>
                <a:latin typeface="Sitka Subheading" pitchFamily="2" charset="0"/>
                <a:ea typeface="Calibri" panose="020F0502020204030204" pitchFamily="34" charset="0"/>
                <a:cs typeface="Times New Roman" panose="02020603050405020304" pitchFamily="18" charset="0"/>
              </a:rPr>
              <a:t>, </a:t>
            </a:r>
            <a:r>
              <a:rPr lang="en-US" sz="1600" b="1" kern="100" dirty="0">
                <a:effectLst/>
                <a:latin typeface="Sitka Subheading" pitchFamily="2" charset="0"/>
                <a:ea typeface="Calibri" panose="020F0502020204030204" pitchFamily="34" charset="0"/>
                <a:cs typeface="Times New Roman" panose="02020603050405020304" pitchFamily="18" charset="0"/>
              </a:rPr>
              <a:t>Travel</a:t>
            </a:r>
            <a:r>
              <a:rPr lang="en-US" sz="1600" kern="100" dirty="0">
                <a:effectLst/>
                <a:latin typeface="Sitka Subheading" pitchFamily="2" charset="0"/>
                <a:ea typeface="Calibri" panose="020F0502020204030204" pitchFamily="34" charset="0"/>
                <a:cs typeface="Times New Roman" panose="02020603050405020304" pitchFamily="18" charset="0"/>
              </a:rPr>
              <a:t>, and </a:t>
            </a:r>
            <a:r>
              <a:rPr lang="en-US" sz="1600" b="1" kern="100" dirty="0">
                <a:effectLst/>
                <a:latin typeface="Sitka Subheading" pitchFamily="2" charset="0"/>
                <a:ea typeface="Calibri" panose="020F0502020204030204" pitchFamily="34" charset="0"/>
                <a:cs typeface="Times New Roman" panose="02020603050405020304" pitchFamily="18" charset="0"/>
              </a:rPr>
              <a:t>Children</a:t>
            </a:r>
            <a:r>
              <a:rPr lang="en-US" sz="1600" kern="100" dirty="0">
                <a:effectLst/>
                <a:latin typeface="Sitka Subheading" pitchFamily="2" charset="0"/>
                <a:ea typeface="Calibri" panose="020F0502020204030204" pitchFamily="34" charset="0"/>
                <a:cs typeface="Times New Roman" panose="02020603050405020304" pitchFamily="18" charset="0"/>
              </a:rPr>
              <a:t> have smaller areas, suggesting lower viewership or engagement compared to the top genres.</a:t>
            </a:r>
          </a:p>
          <a:p>
            <a:pPr marR="0" lvl="0">
              <a:lnSpc>
                <a:spcPct val="107000"/>
              </a:lnSpc>
              <a:spcAft>
                <a:spcPts val="800"/>
              </a:spcAft>
              <a:buSzPts val="1000"/>
              <a:tabLst>
                <a:tab pos="457200" algn="l"/>
              </a:tabLst>
            </a:pPr>
            <a:r>
              <a:rPr lang="en-US" sz="1600" kern="100" dirty="0">
                <a:effectLst/>
                <a:latin typeface="Sitka Subheading" pitchFamily="2" charset="0"/>
                <a:ea typeface="Calibri" panose="020F0502020204030204" pitchFamily="34" charset="0"/>
                <a:cs typeface="Times New Roman" panose="02020603050405020304" pitchFamily="18" charset="0"/>
              </a:rPr>
              <a:t>The diagram provides a quick visual comparison of the relative performance of various genres.</a:t>
            </a:r>
          </a:p>
          <a:p>
            <a:pPr algn="ct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95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A536F1-446C-CE27-72B4-EAA0942652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00F71B-7CD6-30A7-2D5F-84CCA960CF2B}"/>
              </a:ext>
            </a:extLst>
          </p:cNvPr>
          <p:cNvSpPr>
            <a:spLocks noGrp="1"/>
          </p:cNvSpPr>
          <p:nvPr>
            <p:ph type="title"/>
          </p:nvPr>
        </p:nvSpPr>
        <p:spPr>
          <a:custGeom>
            <a:avLst/>
            <a:gdLst>
              <a:gd name="connsiteX0" fmla="*/ 0 w 10360501"/>
              <a:gd name="connsiteY0" fmla="*/ 0 h 1223963"/>
              <a:gd name="connsiteX1" fmla="*/ 782793 w 10360501"/>
              <a:gd name="connsiteY1" fmla="*/ 0 h 1223963"/>
              <a:gd name="connsiteX2" fmla="*/ 1565587 w 10360501"/>
              <a:gd name="connsiteY2" fmla="*/ 0 h 1223963"/>
              <a:gd name="connsiteX3" fmla="*/ 1830355 w 10360501"/>
              <a:gd name="connsiteY3" fmla="*/ 0 h 1223963"/>
              <a:gd name="connsiteX4" fmla="*/ 2509544 w 10360501"/>
              <a:gd name="connsiteY4" fmla="*/ 0 h 1223963"/>
              <a:gd name="connsiteX5" fmla="*/ 2877917 w 10360501"/>
              <a:gd name="connsiteY5" fmla="*/ 0 h 1223963"/>
              <a:gd name="connsiteX6" fmla="*/ 3142685 w 10360501"/>
              <a:gd name="connsiteY6" fmla="*/ 0 h 1223963"/>
              <a:gd name="connsiteX7" fmla="*/ 3821874 w 10360501"/>
              <a:gd name="connsiteY7" fmla="*/ 0 h 1223963"/>
              <a:gd name="connsiteX8" fmla="*/ 4604667 w 10360501"/>
              <a:gd name="connsiteY8" fmla="*/ 0 h 1223963"/>
              <a:gd name="connsiteX9" fmla="*/ 5283856 w 10360501"/>
              <a:gd name="connsiteY9" fmla="*/ 0 h 1223963"/>
              <a:gd name="connsiteX10" fmla="*/ 5548624 w 10360501"/>
              <a:gd name="connsiteY10" fmla="*/ 0 h 1223963"/>
              <a:gd name="connsiteX11" fmla="*/ 5813392 w 10360501"/>
              <a:gd name="connsiteY11" fmla="*/ 0 h 1223963"/>
              <a:gd name="connsiteX12" fmla="*/ 6285371 w 10360501"/>
              <a:gd name="connsiteY12" fmla="*/ 0 h 1223963"/>
              <a:gd name="connsiteX13" fmla="*/ 6964559 w 10360501"/>
              <a:gd name="connsiteY13" fmla="*/ 0 h 1223963"/>
              <a:gd name="connsiteX14" fmla="*/ 7229327 w 10360501"/>
              <a:gd name="connsiteY14" fmla="*/ 0 h 1223963"/>
              <a:gd name="connsiteX15" fmla="*/ 8012121 w 10360501"/>
              <a:gd name="connsiteY15" fmla="*/ 0 h 1223963"/>
              <a:gd name="connsiteX16" fmla="*/ 8587704 w 10360501"/>
              <a:gd name="connsiteY16" fmla="*/ 0 h 1223963"/>
              <a:gd name="connsiteX17" fmla="*/ 9163288 w 10360501"/>
              <a:gd name="connsiteY17" fmla="*/ 0 h 1223963"/>
              <a:gd name="connsiteX18" fmla="*/ 9531661 w 10360501"/>
              <a:gd name="connsiteY18" fmla="*/ 0 h 1223963"/>
              <a:gd name="connsiteX19" fmla="*/ 9796429 w 10360501"/>
              <a:gd name="connsiteY19" fmla="*/ 0 h 1223963"/>
              <a:gd name="connsiteX20" fmla="*/ 10360501 w 10360501"/>
              <a:gd name="connsiteY20" fmla="*/ 0 h 1223963"/>
              <a:gd name="connsiteX21" fmla="*/ 10360501 w 10360501"/>
              <a:gd name="connsiteY21" fmla="*/ 407988 h 1223963"/>
              <a:gd name="connsiteX22" fmla="*/ 10360501 w 10360501"/>
              <a:gd name="connsiteY22" fmla="*/ 791496 h 1223963"/>
              <a:gd name="connsiteX23" fmla="*/ 10360501 w 10360501"/>
              <a:gd name="connsiteY23" fmla="*/ 1223963 h 1223963"/>
              <a:gd name="connsiteX24" fmla="*/ 9992128 w 10360501"/>
              <a:gd name="connsiteY24" fmla="*/ 1223963 h 1223963"/>
              <a:gd name="connsiteX25" fmla="*/ 9416544 w 10360501"/>
              <a:gd name="connsiteY25" fmla="*/ 1223963 h 1223963"/>
              <a:gd name="connsiteX26" fmla="*/ 8840961 w 10360501"/>
              <a:gd name="connsiteY26" fmla="*/ 1223963 h 1223963"/>
              <a:gd name="connsiteX27" fmla="*/ 8058167 w 10360501"/>
              <a:gd name="connsiteY27" fmla="*/ 1223963 h 1223963"/>
              <a:gd name="connsiteX28" fmla="*/ 7586189 w 10360501"/>
              <a:gd name="connsiteY28" fmla="*/ 1223963 h 1223963"/>
              <a:gd name="connsiteX29" fmla="*/ 7321421 w 10360501"/>
              <a:gd name="connsiteY29" fmla="*/ 1223963 h 1223963"/>
              <a:gd name="connsiteX30" fmla="*/ 6745837 w 10360501"/>
              <a:gd name="connsiteY30" fmla="*/ 1223963 h 1223963"/>
              <a:gd name="connsiteX31" fmla="*/ 5963044 w 10360501"/>
              <a:gd name="connsiteY31" fmla="*/ 1223963 h 1223963"/>
              <a:gd name="connsiteX32" fmla="*/ 5594671 w 10360501"/>
              <a:gd name="connsiteY32" fmla="*/ 1223963 h 1223963"/>
              <a:gd name="connsiteX33" fmla="*/ 5019087 w 10360501"/>
              <a:gd name="connsiteY33" fmla="*/ 1223963 h 1223963"/>
              <a:gd name="connsiteX34" fmla="*/ 4754319 w 10360501"/>
              <a:gd name="connsiteY34" fmla="*/ 1223963 h 1223963"/>
              <a:gd name="connsiteX35" fmla="*/ 4075130 w 10360501"/>
              <a:gd name="connsiteY35" fmla="*/ 1223963 h 1223963"/>
              <a:gd name="connsiteX36" fmla="*/ 3603152 w 10360501"/>
              <a:gd name="connsiteY36" fmla="*/ 1223963 h 1223963"/>
              <a:gd name="connsiteX37" fmla="*/ 3234779 w 10360501"/>
              <a:gd name="connsiteY37" fmla="*/ 1223963 h 1223963"/>
              <a:gd name="connsiteX38" fmla="*/ 2762800 w 10360501"/>
              <a:gd name="connsiteY38" fmla="*/ 1223963 h 1223963"/>
              <a:gd name="connsiteX39" fmla="*/ 2187217 w 10360501"/>
              <a:gd name="connsiteY39" fmla="*/ 1223963 h 1223963"/>
              <a:gd name="connsiteX40" fmla="*/ 1818844 w 10360501"/>
              <a:gd name="connsiteY40" fmla="*/ 1223963 h 1223963"/>
              <a:gd name="connsiteX41" fmla="*/ 1139655 w 10360501"/>
              <a:gd name="connsiteY41" fmla="*/ 1223963 h 1223963"/>
              <a:gd name="connsiteX42" fmla="*/ 667677 w 10360501"/>
              <a:gd name="connsiteY42" fmla="*/ 1223963 h 1223963"/>
              <a:gd name="connsiteX43" fmla="*/ 0 w 10360501"/>
              <a:gd name="connsiteY43" fmla="*/ 1223963 h 1223963"/>
              <a:gd name="connsiteX44" fmla="*/ 0 w 10360501"/>
              <a:gd name="connsiteY44" fmla="*/ 840455 h 1223963"/>
              <a:gd name="connsiteX45" fmla="*/ 0 w 10360501"/>
              <a:gd name="connsiteY45" fmla="*/ 407988 h 1223963"/>
              <a:gd name="connsiteX46" fmla="*/ 0 w 10360501"/>
              <a:gd name="connsiteY46" fmla="*/ 0 h 1223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360501" h="1223963" fill="none" extrusionOk="0">
                <a:moveTo>
                  <a:pt x="0" y="0"/>
                </a:moveTo>
                <a:cubicBezTo>
                  <a:pt x="219638" y="-30438"/>
                  <a:pt x="508464" y="29686"/>
                  <a:pt x="782793" y="0"/>
                </a:cubicBezTo>
                <a:cubicBezTo>
                  <a:pt x="1057122" y="-29686"/>
                  <a:pt x="1206931" y="92015"/>
                  <a:pt x="1565587" y="0"/>
                </a:cubicBezTo>
                <a:cubicBezTo>
                  <a:pt x="1924243" y="-92015"/>
                  <a:pt x="1722829" y="26202"/>
                  <a:pt x="1830355" y="0"/>
                </a:cubicBezTo>
                <a:cubicBezTo>
                  <a:pt x="1937881" y="-26202"/>
                  <a:pt x="2178387" y="50494"/>
                  <a:pt x="2509544" y="0"/>
                </a:cubicBezTo>
                <a:cubicBezTo>
                  <a:pt x="2840701" y="-50494"/>
                  <a:pt x="2739941" y="24728"/>
                  <a:pt x="2877917" y="0"/>
                </a:cubicBezTo>
                <a:cubicBezTo>
                  <a:pt x="3015893" y="-24728"/>
                  <a:pt x="3019606" y="1708"/>
                  <a:pt x="3142685" y="0"/>
                </a:cubicBezTo>
                <a:cubicBezTo>
                  <a:pt x="3265764" y="-1708"/>
                  <a:pt x="3546231" y="4169"/>
                  <a:pt x="3821874" y="0"/>
                </a:cubicBezTo>
                <a:cubicBezTo>
                  <a:pt x="4097517" y="-4169"/>
                  <a:pt x="4364703" y="23151"/>
                  <a:pt x="4604667" y="0"/>
                </a:cubicBezTo>
                <a:cubicBezTo>
                  <a:pt x="4844631" y="-23151"/>
                  <a:pt x="5049778" y="70068"/>
                  <a:pt x="5283856" y="0"/>
                </a:cubicBezTo>
                <a:cubicBezTo>
                  <a:pt x="5517934" y="-70068"/>
                  <a:pt x="5465111" y="26901"/>
                  <a:pt x="5548624" y="0"/>
                </a:cubicBezTo>
                <a:cubicBezTo>
                  <a:pt x="5632137" y="-26901"/>
                  <a:pt x="5726189" y="3067"/>
                  <a:pt x="5813392" y="0"/>
                </a:cubicBezTo>
                <a:cubicBezTo>
                  <a:pt x="5900595" y="-3067"/>
                  <a:pt x="6093829" y="39576"/>
                  <a:pt x="6285371" y="0"/>
                </a:cubicBezTo>
                <a:cubicBezTo>
                  <a:pt x="6476913" y="-39576"/>
                  <a:pt x="6813840" y="75086"/>
                  <a:pt x="6964559" y="0"/>
                </a:cubicBezTo>
                <a:cubicBezTo>
                  <a:pt x="7115278" y="-75086"/>
                  <a:pt x="7098807" y="16770"/>
                  <a:pt x="7229327" y="0"/>
                </a:cubicBezTo>
                <a:cubicBezTo>
                  <a:pt x="7359847" y="-16770"/>
                  <a:pt x="7831438" y="19323"/>
                  <a:pt x="8012121" y="0"/>
                </a:cubicBezTo>
                <a:cubicBezTo>
                  <a:pt x="8192804" y="-19323"/>
                  <a:pt x="8337296" y="61977"/>
                  <a:pt x="8587704" y="0"/>
                </a:cubicBezTo>
                <a:cubicBezTo>
                  <a:pt x="8838112" y="-61977"/>
                  <a:pt x="8935795" y="13612"/>
                  <a:pt x="9163288" y="0"/>
                </a:cubicBezTo>
                <a:cubicBezTo>
                  <a:pt x="9390781" y="-13612"/>
                  <a:pt x="9347962" y="44084"/>
                  <a:pt x="9531661" y="0"/>
                </a:cubicBezTo>
                <a:cubicBezTo>
                  <a:pt x="9715360" y="-44084"/>
                  <a:pt x="9683928" y="20639"/>
                  <a:pt x="9796429" y="0"/>
                </a:cubicBezTo>
                <a:cubicBezTo>
                  <a:pt x="9908930" y="-20639"/>
                  <a:pt x="10117585" y="22456"/>
                  <a:pt x="10360501" y="0"/>
                </a:cubicBezTo>
                <a:cubicBezTo>
                  <a:pt x="10390403" y="142794"/>
                  <a:pt x="10332774" y="303363"/>
                  <a:pt x="10360501" y="407988"/>
                </a:cubicBezTo>
                <a:cubicBezTo>
                  <a:pt x="10388228" y="512613"/>
                  <a:pt x="10335370" y="625343"/>
                  <a:pt x="10360501" y="791496"/>
                </a:cubicBezTo>
                <a:cubicBezTo>
                  <a:pt x="10385632" y="957649"/>
                  <a:pt x="10329628" y="1085999"/>
                  <a:pt x="10360501" y="1223963"/>
                </a:cubicBezTo>
                <a:cubicBezTo>
                  <a:pt x="10274925" y="1251198"/>
                  <a:pt x="10151890" y="1195034"/>
                  <a:pt x="9992128" y="1223963"/>
                </a:cubicBezTo>
                <a:cubicBezTo>
                  <a:pt x="9832366" y="1252892"/>
                  <a:pt x="9561763" y="1177705"/>
                  <a:pt x="9416544" y="1223963"/>
                </a:cubicBezTo>
                <a:cubicBezTo>
                  <a:pt x="9271325" y="1270221"/>
                  <a:pt x="9098188" y="1222494"/>
                  <a:pt x="8840961" y="1223963"/>
                </a:cubicBezTo>
                <a:cubicBezTo>
                  <a:pt x="8583734" y="1225432"/>
                  <a:pt x="8275888" y="1182890"/>
                  <a:pt x="8058167" y="1223963"/>
                </a:cubicBezTo>
                <a:cubicBezTo>
                  <a:pt x="7840446" y="1265036"/>
                  <a:pt x="7786904" y="1200390"/>
                  <a:pt x="7586189" y="1223963"/>
                </a:cubicBezTo>
                <a:cubicBezTo>
                  <a:pt x="7385474" y="1247536"/>
                  <a:pt x="7389059" y="1215146"/>
                  <a:pt x="7321421" y="1223963"/>
                </a:cubicBezTo>
                <a:cubicBezTo>
                  <a:pt x="7253783" y="1232780"/>
                  <a:pt x="6921829" y="1186203"/>
                  <a:pt x="6745837" y="1223963"/>
                </a:cubicBezTo>
                <a:cubicBezTo>
                  <a:pt x="6569845" y="1261723"/>
                  <a:pt x="6236524" y="1133367"/>
                  <a:pt x="5963044" y="1223963"/>
                </a:cubicBezTo>
                <a:cubicBezTo>
                  <a:pt x="5689564" y="1314559"/>
                  <a:pt x="5690273" y="1210777"/>
                  <a:pt x="5594671" y="1223963"/>
                </a:cubicBezTo>
                <a:cubicBezTo>
                  <a:pt x="5499069" y="1237149"/>
                  <a:pt x="5145862" y="1187944"/>
                  <a:pt x="5019087" y="1223963"/>
                </a:cubicBezTo>
                <a:cubicBezTo>
                  <a:pt x="4892312" y="1259982"/>
                  <a:pt x="4880684" y="1205594"/>
                  <a:pt x="4754319" y="1223963"/>
                </a:cubicBezTo>
                <a:cubicBezTo>
                  <a:pt x="4627954" y="1242332"/>
                  <a:pt x="4260785" y="1187261"/>
                  <a:pt x="4075130" y="1223963"/>
                </a:cubicBezTo>
                <a:cubicBezTo>
                  <a:pt x="3889475" y="1260665"/>
                  <a:pt x="3763951" y="1191021"/>
                  <a:pt x="3603152" y="1223963"/>
                </a:cubicBezTo>
                <a:cubicBezTo>
                  <a:pt x="3442353" y="1256905"/>
                  <a:pt x="3317501" y="1206187"/>
                  <a:pt x="3234779" y="1223963"/>
                </a:cubicBezTo>
                <a:cubicBezTo>
                  <a:pt x="3152057" y="1241739"/>
                  <a:pt x="2980562" y="1219858"/>
                  <a:pt x="2762800" y="1223963"/>
                </a:cubicBezTo>
                <a:cubicBezTo>
                  <a:pt x="2545038" y="1228068"/>
                  <a:pt x="2390433" y="1181108"/>
                  <a:pt x="2187217" y="1223963"/>
                </a:cubicBezTo>
                <a:cubicBezTo>
                  <a:pt x="1984001" y="1266818"/>
                  <a:pt x="1977668" y="1221875"/>
                  <a:pt x="1818844" y="1223963"/>
                </a:cubicBezTo>
                <a:cubicBezTo>
                  <a:pt x="1660020" y="1226051"/>
                  <a:pt x="1464259" y="1163792"/>
                  <a:pt x="1139655" y="1223963"/>
                </a:cubicBezTo>
                <a:cubicBezTo>
                  <a:pt x="815051" y="1284134"/>
                  <a:pt x="786846" y="1187582"/>
                  <a:pt x="667677" y="1223963"/>
                </a:cubicBezTo>
                <a:cubicBezTo>
                  <a:pt x="548508" y="1260344"/>
                  <a:pt x="188261" y="1186568"/>
                  <a:pt x="0" y="1223963"/>
                </a:cubicBezTo>
                <a:cubicBezTo>
                  <a:pt x="-9330" y="1076282"/>
                  <a:pt x="45694" y="961045"/>
                  <a:pt x="0" y="840455"/>
                </a:cubicBezTo>
                <a:cubicBezTo>
                  <a:pt x="-45694" y="719865"/>
                  <a:pt x="38663" y="517802"/>
                  <a:pt x="0" y="407988"/>
                </a:cubicBezTo>
                <a:cubicBezTo>
                  <a:pt x="-38663" y="298174"/>
                  <a:pt x="39475" y="171831"/>
                  <a:pt x="0" y="0"/>
                </a:cubicBezTo>
                <a:close/>
              </a:path>
              <a:path w="10360501" h="1223963" stroke="0" extrusionOk="0">
                <a:moveTo>
                  <a:pt x="0" y="0"/>
                </a:moveTo>
                <a:cubicBezTo>
                  <a:pt x="105731" y="-23479"/>
                  <a:pt x="281410" y="3490"/>
                  <a:pt x="471978" y="0"/>
                </a:cubicBezTo>
                <a:cubicBezTo>
                  <a:pt x="662546" y="-3490"/>
                  <a:pt x="610511" y="18593"/>
                  <a:pt x="736747" y="0"/>
                </a:cubicBezTo>
                <a:cubicBezTo>
                  <a:pt x="862983" y="-18593"/>
                  <a:pt x="1029461" y="7103"/>
                  <a:pt x="1105120" y="0"/>
                </a:cubicBezTo>
                <a:cubicBezTo>
                  <a:pt x="1180779" y="-7103"/>
                  <a:pt x="1460660" y="28956"/>
                  <a:pt x="1577098" y="0"/>
                </a:cubicBezTo>
                <a:cubicBezTo>
                  <a:pt x="1693536" y="-28956"/>
                  <a:pt x="1957913" y="58713"/>
                  <a:pt x="2152682" y="0"/>
                </a:cubicBezTo>
                <a:cubicBezTo>
                  <a:pt x="2347451" y="-58713"/>
                  <a:pt x="2675155" y="47804"/>
                  <a:pt x="2831870" y="0"/>
                </a:cubicBezTo>
                <a:cubicBezTo>
                  <a:pt x="2988585" y="-47804"/>
                  <a:pt x="3333542" y="70720"/>
                  <a:pt x="3511059" y="0"/>
                </a:cubicBezTo>
                <a:cubicBezTo>
                  <a:pt x="3688576" y="-70720"/>
                  <a:pt x="3676168" y="2420"/>
                  <a:pt x="3775827" y="0"/>
                </a:cubicBezTo>
                <a:cubicBezTo>
                  <a:pt x="3875486" y="-2420"/>
                  <a:pt x="4327069" y="12838"/>
                  <a:pt x="4558620" y="0"/>
                </a:cubicBezTo>
                <a:cubicBezTo>
                  <a:pt x="4790171" y="-12838"/>
                  <a:pt x="4808963" y="14770"/>
                  <a:pt x="4926994" y="0"/>
                </a:cubicBezTo>
                <a:cubicBezTo>
                  <a:pt x="5045025" y="-14770"/>
                  <a:pt x="5139978" y="13844"/>
                  <a:pt x="5295367" y="0"/>
                </a:cubicBezTo>
                <a:cubicBezTo>
                  <a:pt x="5450756" y="-13844"/>
                  <a:pt x="5599933" y="9907"/>
                  <a:pt x="5767346" y="0"/>
                </a:cubicBezTo>
                <a:cubicBezTo>
                  <a:pt x="5934759" y="-9907"/>
                  <a:pt x="6179772" y="78787"/>
                  <a:pt x="6446534" y="0"/>
                </a:cubicBezTo>
                <a:cubicBezTo>
                  <a:pt x="6713296" y="-78787"/>
                  <a:pt x="6638688" y="29515"/>
                  <a:pt x="6814907" y="0"/>
                </a:cubicBezTo>
                <a:cubicBezTo>
                  <a:pt x="6991126" y="-29515"/>
                  <a:pt x="7237631" y="6775"/>
                  <a:pt x="7597701" y="0"/>
                </a:cubicBezTo>
                <a:cubicBezTo>
                  <a:pt x="7957771" y="-6775"/>
                  <a:pt x="8083996" y="13258"/>
                  <a:pt x="8380494" y="0"/>
                </a:cubicBezTo>
                <a:cubicBezTo>
                  <a:pt x="8676992" y="-13258"/>
                  <a:pt x="8785853" y="58061"/>
                  <a:pt x="9059683" y="0"/>
                </a:cubicBezTo>
                <a:cubicBezTo>
                  <a:pt x="9333513" y="-58061"/>
                  <a:pt x="9266915" y="4087"/>
                  <a:pt x="9428056" y="0"/>
                </a:cubicBezTo>
                <a:cubicBezTo>
                  <a:pt x="9589197" y="-4087"/>
                  <a:pt x="9998625" y="13094"/>
                  <a:pt x="10360501" y="0"/>
                </a:cubicBezTo>
                <a:cubicBezTo>
                  <a:pt x="10383287" y="136894"/>
                  <a:pt x="10329221" y="299758"/>
                  <a:pt x="10360501" y="383508"/>
                </a:cubicBezTo>
                <a:cubicBezTo>
                  <a:pt x="10391781" y="467258"/>
                  <a:pt x="10343413" y="702357"/>
                  <a:pt x="10360501" y="803736"/>
                </a:cubicBezTo>
                <a:cubicBezTo>
                  <a:pt x="10377589" y="905115"/>
                  <a:pt x="10343758" y="1125713"/>
                  <a:pt x="10360501" y="1223963"/>
                </a:cubicBezTo>
                <a:cubicBezTo>
                  <a:pt x="10233974" y="1253363"/>
                  <a:pt x="10153986" y="1209934"/>
                  <a:pt x="9992128" y="1223963"/>
                </a:cubicBezTo>
                <a:cubicBezTo>
                  <a:pt x="9830270" y="1237992"/>
                  <a:pt x="9616397" y="1217053"/>
                  <a:pt x="9416544" y="1223963"/>
                </a:cubicBezTo>
                <a:cubicBezTo>
                  <a:pt x="9216691" y="1230873"/>
                  <a:pt x="8997322" y="1137032"/>
                  <a:pt x="8633751" y="1223963"/>
                </a:cubicBezTo>
                <a:cubicBezTo>
                  <a:pt x="8270180" y="1310894"/>
                  <a:pt x="8056889" y="1164383"/>
                  <a:pt x="7850957" y="1223963"/>
                </a:cubicBezTo>
                <a:cubicBezTo>
                  <a:pt x="7645025" y="1283543"/>
                  <a:pt x="7428067" y="1143299"/>
                  <a:pt x="7171769" y="1223963"/>
                </a:cubicBezTo>
                <a:cubicBezTo>
                  <a:pt x="6915471" y="1304627"/>
                  <a:pt x="6926344" y="1218343"/>
                  <a:pt x="6699791" y="1223963"/>
                </a:cubicBezTo>
                <a:cubicBezTo>
                  <a:pt x="6473238" y="1229583"/>
                  <a:pt x="6455101" y="1185210"/>
                  <a:pt x="6227812" y="1223963"/>
                </a:cubicBezTo>
                <a:cubicBezTo>
                  <a:pt x="6000523" y="1262716"/>
                  <a:pt x="5882953" y="1147621"/>
                  <a:pt x="5548624" y="1223963"/>
                </a:cubicBezTo>
                <a:cubicBezTo>
                  <a:pt x="5214295" y="1300305"/>
                  <a:pt x="5166135" y="1172152"/>
                  <a:pt x="4973040" y="1223963"/>
                </a:cubicBezTo>
                <a:cubicBezTo>
                  <a:pt x="4779945" y="1275774"/>
                  <a:pt x="4681481" y="1183257"/>
                  <a:pt x="4397457" y="1223963"/>
                </a:cubicBezTo>
                <a:cubicBezTo>
                  <a:pt x="4113433" y="1264669"/>
                  <a:pt x="4058943" y="1192807"/>
                  <a:pt x="3821874" y="1223963"/>
                </a:cubicBezTo>
                <a:cubicBezTo>
                  <a:pt x="3584805" y="1255119"/>
                  <a:pt x="3617500" y="1207231"/>
                  <a:pt x="3453500" y="1223963"/>
                </a:cubicBezTo>
                <a:cubicBezTo>
                  <a:pt x="3289500" y="1240695"/>
                  <a:pt x="3033750" y="1179647"/>
                  <a:pt x="2877917" y="1223963"/>
                </a:cubicBezTo>
                <a:cubicBezTo>
                  <a:pt x="2722084" y="1268279"/>
                  <a:pt x="2572755" y="1223901"/>
                  <a:pt x="2405939" y="1223963"/>
                </a:cubicBezTo>
                <a:cubicBezTo>
                  <a:pt x="2239123" y="1224025"/>
                  <a:pt x="2174255" y="1216971"/>
                  <a:pt x="2037565" y="1223963"/>
                </a:cubicBezTo>
                <a:cubicBezTo>
                  <a:pt x="1900875" y="1230955"/>
                  <a:pt x="1706913" y="1217568"/>
                  <a:pt x="1565587" y="1223963"/>
                </a:cubicBezTo>
                <a:cubicBezTo>
                  <a:pt x="1424261" y="1230358"/>
                  <a:pt x="1243976" y="1214620"/>
                  <a:pt x="1093608" y="1223963"/>
                </a:cubicBezTo>
                <a:cubicBezTo>
                  <a:pt x="943240" y="1233306"/>
                  <a:pt x="820554" y="1212682"/>
                  <a:pt x="621630" y="1223963"/>
                </a:cubicBezTo>
                <a:cubicBezTo>
                  <a:pt x="422706" y="1235244"/>
                  <a:pt x="163748" y="1172690"/>
                  <a:pt x="0" y="1223963"/>
                </a:cubicBezTo>
                <a:cubicBezTo>
                  <a:pt x="-24948" y="1022247"/>
                  <a:pt x="30614" y="955519"/>
                  <a:pt x="0" y="815975"/>
                </a:cubicBezTo>
                <a:cubicBezTo>
                  <a:pt x="-30614" y="676431"/>
                  <a:pt x="43160" y="603953"/>
                  <a:pt x="0" y="444707"/>
                </a:cubicBezTo>
                <a:cubicBezTo>
                  <a:pt x="-43160" y="285461"/>
                  <a:pt x="22179" y="120258"/>
                  <a:pt x="0" y="0"/>
                </a:cubicBezTo>
                <a:close/>
              </a:path>
            </a:pathLst>
          </a:custGeom>
          <a:ln>
            <a:solidFill>
              <a:schemeClr val="accent1">
                <a:lumMod val="50000"/>
              </a:schemeClr>
            </a:solidFill>
            <a:extLst>
              <a:ext uri="{C807C97D-BFC1-408E-A445-0C87EB9F89A2}">
                <ask:lineSketchStyleProps xmlns:ask="http://schemas.microsoft.com/office/drawing/2018/sketchyshapes" sd="3464327484">
                  <ask:type>
                    <ask:lineSketchScribble/>
                  </ask:type>
                </ask:lineSketchStyleProps>
              </a:ext>
            </a:extLst>
          </a:ln>
        </p:spPr>
        <p:txBody>
          <a:bodyPr>
            <a:normAutofit/>
          </a:bodyPr>
          <a:lstStyle/>
          <a:p>
            <a:pPr marL="0" marR="0">
              <a:lnSpc>
                <a:spcPct val="107000"/>
              </a:lnSpc>
              <a:spcBef>
                <a:spcPts val="0"/>
              </a:spcBef>
              <a:spcAft>
                <a:spcPts val="800"/>
              </a:spcAft>
            </a:pPr>
            <a:r>
              <a:rPr lang="en-US" sz="3600" kern="100" dirty="0">
                <a:effectLst/>
                <a:latin typeface="Sitka Subheading" pitchFamily="2" charset="0"/>
                <a:ea typeface="Calibri" panose="020F0502020204030204" pitchFamily="34" charset="0"/>
                <a:cs typeface="Times New Roman" panose="02020603050405020304" pitchFamily="18" charset="0"/>
              </a:rPr>
              <a:t>Recommendations</a:t>
            </a:r>
          </a:p>
        </p:txBody>
      </p:sp>
      <p:sp>
        <p:nvSpPr>
          <p:cNvPr id="3" name="Content Placeholder 2">
            <a:extLst>
              <a:ext uri="{FF2B5EF4-FFF2-40B4-BE49-F238E27FC236}">
                <a16:creationId xmlns:a16="http://schemas.microsoft.com/office/drawing/2014/main" id="{BF19989E-8645-1F78-9136-CDCEDA3E2687}"/>
              </a:ext>
            </a:extLst>
          </p:cNvPr>
          <p:cNvSpPr>
            <a:spLocks noGrp="1"/>
          </p:cNvSpPr>
          <p:nvPr>
            <p:ph idx="1"/>
          </p:nvPr>
        </p:nvSpPr>
        <p:spPr>
          <a:xfrm>
            <a:off x="684212" y="2103162"/>
            <a:ext cx="10360501" cy="4462272"/>
          </a:xfrm>
          <a:custGeom>
            <a:avLst/>
            <a:gdLst>
              <a:gd name="connsiteX0" fmla="*/ 0 w 10360501"/>
              <a:gd name="connsiteY0" fmla="*/ 0 h 4462272"/>
              <a:gd name="connsiteX1" fmla="*/ 368373 w 10360501"/>
              <a:gd name="connsiteY1" fmla="*/ 0 h 4462272"/>
              <a:gd name="connsiteX2" fmla="*/ 736747 w 10360501"/>
              <a:gd name="connsiteY2" fmla="*/ 0 h 4462272"/>
              <a:gd name="connsiteX3" fmla="*/ 1001515 w 10360501"/>
              <a:gd name="connsiteY3" fmla="*/ 0 h 4462272"/>
              <a:gd name="connsiteX4" fmla="*/ 1680703 w 10360501"/>
              <a:gd name="connsiteY4" fmla="*/ 0 h 4462272"/>
              <a:gd name="connsiteX5" fmla="*/ 2359892 w 10360501"/>
              <a:gd name="connsiteY5" fmla="*/ 0 h 4462272"/>
              <a:gd name="connsiteX6" fmla="*/ 2624660 w 10360501"/>
              <a:gd name="connsiteY6" fmla="*/ 0 h 4462272"/>
              <a:gd name="connsiteX7" fmla="*/ 3096639 w 10360501"/>
              <a:gd name="connsiteY7" fmla="*/ 0 h 4462272"/>
              <a:gd name="connsiteX8" fmla="*/ 3879432 w 10360501"/>
              <a:gd name="connsiteY8" fmla="*/ 0 h 4462272"/>
              <a:gd name="connsiteX9" fmla="*/ 4558620 w 10360501"/>
              <a:gd name="connsiteY9" fmla="*/ 0 h 4462272"/>
              <a:gd name="connsiteX10" fmla="*/ 4823389 w 10360501"/>
              <a:gd name="connsiteY10" fmla="*/ 0 h 4462272"/>
              <a:gd name="connsiteX11" fmla="*/ 5606182 w 10360501"/>
              <a:gd name="connsiteY11" fmla="*/ 0 h 4462272"/>
              <a:gd name="connsiteX12" fmla="*/ 6285371 w 10360501"/>
              <a:gd name="connsiteY12" fmla="*/ 0 h 4462272"/>
              <a:gd name="connsiteX13" fmla="*/ 6653744 w 10360501"/>
              <a:gd name="connsiteY13" fmla="*/ 0 h 4462272"/>
              <a:gd name="connsiteX14" fmla="*/ 7436537 w 10360501"/>
              <a:gd name="connsiteY14" fmla="*/ 0 h 4462272"/>
              <a:gd name="connsiteX15" fmla="*/ 8012121 w 10360501"/>
              <a:gd name="connsiteY15" fmla="*/ 0 h 4462272"/>
              <a:gd name="connsiteX16" fmla="*/ 8484099 w 10360501"/>
              <a:gd name="connsiteY16" fmla="*/ 0 h 4462272"/>
              <a:gd name="connsiteX17" fmla="*/ 9163288 w 10360501"/>
              <a:gd name="connsiteY17" fmla="*/ 0 h 4462272"/>
              <a:gd name="connsiteX18" fmla="*/ 9738871 w 10360501"/>
              <a:gd name="connsiteY18" fmla="*/ 0 h 4462272"/>
              <a:gd name="connsiteX19" fmla="*/ 10360501 w 10360501"/>
              <a:gd name="connsiteY19" fmla="*/ 0 h 4462272"/>
              <a:gd name="connsiteX20" fmla="*/ 10360501 w 10360501"/>
              <a:gd name="connsiteY20" fmla="*/ 647029 h 4462272"/>
              <a:gd name="connsiteX21" fmla="*/ 10360501 w 10360501"/>
              <a:gd name="connsiteY21" fmla="*/ 1070945 h 4462272"/>
              <a:gd name="connsiteX22" fmla="*/ 10360501 w 10360501"/>
              <a:gd name="connsiteY22" fmla="*/ 1494861 h 4462272"/>
              <a:gd name="connsiteX23" fmla="*/ 10360501 w 10360501"/>
              <a:gd name="connsiteY23" fmla="*/ 2052645 h 4462272"/>
              <a:gd name="connsiteX24" fmla="*/ 10360501 w 10360501"/>
              <a:gd name="connsiteY24" fmla="*/ 2565806 h 4462272"/>
              <a:gd name="connsiteX25" fmla="*/ 10360501 w 10360501"/>
              <a:gd name="connsiteY25" fmla="*/ 3212836 h 4462272"/>
              <a:gd name="connsiteX26" fmla="*/ 10360501 w 10360501"/>
              <a:gd name="connsiteY26" fmla="*/ 3770620 h 4462272"/>
              <a:gd name="connsiteX27" fmla="*/ 10360501 w 10360501"/>
              <a:gd name="connsiteY27" fmla="*/ 4462272 h 4462272"/>
              <a:gd name="connsiteX28" fmla="*/ 10095733 w 10360501"/>
              <a:gd name="connsiteY28" fmla="*/ 4462272 h 4462272"/>
              <a:gd name="connsiteX29" fmla="*/ 9623754 w 10360501"/>
              <a:gd name="connsiteY29" fmla="*/ 4462272 h 4462272"/>
              <a:gd name="connsiteX30" fmla="*/ 9048171 w 10360501"/>
              <a:gd name="connsiteY30" fmla="*/ 4462272 h 4462272"/>
              <a:gd name="connsiteX31" fmla="*/ 8368982 w 10360501"/>
              <a:gd name="connsiteY31" fmla="*/ 4462272 h 4462272"/>
              <a:gd name="connsiteX32" fmla="*/ 7586189 w 10360501"/>
              <a:gd name="connsiteY32" fmla="*/ 4462272 h 4462272"/>
              <a:gd name="connsiteX33" fmla="*/ 6907001 w 10360501"/>
              <a:gd name="connsiteY33" fmla="*/ 4462272 h 4462272"/>
              <a:gd name="connsiteX34" fmla="*/ 6227812 w 10360501"/>
              <a:gd name="connsiteY34" fmla="*/ 4462272 h 4462272"/>
              <a:gd name="connsiteX35" fmla="*/ 5445019 w 10360501"/>
              <a:gd name="connsiteY35" fmla="*/ 4462272 h 4462272"/>
              <a:gd name="connsiteX36" fmla="*/ 5180251 w 10360501"/>
              <a:gd name="connsiteY36" fmla="*/ 4462272 h 4462272"/>
              <a:gd name="connsiteX37" fmla="*/ 4811877 w 10360501"/>
              <a:gd name="connsiteY37" fmla="*/ 4462272 h 4462272"/>
              <a:gd name="connsiteX38" fmla="*/ 4339899 w 10360501"/>
              <a:gd name="connsiteY38" fmla="*/ 4462272 h 4462272"/>
              <a:gd name="connsiteX39" fmla="*/ 3867920 w 10360501"/>
              <a:gd name="connsiteY39" fmla="*/ 4462272 h 4462272"/>
              <a:gd name="connsiteX40" fmla="*/ 3292337 w 10360501"/>
              <a:gd name="connsiteY40" fmla="*/ 4462272 h 4462272"/>
              <a:gd name="connsiteX41" fmla="*/ 2716754 w 10360501"/>
              <a:gd name="connsiteY41" fmla="*/ 4462272 h 4462272"/>
              <a:gd name="connsiteX42" fmla="*/ 2037565 w 10360501"/>
              <a:gd name="connsiteY42" fmla="*/ 4462272 h 4462272"/>
              <a:gd name="connsiteX43" fmla="*/ 1565587 w 10360501"/>
              <a:gd name="connsiteY43" fmla="*/ 4462272 h 4462272"/>
              <a:gd name="connsiteX44" fmla="*/ 990003 w 10360501"/>
              <a:gd name="connsiteY44" fmla="*/ 4462272 h 4462272"/>
              <a:gd name="connsiteX45" fmla="*/ 0 w 10360501"/>
              <a:gd name="connsiteY45" fmla="*/ 4462272 h 4462272"/>
              <a:gd name="connsiteX46" fmla="*/ 0 w 10360501"/>
              <a:gd name="connsiteY46" fmla="*/ 3949111 h 4462272"/>
              <a:gd name="connsiteX47" fmla="*/ 0 w 10360501"/>
              <a:gd name="connsiteY47" fmla="*/ 3435949 h 4462272"/>
              <a:gd name="connsiteX48" fmla="*/ 0 w 10360501"/>
              <a:gd name="connsiteY48" fmla="*/ 2788920 h 4462272"/>
              <a:gd name="connsiteX49" fmla="*/ 0 w 10360501"/>
              <a:gd name="connsiteY49" fmla="*/ 2320381 h 4462272"/>
              <a:gd name="connsiteX50" fmla="*/ 0 w 10360501"/>
              <a:gd name="connsiteY50" fmla="*/ 1673352 h 4462272"/>
              <a:gd name="connsiteX51" fmla="*/ 0 w 10360501"/>
              <a:gd name="connsiteY51" fmla="*/ 1115568 h 4462272"/>
              <a:gd name="connsiteX52" fmla="*/ 0 w 10360501"/>
              <a:gd name="connsiteY52" fmla="*/ 513161 h 4462272"/>
              <a:gd name="connsiteX53" fmla="*/ 0 w 10360501"/>
              <a:gd name="connsiteY53" fmla="*/ 0 h 4462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0360501" h="4462272" fill="none" extrusionOk="0">
                <a:moveTo>
                  <a:pt x="0" y="0"/>
                </a:moveTo>
                <a:cubicBezTo>
                  <a:pt x="80611" y="-9714"/>
                  <a:pt x="278963" y="3253"/>
                  <a:pt x="368373" y="0"/>
                </a:cubicBezTo>
                <a:cubicBezTo>
                  <a:pt x="457783" y="-3253"/>
                  <a:pt x="582697" y="8535"/>
                  <a:pt x="736747" y="0"/>
                </a:cubicBezTo>
                <a:cubicBezTo>
                  <a:pt x="890797" y="-8535"/>
                  <a:pt x="917360" y="11505"/>
                  <a:pt x="1001515" y="0"/>
                </a:cubicBezTo>
                <a:cubicBezTo>
                  <a:pt x="1085670" y="-11505"/>
                  <a:pt x="1427198" y="32776"/>
                  <a:pt x="1680703" y="0"/>
                </a:cubicBezTo>
                <a:cubicBezTo>
                  <a:pt x="1934208" y="-32776"/>
                  <a:pt x="2176734" y="41174"/>
                  <a:pt x="2359892" y="0"/>
                </a:cubicBezTo>
                <a:cubicBezTo>
                  <a:pt x="2543050" y="-41174"/>
                  <a:pt x="2552505" y="30626"/>
                  <a:pt x="2624660" y="0"/>
                </a:cubicBezTo>
                <a:cubicBezTo>
                  <a:pt x="2696815" y="-30626"/>
                  <a:pt x="2955704" y="2263"/>
                  <a:pt x="3096639" y="0"/>
                </a:cubicBezTo>
                <a:cubicBezTo>
                  <a:pt x="3237574" y="-2263"/>
                  <a:pt x="3707883" y="18669"/>
                  <a:pt x="3879432" y="0"/>
                </a:cubicBezTo>
                <a:cubicBezTo>
                  <a:pt x="4050981" y="-18669"/>
                  <a:pt x="4407638" y="48207"/>
                  <a:pt x="4558620" y="0"/>
                </a:cubicBezTo>
                <a:cubicBezTo>
                  <a:pt x="4709602" y="-48207"/>
                  <a:pt x="4725236" y="20589"/>
                  <a:pt x="4823389" y="0"/>
                </a:cubicBezTo>
                <a:cubicBezTo>
                  <a:pt x="4921542" y="-20589"/>
                  <a:pt x="5221291" y="15718"/>
                  <a:pt x="5606182" y="0"/>
                </a:cubicBezTo>
                <a:cubicBezTo>
                  <a:pt x="5991073" y="-15718"/>
                  <a:pt x="6039738" y="46884"/>
                  <a:pt x="6285371" y="0"/>
                </a:cubicBezTo>
                <a:cubicBezTo>
                  <a:pt x="6531004" y="-46884"/>
                  <a:pt x="6501345" y="17216"/>
                  <a:pt x="6653744" y="0"/>
                </a:cubicBezTo>
                <a:cubicBezTo>
                  <a:pt x="6806143" y="-17216"/>
                  <a:pt x="7089924" y="50420"/>
                  <a:pt x="7436537" y="0"/>
                </a:cubicBezTo>
                <a:cubicBezTo>
                  <a:pt x="7783150" y="-50420"/>
                  <a:pt x="7857992" y="34484"/>
                  <a:pt x="8012121" y="0"/>
                </a:cubicBezTo>
                <a:cubicBezTo>
                  <a:pt x="8166250" y="-34484"/>
                  <a:pt x="8364193" y="13403"/>
                  <a:pt x="8484099" y="0"/>
                </a:cubicBezTo>
                <a:cubicBezTo>
                  <a:pt x="8604005" y="-13403"/>
                  <a:pt x="8927782" y="72099"/>
                  <a:pt x="9163288" y="0"/>
                </a:cubicBezTo>
                <a:cubicBezTo>
                  <a:pt x="9398794" y="-72099"/>
                  <a:pt x="9539200" y="2518"/>
                  <a:pt x="9738871" y="0"/>
                </a:cubicBezTo>
                <a:cubicBezTo>
                  <a:pt x="9938542" y="-2518"/>
                  <a:pt x="10215839" y="41557"/>
                  <a:pt x="10360501" y="0"/>
                </a:cubicBezTo>
                <a:cubicBezTo>
                  <a:pt x="10404356" y="148254"/>
                  <a:pt x="10333227" y="465925"/>
                  <a:pt x="10360501" y="647029"/>
                </a:cubicBezTo>
                <a:cubicBezTo>
                  <a:pt x="10387775" y="828133"/>
                  <a:pt x="10337352" y="908242"/>
                  <a:pt x="10360501" y="1070945"/>
                </a:cubicBezTo>
                <a:cubicBezTo>
                  <a:pt x="10383650" y="1233648"/>
                  <a:pt x="10333545" y="1364554"/>
                  <a:pt x="10360501" y="1494861"/>
                </a:cubicBezTo>
                <a:cubicBezTo>
                  <a:pt x="10387457" y="1625168"/>
                  <a:pt x="10302120" y="1847856"/>
                  <a:pt x="10360501" y="2052645"/>
                </a:cubicBezTo>
                <a:cubicBezTo>
                  <a:pt x="10418882" y="2257434"/>
                  <a:pt x="10302582" y="2399883"/>
                  <a:pt x="10360501" y="2565806"/>
                </a:cubicBezTo>
                <a:cubicBezTo>
                  <a:pt x="10418420" y="2731729"/>
                  <a:pt x="10287478" y="2983470"/>
                  <a:pt x="10360501" y="3212836"/>
                </a:cubicBezTo>
                <a:cubicBezTo>
                  <a:pt x="10433524" y="3442202"/>
                  <a:pt x="10309464" y="3506128"/>
                  <a:pt x="10360501" y="3770620"/>
                </a:cubicBezTo>
                <a:cubicBezTo>
                  <a:pt x="10411538" y="4035112"/>
                  <a:pt x="10318773" y="4302695"/>
                  <a:pt x="10360501" y="4462272"/>
                </a:cubicBezTo>
                <a:cubicBezTo>
                  <a:pt x="10245809" y="4484887"/>
                  <a:pt x="10172111" y="4431067"/>
                  <a:pt x="10095733" y="4462272"/>
                </a:cubicBezTo>
                <a:cubicBezTo>
                  <a:pt x="10019355" y="4493477"/>
                  <a:pt x="9786168" y="4459160"/>
                  <a:pt x="9623754" y="4462272"/>
                </a:cubicBezTo>
                <a:cubicBezTo>
                  <a:pt x="9461340" y="4465384"/>
                  <a:pt x="9256161" y="4401507"/>
                  <a:pt x="9048171" y="4462272"/>
                </a:cubicBezTo>
                <a:cubicBezTo>
                  <a:pt x="8840181" y="4523037"/>
                  <a:pt x="8587833" y="4452347"/>
                  <a:pt x="8368982" y="4462272"/>
                </a:cubicBezTo>
                <a:cubicBezTo>
                  <a:pt x="8150131" y="4472197"/>
                  <a:pt x="7856265" y="4372434"/>
                  <a:pt x="7586189" y="4462272"/>
                </a:cubicBezTo>
                <a:cubicBezTo>
                  <a:pt x="7316113" y="4552110"/>
                  <a:pt x="7078570" y="4413146"/>
                  <a:pt x="6907001" y="4462272"/>
                </a:cubicBezTo>
                <a:cubicBezTo>
                  <a:pt x="6735432" y="4511398"/>
                  <a:pt x="6475092" y="4426322"/>
                  <a:pt x="6227812" y="4462272"/>
                </a:cubicBezTo>
                <a:cubicBezTo>
                  <a:pt x="5980532" y="4498222"/>
                  <a:pt x="5614438" y="4451497"/>
                  <a:pt x="5445019" y="4462272"/>
                </a:cubicBezTo>
                <a:cubicBezTo>
                  <a:pt x="5275600" y="4473047"/>
                  <a:pt x="5281452" y="4452020"/>
                  <a:pt x="5180251" y="4462272"/>
                </a:cubicBezTo>
                <a:cubicBezTo>
                  <a:pt x="5079050" y="4472524"/>
                  <a:pt x="4905303" y="4455766"/>
                  <a:pt x="4811877" y="4462272"/>
                </a:cubicBezTo>
                <a:cubicBezTo>
                  <a:pt x="4718451" y="4468778"/>
                  <a:pt x="4509413" y="4410636"/>
                  <a:pt x="4339899" y="4462272"/>
                </a:cubicBezTo>
                <a:cubicBezTo>
                  <a:pt x="4170385" y="4513908"/>
                  <a:pt x="4016653" y="4450886"/>
                  <a:pt x="3867920" y="4462272"/>
                </a:cubicBezTo>
                <a:cubicBezTo>
                  <a:pt x="3719187" y="4473658"/>
                  <a:pt x="3454373" y="4400486"/>
                  <a:pt x="3292337" y="4462272"/>
                </a:cubicBezTo>
                <a:cubicBezTo>
                  <a:pt x="3130301" y="4524058"/>
                  <a:pt x="2913594" y="4428228"/>
                  <a:pt x="2716754" y="4462272"/>
                </a:cubicBezTo>
                <a:cubicBezTo>
                  <a:pt x="2519914" y="4496316"/>
                  <a:pt x="2233684" y="4419216"/>
                  <a:pt x="2037565" y="4462272"/>
                </a:cubicBezTo>
                <a:cubicBezTo>
                  <a:pt x="1841446" y="4505328"/>
                  <a:pt x="1725178" y="4423576"/>
                  <a:pt x="1565587" y="4462272"/>
                </a:cubicBezTo>
                <a:cubicBezTo>
                  <a:pt x="1405996" y="4500968"/>
                  <a:pt x="1217880" y="4428351"/>
                  <a:pt x="990003" y="4462272"/>
                </a:cubicBezTo>
                <a:cubicBezTo>
                  <a:pt x="762126" y="4496193"/>
                  <a:pt x="453491" y="4392104"/>
                  <a:pt x="0" y="4462272"/>
                </a:cubicBezTo>
                <a:cubicBezTo>
                  <a:pt x="-28502" y="4349631"/>
                  <a:pt x="44553" y="4177505"/>
                  <a:pt x="0" y="3949111"/>
                </a:cubicBezTo>
                <a:cubicBezTo>
                  <a:pt x="-44553" y="3720717"/>
                  <a:pt x="42148" y="3601413"/>
                  <a:pt x="0" y="3435949"/>
                </a:cubicBezTo>
                <a:cubicBezTo>
                  <a:pt x="-42148" y="3270485"/>
                  <a:pt x="39630" y="2949795"/>
                  <a:pt x="0" y="2788920"/>
                </a:cubicBezTo>
                <a:cubicBezTo>
                  <a:pt x="-39630" y="2628045"/>
                  <a:pt x="34051" y="2485119"/>
                  <a:pt x="0" y="2320381"/>
                </a:cubicBezTo>
                <a:cubicBezTo>
                  <a:pt x="-34051" y="2155643"/>
                  <a:pt x="23117" y="1938282"/>
                  <a:pt x="0" y="1673352"/>
                </a:cubicBezTo>
                <a:cubicBezTo>
                  <a:pt x="-23117" y="1408422"/>
                  <a:pt x="2087" y="1241514"/>
                  <a:pt x="0" y="1115568"/>
                </a:cubicBezTo>
                <a:cubicBezTo>
                  <a:pt x="-2087" y="989622"/>
                  <a:pt x="58428" y="790414"/>
                  <a:pt x="0" y="513161"/>
                </a:cubicBezTo>
                <a:cubicBezTo>
                  <a:pt x="-58428" y="235908"/>
                  <a:pt x="53321" y="152079"/>
                  <a:pt x="0" y="0"/>
                </a:cubicBezTo>
                <a:close/>
              </a:path>
              <a:path w="10360501" h="4462272" stroke="0" extrusionOk="0">
                <a:moveTo>
                  <a:pt x="0" y="0"/>
                </a:moveTo>
                <a:cubicBezTo>
                  <a:pt x="145373" y="-42163"/>
                  <a:pt x="489947" y="76427"/>
                  <a:pt x="679188" y="0"/>
                </a:cubicBezTo>
                <a:cubicBezTo>
                  <a:pt x="868429" y="-76427"/>
                  <a:pt x="1160045" y="78811"/>
                  <a:pt x="1461982" y="0"/>
                </a:cubicBezTo>
                <a:cubicBezTo>
                  <a:pt x="1763919" y="-78811"/>
                  <a:pt x="1650840" y="15132"/>
                  <a:pt x="1830355" y="0"/>
                </a:cubicBezTo>
                <a:cubicBezTo>
                  <a:pt x="2009870" y="-15132"/>
                  <a:pt x="2388095" y="44961"/>
                  <a:pt x="2613149" y="0"/>
                </a:cubicBezTo>
                <a:cubicBezTo>
                  <a:pt x="2838203" y="-44961"/>
                  <a:pt x="2931133" y="845"/>
                  <a:pt x="3085127" y="0"/>
                </a:cubicBezTo>
                <a:cubicBezTo>
                  <a:pt x="3239121" y="-845"/>
                  <a:pt x="3628048" y="28796"/>
                  <a:pt x="3764315" y="0"/>
                </a:cubicBezTo>
                <a:cubicBezTo>
                  <a:pt x="3900582" y="-28796"/>
                  <a:pt x="4123987" y="33867"/>
                  <a:pt x="4236294" y="0"/>
                </a:cubicBezTo>
                <a:cubicBezTo>
                  <a:pt x="4348601" y="-33867"/>
                  <a:pt x="4593837" y="34502"/>
                  <a:pt x="4708272" y="0"/>
                </a:cubicBezTo>
                <a:cubicBezTo>
                  <a:pt x="4822707" y="-34502"/>
                  <a:pt x="5000395" y="26862"/>
                  <a:pt x="5076645" y="0"/>
                </a:cubicBezTo>
                <a:cubicBezTo>
                  <a:pt x="5152895" y="-26862"/>
                  <a:pt x="5614302" y="59330"/>
                  <a:pt x="5859439" y="0"/>
                </a:cubicBezTo>
                <a:cubicBezTo>
                  <a:pt x="6104576" y="-59330"/>
                  <a:pt x="6023851" y="13445"/>
                  <a:pt x="6124207" y="0"/>
                </a:cubicBezTo>
                <a:cubicBezTo>
                  <a:pt x="6224563" y="-13445"/>
                  <a:pt x="6468464" y="5747"/>
                  <a:pt x="6596186" y="0"/>
                </a:cubicBezTo>
                <a:cubicBezTo>
                  <a:pt x="6723908" y="-5747"/>
                  <a:pt x="7024967" y="15303"/>
                  <a:pt x="7171769" y="0"/>
                </a:cubicBezTo>
                <a:cubicBezTo>
                  <a:pt x="7318571" y="-15303"/>
                  <a:pt x="7697382" y="88708"/>
                  <a:pt x="7954562" y="0"/>
                </a:cubicBezTo>
                <a:cubicBezTo>
                  <a:pt x="8211742" y="-88708"/>
                  <a:pt x="8482139" y="18860"/>
                  <a:pt x="8633751" y="0"/>
                </a:cubicBezTo>
                <a:cubicBezTo>
                  <a:pt x="8785363" y="-18860"/>
                  <a:pt x="9031863" y="50524"/>
                  <a:pt x="9312939" y="0"/>
                </a:cubicBezTo>
                <a:cubicBezTo>
                  <a:pt x="9594015" y="-50524"/>
                  <a:pt x="9521630" y="39517"/>
                  <a:pt x="9681313" y="0"/>
                </a:cubicBezTo>
                <a:cubicBezTo>
                  <a:pt x="9840996" y="-39517"/>
                  <a:pt x="10138778" y="48052"/>
                  <a:pt x="10360501" y="0"/>
                </a:cubicBezTo>
                <a:cubicBezTo>
                  <a:pt x="10390463" y="242014"/>
                  <a:pt x="10313341" y="361017"/>
                  <a:pt x="10360501" y="513161"/>
                </a:cubicBezTo>
                <a:cubicBezTo>
                  <a:pt x="10407661" y="665305"/>
                  <a:pt x="10342652" y="986680"/>
                  <a:pt x="10360501" y="1115568"/>
                </a:cubicBezTo>
                <a:cubicBezTo>
                  <a:pt x="10378350" y="1244456"/>
                  <a:pt x="10342406" y="1420048"/>
                  <a:pt x="10360501" y="1673352"/>
                </a:cubicBezTo>
                <a:cubicBezTo>
                  <a:pt x="10378596" y="1926656"/>
                  <a:pt x="10321814" y="1925007"/>
                  <a:pt x="10360501" y="2141891"/>
                </a:cubicBezTo>
                <a:cubicBezTo>
                  <a:pt x="10399188" y="2358775"/>
                  <a:pt x="10326798" y="2542478"/>
                  <a:pt x="10360501" y="2655052"/>
                </a:cubicBezTo>
                <a:cubicBezTo>
                  <a:pt x="10394204" y="2767626"/>
                  <a:pt x="10352656" y="2962122"/>
                  <a:pt x="10360501" y="3257459"/>
                </a:cubicBezTo>
                <a:cubicBezTo>
                  <a:pt x="10368346" y="3552796"/>
                  <a:pt x="10329499" y="3628541"/>
                  <a:pt x="10360501" y="3859865"/>
                </a:cubicBezTo>
                <a:cubicBezTo>
                  <a:pt x="10391503" y="4091189"/>
                  <a:pt x="10345928" y="4323233"/>
                  <a:pt x="10360501" y="4462272"/>
                </a:cubicBezTo>
                <a:cubicBezTo>
                  <a:pt x="10174124" y="4495320"/>
                  <a:pt x="9984110" y="4426221"/>
                  <a:pt x="9888523" y="4462272"/>
                </a:cubicBezTo>
                <a:cubicBezTo>
                  <a:pt x="9792936" y="4498323"/>
                  <a:pt x="9688889" y="4422290"/>
                  <a:pt x="9520149" y="4462272"/>
                </a:cubicBezTo>
                <a:cubicBezTo>
                  <a:pt x="9351409" y="4502254"/>
                  <a:pt x="9329754" y="4436614"/>
                  <a:pt x="9151776" y="4462272"/>
                </a:cubicBezTo>
                <a:cubicBezTo>
                  <a:pt x="8973798" y="4487930"/>
                  <a:pt x="8572188" y="4435020"/>
                  <a:pt x="8368982" y="4462272"/>
                </a:cubicBezTo>
                <a:cubicBezTo>
                  <a:pt x="8165776" y="4489524"/>
                  <a:pt x="8091166" y="4418563"/>
                  <a:pt x="7897004" y="4462272"/>
                </a:cubicBezTo>
                <a:cubicBezTo>
                  <a:pt x="7702842" y="4505981"/>
                  <a:pt x="7413450" y="4420493"/>
                  <a:pt x="7114211" y="4462272"/>
                </a:cubicBezTo>
                <a:cubicBezTo>
                  <a:pt x="6814972" y="4504051"/>
                  <a:pt x="6732766" y="4410800"/>
                  <a:pt x="6435022" y="4462272"/>
                </a:cubicBezTo>
                <a:cubicBezTo>
                  <a:pt x="6137278" y="4513744"/>
                  <a:pt x="6274117" y="4435847"/>
                  <a:pt x="6170254" y="4462272"/>
                </a:cubicBezTo>
                <a:cubicBezTo>
                  <a:pt x="6066391" y="4488697"/>
                  <a:pt x="5776119" y="4370814"/>
                  <a:pt x="5387461" y="4462272"/>
                </a:cubicBezTo>
                <a:cubicBezTo>
                  <a:pt x="4998803" y="4553730"/>
                  <a:pt x="5191289" y="4458993"/>
                  <a:pt x="5122692" y="4462272"/>
                </a:cubicBezTo>
                <a:cubicBezTo>
                  <a:pt x="5054095" y="4465551"/>
                  <a:pt x="4924830" y="4450446"/>
                  <a:pt x="4754319" y="4462272"/>
                </a:cubicBezTo>
                <a:cubicBezTo>
                  <a:pt x="4583808" y="4474098"/>
                  <a:pt x="4529907" y="4456055"/>
                  <a:pt x="4385945" y="4462272"/>
                </a:cubicBezTo>
                <a:cubicBezTo>
                  <a:pt x="4241983" y="4468489"/>
                  <a:pt x="3945319" y="4438034"/>
                  <a:pt x="3706757" y="4462272"/>
                </a:cubicBezTo>
                <a:cubicBezTo>
                  <a:pt x="3468195" y="4486510"/>
                  <a:pt x="3552807" y="4441152"/>
                  <a:pt x="3441989" y="4462272"/>
                </a:cubicBezTo>
                <a:cubicBezTo>
                  <a:pt x="3331171" y="4483392"/>
                  <a:pt x="2935375" y="4395793"/>
                  <a:pt x="2762800" y="4462272"/>
                </a:cubicBezTo>
                <a:cubicBezTo>
                  <a:pt x="2590225" y="4528751"/>
                  <a:pt x="2556859" y="4459710"/>
                  <a:pt x="2498032" y="4462272"/>
                </a:cubicBezTo>
                <a:cubicBezTo>
                  <a:pt x="2439205" y="4464834"/>
                  <a:pt x="2065586" y="4441597"/>
                  <a:pt x="1715238" y="4462272"/>
                </a:cubicBezTo>
                <a:cubicBezTo>
                  <a:pt x="1364890" y="4482947"/>
                  <a:pt x="1582734" y="4433338"/>
                  <a:pt x="1450470" y="4462272"/>
                </a:cubicBezTo>
                <a:cubicBezTo>
                  <a:pt x="1318206" y="4491206"/>
                  <a:pt x="1019915" y="4386429"/>
                  <a:pt x="771282" y="4462272"/>
                </a:cubicBezTo>
                <a:cubicBezTo>
                  <a:pt x="522649" y="4538115"/>
                  <a:pt x="588511" y="4460294"/>
                  <a:pt x="506513" y="4462272"/>
                </a:cubicBezTo>
                <a:cubicBezTo>
                  <a:pt x="424515" y="4464250"/>
                  <a:pt x="196571" y="4436217"/>
                  <a:pt x="0" y="4462272"/>
                </a:cubicBezTo>
                <a:cubicBezTo>
                  <a:pt x="-41587" y="4274110"/>
                  <a:pt x="19674" y="4047307"/>
                  <a:pt x="0" y="3904488"/>
                </a:cubicBezTo>
                <a:cubicBezTo>
                  <a:pt x="-19674" y="3761669"/>
                  <a:pt x="45694" y="3485560"/>
                  <a:pt x="0" y="3257459"/>
                </a:cubicBezTo>
                <a:cubicBezTo>
                  <a:pt x="-45694" y="3029358"/>
                  <a:pt x="16434" y="2906406"/>
                  <a:pt x="0" y="2788920"/>
                </a:cubicBezTo>
                <a:cubicBezTo>
                  <a:pt x="-16434" y="2671434"/>
                  <a:pt x="17662" y="2415728"/>
                  <a:pt x="0" y="2320381"/>
                </a:cubicBezTo>
                <a:cubicBezTo>
                  <a:pt x="-17662" y="2225034"/>
                  <a:pt x="15647" y="2073477"/>
                  <a:pt x="0" y="1851843"/>
                </a:cubicBezTo>
                <a:cubicBezTo>
                  <a:pt x="-15647" y="1630209"/>
                  <a:pt x="21268" y="1539005"/>
                  <a:pt x="0" y="1249436"/>
                </a:cubicBezTo>
                <a:cubicBezTo>
                  <a:pt x="-21268" y="959867"/>
                  <a:pt x="24530" y="926805"/>
                  <a:pt x="0" y="780898"/>
                </a:cubicBezTo>
                <a:cubicBezTo>
                  <a:pt x="-24530" y="634991"/>
                  <a:pt x="15823" y="279793"/>
                  <a:pt x="0" y="0"/>
                </a:cubicBezTo>
                <a:close/>
              </a:path>
            </a:pathLst>
          </a:custGeom>
          <a:solidFill>
            <a:schemeClr val="bg2">
              <a:lumMod val="20000"/>
              <a:lumOff val="80000"/>
              <a:alpha val="22000"/>
            </a:schemeClr>
          </a:solidFill>
          <a:ln>
            <a:solidFill>
              <a:schemeClr val="accent1">
                <a:lumMod val="50000"/>
              </a:schemeClr>
            </a:solidFill>
            <a:extLst>
              <a:ext uri="{C807C97D-BFC1-408E-A445-0C87EB9F89A2}">
                <ask:lineSketchStyleProps xmlns:ask="http://schemas.microsoft.com/office/drawing/2018/sketchyshapes" sd="2784480435">
                  <ask:type>
                    <ask:lineSketchScribble/>
                  </ask:type>
                </ask:lineSketchStyleProps>
              </a:ext>
            </a:extLst>
          </a:ln>
        </p:spPr>
        <p:txBody>
          <a:bodyPr>
            <a:normAutofit/>
          </a:bodyPr>
          <a:lstStyle/>
          <a:p>
            <a:pPr marL="0" marR="0" lvl="0" indent="0">
              <a:lnSpc>
                <a:spcPct val="107000"/>
              </a:lnSpc>
              <a:spcAft>
                <a:spcPts val="800"/>
              </a:spcAft>
              <a:buSzPts val="1000"/>
              <a:buNone/>
              <a:tabLst>
                <a:tab pos="457200" algn="l"/>
              </a:tabLst>
            </a:pPr>
            <a:endParaRPr lang="en-US" sz="1800" kern="100" dirty="0">
              <a:effectLst/>
              <a:latin typeface="Sitka Subheading" pitchFamily="2" charset="0"/>
              <a:ea typeface="Calibri" panose="020F0502020204030204" pitchFamily="34" charset="0"/>
              <a:cs typeface="Times New Roman" panose="02020603050405020304" pitchFamily="18" charset="0"/>
            </a:endParaRPr>
          </a:p>
          <a:p>
            <a:pPr marL="0" marR="0" lvl="0" indent="0">
              <a:lnSpc>
                <a:spcPct val="107000"/>
              </a:lnSpc>
              <a:spcAft>
                <a:spcPts val="800"/>
              </a:spcAft>
              <a:buSzPts val="1000"/>
              <a:buNone/>
              <a:tabLst>
                <a:tab pos="457200" algn="l"/>
              </a:tabLst>
            </a:pPr>
            <a:r>
              <a:rPr lang="en-US" sz="1800" u="sng" kern="100" dirty="0">
                <a:effectLst/>
                <a:latin typeface="Sitka Subheading" pitchFamily="2" charset="0"/>
                <a:ea typeface="Calibri" panose="020F0502020204030204" pitchFamily="34" charset="0"/>
                <a:cs typeface="Times New Roman" panose="02020603050405020304" pitchFamily="18" charset="0"/>
              </a:rPr>
              <a:t>Investigate </a:t>
            </a:r>
            <a:r>
              <a:rPr lang="en-US" sz="1800" kern="100" dirty="0">
                <a:effectLst/>
                <a:latin typeface="Sitka Subheading" pitchFamily="2" charset="0"/>
                <a:ea typeface="Calibri" panose="020F0502020204030204" pitchFamily="34" charset="0"/>
                <a:cs typeface="Times New Roman" panose="02020603050405020304" pitchFamily="18" charset="0"/>
              </a:rPr>
              <a:t>the factors contributing to the high revenue in April. Was it a promotional campaign, a new product launch, or a seasonal event?</a:t>
            </a:r>
          </a:p>
          <a:p>
            <a:pPr marL="0" marR="0" lvl="0" indent="0">
              <a:lnSpc>
                <a:spcPct val="107000"/>
              </a:lnSpc>
              <a:spcAft>
                <a:spcPts val="800"/>
              </a:spcAft>
              <a:buSzPts val="1000"/>
              <a:buNone/>
              <a:tabLst>
                <a:tab pos="457200" algn="l"/>
              </a:tabLst>
            </a:pPr>
            <a:r>
              <a:rPr lang="en-US" sz="1800" u="sng" kern="100" dirty="0">
                <a:effectLst/>
                <a:latin typeface="Sitka Subheading" pitchFamily="2" charset="0"/>
                <a:ea typeface="Calibri" panose="020F0502020204030204" pitchFamily="34" charset="0"/>
                <a:cs typeface="Times New Roman" panose="02020603050405020304" pitchFamily="18" charset="0"/>
              </a:rPr>
              <a:t>Analyze the reasons for the steep decline in May</a:t>
            </a:r>
            <a:r>
              <a:rPr lang="en-US" sz="1800" kern="100" dirty="0">
                <a:effectLst/>
                <a:latin typeface="Sitka Subheading" pitchFamily="2" charset="0"/>
                <a:ea typeface="Calibri" panose="020F0502020204030204" pitchFamily="34" charset="0"/>
                <a:cs typeface="Times New Roman" panose="02020603050405020304" pitchFamily="18" charset="0"/>
              </a:rPr>
              <a:t>. Were there unforeseen circumstances, a change in market conditions, or a shift in consumer behavior?</a:t>
            </a:r>
          </a:p>
          <a:p>
            <a:pPr marL="0" marR="0" lvl="0" indent="0">
              <a:lnSpc>
                <a:spcPct val="107000"/>
              </a:lnSpc>
              <a:spcAft>
                <a:spcPts val="800"/>
              </a:spcAft>
              <a:buSzPts val="1000"/>
              <a:buNone/>
              <a:tabLst>
                <a:tab pos="457200" algn="l"/>
              </a:tabLst>
            </a:pPr>
            <a:r>
              <a:rPr lang="en-US" sz="1800" kern="100" dirty="0">
                <a:effectLst/>
                <a:latin typeface="Sitka Subheading" pitchFamily="2" charset="0"/>
                <a:ea typeface="Calibri" panose="020F0502020204030204" pitchFamily="34" charset="0"/>
                <a:cs typeface="Times New Roman" panose="02020603050405020304" pitchFamily="18" charset="0"/>
              </a:rPr>
              <a:t>Consider </a:t>
            </a:r>
            <a:r>
              <a:rPr lang="en-US" sz="1800" u="sng" kern="100" dirty="0">
                <a:effectLst/>
                <a:latin typeface="Sitka Subheading" pitchFamily="2" charset="0"/>
                <a:ea typeface="Calibri" panose="020F0502020204030204" pitchFamily="34" charset="0"/>
                <a:cs typeface="Times New Roman" panose="02020603050405020304" pitchFamily="18" charset="0"/>
              </a:rPr>
              <a:t>implementing strategies </a:t>
            </a:r>
            <a:r>
              <a:rPr lang="en-US" sz="1800" kern="100" dirty="0">
                <a:effectLst/>
                <a:latin typeface="Sitka Subheading" pitchFamily="2" charset="0"/>
                <a:ea typeface="Calibri" panose="020F0502020204030204" pitchFamily="34" charset="0"/>
                <a:cs typeface="Times New Roman" panose="02020603050405020304" pitchFamily="18" charset="0"/>
              </a:rPr>
              <a:t>to maintain revenue momentum beyond the peak season. This could involve targeted marketing campaigns, customer retention programs, or exploring new revenue streams.</a:t>
            </a:r>
          </a:p>
          <a:p>
            <a:pPr marL="0" marR="0" lvl="0" indent="0">
              <a:lnSpc>
                <a:spcPct val="107000"/>
              </a:lnSpc>
              <a:spcAft>
                <a:spcPts val="800"/>
              </a:spcAft>
              <a:buSzPts val="1000"/>
              <a:buNone/>
              <a:tabLst>
                <a:tab pos="457200" algn="l"/>
              </a:tabLst>
            </a:pPr>
            <a:r>
              <a:rPr lang="en-US" sz="1800" kern="100" dirty="0">
                <a:effectLst/>
                <a:latin typeface="Sitka Subheading" pitchFamily="2" charset="0"/>
                <a:ea typeface="Calibri" panose="020F0502020204030204" pitchFamily="34" charset="0"/>
                <a:cs typeface="Times New Roman" panose="02020603050405020304" pitchFamily="18" charset="0"/>
              </a:rPr>
              <a:t>To </a:t>
            </a:r>
            <a:r>
              <a:rPr lang="en-US" sz="1800" u="sng" kern="100" dirty="0">
                <a:effectLst/>
                <a:latin typeface="Sitka Subheading" pitchFamily="2" charset="0"/>
                <a:ea typeface="Calibri" panose="020F0502020204030204" pitchFamily="34" charset="0"/>
                <a:cs typeface="Times New Roman" panose="02020603050405020304" pitchFamily="18" charset="0"/>
              </a:rPr>
              <a:t>cut down on expenses related to movie licenses</a:t>
            </a:r>
            <a:r>
              <a:rPr lang="en-US" sz="1800" kern="100" dirty="0">
                <a:effectLst/>
                <a:latin typeface="Sitka Subheading" pitchFamily="2" charset="0"/>
                <a:ea typeface="Calibri" panose="020F0502020204030204" pitchFamily="34" charset="0"/>
                <a:cs typeface="Times New Roman" panose="02020603050405020304" pitchFamily="18" charset="0"/>
              </a:rPr>
              <a:t>, think about discontinuing titles that have little to no rental history. </a:t>
            </a:r>
            <a:endParaRPr lang="en-US" sz="1800" dirty="0">
              <a:effectLst/>
              <a:latin typeface="Sitka Subheading" pitchFamily="2" charset="0"/>
              <a:ea typeface="Times New Roman" panose="02020603050405020304" pitchFamily="18" charset="0"/>
            </a:endParaRPr>
          </a:p>
        </p:txBody>
      </p:sp>
      <p:pic>
        <p:nvPicPr>
          <p:cNvPr id="6" name="Picture 5" descr="A robot thinking in front of a blackboard with math formulas&#10;&#10;Description automatically generated">
            <a:extLst>
              <a:ext uri="{FF2B5EF4-FFF2-40B4-BE49-F238E27FC236}">
                <a16:creationId xmlns:a16="http://schemas.microsoft.com/office/drawing/2014/main" id="{42F6871D-120C-2F65-EF07-54A0AD165FC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523412" y="424109"/>
            <a:ext cx="2284573" cy="2148981"/>
          </a:xfrm>
          <a:prstGeom prst="rect">
            <a:avLst/>
          </a:prstGeom>
        </p:spPr>
      </p:pic>
    </p:spTree>
    <p:extLst>
      <p:ext uri="{BB962C8B-B14F-4D97-AF65-F5344CB8AC3E}">
        <p14:creationId xmlns:p14="http://schemas.microsoft.com/office/powerpoint/2010/main" val="453618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6F934-3418-E4AE-4F94-DC90314178E0}"/>
              </a:ext>
            </a:extLst>
          </p:cNvPr>
          <p:cNvSpPr>
            <a:spLocks noGrp="1"/>
          </p:cNvSpPr>
          <p:nvPr>
            <p:ph type="ctrTitle"/>
          </p:nvPr>
        </p:nvSpPr>
        <p:spPr>
          <a:xfrm>
            <a:off x="912812" y="3657600"/>
            <a:ext cx="9447689" cy="1524000"/>
          </a:xfrm>
          <a:custGeom>
            <a:avLst/>
            <a:gdLst>
              <a:gd name="connsiteX0" fmla="*/ 0 w 8735325"/>
              <a:gd name="connsiteY0" fmla="*/ 0 h 4597400"/>
              <a:gd name="connsiteX1" fmla="*/ 495002 w 8735325"/>
              <a:gd name="connsiteY1" fmla="*/ 0 h 4597400"/>
              <a:gd name="connsiteX2" fmla="*/ 902650 w 8735325"/>
              <a:gd name="connsiteY2" fmla="*/ 0 h 4597400"/>
              <a:gd name="connsiteX3" fmla="*/ 1659712 w 8735325"/>
              <a:gd name="connsiteY3" fmla="*/ 0 h 4597400"/>
              <a:gd name="connsiteX4" fmla="*/ 2329420 w 8735325"/>
              <a:gd name="connsiteY4" fmla="*/ 0 h 4597400"/>
              <a:gd name="connsiteX5" fmla="*/ 3086482 w 8735325"/>
              <a:gd name="connsiteY5" fmla="*/ 0 h 4597400"/>
              <a:gd name="connsiteX6" fmla="*/ 3843543 w 8735325"/>
              <a:gd name="connsiteY6" fmla="*/ 0 h 4597400"/>
              <a:gd name="connsiteX7" fmla="*/ 4513251 w 8735325"/>
              <a:gd name="connsiteY7" fmla="*/ 0 h 4597400"/>
              <a:gd name="connsiteX8" fmla="*/ 5095606 w 8735325"/>
              <a:gd name="connsiteY8" fmla="*/ 0 h 4597400"/>
              <a:gd name="connsiteX9" fmla="*/ 5503255 w 8735325"/>
              <a:gd name="connsiteY9" fmla="*/ 0 h 4597400"/>
              <a:gd name="connsiteX10" fmla="*/ 5910903 w 8735325"/>
              <a:gd name="connsiteY10" fmla="*/ 0 h 4597400"/>
              <a:gd name="connsiteX11" fmla="*/ 6667965 w 8735325"/>
              <a:gd name="connsiteY11" fmla="*/ 0 h 4597400"/>
              <a:gd name="connsiteX12" fmla="*/ 7075613 w 8735325"/>
              <a:gd name="connsiteY12" fmla="*/ 0 h 4597400"/>
              <a:gd name="connsiteX13" fmla="*/ 7657968 w 8735325"/>
              <a:gd name="connsiteY13" fmla="*/ 0 h 4597400"/>
              <a:gd name="connsiteX14" fmla="*/ 8240323 w 8735325"/>
              <a:gd name="connsiteY14" fmla="*/ 0 h 4597400"/>
              <a:gd name="connsiteX15" fmla="*/ 8735325 w 8735325"/>
              <a:gd name="connsiteY15" fmla="*/ 0 h 4597400"/>
              <a:gd name="connsiteX16" fmla="*/ 8735325 w 8735325"/>
              <a:gd name="connsiteY16" fmla="*/ 482727 h 4597400"/>
              <a:gd name="connsiteX17" fmla="*/ 8735325 w 8735325"/>
              <a:gd name="connsiteY17" fmla="*/ 1149350 h 4597400"/>
              <a:gd name="connsiteX18" fmla="*/ 8735325 w 8735325"/>
              <a:gd name="connsiteY18" fmla="*/ 1769999 h 4597400"/>
              <a:gd name="connsiteX19" fmla="*/ 8735325 w 8735325"/>
              <a:gd name="connsiteY19" fmla="*/ 2298700 h 4597400"/>
              <a:gd name="connsiteX20" fmla="*/ 8735325 w 8735325"/>
              <a:gd name="connsiteY20" fmla="*/ 2919349 h 4597400"/>
              <a:gd name="connsiteX21" fmla="*/ 8735325 w 8735325"/>
              <a:gd name="connsiteY21" fmla="*/ 3539998 h 4597400"/>
              <a:gd name="connsiteX22" fmla="*/ 8735325 w 8735325"/>
              <a:gd name="connsiteY22" fmla="*/ 4597400 h 4597400"/>
              <a:gd name="connsiteX23" fmla="*/ 8240323 w 8735325"/>
              <a:gd name="connsiteY23" fmla="*/ 4597400 h 4597400"/>
              <a:gd name="connsiteX24" fmla="*/ 7920028 w 8735325"/>
              <a:gd name="connsiteY24" fmla="*/ 4597400 h 4597400"/>
              <a:gd name="connsiteX25" fmla="*/ 7250320 w 8735325"/>
              <a:gd name="connsiteY25" fmla="*/ 4597400 h 4597400"/>
              <a:gd name="connsiteX26" fmla="*/ 6755318 w 8735325"/>
              <a:gd name="connsiteY26" fmla="*/ 4597400 h 4597400"/>
              <a:gd name="connsiteX27" fmla="*/ 6347670 w 8735325"/>
              <a:gd name="connsiteY27" fmla="*/ 4597400 h 4597400"/>
              <a:gd name="connsiteX28" fmla="*/ 5852668 w 8735325"/>
              <a:gd name="connsiteY28" fmla="*/ 4597400 h 4597400"/>
              <a:gd name="connsiteX29" fmla="*/ 5182960 w 8735325"/>
              <a:gd name="connsiteY29" fmla="*/ 4597400 h 4597400"/>
              <a:gd name="connsiteX30" fmla="*/ 4687958 w 8735325"/>
              <a:gd name="connsiteY30" fmla="*/ 4597400 h 4597400"/>
              <a:gd name="connsiteX31" fmla="*/ 4192956 w 8735325"/>
              <a:gd name="connsiteY31" fmla="*/ 4597400 h 4597400"/>
              <a:gd name="connsiteX32" fmla="*/ 3697954 w 8735325"/>
              <a:gd name="connsiteY32" fmla="*/ 4597400 h 4597400"/>
              <a:gd name="connsiteX33" fmla="*/ 3290306 w 8735325"/>
              <a:gd name="connsiteY33" fmla="*/ 4597400 h 4597400"/>
              <a:gd name="connsiteX34" fmla="*/ 2882657 w 8735325"/>
              <a:gd name="connsiteY34" fmla="*/ 4597400 h 4597400"/>
              <a:gd name="connsiteX35" fmla="*/ 2387656 w 8735325"/>
              <a:gd name="connsiteY35" fmla="*/ 4597400 h 4597400"/>
              <a:gd name="connsiteX36" fmla="*/ 1630594 w 8735325"/>
              <a:gd name="connsiteY36" fmla="*/ 4597400 h 4597400"/>
              <a:gd name="connsiteX37" fmla="*/ 1310299 w 8735325"/>
              <a:gd name="connsiteY37" fmla="*/ 4597400 h 4597400"/>
              <a:gd name="connsiteX38" fmla="*/ 640591 w 8735325"/>
              <a:gd name="connsiteY38" fmla="*/ 4597400 h 4597400"/>
              <a:gd name="connsiteX39" fmla="*/ 0 w 8735325"/>
              <a:gd name="connsiteY39" fmla="*/ 4597400 h 4597400"/>
              <a:gd name="connsiteX40" fmla="*/ 0 w 8735325"/>
              <a:gd name="connsiteY40" fmla="*/ 4160647 h 4597400"/>
              <a:gd name="connsiteX41" fmla="*/ 0 w 8735325"/>
              <a:gd name="connsiteY41" fmla="*/ 3539998 h 4597400"/>
              <a:gd name="connsiteX42" fmla="*/ 0 w 8735325"/>
              <a:gd name="connsiteY42" fmla="*/ 2919349 h 4597400"/>
              <a:gd name="connsiteX43" fmla="*/ 0 w 8735325"/>
              <a:gd name="connsiteY43" fmla="*/ 2252726 h 4597400"/>
              <a:gd name="connsiteX44" fmla="*/ 0 w 8735325"/>
              <a:gd name="connsiteY44" fmla="*/ 1769999 h 4597400"/>
              <a:gd name="connsiteX45" fmla="*/ 0 w 8735325"/>
              <a:gd name="connsiteY45" fmla="*/ 1333246 h 4597400"/>
              <a:gd name="connsiteX46" fmla="*/ 0 w 8735325"/>
              <a:gd name="connsiteY46" fmla="*/ 712597 h 4597400"/>
              <a:gd name="connsiteX47" fmla="*/ 0 w 8735325"/>
              <a:gd name="connsiteY47" fmla="*/ 0 h 459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735325" h="4597400" fill="none" extrusionOk="0">
                <a:moveTo>
                  <a:pt x="0" y="0"/>
                </a:moveTo>
                <a:cubicBezTo>
                  <a:pt x="224240" y="-58089"/>
                  <a:pt x="338489" y="730"/>
                  <a:pt x="495002" y="0"/>
                </a:cubicBezTo>
                <a:cubicBezTo>
                  <a:pt x="651515" y="-730"/>
                  <a:pt x="704047" y="44476"/>
                  <a:pt x="902650" y="0"/>
                </a:cubicBezTo>
                <a:cubicBezTo>
                  <a:pt x="1101253" y="-44476"/>
                  <a:pt x="1416468" y="79221"/>
                  <a:pt x="1659712" y="0"/>
                </a:cubicBezTo>
                <a:cubicBezTo>
                  <a:pt x="1902956" y="-79221"/>
                  <a:pt x="2034402" y="72183"/>
                  <a:pt x="2329420" y="0"/>
                </a:cubicBezTo>
                <a:cubicBezTo>
                  <a:pt x="2624438" y="-72183"/>
                  <a:pt x="2795001" y="39074"/>
                  <a:pt x="3086482" y="0"/>
                </a:cubicBezTo>
                <a:cubicBezTo>
                  <a:pt x="3377963" y="-39074"/>
                  <a:pt x="3541002" y="21601"/>
                  <a:pt x="3843543" y="0"/>
                </a:cubicBezTo>
                <a:cubicBezTo>
                  <a:pt x="4146084" y="-21601"/>
                  <a:pt x="4373300" y="44117"/>
                  <a:pt x="4513251" y="0"/>
                </a:cubicBezTo>
                <a:cubicBezTo>
                  <a:pt x="4653202" y="-44117"/>
                  <a:pt x="4873054" y="48735"/>
                  <a:pt x="5095606" y="0"/>
                </a:cubicBezTo>
                <a:cubicBezTo>
                  <a:pt x="5318158" y="-48735"/>
                  <a:pt x="5405796" y="5416"/>
                  <a:pt x="5503255" y="0"/>
                </a:cubicBezTo>
                <a:cubicBezTo>
                  <a:pt x="5600714" y="-5416"/>
                  <a:pt x="5720879" y="19717"/>
                  <a:pt x="5910903" y="0"/>
                </a:cubicBezTo>
                <a:cubicBezTo>
                  <a:pt x="6100927" y="-19717"/>
                  <a:pt x="6301862" y="71621"/>
                  <a:pt x="6667965" y="0"/>
                </a:cubicBezTo>
                <a:cubicBezTo>
                  <a:pt x="7034068" y="-71621"/>
                  <a:pt x="6921560" y="40653"/>
                  <a:pt x="7075613" y="0"/>
                </a:cubicBezTo>
                <a:cubicBezTo>
                  <a:pt x="7229666" y="-40653"/>
                  <a:pt x="7538953" y="22839"/>
                  <a:pt x="7657968" y="0"/>
                </a:cubicBezTo>
                <a:cubicBezTo>
                  <a:pt x="7776984" y="-22839"/>
                  <a:pt x="8106587" y="60229"/>
                  <a:pt x="8240323" y="0"/>
                </a:cubicBezTo>
                <a:cubicBezTo>
                  <a:pt x="8374060" y="-60229"/>
                  <a:pt x="8621830" y="22184"/>
                  <a:pt x="8735325" y="0"/>
                </a:cubicBezTo>
                <a:cubicBezTo>
                  <a:pt x="8747073" y="148124"/>
                  <a:pt x="8728077" y="305288"/>
                  <a:pt x="8735325" y="482727"/>
                </a:cubicBezTo>
                <a:cubicBezTo>
                  <a:pt x="8742573" y="660166"/>
                  <a:pt x="8678570" y="981487"/>
                  <a:pt x="8735325" y="1149350"/>
                </a:cubicBezTo>
                <a:cubicBezTo>
                  <a:pt x="8792080" y="1317213"/>
                  <a:pt x="8690314" y="1486213"/>
                  <a:pt x="8735325" y="1769999"/>
                </a:cubicBezTo>
                <a:cubicBezTo>
                  <a:pt x="8780336" y="2053785"/>
                  <a:pt x="8725868" y="2071578"/>
                  <a:pt x="8735325" y="2298700"/>
                </a:cubicBezTo>
                <a:cubicBezTo>
                  <a:pt x="8744782" y="2525822"/>
                  <a:pt x="8698506" y="2690902"/>
                  <a:pt x="8735325" y="2919349"/>
                </a:cubicBezTo>
                <a:cubicBezTo>
                  <a:pt x="8772144" y="3147796"/>
                  <a:pt x="8710014" y="3241259"/>
                  <a:pt x="8735325" y="3539998"/>
                </a:cubicBezTo>
                <a:cubicBezTo>
                  <a:pt x="8760636" y="3838737"/>
                  <a:pt x="8653214" y="4135254"/>
                  <a:pt x="8735325" y="4597400"/>
                </a:cubicBezTo>
                <a:cubicBezTo>
                  <a:pt x="8582198" y="4655154"/>
                  <a:pt x="8346529" y="4553933"/>
                  <a:pt x="8240323" y="4597400"/>
                </a:cubicBezTo>
                <a:cubicBezTo>
                  <a:pt x="8134117" y="4640867"/>
                  <a:pt x="8017181" y="4579898"/>
                  <a:pt x="7920028" y="4597400"/>
                </a:cubicBezTo>
                <a:cubicBezTo>
                  <a:pt x="7822875" y="4614902"/>
                  <a:pt x="7451210" y="4564578"/>
                  <a:pt x="7250320" y="4597400"/>
                </a:cubicBezTo>
                <a:cubicBezTo>
                  <a:pt x="7049430" y="4630222"/>
                  <a:pt x="6973379" y="4583484"/>
                  <a:pt x="6755318" y="4597400"/>
                </a:cubicBezTo>
                <a:cubicBezTo>
                  <a:pt x="6537257" y="4611316"/>
                  <a:pt x="6493730" y="4575954"/>
                  <a:pt x="6347670" y="4597400"/>
                </a:cubicBezTo>
                <a:cubicBezTo>
                  <a:pt x="6201610" y="4618846"/>
                  <a:pt x="5985111" y="4596749"/>
                  <a:pt x="5852668" y="4597400"/>
                </a:cubicBezTo>
                <a:cubicBezTo>
                  <a:pt x="5720225" y="4598051"/>
                  <a:pt x="5485148" y="4579715"/>
                  <a:pt x="5182960" y="4597400"/>
                </a:cubicBezTo>
                <a:cubicBezTo>
                  <a:pt x="4880772" y="4615085"/>
                  <a:pt x="4835540" y="4589595"/>
                  <a:pt x="4687958" y="4597400"/>
                </a:cubicBezTo>
                <a:cubicBezTo>
                  <a:pt x="4540376" y="4605205"/>
                  <a:pt x="4367798" y="4556854"/>
                  <a:pt x="4192956" y="4597400"/>
                </a:cubicBezTo>
                <a:cubicBezTo>
                  <a:pt x="4018114" y="4637946"/>
                  <a:pt x="3908749" y="4589453"/>
                  <a:pt x="3697954" y="4597400"/>
                </a:cubicBezTo>
                <a:cubicBezTo>
                  <a:pt x="3487159" y="4605347"/>
                  <a:pt x="3433515" y="4575203"/>
                  <a:pt x="3290306" y="4597400"/>
                </a:cubicBezTo>
                <a:cubicBezTo>
                  <a:pt x="3147097" y="4619597"/>
                  <a:pt x="3009274" y="4568663"/>
                  <a:pt x="2882657" y="4597400"/>
                </a:cubicBezTo>
                <a:cubicBezTo>
                  <a:pt x="2756040" y="4626137"/>
                  <a:pt x="2590943" y="4567318"/>
                  <a:pt x="2387656" y="4597400"/>
                </a:cubicBezTo>
                <a:cubicBezTo>
                  <a:pt x="2184369" y="4627482"/>
                  <a:pt x="1873121" y="4555702"/>
                  <a:pt x="1630594" y="4597400"/>
                </a:cubicBezTo>
                <a:cubicBezTo>
                  <a:pt x="1388067" y="4639098"/>
                  <a:pt x="1441431" y="4567734"/>
                  <a:pt x="1310299" y="4597400"/>
                </a:cubicBezTo>
                <a:cubicBezTo>
                  <a:pt x="1179167" y="4627066"/>
                  <a:pt x="924109" y="4532120"/>
                  <a:pt x="640591" y="4597400"/>
                </a:cubicBezTo>
                <a:cubicBezTo>
                  <a:pt x="357073" y="4662680"/>
                  <a:pt x="192483" y="4538122"/>
                  <a:pt x="0" y="4597400"/>
                </a:cubicBezTo>
                <a:cubicBezTo>
                  <a:pt x="-14201" y="4445864"/>
                  <a:pt x="19719" y="4364249"/>
                  <a:pt x="0" y="4160647"/>
                </a:cubicBezTo>
                <a:cubicBezTo>
                  <a:pt x="-19719" y="3957045"/>
                  <a:pt x="8646" y="3667134"/>
                  <a:pt x="0" y="3539998"/>
                </a:cubicBezTo>
                <a:cubicBezTo>
                  <a:pt x="-8646" y="3412862"/>
                  <a:pt x="29484" y="3130835"/>
                  <a:pt x="0" y="2919349"/>
                </a:cubicBezTo>
                <a:cubicBezTo>
                  <a:pt x="-29484" y="2707863"/>
                  <a:pt x="36518" y="2456379"/>
                  <a:pt x="0" y="2252726"/>
                </a:cubicBezTo>
                <a:cubicBezTo>
                  <a:pt x="-36518" y="2049073"/>
                  <a:pt x="36112" y="1999270"/>
                  <a:pt x="0" y="1769999"/>
                </a:cubicBezTo>
                <a:cubicBezTo>
                  <a:pt x="-36112" y="1540728"/>
                  <a:pt x="461" y="1421853"/>
                  <a:pt x="0" y="1333246"/>
                </a:cubicBezTo>
                <a:cubicBezTo>
                  <a:pt x="-461" y="1244639"/>
                  <a:pt x="62719" y="942568"/>
                  <a:pt x="0" y="712597"/>
                </a:cubicBezTo>
                <a:cubicBezTo>
                  <a:pt x="-62719" y="482626"/>
                  <a:pt x="3783" y="319153"/>
                  <a:pt x="0" y="0"/>
                </a:cubicBezTo>
                <a:close/>
              </a:path>
              <a:path w="8735325" h="4597400" stroke="0" extrusionOk="0">
                <a:moveTo>
                  <a:pt x="0" y="0"/>
                </a:moveTo>
                <a:cubicBezTo>
                  <a:pt x="136662" y="-44818"/>
                  <a:pt x="257347" y="12922"/>
                  <a:pt x="407648" y="0"/>
                </a:cubicBezTo>
                <a:cubicBezTo>
                  <a:pt x="557949" y="-12922"/>
                  <a:pt x="758925" y="803"/>
                  <a:pt x="990004" y="0"/>
                </a:cubicBezTo>
                <a:cubicBezTo>
                  <a:pt x="1221083" y="-803"/>
                  <a:pt x="1240631" y="47461"/>
                  <a:pt x="1485005" y="0"/>
                </a:cubicBezTo>
                <a:cubicBezTo>
                  <a:pt x="1729379" y="-47461"/>
                  <a:pt x="1872622" y="38010"/>
                  <a:pt x="2154714" y="0"/>
                </a:cubicBezTo>
                <a:cubicBezTo>
                  <a:pt x="2436806" y="-38010"/>
                  <a:pt x="2366014" y="6298"/>
                  <a:pt x="2562362" y="0"/>
                </a:cubicBezTo>
                <a:cubicBezTo>
                  <a:pt x="2758710" y="-6298"/>
                  <a:pt x="2987045" y="15736"/>
                  <a:pt x="3144717" y="0"/>
                </a:cubicBezTo>
                <a:cubicBezTo>
                  <a:pt x="3302389" y="-15736"/>
                  <a:pt x="3498085" y="13503"/>
                  <a:pt x="3814425" y="0"/>
                </a:cubicBezTo>
                <a:cubicBezTo>
                  <a:pt x="4130765" y="-13503"/>
                  <a:pt x="4328990" y="48145"/>
                  <a:pt x="4571487" y="0"/>
                </a:cubicBezTo>
                <a:cubicBezTo>
                  <a:pt x="4813984" y="-48145"/>
                  <a:pt x="4961058" y="32628"/>
                  <a:pt x="5066489" y="0"/>
                </a:cubicBezTo>
                <a:cubicBezTo>
                  <a:pt x="5171920" y="-32628"/>
                  <a:pt x="5275374" y="808"/>
                  <a:pt x="5386784" y="0"/>
                </a:cubicBezTo>
                <a:cubicBezTo>
                  <a:pt x="5498194" y="-808"/>
                  <a:pt x="5667819" y="29846"/>
                  <a:pt x="5794432" y="0"/>
                </a:cubicBezTo>
                <a:cubicBezTo>
                  <a:pt x="5921045" y="-29846"/>
                  <a:pt x="6042000" y="7393"/>
                  <a:pt x="6114727" y="0"/>
                </a:cubicBezTo>
                <a:cubicBezTo>
                  <a:pt x="6187454" y="-7393"/>
                  <a:pt x="6492030" y="26923"/>
                  <a:pt x="6697082" y="0"/>
                </a:cubicBezTo>
                <a:cubicBezTo>
                  <a:pt x="6902135" y="-26923"/>
                  <a:pt x="7155282" y="30456"/>
                  <a:pt x="7279437" y="0"/>
                </a:cubicBezTo>
                <a:cubicBezTo>
                  <a:pt x="7403593" y="-30456"/>
                  <a:pt x="7594620" y="42461"/>
                  <a:pt x="7687086" y="0"/>
                </a:cubicBezTo>
                <a:cubicBezTo>
                  <a:pt x="7779552" y="-42461"/>
                  <a:pt x="7921185" y="11665"/>
                  <a:pt x="8007381" y="0"/>
                </a:cubicBezTo>
                <a:cubicBezTo>
                  <a:pt x="8093577" y="-11665"/>
                  <a:pt x="8520156" y="63801"/>
                  <a:pt x="8735325" y="0"/>
                </a:cubicBezTo>
                <a:cubicBezTo>
                  <a:pt x="8777979" y="135112"/>
                  <a:pt x="8657581" y="495166"/>
                  <a:pt x="8735325" y="666623"/>
                </a:cubicBezTo>
                <a:cubicBezTo>
                  <a:pt x="8813069" y="838080"/>
                  <a:pt x="8697872" y="1136013"/>
                  <a:pt x="8735325" y="1287272"/>
                </a:cubicBezTo>
                <a:cubicBezTo>
                  <a:pt x="8772778" y="1438531"/>
                  <a:pt x="8726054" y="1556908"/>
                  <a:pt x="8735325" y="1769999"/>
                </a:cubicBezTo>
                <a:cubicBezTo>
                  <a:pt x="8744596" y="1983090"/>
                  <a:pt x="8705138" y="2063389"/>
                  <a:pt x="8735325" y="2344674"/>
                </a:cubicBezTo>
                <a:cubicBezTo>
                  <a:pt x="8765512" y="2625959"/>
                  <a:pt x="8709346" y="2685636"/>
                  <a:pt x="8735325" y="2919349"/>
                </a:cubicBezTo>
                <a:cubicBezTo>
                  <a:pt x="8761304" y="3153063"/>
                  <a:pt x="8720440" y="3197004"/>
                  <a:pt x="8735325" y="3356102"/>
                </a:cubicBezTo>
                <a:cubicBezTo>
                  <a:pt x="8750210" y="3515200"/>
                  <a:pt x="8692965" y="3608478"/>
                  <a:pt x="8735325" y="3792855"/>
                </a:cubicBezTo>
                <a:cubicBezTo>
                  <a:pt x="8777685" y="3977232"/>
                  <a:pt x="8650171" y="4246258"/>
                  <a:pt x="8735325" y="4597400"/>
                </a:cubicBezTo>
                <a:cubicBezTo>
                  <a:pt x="8463866" y="4621537"/>
                  <a:pt x="8392753" y="4559304"/>
                  <a:pt x="8152970" y="4597400"/>
                </a:cubicBezTo>
                <a:cubicBezTo>
                  <a:pt x="7913187" y="4635496"/>
                  <a:pt x="7773579" y="4537936"/>
                  <a:pt x="7570615" y="4597400"/>
                </a:cubicBezTo>
                <a:cubicBezTo>
                  <a:pt x="7367652" y="4656864"/>
                  <a:pt x="7226144" y="4588076"/>
                  <a:pt x="6900907" y="4597400"/>
                </a:cubicBezTo>
                <a:cubicBezTo>
                  <a:pt x="6575670" y="4606724"/>
                  <a:pt x="6494368" y="4575647"/>
                  <a:pt x="6143845" y="4597400"/>
                </a:cubicBezTo>
                <a:cubicBezTo>
                  <a:pt x="5793322" y="4619153"/>
                  <a:pt x="5684874" y="4558759"/>
                  <a:pt x="5474137" y="4597400"/>
                </a:cubicBezTo>
                <a:cubicBezTo>
                  <a:pt x="5263400" y="4636041"/>
                  <a:pt x="5001533" y="4569825"/>
                  <a:pt x="4717076" y="4597400"/>
                </a:cubicBezTo>
                <a:cubicBezTo>
                  <a:pt x="4432619" y="4624975"/>
                  <a:pt x="4371981" y="4565211"/>
                  <a:pt x="4222074" y="4597400"/>
                </a:cubicBezTo>
                <a:cubicBezTo>
                  <a:pt x="4072167" y="4629589"/>
                  <a:pt x="3821617" y="4558183"/>
                  <a:pt x="3639719" y="4597400"/>
                </a:cubicBezTo>
                <a:cubicBezTo>
                  <a:pt x="3457822" y="4636617"/>
                  <a:pt x="3327669" y="4529621"/>
                  <a:pt x="3057364" y="4597400"/>
                </a:cubicBezTo>
                <a:cubicBezTo>
                  <a:pt x="2787060" y="4665179"/>
                  <a:pt x="2560219" y="4584381"/>
                  <a:pt x="2387656" y="4597400"/>
                </a:cubicBezTo>
                <a:cubicBezTo>
                  <a:pt x="2215093" y="4610419"/>
                  <a:pt x="2115444" y="4591123"/>
                  <a:pt x="1980007" y="4597400"/>
                </a:cubicBezTo>
                <a:cubicBezTo>
                  <a:pt x="1844570" y="4603677"/>
                  <a:pt x="1665478" y="4594953"/>
                  <a:pt x="1572359" y="4597400"/>
                </a:cubicBezTo>
                <a:cubicBezTo>
                  <a:pt x="1479240" y="4599847"/>
                  <a:pt x="1349189" y="4588259"/>
                  <a:pt x="1252063" y="4597400"/>
                </a:cubicBezTo>
                <a:cubicBezTo>
                  <a:pt x="1154937" y="4606541"/>
                  <a:pt x="743254" y="4534652"/>
                  <a:pt x="495002" y="4597400"/>
                </a:cubicBezTo>
                <a:cubicBezTo>
                  <a:pt x="246750" y="4660148"/>
                  <a:pt x="123986" y="4540678"/>
                  <a:pt x="0" y="4597400"/>
                </a:cubicBezTo>
                <a:cubicBezTo>
                  <a:pt x="-10186" y="4503750"/>
                  <a:pt x="19432" y="4357259"/>
                  <a:pt x="0" y="4160647"/>
                </a:cubicBezTo>
                <a:cubicBezTo>
                  <a:pt x="-19432" y="3964035"/>
                  <a:pt x="42524" y="3852653"/>
                  <a:pt x="0" y="3723894"/>
                </a:cubicBezTo>
                <a:cubicBezTo>
                  <a:pt x="-42524" y="3595135"/>
                  <a:pt x="77677" y="3315776"/>
                  <a:pt x="0" y="3057271"/>
                </a:cubicBezTo>
                <a:cubicBezTo>
                  <a:pt x="-77677" y="2798766"/>
                  <a:pt x="20227" y="2661412"/>
                  <a:pt x="0" y="2482596"/>
                </a:cubicBezTo>
                <a:cubicBezTo>
                  <a:pt x="-20227" y="2303781"/>
                  <a:pt x="23780" y="2163884"/>
                  <a:pt x="0" y="2045843"/>
                </a:cubicBezTo>
                <a:cubicBezTo>
                  <a:pt x="-23780" y="1927802"/>
                  <a:pt x="25565" y="1629840"/>
                  <a:pt x="0" y="1517142"/>
                </a:cubicBezTo>
                <a:cubicBezTo>
                  <a:pt x="-25565" y="1404444"/>
                  <a:pt x="17413" y="1097328"/>
                  <a:pt x="0" y="942467"/>
                </a:cubicBezTo>
                <a:cubicBezTo>
                  <a:pt x="-17413" y="787606"/>
                  <a:pt x="77661" y="191837"/>
                  <a:pt x="0" y="0"/>
                </a:cubicBezTo>
                <a:close/>
              </a:path>
            </a:pathLst>
          </a:custGeom>
          <a:ln w="19050">
            <a:solidFill>
              <a:schemeClr val="accent1">
                <a:lumMod val="50000"/>
              </a:schemeClr>
            </a:solidFill>
            <a:extLst>
              <a:ext uri="{C807C97D-BFC1-408E-A445-0C87EB9F89A2}">
                <ask:lineSketchStyleProps xmlns:ask="http://schemas.microsoft.com/office/drawing/2018/sketchyshapes" sd="2545506183">
                  <a:custGeom>
                    <a:avLst/>
                    <a:gdLst>
                      <a:gd name="connsiteX0" fmla="*/ 0 w 9447689"/>
                      <a:gd name="connsiteY0" fmla="*/ 0 h 1524000"/>
                      <a:gd name="connsiteX1" fmla="*/ 535369 w 9447689"/>
                      <a:gd name="connsiteY1" fmla="*/ 0 h 1524000"/>
                      <a:gd name="connsiteX2" fmla="*/ 976260 w 9447689"/>
                      <a:gd name="connsiteY2" fmla="*/ 0 h 1524000"/>
                      <a:gd name="connsiteX3" fmla="*/ 1795061 w 9447689"/>
                      <a:gd name="connsiteY3" fmla="*/ 0 h 1524000"/>
                      <a:gd name="connsiteX4" fmla="*/ 2519383 w 9447689"/>
                      <a:gd name="connsiteY4" fmla="*/ 0 h 1524000"/>
                      <a:gd name="connsiteX5" fmla="*/ 3338183 w 9447689"/>
                      <a:gd name="connsiteY5" fmla="*/ 0 h 1524000"/>
                      <a:gd name="connsiteX6" fmla="*/ 4156983 w 9447689"/>
                      <a:gd name="connsiteY6" fmla="*/ 0 h 1524000"/>
                      <a:gd name="connsiteX7" fmla="*/ 4881305 w 9447689"/>
                      <a:gd name="connsiteY7" fmla="*/ 0 h 1524000"/>
                      <a:gd name="connsiteX8" fmla="*/ 5511151 w 9447689"/>
                      <a:gd name="connsiteY8" fmla="*/ 0 h 1524000"/>
                      <a:gd name="connsiteX9" fmla="*/ 5952044 w 9447689"/>
                      <a:gd name="connsiteY9" fmla="*/ 0 h 1524000"/>
                      <a:gd name="connsiteX10" fmla="*/ 6392935 w 9447689"/>
                      <a:gd name="connsiteY10" fmla="*/ 0 h 1524000"/>
                      <a:gd name="connsiteX11" fmla="*/ 7211736 w 9447689"/>
                      <a:gd name="connsiteY11" fmla="*/ 0 h 1524000"/>
                      <a:gd name="connsiteX12" fmla="*/ 7652627 w 9447689"/>
                      <a:gd name="connsiteY12" fmla="*/ 0 h 1524000"/>
                      <a:gd name="connsiteX13" fmla="*/ 8282473 w 9447689"/>
                      <a:gd name="connsiteY13" fmla="*/ 0 h 1524000"/>
                      <a:gd name="connsiteX14" fmla="*/ 8912319 w 9447689"/>
                      <a:gd name="connsiteY14" fmla="*/ 0 h 1524000"/>
                      <a:gd name="connsiteX15" fmla="*/ 9447689 w 9447689"/>
                      <a:gd name="connsiteY15" fmla="*/ 0 h 1524000"/>
                      <a:gd name="connsiteX16" fmla="*/ 9447689 w 9447689"/>
                      <a:gd name="connsiteY16" fmla="*/ 160020 h 1524000"/>
                      <a:gd name="connsiteX17" fmla="*/ 9447689 w 9447689"/>
                      <a:gd name="connsiteY17" fmla="*/ 381000 h 1524000"/>
                      <a:gd name="connsiteX18" fmla="*/ 9447689 w 9447689"/>
                      <a:gd name="connsiteY18" fmla="*/ 586740 h 1524000"/>
                      <a:gd name="connsiteX19" fmla="*/ 9447689 w 9447689"/>
                      <a:gd name="connsiteY19" fmla="*/ 762000 h 1524000"/>
                      <a:gd name="connsiteX20" fmla="*/ 9447689 w 9447689"/>
                      <a:gd name="connsiteY20" fmla="*/ 967740 h 1524000"/>
                      <a:gd name="connsiteX21" fmla="*/ 9447689 w 9447689"/>
                      <a:gd name="connsiteY21" fmla="*/ 1173480 h 1524000"/>
                      <a:gd name="connsiteX22" fmla="*/ 9447689 w 9447689"/>
                      <a:gd name="connsiteY22" fmla="*/ 1524000 h 1524000"/>
                      <a:gd name="connsiteX23" fmla="*/ 8912319 w 9447689"/>
                      <a:gd name="connsiteY23" fmla="*/ 1524000 h 1524000"/>
                      <a:gd name="connsiteX24" fmla="*/ 8565904 w 9447689"/>
                      <a:gd name="connsiteY24" fmla="*/ 1524000 h 1524000"/>
                      <a:gd name="connsiteX25" fmla="*/ 7841582 w 9447689"/>
                      <a:gd name="connsiteY25" fmla="*/ 1524000 h 1524000"/>
                      <a:gd name="connsiteX26" fmla="*/ 7306212 w 9447689"/>
                      <a:gd name="connsiteY26" fmla="*/ 1524000 h 1524000"/>
                      <a:gd name="connsiteX27" fmla="*/ 6865321 w 9447689"/>
                      <a:gd name="connsiteY27" fmla="*/ 1524000 h 1524000"/>
                      <a:gd name="connsiteX28" fmla="*/ 6329951 w 9447689"/>
                      <a:gd name="connsiteY28" fmla="*/ 1524000 h 1524000"/>
                      <a:gd name="connsiteX29" fmla="*/ 5605629 w 9447689"/>
                      <a:gd name="connsiteY29" fmla="*/ 1524000 h 1524000"/>
                      <a:gd name="connsiteX30" fmla="*/ 5070260 w 9447689"/>
                      <a:gd name="connsiteY30" fmla="*/ 1524000 h 1524000"/>
                      <a:gd name="connsiteX31" fmla="*/ 4534890 w 9447689"/>
                      <a:gd name="connsiteY31" fmla="*/ 1524000 h 1524000"/>
                      <a:gd name="connsiteX32" fmla="*/ 3999521 w 9447689"/>
                      <a:gd name="connsiteY32" fmla="*/ 1524000 h 1524000"/>
                      <a:gd name="connsiteX33" fmla="*/ 3558629 w 9447689"/>
                      <a:gd name="connsiteY33" fmla="*/ 1524000 h 1524000"/>
                      <a:gd name="connsiteX34" fmla="*/ 3117737 w 9447689"/>
                      <a:gd name="connsiteY34" fmla="*/ 1524000 h 1524000"/>
                      <a:gd name="connsiteX35" fmla="*/ 2582368 w 9447689"/>
                      <a:gd name="connsiteY35" fmla="*/ 1524000 h 1524000"/>
                      <a:gd name="connsiteX36" fmla="*/ 1763568 w 9447689"/>
                      <a:gd name="connsiteY36" fmla="*/ 1524000 h 1524000"/>
                      <a:gd name="connsiteX37" fmla="*/ 1417153 w 9447689"/>
                      <a:gd name="connsiteY37" fmla="*/ 1524000 h 1524000"/>
                      <a:gd name="connsiteX38" fmla="*/ 692831 w 9447689"/>
                      <a:gd name="connsiteY38" fmla="*/ 1524000 h 1524000"/>
                      <a:gd name="connsiteX39" fmla="*/ 0 w 9447689"/>
                      <a:gd name="connsiteY39" fmla="*/ 1524000 h 1524000"/>
                      <a:gd name="connsiteX40" fmla="*/ 0 w 9447689"/>
                      <a:gd name="connsiteY40" fmla="*/ 1379220 h 1524000"/>
                      <a:gd name="connsiteX41" fmla="*/ 0 w 9447689"/>
                      <a:gd name="connsiteY41" fmla="*/ 1173480 h 1524000"/>
                      <a:gd name="connsiteX42" fmla="*/ 0 w 9447689"/>
                      <a:gd name="connsiteY42" fmla="*/ 967740 h 1524000"/>
                      <a:gd name="connsiteX43" fmla="*/ 0 w 9447689"/>
                      <a:gd name="connsiteY43" fmla="*/ 746760 h 1524000"/>
                      <a:gd name="connsiteX44" fmla="*/ 0 w 9447689"/>
                      <a:gd name="connsiteY44" fmla="*/ 586740 h 1524000"/>
                      <a:gd name="connsiteX45" fmla="*/ 0 w 9447689"/>
                      <a:gd name="connsiteY45" fmla="*/ 441960 h 1524000"/>
                      <a:gd name="connsiteX46" fmla="*/ 0 w 9447689"/>
                      <a:gd name="connsiteY46" fmla="*/ 236220 h 1524000"/>
                      <a:gd name="connsiteX47" fmla="*/ 0 w 9447689"/>
                      <a:gd name="connsiteY47" fmla="*/ 0 h 1524000"/>
                      <a:gd name="connsiteX0" fmla="*/ 0 w 9447689"/>
                      <a:gd name="connsiteY0" fmla="*/ 0 h 1524000"/>
                      <a:gd name="connsiteX1" fmla="*/ 440891 w 9447689"/>
                      <a:gd name="connsiteY1" fmla="*/ 0 h 1524000"/>
                      <a:gd name="connsiteX2" fmla="*/ 1070738 w 9447689"/>
                      <a:gd name="connsiteY2" fmla="*/ 0 h 1524000"/>
                      <a:gd name="connsiteX3" fmla="*/ 1606106 w 9447689"/>
                      <a:gd name="connsiteY3" fmla="*/ 0 h 1524000"/>
                      <a:gd name="connsiteX4" fmla="*/ 2330430 w 9447689"/>
                      <a:gd name="connsiteY4" fmla="*/ 0 h 1524000"/>
                      <a:gd name="connsiteX5" fmla="*/ 2771322 w 9447689"/>
                      <a:gd name="connsiteY5" fmla="*/ 0 h 1524000"/>
                      <a:gd name="connsiteX6" fmla="*/ 3401168 w 9447689"/>
                      <a:gd name="connsiteY6" fmla="*/ 0 h 1524000"/>
                      <a:gd name="connsiteX7" fmla="*/ 4125490 w 9447689"/>
                      <a:gd name="connsiteY7" fmla="*/ 0 h 1524000"/>
                      <a:gd name="connsiteX8" fmla="*/ 4944290 w 9447689"/>
                      <a:gd name="connsiteY8" fmla="*/ 0 h 1524000"/>
                      <a:gd name="connsiteX9" fmla="*/ 5479660 w 9447689"/>
                      <a:gd name="connsiteY9" fmla="*/ 0 h 1524000"/>
                      <a:gd name="connsiteX10" fmla="*/ 5826075 w 9447689"/>
                      <a:gd name="connsiteY10" fmla="*/ 0 h 1524000"/>
                      <a:gd name="connsiteX11" fmla="*/ 6266966 w 9447689"/>
                      <a:gd name="connsiteY11" fmla="*/ 0 h 1524000"/>
                      <a:gd name="connsiteX12" fmla="*/ 6613381 w 9447689"/>
                      <a:gd name="connsiteY12" fmla="*/ 0 h 1524000"/>
                      <a:gd name="connsiteX13" fmla="*/ 7243227 w 9447689"/>
                      <a:gd name="connsiteY13" fmla="*/ 0 h 1524000"/>
                      <a:gd name="connsiteX14" fmla="*/ 7873073 w 9447689"/>
                      <a:gd name="connsiteY14" fmla="*/ 0 h 1524000"/>
                      <a:gd name="connsiteX15" fmla="*/ 8313966 w 9447689"/>
                      <a:gd name="connsiteY15" fmla="*/ 0 h 1524000"/>
                      <a:gd name="connsiteX16" fmla="*/ 8660381 w 9447689"/>
                      <a:gd name="connsiteY16" fmla="*/ 0 h 1524000"/>
                      <a:gd name="connsiteX17" fmla="*/ 9447689 w 9447689"/>
                      <a:gd name="connsiteY17" fmla="*/ 0 h 1524000"/>
                      <a:gd name="connsiteX18" fmla="*/ 9447689 w 9447689"/>
                      <a:gd name="connsiteY18" fmla="*/ 220980 h 1524000"/>
                      <a:gd name="connsiteX19" fmla="*/ 9447689 w 9447689"/>
                      <a:gd name="connsiteY19" fmla="*/ 426720 h 1524000"/>
                      <a:gd name="connsiteX20" fmla="*/ 9447689 w 9447689"/>
                      <a:gd name="connsiteY20" fmla="*/ 586740 h 1524000"/>
                      <a:gd name="connsiteX21" fmla="*/ 9447689 w 9447689"/>
                      <a:gd name="connsiteY21" fmla="*/ 777240 h 1524000"/>
                      <a:gd name="connsiteX22" fmla="*/ 9447689 w 9447689"/>
                      <a:gd name="connsiteY22" fmla="*/ 967740 h 1524000"/>
                      <a:gd name="connsiteX23" fmla="*/ 9447689 w 9447689"/>
                      <a:gd name="connsiteY23" fmla="*/ 1112520 h 1524000"/>
                      <a:gd name="connsiteX24" fmla="*/ 9447689 w 9447689"/>
                      <a:gd name="connsiteY24" fmla="*/ 1257300 h 1524000"/>
                      <a:gd name="connsiteX25" fmla="*/ 9447689 w 9447689"/>
                      <a:gd name="connsiteY25" fmla="*/ 1524000 h 1524000"/>
                      <a:gd name="connsiteX26" fmla="*/ 8817843 w 9447689"/>
                      <a:gd name="connsiteY26" fmla="*/ 1524000 h 1524000"/>
                      <a:gd name="connsiteX27" fmla="*/ 8187997 w 9447689"/>
                      <a:gd name="connsiteY27" fmla="*/ 1524000 h 1524000"/>
                      <a:gd name="connsiteX28" fmla="*/ 7463674 w 9447689"/>
                      <a:gd name="connsiteY28" fmla="*/ 1524000 h 1524000"/>
                      <a:gd name="connsiteX29" fmla="*/ 6644874 w 9447689"/>
                      <a:gd name="connsiteY29" fmla="*/ 1524000 h 1524000"/>
                      <a:gd name="connsiteX30" fmla="*/ 5920551 w 9447689"/>
                      <a:gd name="connsiteY30" fmla="*/ 1524000 h 1524000"/>
                      <a:gd name="connsiteX31" fmla="*/ 5101752 w 9447689"/>
                      <a:gd name="connsiteY31" fmla="*/ 1524000 h 1524000"/>
                      <a:gd name="connsiteX32" fmla="*/ 4566383 w 9447689"/>
                      <a:gd name="connsiteY32" fmla="*/ 1524000 h 1524000"/>
                      <a:gd name="connsiteX33" fmla="*/ 3936537 w 9447689"/>
                      <a:gd name="connsiteY33" fmla="*/ 1524000 h 1524000"/>
                      <a:gd name="connsiteX34" fmla="*/ 3306691 w 9447689"/>
                      <a:gd name="connsiteY34" fmla="*/ 1524000 h 1524000"/>
                      <a:gd name="connsiteX35" fmla="*/ 2582368 w 9447689"/>
                      <a:gd name="connsiteY35" fmla="*/ 1524000 h 1524000"/>
                      <a:gd name="connsiteX36" fmla="*/ 2141476 w 9447689"/>
                      <a:gd name="connsiteY36" fmla="*/ 1524000 h 1524000"/>
                      <a:gd name="connsiteX37" fmla="*/ 1700584 w 9447689"/>
                      <a:gd name="connsiteY37" fmla="*/ 1524000 h 1524000"/>
                      <a:gd name="connsiteX38" fmla="*/ 1354168 w 9447689"/>
                      <a:gd name="connsiteY38" fmla="*/ 1524000 h 1524000"/>
                      <a:gd name="connsiteX39" fmla="*/ 535369 w 9447689"/>
                      <a:gd name="connsiteY39" fmla="*/ 1524000 h 1524000"/>
                      <a:gd name="connsiteX40" fmla="*/ 0 w 9447689"/>
                      <a:gd name="connsiteY40" fmla="*/ 1524000 h 1524000"/>
                      <a:gd name="connsiteX41" fmla="*/ 0 w 9447689"/>
                      <a:gd name="connsiteY41" fmla="*/ 1379220 h 1524000"/>
                      <a:gd name="connsiteX42" fmla="*/ 0 w 9447689"/>
                      <a:gd name="connsiteY42" fmla="*/ 1234440 h 1524000"/>
                      <a:gd name="connsiteX43" fmla="*/ 0 w 9447689"/>
                      <a:gd name="connsiteY43" fmla="*/ 1013460 h 1524000"/>
                      <a:gd name="connsiteX44" fmla="*/ 0 w 9447689"/>
                      <a:gd name="connsiteY44" fmla="*/ 822960 h 1524000"/>
                      <a:gd name="connsiteX45" fmla="*/ 0 w 9447689"/>
                      <a:gd name="connsiteY45" fmla="*/ 678180 h 1524000"/>
                      <a:gd name="connsiteX46" fmla="*/ 0 w 9447689"/>
                      <a:gd name="connsiteY46" fmla="*/ 502920 h 1524000"/>
                      <a:gd name="connsiteX47" fmla="*/ 0 w 9447689"/>
                      <a:gd name="connsiteY47" fmla="*/ 312420 h 1524000"/>
                      <a:gd name="connsiteX48" fmla="*/ 0 w 9447689"/>
                      <a:gd name="connsiteY48" fmla="*/ 0 h 152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9447689" h="1524000" fill="none" extrusionOk="0">
                        <a:moveTo>
                          <a:pt x="0" y="0"/>
                        </a:moveTo>
                        <a:cubicBezTo>
                          <a:pt x="267116" y="8506"/>
                          <a:pt x="334897" y="12297"/>
                          <a:pt x="535369" y="0"/>
                        </a:cubicBezTo>
                        <a:cubicBezTo>
                          <a:pt x="703551" y="5748"/>
                          <a:pt x="777261" y="11227"/>
                          <a:pt x="976260" y="0"/>
                        </a:cubicBezTo>
                        <a:cubicBezTo>
                          <a:pt x="1162826" y="-4216"/>
                          <a:pt x="1461015" y="19951"/>
                          <a:pt x="1795061" y="0"/>
                        </a:cubicBezTo>
                        <a:cubicBezTo>
                          <a:pt x="2048897" y="-26621"/>
                          <a:pt x="2167774" y="42527"/>
                          <a:pt x="2519383" y="0"/>
                        </a:cubicBezTo>
                        <a:cubicBezTo>
                          <a:pt x="2795281" y="4710"/>
                          <a:pt x="2979796" y="30744"/>
                          <a:pt x="3338183" y="0"/>
                        </a:cubicBezTo>
                        <a:cubicBezTo>
                          <a:pt x="3689669" y="-51067"/>
                          <a:pt x="3819594" y="6168"/>
                          <a:pt x="4156983" y="0"/>
                        </a:cubicBezTo>
                        <a:cubicBezTo>
                          <a:pt x="4481366" y="17815"/>
                          <a:pt x="4736470" y="-25443"/>
                          <a:pt x="4881305" y="0"/>
                        </a:cubicBezTo>
                        <a:cubicBezTo>
                          <a:pt x="5004417" y="-55292"/>
                          <a:pt x="5250518" y="36600"/>
                          <a:pt x="5511151" y="0"/>
                        </a:cubicBezTo>
                        <a:cubicBezTo>
                          <a:pt x="5728189" y="-17968"/>
                          <a:pt x="5857981" y="-5397"/>
                          <a:pt x="5952044" y="0"/>
                        </a:cubicBezTo>
                        <a:cubicBezTo>
                          <a:pt x="6074534" y="-23456"/>
                          <a:pt x="6208806" y="9183"/>
                          <a:pt x="6392935" y="0"/>
                        </a:cubicBezTo>
                        <a:cubicBezTo>
                          <a:pt x="6590066" y="-9421"/>
                          <a:pt x="6773464" y="34957"/>
                          <a:pt x="7211736" y="0"/>
                        </a:cubicBezTo>
                        <a:cubicBezTo>
                          <a:pt x="7592899" y="-42659"/>
                          <a:pt x="7490268" y="19140"/>
                          <a:pt x="7652627" y="0"/>
                        </a:cubicBezTo>
                        <a:cubicBezTo>
                          <a:pt x="7822582" y="-11149"/>
                          <a:pt x="8136541" y="-14890"/>
                          <a:pt x="8282473" y="0"/>
                        </a:cubicBezTo>
                        <a:cubicBezTo>
                          <a:pt x="8383208" y="2656"/>
                          <a:pt x="8747247" y="3530"/>
                          <a:pt x="8912319" y="0"/>
                        </a:cubicBezTo>
                        <a:cubicBezTo>
                          <a:pt x="9036726" y="-11891"/>
                          <a:pt x="9350152" y="18120"/>
                          <a:pt x="9447689" y="0"/>
                        </a:cubicBezTo>
                        <a:cubicBezTo>
                          <a:pt x="9457386" y="44228"/>
                          <a:pt x="9441355" y="85319"/>
                          <a:pt x="9447689" y="160020"/>
                        </a:cubicBezTo>
                        <a:cubicBezTo>
                          <a:pt x="9460730" y="207010"/>
                          <a:pt x="9407821" y="322311"/>
                          <a:pt x="9447689" y="381000"/>
                        </a:cubicBezTo>
                        <a:cubicBezTo>
                          <a:pt x="9502389" y="431194"/>
                          <a:pt x="9402489" y="474215"/>
                          <a:pt x="9447689" y="586740"/>
                        </a:cubicBezTo>
                        <a:cubicBezTo>
                          <a:pt x="9487642" y="688214"/>
                          <a:pt x="9429343" y="686166"/>
                          <a:pt x="9447689" y="762000"/>
                        </a:cubicBezTo>
                        <a:cubicBezTo>
                          <a:pt x="9447487" y="835326"/>
                          <a:pt x="9423190" y="877364"/>
                          <a:pt x="9447689" y="967740"/>
                        </a:cubicBezTo>
                        <a:cubicBezTo>
                          <a:pt x="9476524" y="1041042"/>
                          <a:pt x="9420785" y="1056683"/>
                          <a:pt x="9447689" y="1173480"/>
                        </a:cubicBezTo>
                        <a:cubicBezTo>
                          <a:pt x="9477808" y="1279588"/>
                          <a:pt x="9361014" y="1350876"/>
                          <a:pt x="9447689" y="1524000"/>
                        </a:cubicBezTo>
                        <a:cubicBezTo>
                          <a:pt x="9265725" y="1516100"/>
                          <a:pt x="9022401" y="1508284"/>
                          <a:pt x="8912319" y="1524000"/>
                        </a:cubicBezTo>
                        <a:cubicBezTo>
                          <a:pt x="8806563" y="1532688"/>
                          <a:pt x="8677517" y="1512007"/>
                          <a:pt x="8565904" y="1524000"/>
                        </a:cubicBezTo>
                        <a:cubicBezTo>
                          <a:pt x="8441261" y="1544309"/>
                          <a:pt x="8065076" y="1460829"/>
                          <a:pt x="7841582" y="1524000"/>
                        </a:cubicBezTo>
                        <a:cubicBezTo>
                          <a:pt x="7611288" y="1544500"/>
                          <a:pt x="7545026" y="1543226"/>
                          <a:pt x="7306212" y="1524000"/>
                        </a:cubicBezTo>
                        <a:cubicBezTo>
                          <a:pt x="7068384" y="1539365"/>
                          <a:pt x="7036439" y="1523053"/>
                          <a:pt x="6865321" y="1524000"/>
                        </a:cubicBezTo>
                        <a:cubicBezTo>
                          <a:pt x="6690835" y="1537660"/>
                          <a:pt x="6431635" y="1529206"/>
                          <a:pt x="6329951" y="1524000"/>
                        </a:cubicBezTo>
                        <a:cubicBezTo>
                          <a:pt x="6172565" y="1452386"/>
                          <a:pt x="5898931" y="1511715"/>
                          <a:pt x="5605629" y="1524000"/>
                        </a:cubicBezTo>
                        <a:cubicBezTo>
                          <a:pt x="5269566" y="1540170"/>
                          <a:pt x="5219081" y="1524047"/>
                          <a:pt x="5070260" y="1524000"/>
                        </a:cubicBezTo>
                        <a:cubicBezTo>
                          <a:pt x="4904959" y="1536811"/>
                          <a:pt x="4722566" y="1492526"/>
                          <a:pt x="4534890" y="1524000"/>
                        </a:cubicBezTo>
                        <a:cubicBezTo>
                          <a:pt x="4347920" y="1539926"/>
                          <a:pt x="4241928" y="1518324"/>
                          <a:pt x="3999521" y="1524000"/>
                        </a:cubicBezTo>
                        <a:cubicBezTo>
                          <a:pt x="3765256" y="1524056"/>
                          <a:pt x="3709180" y="1519987"/>
                          <a:pt x="3558629" y="1524000"/>
                        </a:cubicBezTo>
                        <a:cubicBezTo>
                          <a:pt x="3385115" y="1533279"/>
                          <a:pt x="3240182" y="1491161"/>
                          <a:pt x="3117737" y="1524000"/>
                        </a:cubicBezTo>
                        <a:cubicBezTo>
                          <a:pt x="2947211" y="1543598"/>
                          <a:pt x="2834989" y="1494695"/>
                          <a:pt x="2582368" y="1524000"/>
                        </a:cubicBezTo>
                        <a:cubicBezTo>
                          <a:pt x="2324291" y="1524604"/>
                          <a:pt x="2065903" y="1511253"/>
                          <a:pt x="1763568" y="1524000"/>
                        </a:cubicBezTo>
                        <a:cubicBezTo>
                          <a:pt x="1511076" y="1531097"/>
                          <a:pt x="1543497" y="1516101"/>
                          <a:pt x="1417153" y="1524000"/>
                        </a:cubicBezTo>
                        <a:cubicBezTo>
                          <a:pt x="1273352" y="1553135"/>
                          <a:pt x="942989" y="1536486"/>
                          <a:pt x="692831" y="1524000"/>
                        </a:cubicBezTo>
                        <a:cubicBezTo>
                          <a:pt x="386270" y="1553401"/>
                          <a:pt x="246491" y="1492391"/>
                          <a:pt x="0" y="1524000"/>
                        </a:cubicBezTo>
                        <a:cubicBezTo>
                          <a:pt x="-17269" y="1479230"/>
                          <a:pt x="24937" y="1451660"/>
                          <a:pt x="0" y="1379220"/>
                        </a:cubicBezTo>
                        <a:cubicBezTo>
                          <a:pt x="-23762" y="1306493"/>
                          <a:pt x="9818" y="1226731"/>
                          <a:pt x="0" y="1173480"/>
                        </a:cubicBezTo>
                        <a:cubicBezTo>
                          <a:pt x="1595" y="1137183"/>
                          <a:pt x="32002" y="1033521"/>
                          <a:pt x="0" y="967740"/>
                        </a:cubicBezTo>
                        <a:cubicBezTo>
                          <a:pt x="-33612" y="896908"/>
                          <a:pt x="30837" y="832676"/>
                          <a:pt x="0" y="746760"/>
                        </a:cubicBezTo>
                        <a:cubicBezTo>
                          <a:pt x="-52306" y="674880"/>
                          <a:pt x="49692" y="660488"/>
                          <a:pt x="0" y="586740"/>
                        </a:cubicBezTo>
                        <a:cubicBezTo>
                          <a:pt x="-37217" y="518475"/>
                          <a:pt x="-2478" y="476005"/>
                          <a:pt x="0" y="441960"/>
                        </a:cubicBezTo>
                        <a:cubicBezTo>
                          <a:pt x="10514" y="404779"/>
                          <a:pt x="65482" y="311560"/>
                          <a:pt x="0" y="236220"/>
                        </a:cubicBezTo>
                        <a:cubicBezTo>
                          <a:pt x="-87467" y="170781"/>
                          <a:pt x="-9339" y="93206"/>
                          <a:pt x="0" y="0"/>
                        </a:cubicBezTo>
                        <a:close/>
                      </a:path>
                      <a:path w="9447689" h="1524000" stroke="0" extrusionOk="0">
                        <a:moveTo>
                          <a:pt x="0" y="0"/>
                        </a:moveTo>
                        <a:cubicBezTo>
                          <a:pt x="129980" y="-23990"/>
                          <a:pt x="279956" y="-27017"/>
                          <a:pt x="440891" y="0"/>
                        </a:cubicBezTo>
                        <a:cubicBezTo>
                          <a:pt x="597860" y="-18783"/>
                          <a:pt x="836918" y="-34784"/>
                          <a:pt x="1070738" y="0"/>
                        </a:cubicBezTo>
                        <a:cubicBezTo>
                          <a:pt x="1315867" y="1269"/>
                          <a:pt x="1336171" y="19933"/>
                          <a:pt x="1606106" y="0"/>
                        </a:cubicBezTo>
                        <a:cubicBezTo>
                          <a:pt x="1867576" y="-7954"/>
                          <a:pt x="2031400" y="18543"/>
                          <a:pt x="2330430" y="0"/>
                        </a:cubicBezTo>
                        <a:cubicBezTo>
                          <a:pt x="2646418" y="-14636"/>
                          <a:pt x="2558481" y="17021"/>
                          <a:pt x="2771322" y="0"/>
                        </a:cubicBezTo>
                        <a:cubicBezTo>
                          <a:pt x="2988681" y="-728"/>
                          <a:pt x="3216411" y="38345"/>
                          <a:pt x="3401168" y="0"/>
                        </a:cubicBezTo>
                        <a:cubicBezTo>
                          <a:pt x="3567697" y="-1831"/>
                          <a:pt x="3808518" y="-38308"/>
                          <a:pt x="4125490" y="0"/>
                        </a:cubicBezTo>
                        <a:cubicBezTo>
                          <a:pt x="4450370" y="-4575"/>
                          <a:pt x="4698998" y="16322"/>
                          <a:pt x="4944290" y="0"/>
                        </a:cubicBezTo>
                        <a:cubicBezTo>
                          <a:pt x="5198522" y="4194"/>
                          <a:pt x="5369304" y="20717"/>
                          <a:pt x="5479660" y="0"/>
                        </a:cubicBezTo>
                        <a:cubicBezTo>
                          <a:pt x="5587741" y="-14369"/>
                          <a:pt x="5695888" y="-844"/>
                          <a:pt x="5826075" y="0"/>
                        </a:cubicBezTo>
                        <a:cubicBezTo>
                          <a:pt x="5925919" y="3968"/>
                          <a:pt x="6141793" y="8453"/>
                          <a:pt x="6266966" y="0"/>
                        </a:cubicBezTo>
                        <a:cubicBezTo>
                          <a:pt x="6399176" y="3009"/>
                          <a:pt x="6533658" y="-3621"/>
                          <a:pt x="6613381" y="0"/>
                        </a:cubicBezTo>
                        <a:cubicBezTo>
                          <a:pt x="6689840" y="26521"/>
                          <a:pt x="7022714" y="-39197"/>
                          <a:pt x="7243227" y="0"/>
                        </a:cubicBezTo>
                        <a:cubicBezTo>
                          <a:pt x="7474006" y="-504"/>
                          <a:pt x="7738956" y="32303"/>
                          <a:pt x="7873073" y="0"/>
                        </a:cubicBezTo>
                        <a:cubicBezTo>
                          <a:pt x="8031947" y="-20912"/>
                          <a:pt x="8236333" y="2843"/>
                          <a:pt x="8313966" y="0"/>
                        </a:cubicBezTo>
                        <a:cubicBezTo>
                          <a:pt x="8427695" y="-4739"/>
                          <a:pt x="8584534" y="-13817"/>
                          <a:pt x="8660381" y="0"/>
                        </a:cubicBezTo>
                        <a:cubicBezTo>
                          <a:pt x="8778444" y="-13573"/>
                          <a:pt x="9167473" y="3156"/>
                          <a:pt x="9447689" y="0"/>
                        </a:cubicBezTo>
                        <a:cubicBezTo>
                          <a:pt x="9490559" y="63484"/>
                          <a:pt x="9333783" y="158177"/>
                          <a:pt x="9447689" y="220980"/>
                        </a:cubicBezTo>
                        <a:cubicBezTo>
                          <a:pt x="9544579" y="291048"/>
                          <a:pt x="9406389" y="365662"/>
                          <a:pt x="9447689" y="426720"/>
                        </a:cubicBezTo>
                        <a:cubicBezTo>
                          <a:pt x="9479121" y="487137"/>
                          <a:pt x="9439859" y="513018"/>
                          <a:pt x="9447689" y="586740"/>
                        </a:cubicBezTo>
                        <a:cubicBezTo>
                          <a:pt x="9452308" y="661342"/>
                          <a:pt x="9420097" y="682283"/>
                          <a:pt x="9447689" y="777240"/>
                        </a:cubicBezTo>
                        <a:cubicBezTo>
                          <a:pt x="9472755" y="860642"/>
                          <a:pt x="9415863" y="891476"/>
                          <a:pt x="9447689" y="967740"/>
                        </a:cubicBezTo>
                        <a:cubicBezTo>
                          <a:pt x="9464356" y="1041244"/>
                          <a:pt x="9436866" y="1049408"/>
                          <a:pt x="9447689" y="1112520"/>
                        </a:cubicBezTo>
                        <a:cubicBezTo>
                          <a:pt x="9450977" y="1163985"/>
                          <a:pt x="9410789" y="1210275"/>
                          <a:pt x="9447689" y="1257300"/>
                        </a:cubicBezTo>
                        <a:cubicBezTo>
                          <a:pt x="9528082" y="1298253"/>
                          <a:pt x="9331379" y="1418868"/>
                          <a:pt x="9447689" y="1524000"/>
                        </a:cubicBezTo>
                        <a:cubicBezTo>
                          <a:pt x="9136065" y="1542384"/>
                          <a:pt x="9097295" y="1509297"/>
                          <a:pt x="8817843" y="1524000"/>
                        </a:cubicBezTo>
                        <a:cubicBezTo>
                          <a:pt x="8541155" y="1552632"/>
                          <a:pt x="8398478" y="1468621"/>
                          <a:pt x="8187997" y="1524000"/>
                        </a:cubicBezTo>
                        <a:cubicBezTo>
                          <a:pt x="7965831" y="1517184"/>
                          <a:pt x="7788728" y="1525288"/>
                          <a:pt x="7463674" y="1524000"/>
                        </a:cubicBezTo>
                        <a:cubicBezTo>
                          <a:pt x="7097291" y="1545611"/>
                          <a:pt x="7044520" y="1523493"/>
                          <a:pt x="6644874" y="1524000"/>
                        </a:cubicBezTo>
                        <a:cubicBezTo>
                          <a:pt x="6291440" y="1541240"/>
                          <a:pt x="6152073" y="1481000"/>
                          <a:pt x="5920551" y="1524000"/>
                        </a:cubicBezTo>
                        <a:cubicBezTo>
                          <a:pt x="5676891" y="1538967"/>
                          <a:pt x="5412894" y="1509642"/>
                          <a:pt x="5101752" y="1524000"/>
                        </a:cubicBezTo>
                        <a:cubicBezTo>
                          <a:pt x="4799415" y="1530811"/>
                          <a:pt x="4721393" y="1509663"/>
                          <a:pt x="4566383" y="1524000"/>
                        </a:cubicBezTo>
                        <a:cubicBezTo>
                          <a:pt x="4399412" y="1512044"/>
                          <a:pt x="4122528" y="1493757"/>
                          <a:pt x="3936537" y="1524000"/>
                        </a:cubicBezTo>
                        <a:cubicBezTo>
                          <a:pt x="3727854" y="1560824"/>
                          <a:pt x="3583732" y="1473864"/>
                          <a:pt x="3306691" y="1524000"/>
                        </a:cubicBezTo>
                        <a:cubicBezTo>
                          <a:pt x="3056370" y="1533022"/>
                          <a:pt x="2764698" y="1555231"/>
                          <a:pt x="2582368" y="1524000"/>
                        </a:cubicBezTo>
                        <a:cubicBezTo>
                          <a:pt x="2415311" y="1503383"/>
                          <a:pt x="2294146" y="1516077"/>
                          <a:pt x="2141476" y="1524000"/>
                        </a:cubicBezTo>
                        <a:cubicBezTo>
                          <a:pt x="2012593" y="1538728"/>
                          <a:pt x="1788770" y="1508775"/>
                          <a:pt x="1700584" y="1524000"/>
                        </a:cubicBezTo>
                        <a:cubicBezTo>
                          <a:pt x="1617350" y="1549928"/>
                          <a:pt x="1482202" y="1536896"/>
                          <a:pt x="1354168" y="1524000"/>
                        </a:cubicBezTo>
                        <a:cubicBezTo>
                          <a:pt x="1292626" y="1503096"/>
                          <a:pt x="803176" y="1488437"/>
                          <a:pt x="535369" y="1524000"/>
                        </a:cubicBezTo>
                        <a:cubicBezTo>
                          <a:pt x="289714" y="1523490"/>
                          <a:pt x="148322" y="1492874"/>
                          <a:pt x="0" y="1524000"/>
                        </a:cubicBezTo>
                        <a:cubicBezTo>
                          <a:pt x="4250" y="1494376"/>
                          <a:pt x="15551" y="1430538"/>
                          <a:pt x="0" y="1379220"/>
                        </a:cubicBezTo>
                        <a:cubicBezTo>
                          <a:pt x="-27135" y="1320655"/>
                          <a:pt x="56893" y="1279582"/>
                          <a:pt x="0" y="1234440"/>
                        </a:cubicBezTo>
                        <a:cubicBezTo>
                          <a:pt x="-14565" y="1194225"/>
                          <a:pt x="107350" y="1107340"/>
                          <a:pt x="0" y="1013460"/>
                        </a:cubicBezTo>
                        <a:cubicBezTo>
                          <a:pt x="-81592" y="931448"/>
                          <a:pt x="13566" y="897953"/>
                          <a:pt x="0" y="822960"/>
                        </a:cubicBezTo>
                        <a:cubicBezTo>
                          <a:pt x="-19432" y="759723"/>
                          <a:pt x="32890" y="727219"/>
                          <a:pt x="0" y="678180"/>
                        </a:cubicBezTo>
                        <a:cubicBezTo>
                          <a:pt x="-25794" y="635568"/>
                          <a:pt x="26988" y="543706"/>
                          <a:pt x="0" y="502920"/>
                        </a:cubicBezTo>
                        <a:cubicBezTo>
                          <a:pt x="-27490" y="467367"/>
                          <a:pt x="22535" y="368801"/>
                          <a:pt x="0" y="312420"/>
                        </a:cubicBezTo>
                        <a:cubicBezTo>
                          <a:pt x="-15663" y="268216"/>
                          <a:pt x="93037" y="42708"/>
                          <a:pt x="0" y="0"/>
                        </a:cubicBezTo>
                        <a:close/>
                      </a:path>
                      <a:path w="9447689" h="1524000" fill="none" stroke="0" extrusionOk="0">
                        <a:moveTo>
                          <a:pt x="0" y="0"/>
                        </a:moveTo>
                        <a:cubicBezTo>
                          <a:pt x="237823" y="-20047"/>
                          <a:pt x="366286" y="-26010"/>
                          <a:pt x="535369" y="0"/>
                        </a:cubicBezTo>
                        <a:cubicBezTo>
                          <a:pt x="707092" y="3831"/>
                          <a:pt x="775510" y="6174"/>
                          <a:pt x="976260" y="0"/>
                        </a:cubicBezTo>
                        <a:cubicBezTo>
                          <a:pt x="1208138" y="9320"/>
                          <a:pt x="1486008" y="43913"/>
                          <a:pt x="1795061" y="0"/>
                        </a:cubicBezTo>
                        <a:cubicBezTo>
                          <a:pt x="2072769" y="14172"/>
                          <a:pt x="2199078" y="15948"/>
                          <a:pt x="2519383" y="0"/>
                        </a:cubicBezTo>
                        <a:cubicBezTo>
                          <a:pt x="2847299" y="24625"/>
                          <a:pt x="3007297" y="7153"/>
                          <a:pt x="3338183" y="0"/>
                        </a:cubicBezTo>
                        <a:cubicBezTo>
                          <a:pt x="3671306" y="-24510"/>
                          <a:pt x="3844014" y="28769"/>
                          <a:pt x="4156983" y="0"/>
                        </a:cubicBezTo>
                        <a:cubicBezTo>
                          <a:pt x="4471887" y="-6500"/>
                          <a:pt x="4714628" y="43597"/>
                          <a:pt x="4881305" y="0"/>
                        </a:cubicBezTo>
                        <a:cubicBezTo>
                          <a:pt x="5083971" y="7586"/>
                          <a:pt x="5257197" y="34836"/>
                          <a:pt x="5511151" y="0"/>
                        </a:cubicBezTo>
                        <a:cubicBezTo>
                          <a:pt x="5743637" y="-28893"/>
                          <a:pt x="5853567" y="23757"/>
                          <a:pt x="5952044" y="0"/>
                        </a:cubicBezTo>
                        <a:cubicBezTo>
                          <a:pt x="6057147" y="30184"/>
                          <a:pt x="6187889" y="44790"/>
                          <a:pt x="6392935" y="0"/>
                        </a:cubicBezTo>
                        <a:cubicBezTo>
                          <a:pt x="6594069" y="14295"/>
                          <a:pt x="6801494" y="10891"/>
                          <a:pt x="7211736" y="0"/>
                        </a:cubicBezTo>
                        <a:cubicBezTo>
                          <a:pt x="7636586" y="-6840"/>
                          <a:pt x="7488354" y="-9845"/>
                          <a:pt x="7652627" y="0"/>
                        </a:cubicBezTo>
                        <a:cubicBezTo>
                          <a:pt x="7818693" y="-26261"/>
                          <a:pt x="8167331" y="13921"/>
                          <a:pt x="8282473" y="0"/>
                        </a:cubicBezTo>
                        <a:cubicBezTo>
                          <a:pt x="8423509" y="-6248"/>
                          <a:pt x="8740965" y="12625"/>
                          <a:pt x="8912319" y="0"/>
                        </a:cubicBezTo>
                        <a:cubicBezTo>
                          <a:pt x="9043296" y="-33593"/>
                          <a:pt x="9338426" y="30480"/>
                          <a:pt x="9447689" y="0"/>
                        </a:cubicBezTo>
                        <a:cubicBezTo>
                          <a:pt x="9461245" y="51872"/>
                          <a:pt x="9425938" y="94880"/>
                          <a:pt x="9447689" y="160020"/>
                        </a:cubicBezTo>
                        <a:cubicBezTo>
                          <a:pt x="9438146" y="226418"/>
                          <a:pt x="9383981" y="323212"/>
                          <a:pt x="9447689" y="381000"/>
                        </a:cubicBezTo>
                        <a:cubicBezTo>
                          <a:pt x="9538649" y="436177"/>
                          <a:pt x="9410866" y="470003"/>
                          <a:pt x="9447689" y="586740"/>
                        </a:cubicBezTo>
                        <a:cubicBezTo>
                          <a:pt x="9494894" y="679098"/>
                          <a:pt x="9433303" y="679812"/>
                          <a:pt x="9447689" y="762000"/>
                        </a:cubicBezTo>
                        <a:cubicBezTo>
                          <a:pt x="9473145" y="828651"/>
                          <a:pt x="9416931" y="894651"/>
                          <a:pt x="9447689" y="967740"/>
                        </a:cubicBezTo>
                        <a:cubicBezTo>
                          <a:pt x="9494107" y="1045648"/>
                          <a:pt x="9409537" y="1083187"/>
                          <a:pt x="9447689" y="1173480"/>
                        </a:cubicBezTo>
                        <a:cubicBezTo>
                          <a:pt x="9470107" y="1293113"/>
                          <a:pt x="9336985" y="1410585"/>
                          <a:pt x="9447689" y="1524000"/>
                        </a:cubicBezTo>
                        <a:cubicBezTo>
                          <a:pt x="9267506" y="1535941"/>
                          <a:pt x="9031871" y="1507004"/>
                          <a:pt x="8912319" y="1524000"/>
                        </a:cubicBezTo>
                        <a:cubicBezTo>
                          <a:pt x="8794498" y="1557060"/>
                          <a:pt x="8652089" y="1533200"/>
                          <a:pt x="8565904" y="1524000"/>
                        </a:cubicBezTo>
                        <a:cubicBezTo>
                          <a:pt x="8420485" y="1551539"/>
                          <a:pt x="8073225" y="1504492"/>
                          <a:pt x="7841582" y="1524000"/>
                        </a:cubicBezTo>
                        <a:cubicBezTo>
                          <a:pt x="7627594" y="1537310"/>
                          <a:pt x="7542417" y="1538912"/>
                          <a:pt x="7306212" y="1524000"/>
                        </a:cubicBezTo>
                        <a:cubicBezTo>
                          <a:pt x="7074073" y="1522074"/>
                          <a:pt x="7027905" y="1519300"/>
                          <a:pt x="6865321" y="1524000"/>
                        </a:cubicBezTo>
                        <a:cubicBezTo>
                          <a:pt x="6700885" y="1510722"/>
                          <a:pt x="6478710" y="1500114"/>
                          <a:pt x="6329951" y="1524000"/>
                        </a:cubicBezTo>
                        <a:cubicBezTo>
                          <a:pt x="6150554" y="1551879"/>
                          <a:pt x="5974745" y="1552268"/>
                          <a:pt x="5605629" y="1524000"/>
                        </a:cubicBezTo>
                        <a:cubicBezTo>
                          <a:pt x="5278236" y="1535357"/>
                          <a:pt x="5220903" y="1529676"/>
                          <a:pt x="5070260" y="1524000"/>
                        </a:cubicBezTo>
                        <a:cubicBezTo>
                          <a:pt x="4930378" y="1529388"/>
                          <a:pt x="4737464" y="1464183"/>
                          <a:pt x="4534890" y="1524000"/>
                        </a:cubicBezTo>
                        <a:cubicBezTo>
                          <a:pt x="4348749" y="1525737"/>
                          <a:pt x="4215072" y="1525825"/>
                          <a:pt x="3999521" y="1524000"/>
                        </a:cubicBezTo>
                        <a:cubicBezTo>
                          <a:pt x="3780459" y="1512985"/>
                          <a:pt x="3712530" y="1507473"/>
                          <a:pt x="3558629" y="1524000"/>
                        </a:cubicBezTo>
                        <a:cubicBezTo>
                          <a:pt x="3406049" y="1516624"/>
                          <a:pt x="3253531" y="1519431"/>
                          <a:pt x="3117737" y="1524000"/>
                        </a:cubicBezTo>
                        <a:cubicBezTo>
                          <a:pt x="3012112" y="1512191"/>
                          <a:pt x="2794518" y="1520456"/>
                          <a:pt x="2582368" y="1524000"/>
                        </a:cubicBezTo>
                        <a:cubicBezTo>
                          <a:pt x="2389724" y="1540955"/>
                          <a:pt x="2072118" y="1448833"/>
                          <a:pt x="1763568" y="1524000"/>
                        </a:cubicBezTo>
                        <a:cubicBezTo>
                          <a:pt x="1491669" y="1536146"/>
                          <a:pt x="1558012" y="1522987"/>
                          <a:pt x="1417153" y="1524000"/>
                        </a:cubicBezTo>
                        <a:cubicBezTo>
                          <a:pt x="1304814" y="1521775"/>
                          <a:pt x="1028074" y="1480781"/>
                          <a:pt x="692831" y="1524000"/>
                        </a:cubicBezTo>
                        <a:cubicBezTo>
                          <a:pt x="372777" y="1597853"/>
                          <a:pt x="217971" y="1482343"/>
                          <a:pt x="0" y="1524000"/>
                        </a:cubicBezTo>
                        <a:cubicBezTo>
                          <a:pt x="-8552" y="1472845"/>
                          <a:pt x="17953" y="1459274"/>
                          <a:pt x="0" y="1379220"/>
                        </a:cubicBezTo>
                        <a:cubicBezTo>
                          <a:pt x="-10696" y="1315126"/>
                          <a:pt x="3079" y="1205399"/>
                          <a:pt x="0" y="1173480"/>
                        </a:cubicBezTo>
                        <a:cubicBezTo>
                          <a:pt x="-13835" y="1127964"/>
                          <a:pt x="40293" y="1024060"/>
                          <a:pt x="0" y="967740"/>
                        </a:cubicBezTo>
                        <a:cubicBezTo>
                          <a:pt x="-29438" y="898020"/>
                          <a:pt x="26777" y="825042"/>
                          <a:pt x="0" y="746760"/>
                        </a:cubicBezTo>
                        <a:cubicBezTo>
                          <a:pt x="-45917" y="682836"/>
                          <a:pt x="15508" y="662097"/>
                          <a:pt x="0" y="586740"/>
                        </a:cubicBezTo>
                        <a:cubicBezTo>
                          <a:pt x="-30871" y="511568"/>
                          <a:pt x="2086" y="470548"/>
                          <a:pt x="0" y="441960"/>
                        </a:cubicBezTo>
                        <a:cubicBezTo>
                          <a:pt x="-903" y="415654"/>
                          <a:pt x="77887" y="318902"/>
                          <a:pt x="0" y="236220"/>
                        </a:cubicBezTo>
                        <a:cubicBezTo>
                          <a:pt x="-63213" y="171158"/>
                          <a:pt x="2521" y="107409"/>
                          <a:pt x="0" y="0"/>
                        </a:cubicBezTo>
                        <a:close/>
                      </a:path>
                    </a:pathLst>
                  </a:custGeom>
                  <ask:type>
                    <ask:lineSketchScribble/>
                  </ask:type>
                </ask:lineSketchStyleProps>
              </a:ext>
            </a:extLst>
          </a:ln>
        </p:spPr>
        <p:txBody>
          <a:bodyPr>
            <a:normAutofit/>
          </a:bodyPr>
          <a:lstStyle/>
          <a:p>
            <a:r>
              <a:rPr lang="en-US" sz="8000" b="1" dirty="0">
                <a:ln w="22225">
                  <a:solidFill>
                    <a:schemeClr val="accent1">
                      <a:lumMod val="50000"/>
                    </a:schemeClr>
                  </a:solidFill>
                  <a:prstDash val="solid"/>
                </a:ln>
                <a:solidFill>
                  <a:schemeClr val="accent1">
                    <a:lumMod val="20000"/>
                    <a:lumOff val="80000"/>
                  </a:schemeClr>
                </a:solidFill>
              </a:rPr>
              <a:t>Thank You!</a:t>
            </a:r>
          </a:p>
        </p:txBody>
      </p:sp>
    </p:spTree>
    <p:extLst>
      <p:ext uri="{BB962C8B-B14F-4D97-AF65-F5344CB8AC3E}">
        <p14:creationId xmlns:p14="http://schemas.microsoft.com/office/powerpoint/2010/main" val="311178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396</TotalTime>
  <Words>557</Words>
  <Application>Microsoft Office PowerPoint</Application>
  <PresentationFormat>Custom</PresentationFormat>
  <Paragraphs>33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Sitka Subheading</vt:lpstr>
      <vt:lpstr>Symbol</vt:lpstr>
      <vt:lpstr>Times New Roman</vt:lpstr>
      <vt:lpstr>Tech 16x9</vt:lpstr>
      <vt:lpstr>Rockbuster Stealth: Data Analysis Project</vt:lpstr>
      <vt:lpstr>Introduction</vt:lpstr>
      <vt:lpstr>Business Questions to Address </vt:lpstr>
      <vt:lpstr>PowerPoint Presentation</vt:lpstr>
      <vt:lpstr>PowerPoint Presentation</vt:lpstr>
      <vt:lpstr>PowerPoint Presentation</vt:lpstr>
      <vt:lpstr>PowerPoint Presentation</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Liana Gevorgyan</dc:creator>
  <cp:lastModifiedBy>ridoy jaman</cp:lastModifiedBy>
  <cp:revision>14</cp:revision>
  <dcterms:created xsi:type="dcterms:W3CDTF">2024-02-27T22:53:47Z</dcterms:created>
  <dcterms:modified xsi:type="dcterms:W3CDTF">2024-12-22T06:21:43Z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