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2" r:id="rId2"/>
    <p:sldId id="256" r:id="rId3"/>
    <p:sldId id="265" r:id="rId4"/>
    <p:sldId id="260" r:id="rId5"/>
    <p:sldId id="257" r:id="rId6"/>
    <p:sldId id="259" r:id="rId7"/>
    <p:sldId id="258" r:id="rId8"/>
    <p:sldId id="264" r:id="rId9"/>
    <p:sldId id="262" r:id="rId10"/>
    <p:sldId id="293" r:id="rId11"/>
    <p:sldId id="269" r:id="rId12"/>
    <p:sldId id="271" r:id="rId13"/>
    <p:sldId id="263" r:id="rId14"/>
    <p:sldId id="274" r:id="rId15"/>
    <p:sldId id="268" r:id="rId16"/>
    <p:sldId id="290" r:id="rId17"/>
    <p:sldId id="261" r:id="rId18"/>
    <p:sldId id="291" r:id="rId19"/>
    <p:sldId id="267" r:id="rId20"/>
    <p:sldId id="275" r:id="rId21"/>
    <p:sldId id="282" r:id="rId22"/>
    <p:sldId id="294" r:id="rId2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4C36-C2D8-4180-8A06-FD1F70E34D9D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E629A-2F4D-4D8F-BA14-E1ABED45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E629A-2F4D-4D8F-BA14-E1ABED457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201630B-D109-4186-AA00-99BB9D4F168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C62CF4C-0762-497C-883C-387D633950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533400"/>
            <a:ext cx="472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Welcome to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811" y="2743200"/>
            <a:ext cx="81331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Idb-bisew</a:t>
            </a:r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It scholarship project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943475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52400" y="152400"/>
            <a:ext cx="8153400" cy="1600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product</a:t>
            </a:r>
          </a:p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 single page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1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fferent curenc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69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381000" y="76200"/>
            <a:ext cx="7924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Related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Product </a:t>
            </a:r>
            <a:endParaRPr lang="en-US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differents currency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14800"/>
            <a:ext cx="9144000" cy="275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shion ware produ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91440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8600" y="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Layer   and  Navigations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" y="1295400"/>
            <a:ext cx="2057400" cy="45720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figarable produ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72" y="1938270"/>
            <a:ext cx="9144000" cy="39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owchart: Process 4"/>
          <p:cNvSpPr/>
          <p:nvPr/>
        </p:nvSpPr>
        <p:spPr>
          <a:xfrm>
            <a:off x="228600" y="76200"/>
            <a:ext cx="8229600" cy="182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b="1" cap="all" dirty="0" err="1">
                <a:ln w="9000" cmpd="sng">
                  <a:solidFill>
                    <a:srgbClr val="94147C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94147C">
                        <a:shade val="20000"/>
                        <a:satMod val="245000"/>
                      </a:srgbClr>
                    </a:gs>
                    <a:gs pos="43000">
                      <a:srgbClr val="94147C">
                        <a:satMod val="255000"/>
                      </a:srgbClr>
                    </a:gs>
                    <a:gs pos="48000">
                      <a:srgbClr val="94147C">
                        <a:shade val="85000"/>
                        <a:satMod val="255000"/>
                      </a:srgbClr>
                    </a:gs>
                    <a:gs pos="100000">
                      <a:srgbClr val="94147C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Configarible</a:t>
            </a:r>
            <a:r>
              <a:rPr lang="en-US" sz="4800" b="1" cap="all" dirty="0">
                <a:ln w="9000" cmpd="sng">
                  <a:solidFill>
                    <a:srgbClr val="94147C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94147C">
                        <a:shade val="20000"/>
                        <a:satMod val="245000"/>
                      </a:srgbClr>
                    </a:gs>
                    <a:gs pos="43000">
                      <a:srgbClr val="94147C">
                        <a:satMod val="255000"/>
                      </a:srgbClr>
                    </a:gs>
                    <a:gs pos="48000">
                      <a:srgbClr val="94147C">
                        <a:shade val="85000"/>
                        <a:satMod val="255000"/>
                      </a:srgbClr>
                    </a:gs>
                    <a:gs pos="100000">
                      <a:srgbClr val="94147C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Product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800600" cy="26670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_produc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063"/>
            <a:ext cx="9144000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76200" y="76200"/>
            <a:ext cx="8458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Group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Prodect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7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572000" y="1676400"/>
            <a:ext cx="4267200" cy="3581400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9144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261870" y="5486400"/>
            <a:ext cx="81534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sale today  repots 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Curved Left Arrow 3"/>
          <p:cNvSpPr/>
          <p:nvPr/>
        </p:nvSpPr>
        <p:spPr>
          <a:xfrm>
            <a:off x="5486400" y="4495800"/>
            <a:ext cx="1219200" cy="1371600"/>
          </a:xfrm>
          <a:prstGeom prst="curvedLeftArrow">
            <a:avLst/>
          </a:prstGeom>
          <a:solidFill>
            <a:schemeClr val="tx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81000" y="0"/>
            <a:ext cx="8153400" cy="1600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sales 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urved Up Arrow 5"/>
          <p:cNvSpPr/>
          <p:nvPr/>
        </p:nvSpPr>
        <p:spPr>
          <a:xfrm rot="19656023">
            <a:off x="2189932" y="2002362"/>
            <a:ext cx="3781838" cy="997400"/>
          </a:xfrm>
          <a:prstGeom prst="curvedUp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1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 shopping cart information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975"/>
            <a:ext cx="9144000" cy="3700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261870" y="-22225"/>
            <a:ext cx="8153400" cy="1600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Add to cart  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81000" y="1981200"/>
            <a:ext cx="5181600" cy="2971800"/>
          </a:xfrm>
          <a:prstGeom prst="flowChartProcess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alog-price-discou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174396" y="152400"/>
            <a:ext cx="47952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total Amount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affter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catt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53200" y="4191000"/>
            <a:ext cx="2438400" cy="144780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1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 order viw in us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5"/>
            <a:ext cx="9144000" cy="49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15024" y="41856"/>
            <a:ext cx="9128976" cy="25489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pending orders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2895600"/>
            <a:ext cx="914400" cy="53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3428206"/>
            <a:ext cx="7543800" cy="16771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stomer backend ord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138"/>
            <a:ext cx="9144000" cy="287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261870" y="5105400"/>
            <a:ext cx="8153400" cy="1600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orders List 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228600" y="2971800"/>
            <a:ext cx="2819400" cy="1676400"/>
          </a:xfrm>
          <a:prstGeom prst="flowChartProcess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80115" y="228600"/>
            <a:ext cx="8153400" cy="1600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Show orders List 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2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7315200" cy="254641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Adobe Caslon Pro" pitchFamily="18" charset="0"/>
              </a:rPr>
              <a:t>MAGENTO WORK PRESENTION</a:t>
            </a:r>
            <a:endParaRPr lang="en-US" sz="6000" b="1" dirty="0">
              <a:solidFill>
                <a:srgbClr val="FF0000"/>
              </a:solidFill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6000" dirty="0" smtClean="0"/>
          </a:p>
          <a:p>
            <a:r>
              <a:rPr lang="en-US" sz="6000" dirty="0" smtClean="0"/>
              <a:t> Name: </a:t>
            </a:r>
            <a:r>
              <a:rPr lang="en-US" sz="6000" dirty="0" err="1" smtClean="0"/>
              <a:t>Zahidul</a:t>
            </a:r>
            <a:endParaRPr lang="en-US" sz="6000" dirty="0" smtClean="0"/>
          </a:p>
          <a:p>
            <a:r>
              <a:rPr lang="en-US" sz="6000" dirty="0"/>
              <a:t>ID:1243346</a:t>
            </a:r>
          </a:p>
          <a:p>
            <a:r>
              <a:rPr lang="en-US" sz="6000" dirty="0" smtClean="0"/>
              <a:t>Round-37</a:t>
            </a:r>
          </a:p>
          <a:p>
            <a:r>
              <a:rPr lang="en-US" sz="6000" dirty="0"/>
              <a:t>WDPF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2127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voicepdf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363"/>
            <a:ext cx="9144000" cy="486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152400" y="0"/>
            <a:ext cx="8305800" cy="9953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order invoice</a:t>
            </a:r>
            <a:endParaRPr lang="en-US" sz="7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9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0"/>
            <a:ext cx="5321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152400" y="152400"/>
            <a:ext cx="1649480" cy="6553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prientinvoice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391400" y="76200"/>
            <a:ext cx="1649480" cy="6553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prientinvoice</a:t>
            </a:r>
            <a:endParaRPr lang="en-US" sz="6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85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52400" y="152400"/>
            <a:ext cx="8763000" cy="6553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end</a:t>
            </a:r>
          </a:p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825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atgeroy in backe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60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0" y="1524000"/>
            <a:ext cx="1676400" cy="3884613"/>
          </a:xfrm>
          <a:prstGeom prst="round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0"/>
            <a:ext cx="8229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create default   and  subcategory  for  show product </a:t>
            </a:r>
            <a:endParaRPr lang="en-US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17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agore in frone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275"/>
            <a:ext cx="9144000" cy="296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34290" y="16590"/>
            <a:ext cx="65517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Add new Logo </a:t>
            </a:r>
          </a:p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 font page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438400"/>
            <a:ext cx="2133600" cy="1524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out U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9261"/>
            <a:ext cx="9144000" cy="3709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6184" y="381000"/>
            <a:ext cx="8481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block page example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59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tributies-se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90" y="1413859"/>
            <a:ext cx="91440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9862" y="2286000"/>
            <a:ext cx="8977648" cy="106680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29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New create Attributes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419600" y="1088886"/>
            <a:ext cx="381000" cy="10447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tributie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225"/>
            <a:ext cx="91440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228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new attribute Set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11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poncsv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" y="1752600"/>
            <a:ext cx="9144000" cy="46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owchart: Process 2"/>
          <p:cNvSpPr/>
          <p:nvPr/>
        </p:nvSpPr>
        <p:spPr>
          <a:xfrm>
            <a:off x="152400" y="0"/>
            <a:ext cx="8153400" cy="990600"/>
          </a:xfrm>
          <a:prstGeom prst="flowChartProcess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Cuppon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 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csv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file </a:t>
            </a:r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8883" y="2906869"/>
            <a:ext cx="2435717" cy="3276600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" y="188890"/>
            <a:ext cx="9144000" cy="2144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53383" y="2448342"/>
            <a:ext cx="587372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Product on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font page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compari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4572000"/>
            <a:ext cx="9144000" cy="2144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43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97</Words>
  <Application>Microsoft Office PowerPoint</Application>
  <PresentationFormat>On-screen Show (4:3)</PresentationFormat>
  <Paragraphs>38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PowerPoint Presentation</vt:lpstr>
      <vt:lpstr>MAGENTO WORK PRESENTION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Rongdonu</dc:creator>
  <cp:lastModifiedBy>Rongdonu</cp:lastModifiedBy>
  <cp:revision>10</cp:revision>
  <dcterms:created xsi:type="dcterms:W3CDTF">2019-01-13T04:29:49Z</dcterms:created>
  <dcterms:modified xsi:type="dcterms:W3CDTF">2019-01-13T06:06:25Z</dcterms:modified>
</cp:coreProperties>
</file>