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08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5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8BC565-F5E5-BDE2-19EA-72808C3DB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109ED62-F1CC-E9BC-172F-A3353353D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CD7684F-C570-151B-6C30-AA205EE9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66EA-C012-407B-93A4-E8098E47BB1A}" type="datetimeFigureOut">
              <a:rPr lang="he-IL" smtClean="0"/>
              <a:t>י"ב/אייר/תשפ"ב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6B40530-AB5B-34E9-9C91-324F021E6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3E373CB-56F3-58BE-1BAD-E3BA38A56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7EC8-D4E4-4E2E-A1A6-2DBD0A5A8E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807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96FF6A-07E3-4295-070B-CF178394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FC9434C-C221-9564-967D-F26D6B8DA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22902D6-B639-F65F-C6DC-3ECEFAF6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66EA-C012-407B-93A4-E8098E47BB1A}" type="datetimeFigureOut">
              <a:rPr lang="he-IL" smtClean="0"/>
              <a:t>י"ב/אייר/תשפ"ב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E6F6083-820A-1C74-E925-7D99C511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026C916-E6C8-1DE9-68D5-C18B5C1D2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7EC8-D4E4-4E2E-A1A6-2DBD0A5A8E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250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428782F-F550-AA14-38F2-9048C8D89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5C8F974-CA68-805F-DF86-D73CC1F8C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757FA1E-CFB7-EC70-3311-E541145F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66EA-C012-407B-93A4-E8098E47BB1A}" type="datetimeFigureOut">
              <a:rPr lang="he-IL" smtClean="0"/>
              <a:t>י"ב/אייר/תשפ"ב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9C1E75D-97B5-E108-CB86-A728EA606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5A27B43-8682-105F-629A-C78F5AC0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7EC8-D4E4-4E2E-A1A6-2DBD0A5A8E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607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E3D07A-F34F-E34D-90FB-A63B13AC2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46E803-5D2F-762A-A39F-96CB6D48C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1DD0D47-76F6-4B4A-35FB-3655AEAE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66EA-C012-407B-93A4-E8098E47BB1A}" type="datetimeFigureOut">
              <a:rPr lang="he-IL" smtClean="0"/>
              <a:t>י"ב/אייר/תשפ"ב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F1FD849-4C90-1FE6-04E0-8F2CA61E2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13B66A3-4B8F-760F-7948-CA281923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7EC8-D4E4-4E2E-A1A6-2DBD0A5A8E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588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3F0332-885E-291F-46F6-3214383D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7A39FC8-42ED-CC19-D37C-0251281D5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2900DC8-B7EB-B540-5640-F50976245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66EA-C012-407B-93A4-E8098E47BB1A}" type="datetimeFigureOut">
              <a:rPr lang="he-IL" smtClean="0"/>
              <a:t>י"ב/אייר/תשפ"ב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6EDB37C-227E-F600-BF7F-64243C284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A67B17C-9E65-7D86-2F52-48BEEDBA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7EC8-D4E4-4E2E-A1A6-2DBD0A5A8E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632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6819DE-B633-94F1-E636-A115A57C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99656C4-F875-3111-70EA-22B241DC4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D314A82-F0E0-BBAE-99F6-7FF7B76D2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BE39454-6CF2-042E-A9A7-9F2AF5548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66EA-C012-407B-93A4-E8098E47BB1A}" type="datetimeFigureOut">
              <a:rPr lang="he-IL" smtClean="0"/>
              <a:t>י"ב/אייר/תשפ"ב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839160B-C6CF-75AA-CAB6-DF70775D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7631D02-0F3E-E9F3-1D4A-DEA961A1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7EC8-D4E4-4E2E-A1A6-2DBD0A5A8E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478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928C22C-5411-3C30-3D22-54CF7091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9A06956-231E-3B2B-4D5E-78B10CC86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0487B43-6FFB-6A59-5E5D-3BEC38F75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E3433EB-EB62-D1C9-B9B0-CD5A35D56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3C696968-9E10-0CCE-0B81-FBA650940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DC014EE3-63E1-00D0-8348-574C1C6BB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66EA-C012-407B-93A4-E8098E47BB1A}" type="datetimeFigureOut">
              <a:rPr lang="he-IL" smtClean="0"/>
              <a:t>י"ב/אייר/תשפ"ב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A1231EE-384E-EAFB-E4B9-D6E01E2D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54465C6-0A9C-E7B0-CA91-4606567B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7EC8-D4E4-4E2E-A1A6-2DBD0A5A8E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793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C74092-8E10-FB4B-CE40-48E962EB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83F7A74-6A96-38A0-5FFE-AB9EC143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66EA-C012-407B-93A4-E8098E47BB1A}" type="datetimeFigureOut">
              <a:rPr lang="he-IL" smtClean="0"/>
              <a:t>י"ב/אייר/תשפ"ב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F994156-AB88-7B69-FE92-92AF42B0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2BB4144-5E2D-585F-A010-ABBA8809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7EC8-D4E4-4E2E-A1A6-2DBD0A5A8E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341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74CDD5D-8119-10FC-3473-C59D1629C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66EA-C012-407B-93A4-E8098E47BB1A}" type="datetimeFigureOut">
              <a:rPr lang="he-IL" smtClean="0"/>
              <a:t>י"ב/אייר/תשפ"ב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39066B9-79B2-04B4-2C6B-CB1BD604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5E775DC-8F34-A1E7-D576-584729095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7EC8-D4E4-4E2E-A1A6-2DBD0A5A8E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7012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DAEFBD-2D72-456F-6465-D471F9C77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F503DF-9F9D-E7F8-BD12-68426EF3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AEF3115-329E-DC03-7112-71E07D2BB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C12F3C6-7C6E-CDCE-06BD-4CA31EB56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66EA-C012-407B-93A4-E8098E47BB1A}" type="datetimeFigureOut">
              <a:rPr lang="he-IL" smtClean="0"/>
              <a:t>י"ב/אייר/תשפ"ב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3AA2470-8A68-472C-8CA1-75859EFA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DCFDF08-8B67-7CF5-FC1F-A254EB5D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7EC8-D4E4-4E2E-A1A6-2DBD0A5A8E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548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630F2DB-C121-0039-48A5-0682A57CA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4F245EBF-85C6-0454-899A-A6D8BAE4A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8F54C12-4250-8C93-ADF8-3192094BD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A5A1A13-1E7C-B78B-F208-2D96175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66EA-C012-407B-93A4-E8098E47BB1A}" type="datetimeFigureOut">
              <a:rPr lang="he-IL" smtClean="0"/>
              <a:t>י"ב/אייר/תשפ"ב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0C618E3-56BE-4A6A-385F-9BABCBF3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A404D1F-6902-8141-C04F-EA6CA0753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7EC8-D4E4-4E2E-A1A6-2DBD0A5A8E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370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92F16B66-B1D6-1329-E7C5-5BAC97DF0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3B51458-AA29-D8EA-4315-559AE4FE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1F0B37A-555D-898F-DC26-992051CE2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66EA-C012-407B-93A4-E8098E47BB1A}" type="datetimeFigureOut">
              <a:rPr lang="he-IL" smtClean="0"/>
              <a:t>י"ב/אייר/תשפ"ב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9787FF0-DA6C-3F82-F451-B92D85114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F7A4594-124D-E24F-DC18-39534A958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37EC8-D4E4-4E2E-A1A6-2DBD0A5A8E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643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AE2537-3CE0-FEE1-03A1-CC4E22F912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Evaluation environment </a:t>
            </a:r>
            <a:br>
              <a:rPr lang="en-US" dirty="0"/>
            </a:br>
            <a:r>
              <a:rPr lang="en-US" dirty="0"/>
              <a:t>for DCP MATLAB module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523ADB8-6DBF-BEF6-68A3-BE842A19E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688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3160FE-70FF-E0F0-85CA-268229D5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Introduction 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3A47AC7-E239-E6E8-303C-80627A3F2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In the DCP project there are 4 Xilinx FPGAs that hold the signal processing module. </a:t>
            </a:r>
          </a:p>
          <a:p>
            <a:pPr algn="l" rtl="0"/>
            <a:r>
              <a:rPr lang="en-US" dirty="0"/>
              <a:t>This module has to be evaluated before being instantiated into the design.</a:t>
            </a:r>
          </a:p>
          <a:p>
            <a:pPr algn="l" rtl="0"/>
            <a:r>
              <a:rPr lang="en-US" dirty="0"/>
              <a:t>This document describes the evaluation system to make sure the module is operating as expected. 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2383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45BB2A9E-0B5F-3CA3-C5FF-07B191CA493D}"/>
              </a:ext>
            </a:extLst>
          </p:cNvPr>
          <p:cNvSpPr/>
          <p:nvPr/>
        </p:nvSpPr>
        <p:spPr>
          <a:xfrm>
            <a:off x="4344418" y="4158896"/>
            <a:ext cx="3522133" cy="21900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/>
              <a:t>MATLAB DUT</a:t>
            </a:r>
            <a:endParaRPr lang="he-IL" dirty="0"/>
          </a:p>
        </p:txBody>
      </p:sp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99E9C997-7DA2-95DF-8F6E-FCBED4279655}"/>
              </a:ext>
            </a:extLst>
          </p:cNvPr>
          <p:cNvSpPr/>
          <p:nvPr/>
        </p:nvSpPr>
        <p:spPr>
          <a:xfrm>
            <a:off x="3611347" y="4865514"/>
            <a:ext cx="745066" cy="71966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חץ: ימינה 5">
            <a:extLst>
              <a:ext uri="{FF2B5EF4-FFF2-40B4-BE49-F238E27FC236}">
                <a16:creationId xmlns:a16="http://schemas.microsoft.com/office/drawing/2014/main" id="{A39099BA-B47B-E696-17BF-2900EB025E09}"/>
              </a:ext>
            </a:extLst>
          </p:cNvPr>
          <p:cNvSpPr/>
          <p:nvPr/>
        </p:nvSpPr>
        <p:spPr>
          <a:xfrm>
            <a:off x="7879641" y="4865514"/>
            <a:ext cx="745066" cy="71966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חץ: למטה 6">
            <a:extLst>
              <a:ext uri="{FF2B5EF4-FFF2-40B4-BE49-F238E27FC236}">
                <a16:creationId xmlns:a16="http://schemas.microsoft.com/office/drawing/2014/main" id="{B92F2C97-777C-2D76-C89C-3ABB7849B4D7}"/>
              </a:ext>
            </a:extLst>
          </p:cNvPr>
          <p:cNvSpPr/>
          <p:nvPr/>
        </p:nvSpPr>
        <p:spPr>
          <a:xfrm>
            <a:off x="5746043" y="3420537"/>
            <a:ext cx="722489" cy="711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0FAF9D5-3BE0-1A70-A764-A68EAB45B781}"/>
              </a:ext>
            </a:extLst>
          </p:cNvPr>
          <p:cNvSpPr txBox="1"/>
          <p:nvPr/>
        </p:nvSpPr>
        <p:spPr>
          <a:xfrm>
            <a:off x="2976173" y="4932959"/>
            <a:ext cx="635174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600" dirty="0"/>
              <a:t>AXIS</a:t>
            </a:r>
          </a:p>
          <a:p>
            <a:pPr algn="ctr" rtl="0"/>
            <a:r>
              <a:rPr lang="en-US" sz="1600" dirty="0"/>
              <a:t>input</a:t>
            </a:r>
            <a:endParaRPr lang="he-IL" sz="1600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03CE0BA-E4AA-CAFD-ECB5-2ED72440B6D5}"/>
              </a:ext>
            </a:extLst>
          </p:cNvPr>
          <p:cNvSpPr txBox="1"/>
          <p:nvPr/>
        </p:nvSpPr>
        <p:spPr>
          <a:xfrm>
            <a:off x="8504551" y="4865514"/>
            <a:ext cx="753732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600" dirty="0"/>
              <a:t>AXIS</a:t>
            </a:r>
          </a:p>
          <a:p>
            <a:pPr algn="ctr" rtl="0"/>
            <a:r>
              <a:rPr lang="en-US" sz="1600" dirty="0"/>
              <a:t>output</a:t>
            </a:r>
            <a:endParaRPr lang="he-IL" sz="1600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2A7E3C1E-4D7D-A8FA-764C-530F1F5D87EB}"/>
              </a:ext>
            </a:extLst>
          </p:cNvPr>
          <p:cNvSpPr txBox="1"/>
          <p:nvPr/>
        </p:nvSpPr>
        <p:spPr>
          <a:xfrm>
            <a:off x="5460860" y="3081983"/>
            <a:ext cx="129285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600" dirty="0"/>
              <a:t>configuration</a:t>
            </a:r>
            <a:endParaRPr lang="he-IL" sz="1600" dirty="0"/>
          </a:p>
        </p:txBody>
      </p:sp>
      <p:grpSp>
        <p:nvGrpSpPr>
          <p:cNvPr id="18" name="קבוצה 17">
            <a:extLst>
              <a:ext uri="{FF2B5EF4-FFF2-40B4-BE49-F238E27FC236}">
                <a16:creationId xmlns:a16="http://schemas.microsoft.com/office/drawing/2014/main" id="{F205C049-0255-8803-7851-EA3B68660485}"/>
              </a:ext>
            </a:extLst>
          </p:cNvPr>
          <p:cNvGrpSpPr/>
          <p:nvPr/>
        </p:nvGrpSpPr>
        <p:grpSpPr>
          <a:xfrm>
            <a:off x="7781620" y="2546817"/>
            <a:ext cx="4250462" cy="2257429"/>
            <a:chOff x="-216" y="2323876"/>
            <a:chExt cx="4250462" cy="2257429"/>
          </a:xfrm>
        </p:grpSpPr>
        <p:cxnSp>
          <p:nvCxnSpPr>
            <p:cNvPr id="27" name="מחבר ישר 26">
              <a:extLst>
                <a:ext uri="{FF2B5EF4-FFF2-40B4-BE49-F238E27FC236}">
                  <a16:creationId xmlns:a16="http://schemas.microsoft.com/office/drawing/2014/main" id="{708CE67D-591E-B914-9718-6C17FB1CDF94}"/>
                </a:ext>
              </a:extLst>
            </p:cNvPr>
            <p:cNvCxnSpPr/>
            <p:nvPr/>
          </p:nvCxnSpPr>
          <p:spPr>
            <a:xfrm>
              <a:off x="1228437" y="274324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מחבר ישר 27">
              <a:extLst>
                <a:ext uri="{FF2B5EF4-FFF2-40B4-BE49-F238E27FC236}">
                  <a16:creationId xmlns:a16="http://schemas.microsoft.com/office/drawing/2014/main" id="{6F96CC16-13B7-A6DA-6DD3-D7F9AB50E88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99867" y="266943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מחבר ישר 28">
              <a:extLst>
                <a:ext uri="{FF2B5EF4-FFF2-40B4-BE49-F238E27FC236}">
                  <a16:creationId xmlns:a16="http://schemas.microsoft.com/office/drawing/2014/main" id="{6A7BC1AC-6262-A19B-F18C-38D74019D879}"/>
                </a:ext>
              </a:extLst>
            </p:cNvPr>
            <p:cNvCxnSpPr/>
            <p:nvPr/>
          </p:nvCxnSpPr>
          <p:spPr>
            <a:xfrm>
              <a:off x="1371304" y="25982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ישר 29">
              <a:extLst>
                <a:ext uri="{FF2B5EF4-FFF2-40B4-BE49-F238E27FC236}">
                  <a16:creationId xmlns:a16="http://schemas.microsoft.com/office/drawing/2014/main" id="{8C5D7122-77AA-1424-3F00-0D55BD684D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42734" y="267207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מחבר ישר 30">
              <a:extLst>
                <a:ext uri="{FF2B5EF4-FFF2-40B4-BE49-F238E27FC236}">
                  <a16:creationId xmlns:a16="http://schemas.microsoft.com/office/drawing/2014/main" id="{47C14AAA-C6FF-B2FE-2AAF-D9E6E65A3EB4}"/>
                </a:ext>
              </a:extLst>
            </p:cNvPr>
            <p:cNvCxnSpPr/>
            <p:nvPr/>
          </p:nvCxnSpPr>
          <p:spPr>
            <a:xfrm>
              <a:off x="1516569" y="274324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ישר 31">
              <a:extLst>
                <a:ext uri="{FF2B5EF4-FFF2-40B4-BE49-F238E27FC236}">
                  <a16:creationId xmlns:a16="http://schemas.microsoft.com/office/drawing/2014/main" id="{4B16E190-20A8-E5DA-8CE3-7CA3F71E9D4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87999" y="266943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מחבר ישר 32">
              <a:extLst>
                <a:ext uri="{FF2B5EF4-FFF2-40B4-BE49-F238E27FC236}">
                  <a16:creationId xmlns:a16="http://schemas.microsoft.com/office/drawing/2014/main" id="{6E8179B6-8ACD-15A9-DB47-C763A89C8722}"/>
                </a:ext>
              </a:extLst>
            </p:cNvPr>
            <p:cNvCxnSpPr/>
            <p:nvPr/>
          </p:nvCxnSpPr>
          <p:spPr>
            <a:xfrm>
              <a:off x="1659436" y="25982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מחבר ישר 33">
              <a:extLst>
                <a:ext uri="{FF2B5EF4-FFF2-40B4-BE49-F238E27FC236}">
                  <a16:creationId xmlns:a16="http://schemas.microsoft.com/office/drawing/2014/main" id="{E2F3C116-9956-160F-2C24-347108FCAD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30866" y="267207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מחבר ישר 34">
              <a:extLst>
                <a:ext uri="{FF2B5EF4-FFF2-40B4-BE49-F238E27FC236}">
                  <a16:creationId xmlns:a16="http://schemas.microsoft.com/office/drawing/2014/main" id="{9D68586F-1B85-7BA7-00D3-1EFCDCB6553F}"/>
                </a:ext>
              </a:extLst>
            </p:cNvPr>
            <p:cNvCxnSpPr/>
            <p:nvPr/>
          </p:nvCxnSpPr>
          <p:spPr>
            <a:xfrm>
              <a:off x="1804699" y="274324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 ישר 35">
              <a:extLst>
                <a:ext uri="{FF2B5EF4-FFF2-40B4-BE49-F238E27FC236}">
                  <a16:creationId xmlns:a16="http://schemas.microsoft.com/office/drawing/2014/main" id="{58A83213-7F9D-6345-D36B-4C52F859104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76129" y="266943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מחבר ישר 36">
              <a:extLst>
                <a:ext uri="{FF2B5EF4-FFF2-40B4-BE49-F238E27FC236}">
                  <a16:creationId xmlns:a16="http://schemas.microsoft.com/office/drawing/2014/main" id="{AA324230-E6C4-115C-DE32-169D591C1448}"/>
                </a:ext>
              </a:extLst>
            </p:cNvPr>
            <p:cNvCxnSpPr/>
            <p:nvPr/>
          </p:nvCxnSpPr>
          <p:spPr>
            <a:xfrm>
              <a:off x="1947566" y="25982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ישר 37">
              <a:extLst>
                <a:ext uri="{FF2B5EF4-FFF2-40B4-BE49-F238E27FC236}">
                  <a16:creationId xmlns:a16="http://schemas.microsoft.com/office/drawing/2014/main" id="{E10070B0-549F-4854-524E-764A8F705A6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018996" y="267207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מחבר ישר 38">
              <a:extLst>
                <a:ext uri="{FF2B5EF4-FFF2-40B4-BE49-F238E27FC236}">
                  <a16:creationId xmlns:a16="http://schemas.microsoft.com/office/drawing/2014/main" id="{C20A895A-4F30-60E5-7DA7-00FAAB60A7BA}"/>
                </a:ext>
              </a:extLst>
            </p:cNvPr>
            <p:cNvCxnSpPr/>
            <p:nvPr/>
          </p:nvCxnSpPr>
          <p:spPr>
            <a:xfrm>
              <a:off x="2092831" y="274324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1F460BE4-843F-0CBC-92F8-F277BBBEB92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64261" y="266943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ישר 40">
              <a:extLst>
                <a:ext uri="{FF2B5EF4-FFF2-40B4-BE49-F238E27FC236}">
                  <a16:creationId xmlns:a16="http://schemas.microsoft.com/office/drawing/2014/main" id="{A3E9B095-AB7A-95A3-3B66-EA9167D80FC9}"/>
                </a:ext>
              </a:extLst>
            </p:cNvPr>
            <p:cNvCxnSpPr/>
            <p:nvPr/>
          </p:nvCxnSpPr>
          <p:spPr>
            <a:xfrm>
              <a:off x="2235698" y="25982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2EADB314-4ED1-B9B9-DCEB-1B2A9F877AB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307128" y="267207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ישר 42">
              <a:extLst>
                <a:ext uri="{FF2B5EF4-FFF2-40B4-BE49-F238E27FC236}">
                  <a16:creationId xmlns:a16="http://schemas.microsoft.com/office/drawing/2014/main" id="{0126469E-7C25-1EA4-9FF1-628A2D0B7FA0}"/>
                </a:ext>
              </a:extLst>
            </p:cNvPr>
            <p:cNvCxnSpPr/>
            <p:nvPr/>
          </p:nvCxnSpPr>
          <p:spPr>
            <a:xfrm>
              <a:off x="2378581" y="274324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ישר 43">
              <a:extLst>
                <a:ext uri="{FF2B5EF4-FFF2-40B4-BE49-F238E27FC236}">
                  <a16:creationId xmlns:a16="http://schemas.microsoft.com/office/drawing/2014/main" id="{8DD46530-72F4-2112-183B-BC7EABA89F5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50011" y="266942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12138495-8325-9F51-5046-4FACB09D2FB5}"/>
                </a:ext>
              </a:extLst>
            </p:cNvPr>
            <p:cNvCxnSpPr/>
            <p:nvPr/>
          </p:nvCxnSpPr>
          <p:spPr>
            <a:xfrm>
              <a:off x="2521448" y="259824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מחבר ישר 45">
              <a:extLst>
                <a:ext uri="{FF2B5EF4-FFF2-40B4-BE49-F238E27FC236}">
                  <a16:creationId xmlns:a16="http://schemas.microsoft.com/office/drawing/2014/main" id="{9D8E4B98-7E1B-F4A2-3397-754DA064FCD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92878" y="267207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מחבר ישר 46">
              <a:extLst>
                <a:ext uri="{FF2B5EF4-FFF2-40B4-BE49-F238E27FC236}">
                  <a16:creationId xmlns:a16="http://schemas.microsoft.com/office/drawing/2014/main" id="{A1C8255E-8F40-2333-F2F9-90FBF2690335}"/>
                </a:ext>
              </a:extLst>
            </p:cNvPr>
            <p:cNvCxnSpPr/>
            <p:nvPr/>
          </p:nvCxnSpPr>
          <p:spPr>
            <a:xfrm>
              <a:off x="2666713" y="274324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30E5350F-F780-BF12-DE5C-C9BFA3B5622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38143" y="266942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מחבר ישר 48">
              <a:extLst>
                <a:ext uri="{FF2B5EF4-FFF2-40B4-BE49-F238E27FC236}">
                  <a16:creationId xmlns:a16="http://schemas.microsoft.com/office/drawing/2014/main" id="{D665D110-AE57-B00E-853B-686DD4099F08}"/>
                </a:ext>
              </a:extLst>
            </p:cNvPr>
            <p:cNvCxnSpPr/>
            <p:nvPr/>
          </p:nvCxnSpPr>
          <p:spPr>
            <a:xfrm>
              <a:off x="2809580" y="259824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 ישר 49">
              <a:extLst>
                <a:ext uri="{FF2B5EF4-FFF2-40B4-BE49-F238E27FC236}">
                  <a16:creationId xmlns:a16="http://schemas.microsoft.com/office/drawing/2014/main" id="{3653469C-AE95-6291-A5CC-49F6504CD5F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81010" y="267207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ישר 50">
              <a:extLst>
                <a:ext uri="{FF2B5EF4-FFF2-40B4-BE49-F238E27FC236}">
                  <a16:creationId xmlns:a16="http://schemas.microsoft.com/office/drawing/2014/main" id="{B6F5FFA1-8406-CE13-D8DD-A5134A6C1893}"/>
                </a:ext>
              </a:extLst>
            </p:cNvPr>
            <p:cNvCxnSpPr/>
            <p:nvPr/>
          </p:nvCxnSpPr>
          <p:spPr>
            <a:xfrm>
              <a:off x="2954843" y="274324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מחבר ישר 51">
              <a:extLst>
                <a:ext uri="{FF2B5EF4-FFF2-40B4-BE49-F238E27FC236}">
                  <a16:creationId xmlns:a16="http://schemas.microsoft.com/office/drawing/2014/main" id="{DD0D8632-C2CA-D8D1-18B8-0B295EB58A5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26273" y="266942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מחבר ישר 52">
              <a:extLst>
                <a:ext uri="{FF2B5EF4-FFF2-40B4-BE49-F238E27FC236}">
                  <a16:creationId xmlns:a16="http://schemas.microsoft.com/office/drawing/2014/main" id="{F0BAE137-025E-8737-D66E-DB66EC4201A7}"/>
                </a:ext>
              </a:extLst>
            </p:cNvPr>
            <p:cNvCxnSpPr/>
            <p:nvPr/>
          </p:nvCxnSpPr>
          <p:spPr>
            <a:xfrm>
              <a:off x="3097710" y="259824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מחבר ישר 53">
              <a:extLst>
                <a:ext uri="{FF2B5EF4-FFF2-40B4-BE49-F238E27FC236}">
                  <a16:creationId xmlns:a16="http://schemas.microsoft.com/office/drawing/2014/main" id="{F0A1EC15-7ECE-D615-B3A0-F7E992138D9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69140" y="267207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מחבר ישר 54">
              <a:extLst>
                <a:ext uri="{FF2B5EF4-FFF2-40B4-BE49-F238E27FC236}">
                  <a16:creationId xmlns:a16="http://schemas.microsoft.com/office/drawing/2014/main" id="{174013A1-95FE-E482-B036-B8F4C450490C}"/>
                </a:ext>
              </a:extLst>
            </p:cNvPr>
            <p:cNvCxnSpPr/>
            <p:nvPr/>
          </p:nvCxnSpPr>
          <p:spPr>
            <a:xfrm>
              <a:off x="3242975" y="274324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55">
              <a:extLst>
                <a:ext uri="{FF2B5EF4-FFF2-40B4-BE49-F238E27FC236}">
                  <a16:creationId xmlns:a16="http://schemas.microsoft.com/office/drawing/2014/main" id="{08E284DB-4AC0-DE9B-1320-5CE6894218B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314405" y="266942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ישר 56">
              <a:extLst>
                <a:ext uri="{FF2B5EF4-FFF2-40B4-BE49-F238E27FC236}">
                  <a16:creationId xmlns:a16="http://schemas.microsoft.com/office/drawing/2014/main" id="{FE11C25B-F5D2-4866-F86F-0D137327A73B}"/>
                </a:ext>
              </a:extLst>
            </p:cNvPr>
            <p:cNvCxnSpPr/>
            <p:nvPr/>
          </p:nvCxnSpPr>
          <p:spPr>
            <a:xfrm>
              <a:off x="3385842" y="259824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מחבר ישר 57">
              <a:extLst>
                <a:ext uri="{FF2B5EF4-FFF2-40B4-BE49-F238E27FC236}">
                  <a16:creationId xmlns:a16="http://schemas.microsoft.com/office/drawing/2014/main" id="{08F62F0A-A796-A4C7-103A-326FA90D17B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57272" y="267207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מחבר ישר 58">
              <a:extLst>
                <a:ext uri="{FF2B5EF4-FFF2-40B4-BE49-F238E27FC236}">
                  <a16:creationId xmlns:a16="http://schemas.microsoft.com/office/drawing/2014/main" id="{B5EBB569-817F-AFB4-1CAB-E264384BE951}"/>
                </a:ext>
              </a:extLst>
            </p:cNvPr>
            <p:cNvCxnSpPr/>
            <p:nvPr/>
          </p:nvCxnSpPr>
          <p:spPr>
            <a:xfrm>
              <a:off x="3531109" y="274324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מחבר ישר 59">
              <a:extLst>
                <a:ext uri="{FF2B5EF4-FFF2-40B4-BE49-F238E27FC236}">
                  <a16:creationId xmlns:a16="http://schemas.microsoft.com/office/drawing/2014/main" id="{76D22FD1-9AD8-F533-E8C2-5B2B47FEBF8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602539" y="266943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מחבר ישר 60">
              <a:extLst>
                <a:ext uri="{FF2B5EF4-FFF2-40B4-BE49-F238E27FC236}">
                  <a16:creationId xmlns:a16="http://schemas.microsoft.com/office/drawing/2014/main" id="{65943526-8077-A76E-2E8C-BB430F1F349A}"/>
                </a:ext>
              </a:extLst>
            </p:cNvPr>
            <p:cNvCxnSpPr/>
            <p:nvPr/>
          </p:nvCxnSpPr>
          <p:spPr>
            <a:xfrm>
              <a:off x="3673976" y="25982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מחבר ישר 61">
              <a:extLst>
                <a:ext uri="{FF2B5EF4-FFF2-40B4-BE49-F238E27FC236}">
                  <a16:creationId xmlns:a16="http://schemas.microsoft.com/office/drawing/2014/main" id="{1C887B9E-BE49-FD26-CD8C-6D5B1D3BC3D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45406" y="267207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 ישר 62">
              <a:extLst>
                <a:ext uri="{FF2B5EF4-FFF2-40B4-BE49-F238E27FC236}">
                  <a16:creationId xmlns:a16="http://schemas.microsoft.com/office/drawing/2014/main" id="{0619B059-E070-9C19-617E-DE42FF093F54}"/>
                </a:ext>
              </a:extLst>
            </p:cNvPr>
            <p:cNvCxnSpPr/>
            <p:nvPr/>
          </p:nvCxnSpPr>
          <p:spPr>
            <a:xfrm>
              <a:off x="3819241" y="274324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מחבר ישר 63">
              <a:extLst>
                <a:ext uri="{FF2B5EF4-FFF2-40B4-BE49-F238E27FC236}">
                  <a16:creationId xmlns:a16="http://schemas.microsoft.com/office/drawing/2014/main" id="{9F4FFD91-D612-90A4-23F5-C69C2675A3D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90671" y="266943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מחבר ישר 64">
              <a:extLst>
                <a:ext uri="{FF2B5EF4-FFF2-40B4-BE49-F238E27FC236}">
                  <a16:creationId xmlns:a16="http://schemas.microsoft.com/office/drawing/2014/main" id="{B2AE3D42-02DB-7F42-9B49-9CF6AC1DB016}"/>
                </a:ext>
              </a:extLst>
            </p:cNvPr>
            <p:cNvCxnSpPr/>
            <p:nvPr/>
          </p:nvCxnSpPr>
          <p:spPr>
            <a:xfrm>
              <a:off x="3962108" y="25982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מחבר ישר 65">
              <a:extLst>
                <a:ext uri="{FF2B5EF4-FFF2-40B4-BE49-F238E27FC236}">
                  <a16:creationId xmlns:a16="http://schemas.microsoft.com/office/drawing/2014/main" id="{AD7C4972-91DB-85A9-FB48-F969E8106B3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33538" y="267207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מחבר ישר 66">
              <a:extLst>
                <a:ext uri="{FF2B5EF4-FFF2-40B4-BE49-F238E27FC236}">
                  <a16:creationId xmlns:a16="http://schemas.microsoft.com/office/drawing/2014/main" id="{0ED25F8B-59A7-FA1F-1DF6-5AFEB94E88E4}"/>
                </a:ext>
              </a:extLst>
            </p:cNvPr>
            <p:cNvCxnSpPr/>
            <p:nvPr/>
          </p:nvCxnSpPr>
          <p:spPr>
            <a:xfrm>
              <a:off x="4107371" y="274324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מחבר ישר 81">
              <a:extLst>
                <a:ext uri="{FF2B5EF4-FFF2-40B4-BE49-F238E27FC236}">
                  <a16:creationId xmlns:a16="http://schemas.microsoft.com/office/drawing/2014/main" id="{7FB58CC0-2FF0-9207-64CF-0E2F3BBD31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1304" y="2323876"/>
              <a:ext cx="1189" cy="2219329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מחבר ישר 82">
              <a:extLst>
                <a:ext uri="{FF2B5EF4-FFF2-40B4-BE49-F238E27FC236}">
                  <a16:creationId xmlns:a16="http://schemas.microsoft.com/office/drawing/2014/main" id="{17681036-2CF1-9153-853A-3B04919FDE2C}"/>
                </a:ext>
              </a:extLst>
            </p:cNvPr>
            <p:cNvCxnSpPr>
              <a:cxnSpLocks/>
            </p:cNvCxnSpPr>
            <p:nvPr/>
          </p:nvCxnSpPr>
          <p:spPr>
            <a:xfrm>
              <a:off x="1663010" y="2328631"/>
              <a:ext cx="1182" cy="2214574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מחבר ישר 83">
              <a:extLst>
                <a:ext uri="{FF2B5EF4-FFF2-40B4-BE49-F238E27FC236}">
                  <a16:creationId xmlns:a16="http://schemas.microsoft.com/office/drawing/2014/main" id="{35801050-6BC5-55B7-21E7-8407DE201FD7}"/>
                </a:ext>
              </a:extLst>
            </p:cNvPr>
            <p:cNvCxnSpPr>
              <a:cxnSpLocks/>
            </p:cNvCxnSpPr>
            <p:nvPr/>
          </p:nvCxnSpPr>
          <p:spPr>
            <a:xfrm>
              <a:off x="1948764" y="2342912"/>
              <a:ext cx="0" cy="2200293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מחבר ישר 84">
              <a:extLst>
                <a:ext uri="{FF2B5EF4-FFF2-40B4-BE49-F238E27FC236}">
                  <a16:creationId xmlns:a16="http://schemas.microsoft.com/office/drawing/2014/main" id="{7C17BF6D-078F-67B6-4CBF-89D9942D53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5309" y="2344182"/>
              <a:ext cx="21578" cy="2199023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מחבר ישר 85">
              <a:extLst>
                <a:ext uri="{FF2B5EF4-FFF2-40B4-BE49-F238E27FC236}">
                  <a16:creationId xmlns:a16="http://schemas.microsoft.com/office/drawing/2014/main" id="{F020360F-77DA-C35E-946F-5233C969D50F}"/>
                </a:ext>
              </a:extLst>
            </p:cNvPr>
            <p:cNvCxnSpPr>
              <a:cxnSpLocks/>
            </p:cNvCxnSpPr>
            <p:nvPr/>
          </p:nvCxnSpPr>
          <p:spPr>
            <a:xfrm>
              <a:off x="2521448" y="2342912"/>
              <a:ext cx="0" cy="2200293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מחבר ישר 86">
              <a:extLst>
                <a:ext uri="{FF2B5EF4-FFF2-40B4-BE49-F238E27FC236}">
                  <a16:creationId xmlns:a16="http://schemas.microsoft.com/office/drawing/2014/main" id="{E4E3511F-A7C1-6FEB-0431-3AFEB8E080BF}"/>
                </a:ext>
              </a:extLst>
            </p:cNvPr>
            <p:cNvCxnSpPr>
              <a:cxnSpLocks/>
            </p:cNvCxnSpPr>
            <p:nvPr/>
          </p:nvCxnSpPr>
          <p:spPr>
            <a:xfrm>
              <a:off x="2811965" y="2347667"/>
              <a:ext cx="0" cy="2195538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מחבר ישר 87">
              <a:extLst>
                <a:ext uri="{FF2B5EF4-FFF2-40B4-BE49-F238E27FC236}">
                  <a16:creationId xmlns:a16="http://schemas.microsoft.com/office/drawing/2014/main" id="{8C00F940-36CA-9E69-7D67-1664B7814E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7710" y="2361948"/>
              <a:ext cx="9" cy="2181257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מחבר ישר 88">
              <a:extLst>
                <a:ext uri="{FF2B5EF4-FFF2-40B4-BE49-F238E27FC236}">
                  <a16:creationId xmlns:a16="http://schemas.microsoft.com/office/drawing/2014/main" id="{ADB5AD61-1171-DB56-FFAB-2EC698358E5A}"/>
                </a:ext>
              </a:extLst>
            </p:cNvPr>
            <p:cNvCxnSpPr>
              <a:cxnSpLocks/>
            </p:cNvCxnSpPr>
            <p:nvPr/>
          </p:nvCxnSpPr>
          <p:spPr>
            <a:xfrm>
              <a:off x="3385842" y="2363218"/>
              <a:ext cx="0" cy="2179987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מחבר ישר 89">
              <a:extLst>
                <a:ext uri="{FF2B5EF4-FFF2-40B4-BE49-F238E27FC236}">
                  <a16:creationId xmlns:a16="http://schemas.microsoft.com/office/drawing/2014/main" id="{3B964C58-4B90-C2A4-AB52-876F4A4DA58F}"/>
                </a:ext>
              </a:extLst>
            </p:cNvPr>
            <p:cNvCxnSpPr>
              <a:cxnSpLocks/>
            </p:cNvCxnSpPr>
            <p:nvPr/>
          </p:nvCxnSpPr>
          <p:spPr>
            <a:xfrm>
              <a:off x="3675165" y="2357196"/>
              <a:ext cx="0" cy="2224109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מחבר ישר 90">
              <a:extLst>
                <a:ext uri="{FF2B5EF4-FFF2-40B4-BE49-F238E27FC236}">
                  <a16:creationId xmlns:a16="http://schemas.microsoft.com/office/drawing/2014/main" id="{7F5B7D9D-6FAB-E225-2080-1CE77F417EBB}"/>
                </a:ext>
              </a:extLst>
            </p:cNvPr>
            <p:cNvCxnSpPr>
              <a:cxnSpLocks/>
            </p:cNvCxnSpPr>
            <p:nvPr/>
          </p:nvCxnSpPr>
          <p:spPr>
            <a:xfrm>
              <a:off x="3965682" y="2361951"/>
              <a:ext cx="0" cy="2219354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מחבר ישר 116">
              <a:extLst>
                <a:ext uri="{FF2B5EF4-FFF2-40B4-BE49-F238E27FC236}">
                  <a16:creationId xmlns:a16="http://schemas.microsoft.com/office/drawing/2014/main" id="{4A41DABF-6D21-6C4F-B238-5FFB26C3B5FF}"/>
                </a:ext>
              </a:extLst>
            </p:cNvPr>
            <p:cNvCxnSpPr>
              <a:cxnSpLocks/>
            </p:cNvCxnSpPr>
            <p:nvPr/>
          </p:nvCxnSpPr>
          <p:spPr>
            <a:xfrm>
              <a:off x="1228437" y="2956355"/>
              <a:ext cx="30214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מחבר ישר 117">
              <a:extLst>
                <a:ext uri="{FF2B5EF4-FFF2-40B4-BE49-F238E27FC236}">
                  <a16:creationId xmlns:a16="http://schemas.microsoft.com/office/drawing/2014/main" id="{E5DE288F-1D21-1ADF-432B-D5C29048C131}"/>
                </a:ext>
              </a:extLst>
            </p:cNvPr>
            <p:cNvCxnSpPr>
              <a:cxnSpLocks/>
            </p:cNvCxnSpPr>
            <p:nvPr/>
          </p:nvCxnSpPr>
          <p:spPr>
            <a:xfrm>
              <a:off x="1228437" y="3103994"/>
              <a:ext cx="30214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תיבת טקסט 124">
              <a:extLst>
                <a:ext uri="{FF2B5EF4-FFF2-40B4-BE49-F238E27FC236}">
                  <a16:creationId xmlns:a16="http://schemas.microsoft.com/office/drawing/2014/main" id="{3FE12D04-16AF-F386-294C-C73FED04FF3D}"/>
                </a:ext>
              </a:extLst>
            </p:cNvPr>
            <p:cNvSpPr txBox="1"/>
            <p:nvPr/>
          </p:nvSpPr>
          <p:spPr>
            <a:xfrm>
              <a:off x="1643042" y="2916463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D0</a:t>
              </a:r>
              <a:endParaRPr lang="he-IL" sz="800" dirty="0"/>
            </a:p>
          </p:txBody>
        </p:sp>
        <p:sp>
          <p:nvSpPr>
            <p:cNvPr id="126" name="תיבת טקסט 125">
              <a:extLst>
                <a:ext uri="{FF2B5EF4-FFF2-40B4-BE49-F238E27FC236}">
                  <a16:creationId xmlns:a16="http://schemas.microsoft.com/office/drawing/2014/main" id="{5021C466-60B7-32C2-FB4E-034EADB831C0}"/>
                </a:ext>
              </a:extLst>
            </p:cNvPr>
            <p:cNvSpPr txBox="1"/>
            <p:nvPr/>
          </p:nvSpPr>
          <p:spPr>
            <a:xfrm>
              <a:off x="1928796" y="2915651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D1</a:t>
              </a:r>
              <a:endParaRPr lang="he-IL" sz="800" dirty="0"/>
            </a:p>
          </p:txBody>
        </p:sp>
        <p:sp>
          <p:nvSpPr>
            <p:cNvPr id="127" name="תיבת טקסט 126">
              <a:extLst>
                <a:ext uri="{FF2B5EF4-FFF2-40B4-BE49-F238E27FC236}">
                  <a16:creationId xmlns:a16="http://schemas.microsoft.com/office/drawing/2014/main" id="{8C3F97CE-809A-F8ED-EBF3-0A5174BCFDBB}"/>
                </a:ext>
              </a:extLst>
            </p:cNvPr>
            <p:cNvSpPr txBox="1"/>
            <p:nvPr/>
          </p:nvSpPr>
          <p:spPr>
            <a:xfrm>
              <a:off x="2215309" y="2918580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D2</a:t>
              </a:r>
              <a:endParaRPr lang="he-IL" sz="800" dirty="0"/>
            </a:p>
          </p:txBody>
        </p:sp>
        <p:sp>
          <p:nvSpPr>
            <p:cNvPr id="128" name="תיבת טקסט 127">
              <a:extLst>
                <a:ext uri="{FF2B5EF4-FFF2-40B4-BE49-F238E27FC236}">
                  <a16:creationId xmlns:a16="http://schemas.microsoft.com/office/drawing/2014/main" id="{16E1CD61-00AB-D04E-EAD4-96A1CD1735D4}"/>
                </a:ext>
              </a:extLst>
            </p:cNvPr>
            <p:cNvSpPr txBox="1"/>
            <p:nvPr/>
          </p:nvSpPr>
          <p:spPr>
            <a:xfrm>
              <a:off x="2501063" y="2917768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D3</a:t>
              </a:r>
              <a:endParaRPr lang="he-IL" sz="800" dirty="0"/>
            </a:p>
          </p:txBody>
        </p:sp>
        <p:sp>
          <p:nvSpPr>
            <p:cNvPr id="129" name="תיבת טקסט 128">
              <a:extLst>
                <a:ext uri="{FF2B5EF4-FFF2-40B4-BE49-F238E27FC236}">
                  <a16:creationId xmlns:a16="http://schemas.microsoft.com/office/drawing/2014/main" id="{25305503-EA9F-44F1-AC4A-C7328B8717DB}"/>
                </a:ext>
              </a:extLst>
            </p:cNvPr>
            <p:cNvSpPr txBox="1"/>
            <p:nvPr/>
          </p:nvSpPr>
          <p:spPr>
            <a:xfrm>
              <a:off x="2790626" y="2917768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D4</a:t>
              </a:r>
              <a:endParaRPr lang="he-IL" sz="800" dirty="0"/>
            </a:p>
          </p:txBody>
        </p:sp>
        <p:sp>
          <p:nvSpPr>
            <p:cNvPr id="132" name="תיבת טקסט 131">
              <a:extLst>
                <a:ext uri="{FF2B5EF4-FFF2-40B4-BE49-F238E27FC236}">
                  <a16:creationId xmlns:a16="http://schemas.microsoft.com/office/drawing/2014/main" id="{E90A4FCD-AF18-EC40-D4C2-466C9ECE81A0}"/>
                </a:ext>
              </a:extLst>
            </p:cNvPr>
            <p:cNvSpPr txBox="1"/>
            <p:nvPr/>
          </p:nvSpPr>
          <p:spPr>
            <a:xfrm>
              <a:off x="3660165" y="2919478"/>
              <a:ext cx="301686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 err="1"/>
                <a:t>Dn</a:t>
              </a:r>
              <a:endParaRPr lang="he-IL" sz="800" dirty="0"/>
            </a:p>
          </p:txBody>
        </p:sp>
        <p:cxnSp>
          <p:nvCxnSpPr>
            <p:cNvPr id="135" name="מחבר ישר 14">
              <a:extLst>
                <a:ext uri="{FF2B5EF4-FFF2-40B4-BE49-F238E27FC236}">
                  <a16:creationId xmlns:a16="http://schemas.microsoft.com/office/drawing/2014/main" id="{2A0B71BF-2B94-CE2E-1EEE-6E33E22663D5}"/>
                </a:ext>
              </a:extLst>
            </p:cNvPr>
            <p:cNvCxnSpPr/>
            <p:nvPr/>
          </p:nvCxnSpPr>
          <p:spPr>
            <a:xfrm>
              <a:off x="4107007" y="274254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מחבר ישר 167">
              <a:extLst>
                <a:ext uri="{FF2B5EF4-FFF2-40B4-BE49-F238E27FC236}">
                  <a16:creationId xmlns:a16="http://schemas.microsoft.com/office/drawing/2014/main" id="{B810E743-5BC2-32BC-D730-C905E3D29908}"/>
                </a:ext>
              </a:extLst>
            </p:cNvPr>
            <p:cNvCxnSpPr>
              <a:cxnSpLocks/>
            </p:cNvCxnSpPr>
            <p:nvPr/>
          </p:nvCxnSpPr>
          <p:spPr>
            <a:xfrm>
              <a:off x="1655510" y="3686945"/>
              <a:ext cx="2309341" cy="4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מחבר ישר 168">
              <a:extLst>
                <a:ext uri="{FF2B5EF4-FFF2-40B4-BE49-F238E27FC236}">
                  <a16:creationId xmlns:a16="http://schemas.microsoft.com/office/drawing/2014/main" id="{379078AD-5F57-5367-A4FB-1BC9B734E80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94205" y="3758383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מחבר ישר 170">
              <a:extLst>
                <a:ext uri="{FF2B5EF4-FFF2-40B4-BE49-F238E27FC236}">
                  <a16:creationId xmlns:a16="http://schemas.microsoft.com/office/drawing/2014/main" id="{E90C47B2-FF5D-EF29-01A3-FC75953A2FB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87459" y="375838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מחבר ישר 171">
              <a:extLst>
                <a:ext uri="{FF2B5EF4-FFF2-40B4-BE49-F238E27FC236}">
                  <a16:creationId xmlns:a16="http://schemas.microsoft.com/office/drawing/2014/main" id="{70BF58FD-4320-37E6-5C50-0E37E314CDF4}"/>
                </a:ext>
              </a:extLst>
            </p:cNvPr>
            <p:cNvCxnSpPr>
              <a:cxnSpLocks/>
            </p:cNvCxnSpPr>
            <p:nvPr/>
          </p:nvCxnSpPr>
          <p:spPr>
            <a:xfrm>
              <a:off x="1280813" y="3829820"/>
              <a:ext cx="376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מחבר ישר 172">
              <a:extLst>
                <a:ext uri="{FF2B5EF4-FFF2-40B4-BE49-F238E27FC236}">
                  <a16:creationId xmlns:a16="http://schemas.microsoft.com/office/drawing/2014/main" id="{6896D957-4939-EC84-B6E5-29159F6C185A}"/>
                </a:ext>
              </a:extLst>
            </p:cNvPr>
            <p:cNvCxnSpPr>
              <a:cxnSpLocks/>
            </p:cNvCxnSpPr>
            <p:nvPr/>
          </p:nvCxnSpPr>
          <p:spPr>
            <a:xfrm>
              <a:off x="3961873" y="3839964"/>
              <a:ext cx="2696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מחבר ישר 175">
              <a:extLst>
                <a:ext uri="{FF2B5EF4-FFF2-40B4-BE49-F238E27FC236}">
                  <a16:creationId xmlns:a16="http://schemas.microsoft.com/office/drawing/2014/main" id="{C50F8F94-B9BF-1850-971C-462D8120CB3D}"/>
                </a:ext>
              </a:extLst>
            </p:cNvPr>
            <p:cNvCxnSpPr>
              <a:cxnSpLocks/>
            </p:cNvCxnSpPr>
            <p:nvPr/>
          </p:nvCxnSpPr>
          <p:spPr>
            <a:xfrm>
              <a:off x="1280813" y="4014546"/>
              <a:ext cx="29506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מחבר ישר 177">
              <a:extLst>
                <a:ext uri="{FF2B5EF4-FFF2-40B4-BE49-F238E27FC236}">
                  <a16:creationId xmlns:a16="http://schemas.microsoft.com/office/drawing/2014/main" id="{EEC12758-0E41-7C1A-8FA8-0990699D4382}"/>
                </a:ext>
              </a:extLst>
            </p:cNvPr>
            <p:cNvCxnSpPr>
              <a:cxnSpLocks/>
            </p:cNvCxnSpPr>
            <p:nvPr/>
          </p:nvCxnSpPr>
          <p:spPr>
            <a:xfrm>
              <a:off x="1280813" y="4355534"/>
              <a:ext cx="2393163" cy="2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מחבר ישר 178">
              <a:extLst>
                <a:ext uri="{FF2B5EF4-FFF2-40B4-BE49-F238E27FC236}">
                  <a16:creationId xmlns:a16="http://schemas.microsoft.com/office/drawing/2014/main" id="{FA711558-CB69-74DB-8ABE-5A24B5FC3D4C}"/>
                </a:ext>
              </a:extLst>
            </p:cNvPr>
            <p:cNvCxnSpPr>
              <a:cxnSpLocks/>
            </p:cNvCxnSpPr>
            <p:nvPr/>
          </p:nvCxnSpPr>
          <p:spPr>
            <a:xfrm>
              <a:off x="1228437" y="3313554"/>
              <a:ext cx="3003044" cy="15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מחבר ישר 179">
              <a:extLst>
                <a:ext uri="{FF2B5EF4-FFF2-40B4-BE49-F238E27FC236}">
                  <a16:creationId xmlns:a16="http://schemas.microsoft.com/office/drawing/2014/main" id="{6DD31AAF-EAB1-04D3-2025-FDE62685703C}"/>
                </a:ext>
              </a:extLst>
            </p:cNvPr>
            <p:cNvCxnSpPr>
              <a:cxnSpLocks/>
            </p:cNvCxnSpPr>
            <p:nvPr/>
          </p:nvCxnSpPr>
          <p:spPr>
            <a:xfrm>
              <a:off x="1228437" y="3461193"/>
              <a:ext cx="30030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מחבר ישר 186">
              <a:extLst>
                <a:ext uri="{FF2B5EF4-FFF2-40B4-BE49-F238E27FC236}">
                  <a16:creationId xmlns:a16="http://schemas.microsoft.com/office/drawing/2014/main" id="{03C3C54B-5B47-3388-F6DE-32D75C17E73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2755" y="338901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מחבר ישר 187">
              <a:extLst>
                <a:ext uri="{FF2B5EF4-FFF2-40B4-BE49-F238E27FC236}">
                  <a16:creationId xmlns:a16="http://schemas.microsoft.com/office/drawing/2014/main" id="{B83DEFF9-7115-2B4C-38D5-48B0761DD90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95167" y="3393999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מחבר ישר 188">
              <a:extLst>
                <a:ext uri="{FF2B5EF4-FFF2-40B4-BE49-F238E27FC236}">
                  <a16:creationId xmlns:a16="http://schemas.microsoft.com/office/drawing/2014/main" id="{8DD5BFBB-7B9E-FBB6-129D-406F92AC4A6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602539" y="428409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מחבר ישר 189">
              <a:extLst>
                <a:ext uri="{FF2B5EF4-FFF2-40B4-BE49-F238E27FC236}">
                  <a16:creationId xmlns:a16="http://schemas.microsoft.com/office/drawing/2014/main" id="{41EFDAF1-934C-375C-0CF7-0568F3014A08}"/>
                </a:ext>
              </a:extLst>
            </p:cNvPr>
            <p:cNvCxnSpPr>
              <a:cxnSpLocks/>
            </p:cNvCxnSpPr>
            <p:nvPr/>
          </p:nvCxnSpPr>
          <p:spPr>
            <a:xfrm>
              <a:off x="3673976" y="4215299"/>
              <a:ext cx="287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מחבר ישר 192">
              <a:extLst>
                <a:ext uri="{FF2B5EF4-FFF2-40B4-BE49-F238E27FC236}">
                  <a16:creationId xmlns:a16="http://schemas.microsoft.com/office/drawing/2014/main" id="{01DFA978-FB9B-48DA-4951-CB59D6B73E0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90671" y="428409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מחבר ישר 194">
              <a:extLst>
                <a:ext uri="{FF2B5EF4-FFF2-40B4-BE49-F238E27FC236}">
                  <a16:creationId xmlns:a16="http://schemas.microsoft.com/office/drawing/2014/main" id="{84C67558-AF54-D5AD-9EDF-C28BB9E8055A}"/>
                </a:ext>
              </a:extLst>
            </p:cNvPr>
            <p:cNvCxnSpPr>
              <a:cxnSpLocks/>
            </p:cNvCxnSpPr>
            <p:nvPr/>
          </p:nvCxnSpPr>
          <p:spPr>
            <a:xfrm>
              <a:off x="3961867" y="4359091"/>
              <a:ext cx="2696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תיבת טקסט 229">
              <a:extLst>
                <a:ext uri="{FF2B5EF4-FFF2-40B4-BE49-F238E27FC236}">
                  <a16:creationId xmlns:a16="http://schemas.microsoft.com/office/drawing/2014/main" id="{D4509265-190C-78C6-E231-F9FA6F7AB52A}"/>
                </a:ext>
              </a:extLst>
            </p:cNvPr>
            <p:cNvSpPr txBox="1"/>
            <p:nvPr/>
          </p:nvSpPr>
          <p:spPr>
            <a:xfrm>
              <a:off x="109671" y="2823318"/>
              <a:ext cx="97469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/>
                <a:t>AXIS_DATA</a:t>
              </a:r>
              <a:endParaRPr lang="he-IL" sz="1400" dirty="0"/>
            </a:p>
          </p:txBody>
        </p:sp>
        <p:sp>
          <p:nvSpPr>
            <p:cNvPr id="231" name="תיבת טקסט 230">
              <a:extLst>
                <a:ext uri="{FF2B5EF4-FFF2-40B4-BE49-F238E27FC236}">
                  <a16:creationId xmlns:a16="http://schemas.microsoft.com/office/drawing/2014/main" id="{F82976EE-BD4C-58AD-3995-21293B4B3A72}"/>
                </a:ext>
              </a:extLst>
            </p:cNvPr>
            <p:cNvSpPr txBox="1"/>
            <p:nvPr/>
          </p:nvSpPr>
          <p:spPr>
            <a:xfrm>
              <a:off x="131265" y="3232279"/>
              <a:ext cx="96052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/>
                <a:t>AXIS_KEEP</a:t>
              </a:r>
              <a:endParaRPr lang="he-IL" sz="1400" dirty="0"/>
            </a:p>
          </p:txBody>
        </p:sp>
        <p:sp>
          <p:nvSpPr>
            <p:cNvPr id="232" name="תיבת טקסט 231">
              <a:extLst>
                <a:ext uri="{FF2B5EF4-FFF2-40B4-BE49-F238E27FC236}">
                  <a16:creationId xmlns:a16="http://schemas.microsoft.com/office/drawing/2014/main" id="{6B56015E-D6CE-CCBC-C196-CA020D190A57}"/>
                </a:ext>
              </a:extLst>
            </p:cNvPr>
            <p:cNvSpPr txBox="1"/>
            <p:nvPr/>
          </p:nvSpPr>
          <p:spPr>
            <a:xfrm>
              <a:off x="73294" y="3604493"/>
              <a:ext cx="1027461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/>
                <a:t>AXIS_VALID</a:t>
              </a:r>
              <a:endParaRPr lang="he-IL" sz="1400" dirty="0"/>
            </a:p>
          </p:txBody>
        </p:sp>
        <p:sp>
          <p:nvSpPr>
            <p:cNvPr id="233" name="תיבת טקסט 232">
              <a:extLst>
                <a:ext uri="{FF2B5EF4-FFF2-40B4-BE49-F238E27FC236}">
                  <a16:creationId xmlns:a16="http://schemas.microsoft.com/office/drawing/2014/main" id="{5A06BCF0-5FB3-A6DB-AACD-FCE2E804E650}"/>
                </a:ext>
              </a:extLst>
            </p:cNvPr>
            <p:cNvSpPr txBox="1"/>
            <p:nvPr/>
          </p:nvSpPr>
          <p:spPr>
            <a:xfrm>
              <a:off x="-216" y="3910130"/>
              <a:ext cx="1081835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/>
                <a:t>AXIS_READY</a:t>
              </a:r>
              <a:endParaRPr lang="he-IL" sz="1400" dirty="0"/>
            </a:p>
          </p:txBody>
        </p:sp>
        <p:sp>
          <p:nvSpPr>
            <p:cNvPr id="234" name="תיבת טקסט 233">
              <a:extLst>
                <a:ext uri="{FF2B5EF4-FFF2-40B4-BE49-F238E27FC236}">
                  <a16:creationId xmlns:a16="http://schemas.microsoft.com/office/drawing/2014/main" id="{4009ECE5-C1B7-6B36-8823-CE12E80D2EF4}"/>
                </a:ext>
              </a:extLst>
            </p:cNvPr>
            <p:cNvSpPr txBox="1"/>
            <p:nvPr/>
          </p:nvSpPr>
          <p:spPr>
            <a:xfrm>
              <a:off x="126301" y="4130207"/>
              <a:ext cx="946478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/>
                <a:t>AXIS_LAST</a:t>
              </a:r>
              <a:endParaRPr lang="he-IL" sz="1400" dirty="0"/>
            </a:p>
          </p:txBody>
        </p:sp>
      </p:grpSp>
      <p:sp>
        <p:nvSpPr>
          <p:cNvPr id="110" name="כותרת 1">
            <a:extLst>
              <a:ext uri="{FF2B5EF4-FFF2-40B4-BE49-F238E27FC236}">
                <a16:creationId xmlns:a16="http://schemas.microsoft.com/office/drawing/2014/main" id="{C20F1FE1-E22D-7A4C-D00F-21DA4D1FC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rtl="0"/>
            <a:r>
              <a:rPr lang="en-US" dirty="0"/>
              <a:t>The DCP MATLAB module</a:t>
            </a:r>
            <a:endParaRPr lang="he-IL" dirty="0"/>
          </a:p>
        </p:txBody>
      </p:sp>
      <p:grpSp>
        <p:nvGrpSpPr>
          <p:cNvPr id="121" name="קבוצה 120">
            <a:extLst>
              <a:ext uri="{FF2B5EF4-FFF2-40B4-BE49-F238E27FC236}">
                <a16:creationId xmlns:a16="http://schemas.microsoft.com/office/drawing/2014/main" id="{EACB2447-58FD-ECA9-3B2D-141525C21944}"/>
              </a:ext>
            </a:extLst>
          </p:cNvPr>
          <p:cNvGrpSpPr/>
          <p:nvPr/>
        </p:nvGrpSpPr>
        <p:grpSpPr>
          <a:xfrm>
            <a:off x="56168" y="2584917"/>
            <a:ext cx="4250462" cy="2257429"/>
            <a:chOff x="-216" y="2323876"/>
            <a:chExt cx="4250462" cy="2257429"/>
          </a:xfrm>
        </p:grpSpPr>
        <p:cxnSp>
          <p:nvCxnSpPr>
            <p:cNvPr id="122" name="מחבר ישר 121">
              <a:extLst>
                <a:ext uri="{FF2B5EF4-FFF2-40B4-BE49-F238E27FC236}">
                  <a16:creationId xmlns:a16="http://schemas.microsoft.com/office/drawing/2014/main" id="{622AFFDD-3620-B2F0-BD5F-018BE85E5924}"/>
                </a:ext>
              </a:extLst>
            </p:cNvPr>
            <p:cNvCxnSpPr/>
            <p:nvPr/>
          </p:nvCxnSpPr>
          <p:spPr>
            <a:xfrm>
              <a:off x="1228437" y="274324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מחבר ישר 122">
              <a:extLst>
                <a:ext uri="{FF2B5EF4-FFF2-40B4-BE49-F238E27FC236}">
                  <a16:creationId xmlns:a16="http://schemas.microsoft.com/office/drawing/2014/main" id="{0F4DF8CC-2DA4-DD3C-E1D2-84219123A67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99867" y="266943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מחבר ישר 123">
              <a:extLst>
                <a:ext uri="{FF2B5EF4-FFF2-40B4-BE49-F238E27FC236}">
                  <a16:creationId xmlns:a16="http://schemas.microsoft.com/office/drawing/2014/main" id="{69C9E173-ECCF-72D5-FAB0-331FC4AFFCCA}"/>
                </a:ext>
              </a:extLst>
            </p:cNvPr>
            <p:cNvCxnSpPr/>
            <p:nvPr/>
          </p:nvCxnSpPr>
          <p:spPr>
            <a:xfrm>
              <a:off x="1371304" y="25982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מחבר ישר 129">
              <a:extLst>
                <a:ext uri="{FF2B5EF4-FFF2-40B4-BE49-F238E27FC236}">
                  <a16:creationId xmlns:a16="http://schemas.microsoft.com/office/drawing/2014/main" id="{83371B4C-940D-9F61-139E-9DE652DA0BD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42734" y="267207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מחבר ישר 130">
              <a:extLst>
                <a:ext uri="{FF2B5EF4-FFF2-40B4-BE49-F238E27FC236}">
                  <a16:creationId xmlns:a16="http://schemas.microsoft.com/office/drawing/2014/main" id="{A5302245-AA49-C725-2C63-479F111F666C}"/>
                </a:ext>
              </a:extLst>
            </p:cNvPr>
            <p:cNvCxnSpPr/>
            <p:nvPr/>
          </p:nvCxnSpPr>
          <p:spPr>
            <a:xfrm>
              <a:off x="1516569" y="274324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מחבר ישר 132">
              <a:extLst>
                <a:ext uri="{FF2B5EF4-FFF2-40B4-BE49-F238E27FC236}">
                  <a16:creationId xmlns:a16="http://schemas.microsoft.com/office/drawing/2014/main" id="{9C36DD36-2362-0CE3-47BD-4E39375DAD0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87999" y="266943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מחבר ישר 133">
              <a:extLst>
                <a:ext uri="{FF2B5EF4-FFF2-40B4-BE49-F238E27FC236}">
                  <a16:creationId xmlns:a16="http://schemas.microsoft.com/office/drawing/2014/main" id="{23852B8F-6E64-0B06-9DE8-6E30B042D9C2}"/>
                </a:ext>
              </a:extLst>
            </p:cNvPr>
            <p:cNvCxnSpPr/>
            <p:nvPr/>
          </p:nvCxnSpPr>
          <p:spPr>
            <a:xfrm>
              <a:off x="1659436" y="25982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מחבר ישר 145">
              <a:extLst>
                <a:ext uri="{FF2B5EF4-FFF2-40B4-BE49-F238E27FC236}">
                  <a16:creationId xmlns:a16="http://schemas.microsoft.com/office/drawing/2014/main" id="{5A10FEAF-1D4B-D9F1-E660-64F6C6B918D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30866" y="267207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מחבר ישר 146">
              <a:extLst>
                <a:ext uri="{FF2B5EF4-FFF2-40B4-BE49-F238E27FC236}">
                  <a16:creationId xmlns:a16="http://schemas.microsoft.com/office/drawing/2014/main" id="{2E50D98C-C16D-7D64-CF89-BECC455372B6}"/>
                </a:ext>
              </a:extLst>
            </p:cNvPr>
            <p:cNvCxnSpPr/>
            <p:nvPr/>
          </p:nvCxnSpPr>
          <p:spPr>
            <a:xfrm>
              <a:off x="1804699" y="274324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מחבר ישר 147">
              <a:extLst>
                <a:ext uri="{FF2B5EF4-FFF2-40B4-BE49-F238E27FC236}">
                  <a16:creationId xmlns:a16="http://schemas.microsoft.com/office/drawing/2014/main" id="{124208B4-3EA1-F1A2-0AE7-8E0B981E084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76129" y="266943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מחבר ישר 148">
              <a:extLst>
                <a:ext uri="{FF2B5EF4-FFF2-40B4-BE49-F238E27FC236}">
                  <a16:creationId xmlns:a16="http://schemas.microsoft.com/office/drawing/2014/main" id="{8BDC6494-35F1-2BFA-AB41-F095CB686468}"/>
                </a:ext>
              </a:extLst>
            </p:cNvPr>
            <p:cNvCxnSpPr/>
            <p:nvPr/>
          </p:nvCxnSpPr>
          <p:spPr>
            <a:xfrm>
              <a:off x="1947566" y="25982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מחבר ישר 149">
              <a:extLst>
                <a:ext uri="{FF2B5EF4-FFF2-40B4-BE49-F238E27FC236}">
                  <a16:creationId xmlns:a16="http://schemas.microsoft.com/office/drawing/2014/main" id="{0F67D621-E2CB-2EE4-AD3A-0D29090FFE0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018996" y="267207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מחבר ישר 150">
              <a:extLst>
                <a:ext uri="{FF2B5EF4-FFF2-40B4-BE49-F238E27FC236}">
                  <a16:creationId xmlns:a16="http://schemas.microsoft.com/office/drawing/2014/main" id="{6CCAF373-C013-FD61-EF07-8C963F44E1EF}"/>
                </a:ext>
              </a:extLst>
            </p:cNvPr>
            <p:cNvCxnSpPr/>
            <p:nvPr/>
          </p:nvCxnSpPr>
          <p:spPr>
            <a:xfrm>
              <a:off x="2092831" y="274324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מחבר ישר 151">
              <a:extLst>
                <a:ext uri="{FF2B5EF4-FFF2-40B4-BE49-F238E27FC236}">
                  <a16:creationId xmlns:a16="http://schemas.microsoft.com/office/drawing/2014/main" id="{E2197967-45AC-D7E7-2AF7-D8D163532A0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64261" y="266943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מחבר ישר 152">
              <a:extLst>
                <a:ext uri="{FF2B5EF4-FFF2-40B4-BE49-F238E27FC236}">
                  <a16:creationId xmlns:a16="http://schemas.microsoft.com/office/drawing/2014/main" id="{DACCE884-5512-DFAA-E823-7534D9CA1710}"/>
                </a:ext>
              </a:extLst>
            </p:cNvPr>
            <p:cNvCxnSpPr/>
            <p:nvPr/>
          </p:nvCxnSpPr>
          <p:spPr>
            <a:xfrm>
              <a:off x="2235698" y="25982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מחבר ישר 153">
              <a:extLst>
                <a:ext uri="{FF2B5EF4-FFF2-40B4-BE49-F238E27FC236}">
                  <a16:creationId xmlns:a16="http://schemas.microsoft.com/office/drawing/2014/main" id="{B2F73DAE-57FB-C2DB-92AB-B336E2093C3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307128" y="267207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מחבר ישר 154">
              <a:extLst>
                <a:ext uri="{FF2B5EF4-FFF2-40B4-BE49-F238E27FC236}">
                  <a16:creationId xmlns:a16="http://schemas.microsoft.com/office/drawing/2014/main" id="{DC29AFDB-BEE7-5841-89FA-0EC34DC3B881}"/>
                </a:ext>
              </a:extLst>
            </p:cNvPr>
            <p:cNvCxnSpPr/>
            <p:nvPr/>
          </p:nvCxnSpPr>
          <p:spPr>
            <a:xfrm>
              <a:off x="2378581" y="274324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מחבר ישר 156">
              <a:extLst>
                <a:ext uri="{FF2B5EF4-FFF2-40B4-BE49-F238E27FC236}">
                  <a16:creationId xmlns:a16="http://schemas.microsoft.com/office/drawing/2014/main" id="{A0C12AB9-77A3-D236-BA78-6EDD47E5F59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50011" y="266942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מחבר ישר 157">
              <a:extLst>
                <a:ext uri="{FF2B5EF4-FFF2-40B4-BE49-F238E27FC236}">
                  <a16:creationId xmlns:a16="http://schemas.microsoft.com/office/drawing/2014/main" id="{5077897C-CA28-CDDC-F0D3-04F14341FC39}"/>
                </a:ext>
              </a:extLst>
            </p:cNvPr>
            <p:cNvCxnSpPr/>
            <p:nvPr/>
          </p:nvCxnSpPr>
          <p:spPr>
            <a:xfrm>
              <a:off x="2521448" y="259824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מחבר ישר 158">
              <a:extLst>
                <a:ext uri="{FF2B5EF4-FFF2-40B4-BE49-F238E27FC236}">
                  <a16:creationId xmlns:a16="http://schemas.microsoft.com/office/drawing/2014/main" id="{D8F8B801-EEBF-E6E9-97B2-0C90EAFAD86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92878" y="267207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מחבר ישר 159">
              <a:extLst>
                <a:ext uri="{FF2B5EF4-FFF2-40B4-BE49-F238E27FC236}">
                  <a16:creationId xmlns:a16="http://schemas.microsoft.com/office/drawing/2014/main" id="{79C24A30-6ABD-C6B9-E65E-8F1B48D0DE43}"/>
                </a:ext>
              </a:extLst>
            </p:cNvPr>
            <p:cNvCxnSpPr/>
            <p:nvPr/>
          </p:nvCxnSpPr>
          <p:spPr>
            <a:xfrm>
              <a:off x="2666713" y="274324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מחבר ישר 160">
              <a:extLst>
                <a:ext uri="{FF2B5EF4-FFF2-40B4-BE49-F238E27FC236}">
                  <a16:creationId xmlns:a16="http://schemas.microsoft.com/office/drawing/2014/main" id="{5E28B7F1-8B29-4AED-DC54-D2F4A43FF83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38143" y="266942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מחבר ישר 161">
              <a:extLst>
                <a:ext uri="{FF2B5EF4-FFF2-40B4-BE49-F238E27FC236}">
                  <a16:creationId xmlns:a16="http://schemas.microsoft.com/office/drawing/2014/main" id="{150408AC-6C4A-3E57-FDD2-D5DE52545DB2}"/>
                </a:ext>
              </a:extLst>
            </p:cNvPr>
            <p:cNvCxnSpPr/>
            <p:nvPr/>
          </p:nvCxnSpPr>
          <p:spPr>
            <a:xfrm>
              <a:off x="2809580" y="259824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מחבר ישר 162">
              <a:extLst>
                <a:ext uri="{FF2B5EF4-FFF2-40B4-BE49-F238E27FC236}">
                  <a16:creationId xmlns:a16="http://schemas.microsoft.com/office/drawing/2014/main" id="{D891B86B-8ADA-A7D2-45E2-4CDD9C81986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81010" y="267207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מחבר ישר 163">
              <a:extLst>
                <a:ext uri="{FF2B5EF4-FFF2-40B4-BE49-F238E27FC236}">
                  <a16:creationId xmlns:a16="http://schemas.microsoft.com/office/drawing/2014/main" id="{48CB98B1-E984-4931-41C8-FADA063F1158}"/>
                </a:ext>
              </a:extLst>
            </p:cNvPr>
            <p:cNvCxnSpPr/>
            <p:nvPr/>
          </p:nvCxnSpPr>
          <p:spPr>
            <a:xfrm>
              <a:off x="2954843" y="274324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מחבר ישר 164">
              <a:extLst>
                <a:ext uri="{FF2B5EF4-FFF2-40B4-BE49-F238E27FC236}">
                  <a16:creationId xmlns:a16="http://schemas.microsoft.com/office/drawing/2014/main" id="{8E206B1B-F112-498F-C2E2-B8441ADD946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26273" y="266942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מחבר ישר 165">
              <a:extLst>
                <a:ext uri="{FF2B5EF4-FFF2-40B4-BE49-F238E27FC236}">
                  <a16:creationId xmlns:a16="http://schemas.microsoft.com/office/drawing/2014/main" id="{AF0DB379-A748-E954-5A5A-659982774615}"/>
                </a:ext>
              </a:extLst>
            </p:cNvPr>
            <p:cNvCxnSpPr/>
            <p:nvPr/>
          </p:nvCxnSpPr>
          <p:spPr>
            <a:xfrm>
              <a:off x="3097710" y="259824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מחבר ישר 166">
              <a:extLst>
                <a:ext uri="{FF2B5EF4-FFF2-40B4-BE49-F238E27FC236}">
                  <a16:creationId xmlns:a16="http://schemas.microsoft.com/office/drawing/2014/main" id="{0BB354E4-86F2-D877-0206-DAFA0E05186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69140" y="267207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מחבר ישר 169">
              <a:extLst>
                <a:ext uri="{FF2B5EF4-FFF2-40B4-BE49-F238E27FC236}">
                  <a16:creationId xmlns:a16="http://schemas.microsoft.com/office/drawing/2014/main" id="{23D39142-E437-BAF1-B2FF-3195A93AEC70}"/>
                </a:ext>
              </a:extLst>
            </p:cNvPr>
            <p:cNvCxnSpPr/>
            <p:nvPr/>
          </p:nvCxnSpPr>
          <p:spPr>
            <a:xfrm>
              <a:off x="3242975" y="274324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מחבר ישר 173">
              <a:extLst>
                <a:ext uri="{FF2B5EF4-FFF2-40B4-BE49-F238E27FC236}">
                  <a16:creationId xmlns:a16="http://schemas.microsoft.com/office/drawing/2014/main" id="{AD812194-CA0B-5A7E-ABF4-EB625128D60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314405" y="266942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מחבר ישר 174">
              <a:extLst>
                <a:ext uri="{FF2B5EF4-FFF2-40B4-BE49-F238E27FC236}">
                  <a16:creationId xmlns:a16="http://schemas.microsoft.com/office/drawing/2014/main" id="{3A54DDA5-2CBF-5CF5-BD3B-58CED3C98D8E}"/>
                </a:ext>
              </a:extLst>
            </p:cNvPr>
            <p:cNvCxnSpPr/>
            <p:nvPr/>
          </p:nvCxnSpPr>
          <p:spPr>
            <a:xfrm>
              <a:off x="3385842" y="259824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מחבר ישר 176">
              <a:extLst>
                <a:ext uri="{FF2B5EF4-FFF2-40B4-BE49-F238E27FC236}">
                  <a16:creationId xmlns:a16="http://schemas.microsoft.com/office/drawing/2014/main" id="{3C0688A0-30C0-29F7-A922-E0D7B6A8B9A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57272" y="267207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מחבר ישר 180">
              <a:extLst>
                <a:ext uri="{FF2B5EF4-FFF2-40B4-BE49-F238E27FC236}">
                  <a16:creationId xmlns:a16="http://schemas.microsoft.com/office/drawing/2014/main" id="{9D473430-C75A-07F8-BD8E-74A03ADD4FA1}"/>
                </a:ext>
              </a:extLst>
            </p:cNvPr>
            <p:cNvCxnSpPr/>
            <p:nvPr/>
          </p:nvCxnSpPr>
          <p:spPr>
            <a:xfrm>
              <a:off x="3531109" y="274324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מחבר ישר 181">
              <a:extLst>
                <a:ext uri="{FF2B5EF4-FFF2-40B4-BE49-F238E27FC236}">
                  <a16:creationId xmlns:a16="http://schemas.microsoft.com/office/drawing/2014/main" id="{14A36BD8-A17E-40B8-C8E0-380BFEF10D4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602539" y="266943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מחבר ישר 182">
              <a:extLst>
                <a:ext uri="{FF2B5EF4-FFF2-40B4-BE49-F238E27FC236}">
                  <a16:creationId xmlns:a16="http://schemas.microsoft.com/office/drawing/2014/main" id="{FB9DF8DB-CFE5-C257-D8D4-C0C4D69E9765}"/>
                </a:ext>
              </a:extLst>
            </p:cNvPr>
            <p:cNvCxnSpPr/>
            <p:nvPr/>
          </p:nvCxnSpPr>
          <p:spPr>
            <a:xfrm>
              <a:off x="3673976" y="25982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מחבר ישר 183">
              <a:extLst>
                <a:ext uri="{FF2B5EF4-FFF2-40B4-BE49-F238E27FC236}">
                  <a16:creationId xmlns:a16="http://schemas.microsoft.com/office/drawing/2014/main" id="{D77531F7-1DC1-7E42-9A96-CC137456058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45406" y="267207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מחבר ישר 184">
              <a:extLst>
                <a:ext uri="{FF2B5EF4-FFF2-40B4-BE49-F238E27FC236}">
                  <a16:creationId xmlns:a16="http://schemas.microsoft.com/office/drawing/2014/main" id="{AB1CAB84-668A-FC86-DBAE-923CCB5B452B}"/>
                </a:ext>
              </a:extLst>
            </p:cNvPr>
            <p:cNvCxnSpPr/>
            <p:nvPr/>
          </p:nvCxnSpPr>
          <p:spPr>
            <a:xfrm>
              <a:off x="3819241" y="274324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מחבר ישר 185">
              <a:extLst>
                <a:ext uri="{FF2B5EF4-FFF2-40B4-BE49-F238E27FC236}">
                  <a16:creationId xmlns:a16="http://schemas.microsoft.com/office/drawing/2014/main" id="{EA198BDB-437C-738B-A353-15ADEBAB3C8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90671" y="266943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מחבר ישר 190">
              <a:extLst>
                <a:ext uri="{FF2B5EF4-FFF2-40B4-BE49-F238E27FC236}">
                  <a16:creationId xmlns:a16="http://schemas.microsoft.com/office/drawing/2014/main" id="{42CA02D1-13FC-8CBC-B5C9-5C716DAB6CBE}"/>
                </a:ext>
              </a:extLst>
            </p:cNvPr>
            <p:cNvCxnSpPr/>
            <p:nvPr/>
          </p:nvCxnSpPr>
          <p:spPr>
            <a:xfrm>
              <a:off x="3962108" y="25982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מחבר ישר 193">
              <a:extLst>
                <a:ext uri="{FF2B5EF4-FFF2-40B4-BE49-F238E27FC236}">
                  <a16:creationId xmlns:a16="http://schemas.microsoft.com/office/drawing/2014/main" id="{EA6CD0AC-5384-EBAD-D2F0-E905175F79A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33538" y="267207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מחבר ישר 195">
              <a:extLst>
                <a:ext uri="{FF2B5EF4-FFF2-40B4-BE49-F238E27FC236}">
                  <a16:creationId xmlns:a16="http://schemas.microsoft.com/office/drawing/2014/main" id="{08670AF6-4230-6703-B90A-F611AD6B7A42}"/>
                </a:ext>
              </a:extLst>
            </p:cNvPr>
            <p:cNvCxnSpPr/>
            <p:nvPr/>
          </p:nvCxnSpPr>
          <p:spPr>
            <a:xfrm>
              <a:off x="4107371" y="274324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מחבר ישר 196">
              <a:extLst>
                <a:ext uri="{FF2B5EF4-FFF2-40B4-BE49-F238E27FC236}">
                  <a16:creationId xmlns:a16="http://schemas.microsoft.com/office/drawing/2014/main" id="{A8B0AA0F-CF00-DF3C-E148-8CC2607B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1304" y="2323876"/>
              <a:ext cx="1189" cy="2219329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מחבר ישר 197">
              <a:extLst>
                <a:ext uri="{FF2B5EF4-FFF2-40B4-BE49-F238E27FC236}">
                  <a16:creationId xmlns:a16="http://schemas.microsoft.com/office/drawing/2014/main" id="{B07A0DBA-9537-8F6E-E043-FB69F56E82DA}"/>
                </a:ext>
              </a:extLst>
            </p:cNvPr>
            <p:cNvCxnSpPr>
              <a:cxnSpLocks/>
            </p:cNvCxnSpPr>
            <p:nvPr/>
          </p:nvCxnSpPr>
          <p:spPr>
            <a:xfrm>
              <a:off x="1663010" y="2328631"/>
              <a:ext cx="1182" cy="2214574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מחבר ישר 198">
              <a:extLst>
                <a:ext uri="{FF2B5EF4-FFF2-40B4-BE49-F238E27FC236}">
                  <a16:creationId xmlns:a16="http://schemas.microsoft.com/office/drawing/2014/main" id="{A8F99994-E785-D39B-5036-6DEDAAE82B11}"/>
                </a:ext>
              </a:extLst>
            </p:cNvPr>
            <p:cNvCxnSpPr>
              <a:cxnSpLocks/>
            </p:cNvCxnSpPr>
            <p:nvPr/>
          </p:nvCxnSpPr>
          <p:spPr>
            <a:xfrm>
              <a:off x="1948764" y="2342912"/>
              <a:ext cx="0" cy="2200293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מחבר ישר 199">
              <a:extLst>
                <a:ext uri="{FF2B5EF4-FFF2-40B4-BE49-F238E27FC236}">
                  <a16:creationId xmlns:a16="http://schemas.microsoft.com/office/drawing/2014/main" id="{B5675C89-5492-5445-1186-DB5320F4C8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5309" y="2344182"/>
              <a:ext cx="21578" cy="2199023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מחבר ישר 200">
              <a:extLst>
                <a:ext uri="{FF2B5EF4-FFF2-40B4-BE49-F238E27FC236}">
                  <a16:creationId xmlns:a16="http://schemas.microsoft.com/office/drawing/2014/main" id="{1465AF94-28CE-95CD-E7DB-B296060CE6C8}"/>
                </a:ext>
              </a:extLst>
            </p:cNvPr>
            <p:cNvCxnSpPr>
              <a:cxnSpLocks/>
            </p:cNvCxnSpPr>
            <p:nvPr/>
          </p:nvCxnSpPr>
          <p:spPr>
            <a:xfrm>
              <a:off x="2521448" y="2342912"/>
              <a:ext cx="0" cy="2200293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מחבר ישר 201">
              <a:extLst>
                <a:ext uri="{FF2B5EF4-FFF2-40B4-BE49-F238E27FC236}">
                  <a16:creationId xmlns:a16="http://schemas.microsoft.com/office/drawing/2014/main" id="{C9784E6B-7A64-E411-B5F0-D2DCB9D769FD}"/>
                </a:ext>
              </a:extLst>
            </p:cNvPr>
            <p:cNvCxnSpPr>
              <a:cxnSpLocks/>
            </p:cNvCxnSpPr>
            <p:nvPr/>
          </p:nvCxnSpPr>
          <p:spPr>
            <a:xfrm>
              <a:off x="2811965" y="2347667"/>
              <a:ext cx="0" cy="2195538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מחבר ישר 202">
              <a:extLst>
                <a:ext uri="{FF2B5EF4-FFF2-40B4-BE49-F238E27FC236}">
                  <a16:creationId xmlns:a16="http://schemas.microsoft.com/office/drawing/2014/main" id="{7D3C103E-7CAD-825E-867D-7F51884D6A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7710" y="2361948"/>
              <a:ext cx="9" cy="2181257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מחבר ישר 203">
              <a:extLst>
                <a:ext uri="{FF2B5EF4-FFF2-40B4-BE49-F238E27FC236}">
                  <a16:creationId xmlns:a16="http://schemas.microsoft.com/office/drawing/2014/main" id="{5DC5DD11-F1B9-7986-FF29-D5E2AF277C29}"/>
                </a:ext>
              </a:extLst>
            </p:cNvPr>
            <p:cNvCxnSpPr>
              <a:cxnSpLocks/>
            </p:cNvCxnSpPr>
            <p:nvPr/>
          </p:nvCxnSpPr>
          <p:spPr>
            <a:xfrm>
              <a:off x="3385842" y="2363218"/>
              <a:ext cx="0" cy="2179987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מחבר ישר 204">
              <a:extLst>
                <a:ext uri="{FF2B5EF4-FFF2-40B4-BE49-F238E27FC236}">
                  <a16:creationId xmlns:a16="http://schemas.microsoft.com/office/drawing/2014/main" id="{AC403C20-BA92-1ECF-15C6-1C883B0E2870}"/>
                </a:ext>
              </a:extLst>
            </p:cNvPr>
            <p:cNvCxnSpPr>
              <a:cxnSpLocks/>
            </p:cNvCxnSpPr>
            <p:nvPr/>
          </p:nvCxnSpPr>
          <p:spPr>
            <a:xfrm>
              <a:off x="3675165" y="2357196"/>
              <a:ext cx="0" cy="2224109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מחבר ישר 205">
              <a:extLst>
                <a:ext uri="{FF2B5EF4-FFF2-40B4-BE49-F238E27FC236}">
                  <a16:creationId xmlns:a16="http://schemas.microsoft.com/office/drawing/2014/main" id="{F1ABE910-D671-E430-40AA-E7C940B4C0CF}"/>
                </a:ext>
              </a:extLst>
            </p:cNvPr>
            <p:cNvCxnSpPr>
              <a:cxnSpLocks/>
            </p:cNvCxnSpPr>
            <p:nvPr/>
          </p:nvCxnSpPr>
          <p:spPr>
            <a:xfrm>
              <a:off x="3965682" y="2361951"/>
              <a:ext cx="0" cy="2219354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מחבר ישר 206">
              <a:extLst>
                <a:ext uri="{FF2B5EF4-FFF2-40B4-BE49-F238E27FC236}">
                  <a16:creationId xmlns:a16="http://schemas.microsoft.com/office/drawing/2014/main" id="{8C9978EA-1E8C-EFAB-540A-B9074D95C53E}"/>
                </a:ext>
              </a:extLst>
            </p:cNvPr>
            <p:cNvCxnSpPr>
              <a:cxnSpLocks/>
            </p:cNvCxnSpPr>
            <p:nvPr/>
          </p:nvCxnSpPr>
          <p:spPr>
            <a:xfrm>
              <a:off x="1228437" y="2956355"/>
              <a:ext cx="30214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מחבר ישר 207">
              <a:extLst>
                <a:ext uri="{FF2B5EF4-FFF2-40B4-BE49-F238E27FC236}">
                  <a16:creationId xmlns:a16="http://schemas.microsoft.com/office/drawing/2014/main" id="{F9625CB0-0588-BA31-9741-A9EBF490C0A8}"/>
                </a:ext>
              </a:extLst>
            </p:cNvPr>
            <p:cNvCxnSpPr>
              <a:cxnSpLocks/>
            </p:cNvCxnSpPr>
            <p:nvPr/>
          </p:nvCxnSpPr>
          <p:spPr>
            <a:xfrm>
              <a:off x="1228437" y="3103994"/>
              <a:ext cx="30214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תיבת טקסט 208">
              <a:extLst>
                <a:ext uri="{FF2B5EF4-FFF2-40B4-BE49-F238E27FC236}">
                  <a16:creationId xmlns:a16="http://schemas.microsoft.com/office/drawing/2014/main" id="{46DC12F5-42AC-D74F-19CE-BC8004B06F80}"/>
                </a:ext>
              </a:extLst>
            </p:cNvPr>
            <p:cNvSpPr txBox="1"/>
            <p:nvPr/>
          </p:nvSpPr>
          <p:spPr>
            <a:xfrm>
              <a:off x="1643042" y="2916463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D0</a:t>
              </a:r>
              <a:endParaRPr lang="he-IL" sz="800" dirty="0"/>
            </a:p>
          </p:txBody>
        </p:sp>
        <p:sp>
          <p:nvSpPr>
            <p:cNvPr id="210" name="תיבת טקסט 209">
              <a:extLst>
                <a:ext uri="{FF2B5EF4-FFF2-40B4-BE49-F238E27FC236}">
                  <a16:creationId xmlns:a16="http://schemas.microsoft.com/office/drawing/2014/main" id="{6FB23EED-0E38-5C8C-3D42-CDDC6E08DF66}"/>
                </a:ext>
              </a:extLst>
            </p:cNvPr>
            <p:cNvSpPr txBox="1"/>
            <p:nvPr/>
          </p:nvSpPr>
          <p:spPr>
            <a:xfrm>
              <a:off x="1928796" y="2915651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D1</a:t>
              </a:r>
              <a:endParaRPr lang="he-IL" sz="800" dirty="0"/>
            </a:p>
          </p:txBody>
        </p:sp>
        <p:sp>
          <p:nvSpPr>
            <p:cNvPr id="211" name="תיבת טקסט 210">
              <a:extLst>
                <a:ext uri="{FF2B5EF4-FFF2-40B4-BE49-F238E27FC236}">
                  <a16:creationId xmlns:a16="http://schemas.microsoft.com/office/drawing/2014/main" id="{018B8C6E-90D6-1DDA-B8B1-32CDC5EB6426}"/>
                </a:ext>
              </a:extLst>
            </p:cNvPr>
            <p:cNvSpPr txBox="1"/>
            <p:nvPr/>
          </p:nvSpPr>
          <p:spPr>
            <a:xfrm>
              <a:off x="2215309" y="2918580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D2</a:t>
              </a:r>
              <a:endParaRPr lang="he-IL" sz="800" dirty="0"/>
            </a:p>
          </p:txBody>
        </p:sp>
        <p:sp>
          <p:nvSpPr>
            <p:cNvPr id="212" name="תיבת טקסט 211">
              <a:extLst>
                <a:ext uri="{FF2B5EF4-FFF2-40B4-BE49-F238E27FC236}">
                  <a16:creationId xmlns:a16="http://schemas.microsoft.com/office/drawing/2014/main" id="{469DE17C-E90E-4025-66C6-C05073F09948}"/>
                </a:ext>
              </a:extLst>
            </p:cNvPr>
            <p:cNvSpPr txBox="1"/>
            <p:nvPr/>
          </p:nvSpPr>
          <p:spPr>
            <a:xfrm>
              <a:off x="2501063" y="2917768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D3</a:t>
              </a:r>
              <a:endParaRPr lang="he-IL" sz="800" dirty="0"/>
            </a:p>
          </p:txBody>
        </p:sp>
        <p:sp>
          <p:nvSpPr>
            <p:cNvPr id="213" name="תיבת טקסט 212">
              <a:extLst>
                <a:ext uri="{FF2B5EF4-FFF2-40B4-BE49-F238E27FC236}">
                  <a16:creationId xmlns:a16="http://schemas.microsoft.com/office/drawing/2014/main" id="{19CEC5CE-DEAE-0547-D9C8-C4491DFCBA51}"/>
                </a:ext>
              </a:extLst>
            </p:cNvPr>
            <p:cNvSpPr txBox="1"/>
            <p:nvPr/>
          </p:nvSpPr>
          <p:spPr>
            <a:xfrm>
              <a:off x="2790626" y="2917768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D4</a:t>
              </a:r>
              <a:endParaRPr lang="he-IL" sz="800" dirty="0"/>
            </a:p>
          </p:txBody>
        </p:sp>
        <p:sp>
          <p:nvSpPr>
            <p:cNvPr id="214" name="תיבת טקסט 213">
              <a:extLst>
                <a:ext uri="{FF2B5EF4-FFF2-40B4-BE49-F238E27FC236}">
                  <a16:creationId xmlns:a16="http://schemas.microsoft.com/office/drawing/2014/main" id="{E174E13E-67AC-AD79-6EB4-6D96BE0D9772}"/>
                </a:ext>
              </a:extLst>
            </p:cNvPr>
            <p:cNvSpPr txBox="1"/>
            <p:nvPr/>
          </p:nvSpPr>
          <p:spPr>
            <a:xfrm>
              <a:off x="3660165" y="2919478"/>
              <a:ext cx="301686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 err="1"/>
                <a:t>Dn</a:t>
              </a:r>
              <a:endParaRPr lang="he-IL" sz="800" dirty="0"/>
            </a:p>
          </p:txBody>
        </p:sp>
        <p:cxnSp>
          <p:nvCxnSpPr>
            <p:cNvPr id="215" name="מחבר ישר 14">
              <a:extLst>
                <a:ext uri="{FF2B5EF4-FFF2-40B4-BE49-F238E27FC236}">
                  <a16:creationId xmlns:a16="http://schemas.microsoft.com/office/drawing/2014/main" id="{FD6AF9CE-EF4A-71BB-680C-3BA1C4DE8C3F}"/>
                </a:ext>
              </a:extLst>
            </p:cNvPr>
            <p:cNvCxnSpPr/>
            <p:nvPr/>
          </p:nvCxnSpPr>
          <p:spPr>
            <a:xfrm>
              <a:off x="4107007" y="274254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מחבר ישר 215">
              <a:extLst>
                <a:ext uri="{FF2B5EF4-FFF2-40B4-BE49-F238E27FC236}">
                  <a16:creationId xmlns:a16="http://schemas.microsoft.com/office/drawing/2014/main" id="{B31ED028-3E75-41F4-9D05-76974E99951D}"/>
                </a:ext>
              </a:extLst>
            </p:cNvPr>
            <p:cNvCxnSpPr>
              <a:cxnSpLocks/>
            </p:cNvCxnSpPr>
            <p:nvPr/>
          </p:nvCxnSpPr>
          <p:spPr>
            <a:xfrm>
              <a:off x="1655510" y="3686945"/>
              <a:ext cx="2309341" cy="4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מחבר ישר 216">
              <a:extLst>
                <a:ext uri="{FF2B5EF4-FFF2-40B4-BE49-F238E27FC236}">
                  <a16:creationId xmlns:a16="http://schemas.microsoft.com/office/drawing/2014/main" id="{71C483D1-292E-B137-5993-6B0000A0E00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94205" y="3758383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מחבר ישר 217">
              <a:extLst>
                <a:ext uri="{FF2B5EF4-FFF2-40B4-BE49-F238E27FC236}">
                  <a16:creationId xmlns:a16="http://schemas.microsoft.com/office/drawing/2014/main" id="{10D712A8-8661-36A6-71A1-43E69E653B7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87459" y="375838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מחבר ישר 218">
              <a:extLst>
                <a:ext uri="{FF2B5EF4-FFF2-40B4-BE49-F238E27FC236}">
                  <a16:creationId xmlns:a16="http://schemas.microsoft.com/office/drawing/2014/main" id="{A847BEDE-5186-08E1-1EFB-B6E705FEBA7D}"/>
                </a:ext>
              </a:extLst>
            </p:cNvPr>
            <p:cNvCxnSpPr>
              <a:cxnSpLocks/>
            </p:cNvCxnSpPr>
            <p:nvPr/>
          </p:nvCxnSpPr>
          <p:spPr>
            <a:xfrm>
              <a:off x="1280813" y="3829820"/>
              <a:ext cx="376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מחבר ישר 219">
              <a:extLst>
                <a:ext uri="{FF2B5EF4-FFF2-40B4-BE49-F238E27FC236}">
                  <a16:creationId xmlns:a16="http://schemas.microsoft.com/office/drawing/2014/main" id="{9608B025-C072-FA6E-5016-E51C69ECD6EE}"/>
                </a:ext>
              </a:extLst>
            </p:cNvPr>
            <p:cNvCxnSpPr>
              <a:cxnSpLocks/>
            </p:cNvCxnSpPr>
            <p:nvPr/>
          </p:nvCxnSpPr>
          <p:spPr>
            <a:xfrm>
              <a:off x="3961873" y="3839964"/>
              <a:ext cx="2696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מחבר ישר 220">
              <a:extLst>
                <a:ext uri="{FF2B5EF4-FFF2-40B4-BE49-F238E27FC236}">
                  <a16:creationId xmlns:a16="http://schemas.microsoft.com/office/drawing/2014/main" id="{75EB359C-1C3B-CD05-950D-3408A5A06449}"/>
                </a:ext>
              </a:extLst>
            </p:cNvPr>
            <p:cNvCxnSpPr>
              <a:cxnSpLocks/>
            </p:cNvCxnSpPr>
            <p:nvPr/>
          </p:nvCxnSpPr>
          <p:spPr>
            <a:xfrm>
              <a:off x="1280813" y="4014546"/>
              <a:ext cx="29506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מחבר ישר 221">
              <a:extLst>
                <a:ext uri="{FF2B5EF4-FFF2-40B4-BE49-F238E27FC236}">
                  <a16:creationId xmlns:a16="http://schemas.microsoft.com/office/drawing/2014/main" id="{89CA179E-6001-F569-5B5F-BA3B8A700DEF}"/>
                </a:ext>
              </a:extLst>
            </p:cNvPr>
            <p:cNvCxnSpPr>
              <a:cxnSpLocks/>
            </p:cNvCxnSpPr>
            <p:nvPr/>
          </p:nvCxnSpPr>
          <p:spPr>
            <a:xfrm>
              <a:off x="1280813" y="4355534"/>
              <a:ext cx="2393163" cy="2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מחבר ישר 222">
              <a:extLst>
                <a:ext uri="{FF2B5EF4-FFF2-40B4-BE49-F238E27FC236}">
                  <a16:creationId xmlns:a16="http://schemas.microsoft.com/office/drawing/2014/main" id="{C04D788F-8E65-E003-A034-8137BC25B282}"/>
                </a:ext>
              </a:extLst>
            </p:cNvPr>
            <p:cNvCxnSpPr>
              <a:cxnSpLocks/>
            </p:cNvCxnSpPr>
            <p:nvPr/>
          </p:nvCxnSpPr>
          <p:spPr>
            <a:xfrm>
              <a:off x="1228437" y="3313554"/>
              <a:ext cx="3003044" cy="15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מחבר ישר 223">
              <a:extLst>
                <a:ext uri="{FF2B5EF4-FFF2-40B4-BE49-F238E27FC236}">
                  <a16:creationId xmlns:a16="http://schemas.microsoft.com/office/drawing/2014/main" id="{1760B2B5-33DB-9F6C-245F-87B3E8EA7B0D}"/>
                </a:ext>
              </a:extLst>
            </p:cNvPr>
            <p:cNvCxnSpPr>
              <a:cxnSpLocks/>
            </p:cNvCxnSpPr>
            <p:nvPr/>
          </p:nvCxnSpPr>
          <p:spPr>
            <a:xfrm>
              <a:off x="1228437" y="3461193"/>
              <a:ext cx="30030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מחבר ישר 224">
              <a:extLst>
                <a:ext uri="{FF2B5EF4-FFF2-40B4-BE49-F238E27FC236}">
                  <a16:creationId xmlns:a16="http://schemas.microsoft.com/office/drawing/2014/main" id="{95158787-41A1-85CE-2EF9-4CC2C8CB31D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2755" y="338901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מחבר ישר 225">
              <a:extLst>
                <a:ext uri="{FF2B5EF4-FFF2-40B4-BE49-F238E27FC236}">
                  <a16:creationId xmlns:a16="http://schemas.microsoft.com/office/drawing/2014/main" id="{ABE2AA71-02AF-6C34-FD6E-0A48CF8FE66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95167" y="3393999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מחבר ישר 226">
              <a:extLst>
                <a:ext uri="{FF2B5EF4-FFF2-40B4-BE49-F238E27FC236}">
                  <a16:creationId xmlns:a16="http://schemas.microsoft.com/office/drawing/2014/main" id="{84351E95-A19E-3F03-DB61-661052FF6C9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602539" y="428409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מחבר ישר 227">
              <a:extLst>
                <a:ext uri="{FF2B5EF4-FFF2-40B4-BE49-F238E27FC236}">
                  <a16:creationId xmlns:a16="http://schemas.microsoft.com/office/drawing/2014/main" id="{69F6CD54-3CDE-0D30-D347-BB94A11D72A9}"/>
                </a:ext>
              </a:extLst>
            </p:cNvPr>
            <p:cNvCxnSpPr>
              <a:cxnSpLocks/>
            </p:cNvCxnSpPr>
            <p:nvPr/>
          </p:nvCxnSpPr>
          <p:spPr>
            <a:xfrm>
              <a:off x="3673976" y="4215299"/>
              <a:ext cx="287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מחבר ישר 228">
              <a:extLst>
                <a:ext uri="{FF2B5EF4-FFF2-40B4-BE49-F238E27FC236}">
                  <a16:creationId xmlns:a16="http://schemas.microsoft.com/office/drawing/2014/main" id="{004E7738-597E-5926-9738-9761A072247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90671" y="428409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מחבר ישר 234">
              <a:extLst>
                <a:ext uri="{FF2B5EF4-FFF2-40B4-BE49-F238E27FC236}">
                  <a16:creationId xmlns:a16="http://schemas.microsoft.com/office/drawing/2014/main" id="{57E3102F-17C9-680A-B0FE-734FE2D7E4E9}"/>
                </a:ext>
              </a:extLst>
            </p:cNvPr>
            <p:cNvCxnSpPr>
              <a:cxnSpLocks/>
            </p:cNvCxnSpPr>
            <p:nvPr/>
          </p:nvCxnSpPr>
          <p:spPr>
            <a:xfrm>
              <a:off x="3961867" y="4359091"/>
              <a:ext cx="2696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תיבת טקסט 235">
              <a:extLst>
                <a:ext uri="{FF2B5EF4-FFF2-40B4-BE49-F238E27FC236}">
                  <a16:creationId xmlns:a16="http://schemas.microsoft.com/office/drawing/2014/main" id="{37AC75C9-51C9-9762-5183-7F36B0D1820F}"/>
                </a:ext>
              </a:extLst>
            </p:cNvPr>
            <p:cNvSpPr txBox="1"/>
            <p:nvPr/>
          </p:nvSpPr>
          <p:spPr>
            <a:xfrm>
              <a:off x="109671" y="2823318"/>
              <a:ext cx="97469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/>
                <a:t>AXIS_DATA</a:t>
              </a:r>
              <a:endParaRPr lang="he-IL" sz="1400" dirty="0"/>
            </a:p>
          </p:txBody>
        </p:sp>
        <p:sp>
          <p:nvSpPr>
            <p:cNvPr id="237" name="תיבת טקסט 236">
              <a:extLst>
                <a:ext uri="{FF2B5EF4-FFF2-40B4-BE49-F238E27FC236}">
                  <a16:creationId xmlns:a16="http://schemas.microsoft.com/office/drawing/2014/main" id="{821A787B-A9DB-CC4B-218C-56C53E6CA078}"/>
                </a:ext>
              </a:extLst>
            </p:cNvPr>
            <p:cNvSpPr txBox="1"/>
            <p:nvPr/>
          </p:nvSpPr>
          <p:spPr>
            <a:xfrm>
              <a:off x="131265" y="3232279"/>
              <a:ext cx="96052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/>
                <a:t>AXIS_KEEP</a:t>
              </a:r>
              <a:endParaRPr lang="he-IL" sz="1400" dirty="0"/>
            </a:p>
          </p:txBody>
        </p:sp>
        <p:sp>
          <p:nvSpPr>
            <p:cNvPr id="238" name="תיבת טקסט 237">
              <a:extLst>
                <a:ext uri="{FF2B5EF4-FFF2-40B4-BE49-F238E27FC236}">
                  <a16:creationId xmlns:a16="http://schemas.microsoft.com/office/drawing/2014/main" id="{38812273-683E-174A-B177-74AAE9629A3C}"/>
                </a:ext>
              </a:extLst>
            </p:cNvPr>
            <p:cNvSpPr txBox="1"/>
            <p:nvPr/>
          </p:nvSpPr>
          <p:spPr>
            <a:xfrm>
              <a:off x="73294" y="3604493"/>
              <a:ext cx="1027461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/>
                <a:t>AXIS_VALID</a:t>
              </a:r>
              <a:endParaRPr lang="he-IL" sz="1400" dirty="0"/>
            </a:p>
          </p:txBody>
        </p:sp>
        <p:sp>
          <p:nvSpPr>
            <p:cNvPr id="239" name="תיבת טקסט 238">
              <a:extLst>
                <a:ext uri="{FF2B5EF4-FFF2-40B4-BE49-F238E27FC236}">
                  <a16:creationId xmlns:a16="http://schemas.microsoft.com/office/drawing/2014/main" id="{94AB83B3-49A9-C3C2-FC22-8F27E3880EDF}"/>
                </a:ext>
              </a:extLst>
            </p:cNvPr>
            <p:cNvSpPr txBox="1"/>
            <p:nvPr/>
          </p:nvSpPr>
          <p:spPr>
            <a:xfrm>
              <a:off x="-216" y="3910130"/>
              <a:ext cx="1081835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/>
                <a:t>AXIS_READY</a:t>
              </a:r>
              <a:endParaRPr lang="he-IL" sz="1400" dirty="0"/>
            </a:p>
          </p:txBody>
        </p:sp>
        <p:sp>
          <p:nvSpPr>
            <p:cNvPr id="240" name="תיבת טקסט 239">
              <a:extLst>
                <a:ext uri="{FF2B5EF4-FFF2-40B4-BE49-F238E27FC236}">
                  <a16:creationId xmlns:a16="http://schemas.microsoft.com/office/drawing/2014/main" id="{1C6ADA70-2C7F-1BED-B907-4822522BAFDD}"/>
                </a:ext>
              </a:extLst>
            </p:cNvPr>
            <p:cNvSpPr txBox="1"/>
            <p:nvPr/>
          </p:nvSpPr>
          <p:spPr>
            <a:xfrm>
              <a:off x="126301" y="4130207"/>
              <a:ext cx="946478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/>
                <a:t>AXIS_LAST</a:t>
              </a:r>
              <a:endParaRPr lang="he-IL" sz="1400" dirty="0"/>
            </a:p>
          </p:txBody>
        </p:sp>
      </p:grpSp>
      <p:sp>
        <p:nvSpPr>
          <p:cNvPr id="241" name="מציין מיקום תוכן 2">
            <a:extLst>
              <a:ext uri="{FF2B5EF4-FFF2-40B4-BE49-F238E27FC236}">
                <a16:creationId xmlns:a16="http://schemas.microsoft.com/office/drawing/2014/main" id="{720A99BD-5D6D-78CB-3B76-CF579DDD2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439"/>
            <a:ext cx="10515600" cy="4351338"/>
          </a:xfrm>
        </p:spPr>
        <p:txBody>
          <a:bodyPr>
            <a:normAutofit/>
          </a:bodyPr>
          <a:lstStyle/>
          <a:p>
            <a:pPr algn="l" rtl="0"/>
            <a:r>
              <a:rPr lang="en-US" sz="1800" dirty="0"/>
              <a:t>The MATLAB module will have input and output buses, which will be in the AXIS bus protocol. </a:t>
            </a:r>
          </a:p>
          <a:p>
            <a:pPr algn="l" rtl="0"/>
            <a:r>
              <a:rPr lang="en-US" sz="1800" dirty="0"/>
              <a:t>The module also will have a configure bus, to configure the module between modes of operation.</a:t>
            </a: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329823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מציין מיקום תוכן 2">
            <a:extLst>
              <a:ext uri="{FF2B5EF4-FFF2-40B4-BE49-F238E27FC236}">
                <a16:creationId xmlns:a16="http://schemas.microsoft.com/office/drawing/2014/main" id="{47115E5D-AE11-72BE-D779-7D0F160EB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07" y="1388901"/>
            <a:ext cx="5623277" cy="3062427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sz="1600" dirty="0"/>
              <a:t>The Evaluation environment will have a system control (SC). </a:t>
            </a:r>
          </a:p>
          <a:p>
            <a:pPr algn="l" rtl="0"/>
            <a:r>
              <a:rPr lang="en-US" sz="1600" dirty="0"/>
              <a:t>The SC will either be at the host computer or on-chip CPU.</a:t>
            </a:r>
          </a:p>
          <a:p>
            <a:pPr algn="l" rtl="0"/>
            <a:r>
              <a:rPr lang="en-US" sz="1600" dirty="0"/>
              <a:t>The SC will get two inputs :</a:t>
            </a:r>
          </a:p>
          <a:p>
            <a:pPr lvl="1" algn="l" rtl="0"/>
            <a:r>
              <a:rPr lang="en-US" sz="1400" dirty="0"/>
              <a:t>Input data</a:t>
            </a:r>
          </a:p>
          <a:p>
            <a:pPr lvl="1" algn="l" rtl="0"/>
            <a:r>
              <a:rPr lang="en-US" sz="1400" dirty="0"/>
              <a:t>Expected results </a:t>
            </a:r>
          </a:p>
          <a:p>
            <a:pPr algn="l" rtl="0"/>
            <a:r>
              <a:rPr lang="en-US" sz="1600" dirty="0"/>
              <a:t>The SC will control the module test:</a:t>
            </a:r>
          </a:p>
          <a:p>
            <a:pPr lvl="1" algn="l" rtl="0">
              <a:buFont typeface="+mj-lt"/>
              <a:buAutoNum type="arabicPeriod"/>
            </a:pPr>
            <a:r>
              <a:rPr lang="en-US" sz="1300" dirty="0"/>
              <a:t>Config the module.</a:t>
            </a:r>
          </a:p>
          <a:p>
            <a:pPr lvl="1" algn="l" rtl="0">
              <a:buFont typeface="+mj-lt"/>
              <a:buAutoNum type="arabicPeriod"/>
            </a:pPr>
            <a:r>
              <a:rPr lang="en-US" sz="1300" dirty="0"/>
              <a:t>Sent the input data for the test.</a:t>
            </a:r>
          </a:p>
          <a:p>
            <a:pPr lvl="1" algn="l" rtl="0">
              <a:buFont typeface="+mj-lt"/>
              <a:buAutoNum type="arabicPeriod"/>
            </a:pPr>
            <a:r>
              <a:rPr lang="en-US" sz="1300" dirty="0"/>
              <a:t>Give a start command.</a:t>
            </a:r>
          </a:p>
          <a:p>
            <a:pPr lvl="1" algn="l" rtl="0">
              <a:buFont typeface="+mj-lt"/>
              <a:buAutoNum type="arabicPeriod"/>
            </a:pPr>
            <a:r>
              <a:rPr lang="en-US" sz="1300" dirty="0"/>
              <a:t>Read the module output data and compare it to the expected results.</a:t>
            </a:r>
          </a:p>
          <a:p>
            <a:pPr lvl="1" algn="l" rtl="0">
              <a:buFont typeface="+mj-lt"/>
              <a:buAutoNum type="arabicPeriod"/>
            </a:pPr>
            <a:r>
              <a:rPr lang="en-US" sz="1300" dirty="0"/>
              <a:t>Generate a PASS/FAIL message.</a:t>
            </a:r>
          </a:p>
          <a:p>
            <a:pPr lvl="1" algn="l" rtl="0">
              <a:buFont typeface="+mj-lt"/>
              <a:buAutoNum type="arabicPeriod"/>
            </a:pPr>
            <a:r>
              <a:rPr lang="en-US" sz="1300" dirty="0"/>
              <a:t>Generate a log file to report the test results/errors.</a:t>
            </a:r>
          </a:p>
          <a:p>
            <a:pPr algn="l" rtl="0"/>
            <a:endParaRPr lang="en-US" sz="1600" dirty="0"/>
          </a:p>
          <a:p>
            <a:pPr lvl="1" algn="l" rtl="0"/>
            <a:endParaRPr lang="he-IL" sz="16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45BB2A9E-0B5F-3CA3-C5FF-07B191CA493D}"/>
              </a:ext>
            </a:extLst>
          </p:cNvPr>
          <p:cNvSpPr/>
          <p:nvPr/>
        </p:nvSpPr>
        <p:spPr>
          <a:xfrm>
            <a:off x="6401328" y="4443435"/>
            <a:ext cx="3522133" cy="21900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/>
              <a:t>MATLAB DUT</a:t>
            </a:r>
            <a:endParaRPr lang="he-IL" dirty="0"/>
          </a:p>
        </p:txBody>
      </p:sp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99E9C997-7DA2-95DF-8F6E-FCBED4279655}"/>
              </a:ext>
            </a:extLst>
          </p:cNvPr>
          <p:cNvSpPr/>
          <p:nvPr/>
        </p:nvSpPr>
        <p:spPr>
          <a:xfrm>
            <a:off x="5673741" y="5170478"/>
            <a:ext cx="745066" cy="71966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חץ: ימינה 5">
            <a:extLst>
              <a:ext uri="{FF2B5EF4-FFF2-40B4-BE49-F238E27FC236}">
                <a16:creationId xmlns:a16="http://schemas.microsoft.com/office/drawing/2014/main" id="{A39099BA-B47B-E696-17BF-2900EB025E09}"/>
              </a:ext>
            </a:extLst>
          </p:cNvPr>
          <p:cNvSpPr/>
          <p:nvPr/>
        </p:nvSpPr>
        <p:spPr>
          <a:xfrm>
            <a:off x="9934749" y="5185105"/>
            <a:ext cx="745066" cy="71966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חץ: למטה 6">
            <a:extLst>
              <a:ext uri="{FF2B5EF4-FFF2-40B4-BE49-F238E27FC236}">
                <a16:creationId xmlns:a16="http://schemas.microsoft.com/office/drawing/2014/main" id="{B92F2C97-777C-2D76-C89C-3ABB7849B4D7}"/>
              </a:ext>
            </a:extLst>
          </p:cNvPr>
          <p:cNvSpPr/>
          <p:nvPr/>
        </p:nvSpPr>
        <p:spPr>
          <a:xfrm>
            <a:off x="7801151" y="3740128"/>
            <a:ext cx="722489" cy="711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0FAF9D5-3BE0-1A70-A764-A68EAB45B781}"/>
              </a:ext>
            </a:extLst>
          </p:cNvPr>
          <p:cNvSpPr txBox="1"/>
          <p:nvPr/>
        </p:nvSpPr>
        <p:spPr>
          <a:xfrm>
            <a:off x="5612116" y="5839564"/>
            <a:ext cx="635174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600" dirty="0"/>
              <a:t>AXIS</a:t>
            </a:r>
          </a:p>
          <a:p>
            <a:pPr algn="ctr" rtl="0"/>
            <a:r>
              <a:rPr lang="en-US" sz="1600" dirty="0"/>
              <a:t>input</a:t>
            </a:r>
            <a:endParaRPr lang="he-IL" sz="1600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03CE0BA-E4AA-CAFD-ECB5-2ED72440B6D5}"/>
              </a:ext>
            </a:extLst>
          </p:cNvPr>
          <p:cNvSpPr txBox="1"/>
          <p:nvPr/>
        </p:nvSpPr>
        <p:spPr>
          <a:xfrm>
            <a:off x="10005670" y="5839564"/>
            <a:ext cx="753732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600" dirty="0"/>
              <a:t>AXIS</a:t>
            </a:r>
          </a:p>
          <a:p>
            <a:pPr algn="ctr" rtl="0"/>
            <a:r>
              <a:rPr lang="en-US" sz="1600" dirty="0"/>
              <a:t>output</a:t>
            </a:r>
            <a:endParaRPr lang="he-IL" sz="1600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2A7E3C1E-4D7D-A8FA-764C-530F1F5D87EB}"/>
              </a:ext>
            </a:extLst>
          </p:cNvPr>
          <p:cNvSpPr txBox="1"/>
          <p:nvPr/>
        </p:nvSpPr>
        <p:spPr>
          <a:xfrm>
            <a:off x="7515968" y="3401574"/>
            <a:ext cx="129285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600" dirty="0"/>
              <a:t>configuration</a:t>
            </a:r>
            <a:endParaRPr lang="he-IL" sz="1600" dirty="0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62BCA856-B301-34A9-DA3A-6168286D770B}"/>
              </a:ext>
            </a:extLst>
          </p:cNvPr>
          <p:cNvSpPr/>
          <p:nvPr/>
        </p:nvSpPr>
        <p:spPr>
          <a:xfrm>
            <a:off x="7083692" y="2103437"/>
            <a:ext cx="216679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System Control </a:t>
            </a:r>
            <a:endParaRPr lang="he-IL" sz="2800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3EA61BCD-F175-28E9-7F5E-C261AB67B8C6}"/>
              </a:ext>
            </a:extLst>
          </p:cNvPr>
          <p:cNvSpPr/>
          <p:nvPr/>
        </p:nvSpPr>
        <p:spPr>
          <a:xfrm>
            <a:off x="4436661" y="4451328"/>
            <a:ext cx="1258432" cy="219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Input </a:t>
            </a:r>
          </a:p>
          <a:p>
            <a:pPr algn="ctr"/>
            <a:r>
              <a:rPr lang="en-US" dirty="0"/>
              <a:t>Memory</a:t>
            </a:r>
            <a:endParaRPr lang="he-IL" dirty="0"/>
          </a:p>
        </p:txBody>
      </p:sp>
      <p:sp>
        <p:nvSpPr>
          <p:cNvPr id="112" name="מלבן 111">
            <a:extLst>
              <a:ext uri="{FF2B5EF4-FFF2-40B4-BE49-F238E27FC236}">
                <a16:creationId xmlns:a16="http://schemas.microsoft.com/office/drawing/2014/main" id="{2DA7B42D-DAC6-CB31-3844-167AA94E6840}"/>
              </a:ext>
            </a:extLst>
          </p:cNvPr>
          <p:cNvSpPr/>
          <p:nvPr/>
        </p:nvSpPr>
        <p:spPr>
          <a:xfrm>
            <a:off x="10669767" y="4451328"/>
            <a:ext cx="1258432" cy="219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Output </a:t>
            </a:r>
          </a:p>
          <a:p>
            <a:pPr algn="ctr"/>
            <a:r>
              <a:rPr lang="en-US" dirty="0"/>
              <a:t>Memory</a:t>
            </a:r>
            <a:endParaRPr lang="he-IL" dirty="0"/>
          </a:p>
        </p:txBody>
      </p:sp>
      <p:sp>
        <p:nvSpPr>
          <p:cNvPr id="113" name="חץ: למטה 112">
            <a:extLst>
              <a:ext uri="{FF2B5EF4-FFF2-40B4-BE49-F238E27FC236}">
                <a16:creationId xmlns:a16="http://schemas.microsoft.com/office/drawing/2014/main" id="{831E7095-6E33-9240-1C61-3AF204172C16}"/>
              </a:ext>
            </a:extLst>
          </p:cNvPr>
          <p:cNvSpPr/>
          <p:nvPr/>
        </p:nvSpPr>
        <p:spPr>
          <a:xfrm rot="3470386">
            <a:off x="6070381" y="3103494"/>
            <a:ext cx="722489" cy="17173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4" name="חץ: למטה 113">
            <a:extLst>
              <a:ext uri="{FF2B5EF4-FFF2-40B4-BE49-F238E27FC236}">
                <a16:creationId xmlns:a16="http://schemas.microsoft.com/office/drawing/2014/main" id="{39B2A117-64DD-A040-A405-02CA2E883CDE}"/>
              </a:ext>
            </a:extLst>
          </p:cNvPr>
          <p:cNvSpPr/>
          <p:nvPr/>
        </p:nvSpPr>
        <p:spPr>
          <a:xfrm rot="18122829" flipV="1">
            <a:off x="9716255" y="3018754"/>
            <a:ext cx="722489" cy="1751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E1A5B8E6-91EB-AEDA-BB34-CDD34749F82D}"/>
              </a:ext>
            </a:extLst>
          </p:cNvPr>
          <p:cNvSpPr txBox="1"/>
          <p:nvPr/>
        </p:nvSpPr>
        <p:spPr>
          <a:xfrm>
            <a:off x="6753630" y="3943672"/>
            <a:ext cx="67268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write</a:t>
            </a:r>
            <a:endParaRPr lang="he-IL" dirty="0"/>
          </a:p>
        </p:txBody>
      </p:sp>
      <p:sp>
        <p:nvSpPr>
          <p:cNvPr id="116" name="תיבת טקסט 115">
            <a:extLst>
              <a:ext uri="{FF2B5EF4-FFF2-40B4-BE49-F238E27FC236}">
                <a16:creationId xmlns:a16="http://schemas.microsoft.com/office/drawing/2014/main" id="{29A3EDEC-149B-5C49-C5BB-C273645DAEE5}"/>
              </a:ext>
            </a:extLst>
          </p:cNvPr>
          <p:cNvSpPr txBox="1"/>
          <p:nvPr/>
        </p:nvSpPr>
        <p:spPr>
          <a:xfrm>
            <a:off x="9220424" y="3943672"/>
            <a:ext cx="60965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read</a:t>
            </a:r>
            <a:endParaRPr lang="he-IL" dirty="0"/>
          </a:p>
        </p:txBody>
      </p:sp>
      <p:sp>
        <p:nvSpPr>
          <p:cNvPr id="16" name="כותרת 1">
            <a:extLst>
              <a:ext uri="{FF2B5EF4-FFF2-40B4-BE49-F238E27FC236}">
                <a16:creationId xmlns:a16="http://schemas.microsoft.com/office/drawing/2014/main" id="{A4608567-4A96-F90C-F6B3-4A16315FB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rtl="0"/>
            <a:r>
              <a:rPr lang="en-US" dirty="0"/>
              <a:t>The Evaluation environment </a:t>
            </a:r>
            <a:endParaRPr lang="he-IL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8C6746DC-B186-A0F6-DF9E-B3A6F6EBFE2C}"/>
              </a:ext>
            </a:extLst>
          </p:cNvPr>
          <p:cNvSpPr txBox="1"/>
          <p:nvPr/>
        </p:nvSpPr>
        <p:spPr>
          <a:xfrm>
            <a:off x="9579992" y="2422216"/>
            <a:ext cx="214154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dirty="0"/>
              <a:t>Input       : </a:t>
            </a:r>
            <a:r>
              <a:rPr lang="en-US" dirty="0" err="1"/>
              <a:t>Indata.c</a:t>
            </a:r>
            <a:endParaRPr lang="he-IL" dirty="0"/>
          </a:p>
          <a:p>
            <a:pPr algn="l" rtl="0"/>
            <a:r>
              <a:rPr lang="en-US" dirty="0"/>
              <a:t>Expected: </a:t>
            </a:r>
            <a:r>
              <a:rPr lang="en-US" dirty="0" err="1"/>
              <a:t>Outdata.c</a:t>
            </a:r>
            <a:endParaRPr lang="he-IL" dirty="0"/>
          </a:p>
        </p:txBody>
      </p:sp>
      <p:sp>
        <p:nvSpPr>
          <p:cNvPr id="13" name="חץ: שמאלה 12">
            <a:extLst>
              <a:ext uri="{FF2B5EF4-FFF2-40B4-BE49-F238E27FC236}">
                <a16:creationId xmlns:a16="http://schemas.microsoft.com/office/drawing/2014/main" id="{8887DC3C-B4E0-0F79-CFCD-644DF90A7C2A}"/>
              </a:ext>
            </a:extLst>
          </p:cNvPr>
          <p:cNvSpPr/>
          <p:nvPr/>
        </p:nvSpPr>
        <p:spPr>
          <a:xfrm>
            <a:off x="9250488" y="2406672"/>
            <a:ext cx="356918" cy="6634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חץ: למעלה 13">
            <a:extLst>
              <a:ext uri="{FF2B5EF4-FFF2-40B4-BE49-F238E27FC236}">
                <a16:creationId xmlns:a16="http://schemas.microsoft.com/office/drawing/2014/main" id="{DC205108-A19C-2268-D616-BF65F8D7AC84}"/>
              </a:ext>
            </a:extLst>
          </p:cNvPr>
          <p:cNvSpPr/>
          <p:nvPr/>
        </p:nvSpPr>
        <p:spPr>
          <a:xfrm>
            <a:off x="7920078" y="1588765"/>
            <a:ext cx="484632" cy="5146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1C11099A-F498-A894-CB30-7A122760C07D}"/>
              </a:ext>
            </a:extLst>
          </p:cNvPr>
          <p:cNvSpPr txBox="1"/>
          <p:nvPr/>
        </p:nvSpPr>
        <p:spPr>
          <a:xfrm>
            <a:off x="7922227" y="898534"/>
            <a:ext cx="1102097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PASS/FAIL</a:t>
            </a:r>
          </a:p>
          <a:p>
            <a:pPr algn="l" rtl="0"/>
            <a:r>
              <a:rPr lang="en-US" dirty="0"/>
              <a:t>Log.txt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03684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45BB2A9E-0B5F-3CA3-C5FF-07B191CA493D}"/>
              </a:ext>
            </a:extLst>
          </p:cNvPr>
          <p:cNvSpPr/>
          <p:nvPr/>
        </p:nvSpPr>
        <p:spPr>
          <a:xfrm>
            <a:off x="3489051" y="3486898"/>
            <a:ext cx="3522133" cy="21900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/>
              <a:t>MATLAB DUT</a:t>
            </a:r>
            <a:endParaRPr lang="he-IL" dirty="0"/>
          </a:p>
        </p:txBody>
      </p:sp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99E9C997-7DA2-95DF-8F6E-FCBED4279655}"/>
              </a:ext>
            </a:extLst>
          </p:cNvPr>
          <p:cNvSpPr/>
          <p:nvPr/>
        </p:nvSpPr>
        <p:spPr>
          <a:xfrm>
            <a:off x="2732702" y="4228568"/>
            <a:ext cx="745066" cy="71966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חץ: ימינה 5">
            <a:extLst>
              <a:ext uri="{FF2B5EF4-FFF2-40B4-BE49-F238E27FC236}">
                <a16:creationId xmlns:a16="http://schemas.microsoft.com/office/drawing/2014/main" id="{A39099BA-B47B-E696-17BF-2900EB025E09}"/>
              </a:ext>
            </a:extLst>
          </p:cNvPr>
          <p:cNvSpPr/>
          <p:nvPr/>
        </p:nvSpPr>
        <p:spPr>
          <a:xfrm>
            <a:off x="7022472" y="4228568"/>
            <a:ext cx="745066" cy="71966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חץ: למטה 6">
            <a:extLst>
              <a:ext uri="{FF2B5EF4-FFF2-40B4-BE49-F238E27FC236}">
                <a16:creationId xmlns:a16="http://schemas.microsoft.com/office/drawing/2014/main" id="{B92F2C97-777C-2D76-C89C-3ABB7849B4D7}"/>
              </a:ext>
            </a:extLst>
          </p:cNvPr>
          <p:cNvSpPr/>
          <p:nvPr/>
        </p:nvSpPr>
        <p:spPr>
          <a:xfrm>
            <a:off x="4888874" y="2783591"/>
            <a:ext cx="722489" cy="711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0FAF9D5-3BE0-1A70-A764-A68EAB45B781}"/>
              </a:ext>
            </a:extLst>
          </p:cNvPr>
          <p:cNvSpPr txBox="1"/>
          <p:nvPr/>
        </p:nvSpPr>
        <p:spPr>
          <a:xfrm>
            <a:off x="2097528" y="4296013"/>
            <a:ext cx="635174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600" dirty="0"/>
              <a:t>AXIS</a:t>
            </a:r>
          </a:p>
          <a:p>
            <a:pPr algn="ctr" rtl="0"/>
            <a:r>
              <a:rPr lang="en-US" sz="1600" dirty="0"/>
              <a:t>input</a:t>
            </a:r>
            <a:endParaRPr lang="he-IL" sz="1600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03CE0BA-E4AA-CAFD-ECB5-2ED72440B6D5}"/>
              </a:ext>
            </a:extLst>
          </p:cNvPr>
          <p:cNvSpPr txBox="1"/>
          <p:nvPr/>
        </p:nvSpPr>
        <p:spPr>
          <a:xfrm>
            <a:off x="7647382" y="4228568"/>
            <a:ext cx="753732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600" dirty="0"/>
              <a:t>AXIS</a:t>
            </a:r>
          </a:p>
          <a:p>
            <a:pPr algn="ctr" rtl="0"/>
            <a:r>
              <a:rPr lang="en-US" sz="1600" dirty="0"/>
              <a:t>output</a:t>
            </a:r>
            <a:endParaRPr lang="he-IL" sz="1600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2A7E3C1E-4D7D-A8FA-764C-530F1F5D87EB}"/>
              </a:ext>
            </a:extLst>
          </p:cNvPr>
          <p:cNvSpPr txBox="1"/>
          <p:nvPr/>
        </p:nvSpPr>
        <p:spPr>
          <a:xfrm>
            <a:off x="4603691" y="2445037"/>
            <a:ext cx="129285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600" dirty="0"/>
              <a:t>configuration</a:t>
            </a:r>
            <a:endParaRPr lang="he-IL" sz="1600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3EA61BCD-F175-28E9-7F5E-C261AB67B8C6}"/>
              </a:ext>
            </a:extLst>
          </p:cNvPr>
          <p:cNvSpPr/>
          <p:nvPr/>
        </p:nvSpPr>
        <p:spPr>
          <a:xfrm>
            <a:off x="917310" y="3494791"/>
            <a:ext cx="1258432" cy="219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Read</a:t>
            </a:r>
          </a:p>
          <a:p>
            <a:pPr algn="ctr"/>
            <a:r>
              <a:rPr lang="en-US" dirty="0"/>
              <a:t>DMA</a:t>
            </a:r>
            <a:endParaRPr lang="he-IL" dirty="0"/>
          </a:p>
        </p:txBody>
      </p:sp>
      <p:sp>
        <p:nvSpPr>
          <p:cNvPr id="112" name="מלבן 111">
            <a:extLst>
              <a:ext uri="{FF2B5EF4-FFF2-40B4-BE49-F238E27FC236}">
                <a16:creationId xmlns:a16="http://schemas.microsoft.com/office/drawing/2014/main" id="{2DA7B42D-DAC6-CB31-3844-167AA94E6840}"/>
              </a:ext>
            </a:extLst>
          </p:cNvPr>
          <p:cNvSpPr/>
          <p:nvPr/>
        </p:nvSpPr>
        <p:spPr>
          <a:xfrm>
            <a:off x="8336885" y="3494791"/>
            <a:ext cx="1258432" cy="219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Write</a:t>
            </a:r>
          </a:p>
          <a:p>
            <a:pPr algn="ctr"/>
            <a:r>
              <a:rPr lang="en-US" dirty="0"/>
              <a:t>DMA</a:t>
            </a:r>
            <a:endParaRPr lang="he-IL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AE5C39BB-C1CB-4795-C1AA-14C7955D3599}"/>
              </a:ext>
            </a:extLst>
          </p:cNvPr>
          <p:cNvSpPr/>
          <p:nvPr/>
        </p:nvSpPr>
        <p:spPr>
          <a:xfrm>
            <a:off x="10085560" y="706170"/>
            <a:ext cx="1783533" cy="56077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000" dirty="0"/>
              <a:t>DDR</a:t>
            </a:r>
            <a:endParaRPr lang="he-IL" sz="4000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CA73FFEA-26B8-4127-8B66-C6EBEA4B3826}"/>
              </a:ext>
            </a:extLst>
          </p:cNvPr>
          <p:cNvSpPr/>
          <p:nvPr/>
        </p:nvSpPr>
        <p:spPr>
          <a:xfrm>
            <a:off x="2064197" y="544112"/>
            <a:ext cx="1152808" cy="9325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PCIe</a:t>
            </a:r>
            <a:endParaRPr lang="he-IL" sz="2800" dirty="0"/>
          </a:p>
        </p:txBody>
      </p:sp>
      <p:sp>
        <p:nvSpPr>
          <p:cNvPr id="14" name="חץ: שמאלה-ימינה 13">
            <a:extLst>
              <a:ext uri="{FF2B5EF4-FFF2-40B4-BE49-F238E27FC236}">
                <a16:creationId xmlns:a16="http://schemas.microsoft.com/office/drawing/2014/main" id="{9062EC73-AF23-8620-2E02-D0C70111FC36}"/>
              </a:ext>
            </a:extLst>
          </p:cNvPr>
          <p:cNvSpPr/>
          <p:nvPr/>
        </p:nvSpPr>
        <p:spPr>
          <a:xfrm>
            <a:off x="3217005" y="787651"/>
            <a:ext cx="6868555" cy="620060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חץ: ימינה 14">
            <a:extLst>
              <a:ext uri="{FF2B5EF4-FFF2-40B4-BE49-F238E27FC236}">
                <a16:creationId xmlns:a16="http://schemas.microsoft.com/office/drawing/2014/main" id="{78F91CB5-6717-9D02-B08D-BBD65660F8A0}"/>
              </a:ext>
            </a:extLst>
          </p:cNvPr>
          <p:cNvSpPr/>
          <p:nvPr/>
        </p:nvSpPr>
        <p:spPr>
          <a:xfrm>
            <a:off x="9595317" y="4296013"/>
            <a:ext cx="499155" cy="375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חץ: מכופף למעלה 15">
            <a:extLst>
              <a:ext uri="{FF2B5EF4-FFF2-40B4-BE49-F238E27FC236}">
                <a16:creationId xmlns:a16="http://schemas.microsoft.com/office/drawing/2014/main" id="{AD38B9FF-7BA3-E677-4B99-C6AEFDB15D77}"/>
              </a:ext>
            </a:extLst>
          </p:cNvPr>
          <p:cNvSpPr/>
          <p:nvPr/>
        </p:nvSpPr>
        <p:spPr>
          <a:xfrm flipH="1">
            <a:off x="1352461" y="5667475"/>
            <a:ext cx="8742010" cy="465348"/>
          </a:xfrm>
          <a:prstGeom prst="bentUpArrow">
            <a:avLst>
              <a:gd name="adj1" fmla="val 38619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33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45BB2A9E-0B5F-3CA3-C5FF-07B191CA493D}"/>
              </a:ext>
            </a:extLst>
          </p:cNvPr>
          <p:cNvSpPr/>
          <p:nvPr/>
        </p:nvSpPr>
        <p:spPr>
          <a:xfrm>
            <a:off x="3489051" y="3486898"/>
            <a:ext cx="3522133" cy="21900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/>
              <a:t>MATLAB DUT</a:t>
            </a:r>
            <a:endParaRPr lang="he-IL" dirty="0"/>
          </a:p>
        </p:txBody>
      </p:sp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99E9C997-7DA2-95DF-8F6E-FCBED4279655}"/>
              </a:ext>
            </a:extLst>
          </p:cNvPr>
          <p:cNvSpPr/>
          <p:nvPr/>
        </p:nvSpPr>
        <p:spPr>
          <a:xfrm>
            <a:off x="2732702" y="4228568"/>
            <a:ext cx="745066" cy="71966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חץ: ימינה 5">
            <a:extLst>
              <a:ext uri="{FF2B5EF4-FFF2-40B4-BE49-F238E27FC236}">
                <a16:creationId xmlns:a16="http://schemas.microsoft.com/office/drawing/2014/main" id="{A39099BA-B47B-E696-17BF-2900EB025E09}"/>
              </a:ext>
            </a:extLst>
          </p:cNvPr>
          <p:cNvSpPr/>
          <p:nvPr/>
        </p:nvSpPr>
        <p:spPr>
          <a:xfrm>
            <a:off x="7022472" y="4228568"/>
            <a:ext cx="745066" cy="71966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חץ: למטה 6">
            <a:extLst>
              <a:ext uri="{FF2B5EF4-FFF2-40B4-BE49-F238E27FC236}">
                <a16:creationId xmlns:a16="http://schemas.microsoft.com/office/drawing/2014/main" id="{B92F2C97-777C-2D76-C89C-3ABB7849B4D7}"/>
              </a:ext>
            </a:extLst>
          </p:cNvPr>
          <p:cNvSpPr/>
          <p:nvPr/>
        </p:nvSpPr>
        <p:spPr>
          <a:xfrm>
            <a:off x="4888874" y="2783591"/>
            <a:ext cx="722489" cy="711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0FAF9D5-3BE0-1A70-A764-A68EAB45B781}"/>
              </a:ext>
            </a:extLst>
          </p:cNvPr>
          <p:cNvSpPr txBox="1"/>
          <p:nvPr/>
        </p:nvSpPr>
        <p:spPr>
          <a:xfrm>
            <a:off x="2097528" y="4296013"/>
            <a:ext cx="635174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600" dirty="0"/>
              <a:t>AXIS</a:t>
            </a:r>
          </a:p>
          <a:p>
            <a:pPr algn="ctr" rtl="0"/>
            <a:r>
              <a:rPr lang="en-US" sz="1600" dirty="0"/>
              <a:t>input</a:t>
            </a:r>
            <a:endParaRPr lang="he-IL" sz="1600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03CE0BA-E4AA-CAFD-ECB5-2ED72440B6D5}"/>
              </a:ext>
            </a:extLst>
          </p:cNvPr>
          <p:cNvSpPr txBox="1"/>
          <p:nvPr/>
        </p:nvSpPr>
        <p:spPr>
          <a:xfrm>
            <a:off x="7647382" y="4228568"/>
            <a:ext cx="753732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600" dirty="0"/>
              <a:t>AXIS</a:t>
            </a:r>
          </a:p>
          <a:p>
            <a:pPr algn="ctr" rtl="0"/>
            <a:r>
              <a:rPr lang="en-US" sz="1600" dirty="0"/>
              <a:t>output</a:t>
            </a:r>
            <a:endParaRPr lang="he-IL" sz="1600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2A7E3C1E-4D7D-A8FA-764C-530F1F5D87EB}"/>
              </a:ext>
            </a:extLst>
          </p:cNvPr>
          <p:cNvSpPr txBox="1"/>
          <p:nvPr/>
        </p:nvSpPr>
        <p:spPr>
          <a:xfrm>
            <a:off x="4603691" y="2445037"/>
            <a:ext cx="129285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600" dirty="0"/>
              <a:t>configuration</a:t>
            </a:r>
            <a:endParaRPr lang="he-IL" sz="1600" dirty="0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62BCA856-B301-34A9-DA3A-6168286D770B}"/>
              </a:ext>
            </a:extLst>
          </p:cNvPr>
          <p:cNvSpPr/>
          <p:nvPr/>
        </p:nvSpPr>
        <p:spPr>
          <a:xfrm>
            <a:off x="8200930" y="1945531"/>
            <a:ext cx="1152808" cy="932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CPU</a:t>
            </a:r>
            <a:endParaRPr lang="he-IL" sz="2800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3EA61BCD-F175-28E9-7F5E-C261AB67B8C6}"/>
              </a:ext>
            </a:extLst>
          </p:cNvPr>
          <p:cNvSpPr/>
          <p:nvPr/>
        </p:nvSpPr>
        <p:spPr>
          <a:xfrm>
            <a:off x="917310" y="3494791"/>
            <a:ext cx="1258432" cy="219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Read</a:t>
            </a:r>
          </a:p>
          <a:p>
            <a:pPr algn="ctr"/>
            <a:r>
              <a:rPr lang="en-US" dirty="0"/>
              <a:t>DMA</a:t>
            </a:r>
            <a:endParaRPr lang="he-IL" dirty="0"/>
          </a:p>
        </p:txBody>
      </p:sp>
      <p:sp>
        <p:nvSpPr>
          <p:cNvPr id="112" name="מלבן 111">
            <a:extLst>
              <a:ext uri="{FF2B5EF4-FFF2-40B4-BE49-F238E27FC236}">
                <a16:creationId xmlns:a16="http://schemas.microsoft.com/office/drawing/2014/main" id="{2DA7B42D-DAC6-CB31-3844-167AA94E6840}"/>
              </a:ext>
            </a:extLst>
          </p:cNvPr>
          <p:cNvSpPr/>
          <p:nvPr/>
        </p:nvSpPr>
        <p:spPr>
          <a:xfrm>
            <a:off x="8336885" y="3494791"/>
            <a:ext cx="1258432" cy="219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Write</a:t>
            </a:r>
          </a:p>
          <a:p>
            <a:pPr algn="ctr"/>
            <a:r>
              <a:rPr lang="en-US" dirty="0"/>
              <a:t>DMA</a:t>
            </a:r>
            <a:endParaRPr lang="he-IL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AE5C39BB-C1CB-4795-C1AA-14C7955D3599}"/>
              </a:ext>
            </a:extLst>
          </p:cNvPr>
          <p:cNvSpPr/>
          <p:nvPr/>
        </p:nvSpPr>
        <p:spPr>
          <a:xfrm>
            <a:off x="10085560" y="1611517"/>
            <a:ext cx="1783533" cy="47023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000" dirty="0"/>
              <a:t>DDR</a:t>
            </a:r>
            <a:endParaRPr lang="he-IL" sz="4000" dirty="0"/>
          </a:p>
        </p:txBody>
      </p:sp>
      <p:sp>
        <p:nvSpPr>
          <p:cNvPr id="15" name="חץ: ימינה 14">
            <a:extLst>
              <a:ext uri="{FF2B5EF4-FFF2-40B4-BE49-F238E27FC236}">
                <a16:creationId xmlns:a16="http://schemas.microsoft.com/office/drawing/2014/main" id="{78F91CB5-6717-9D02-B08D-BBD65660F8A0}"/>
              </a:ext>
            </a:extLst>
          </p:cNvPr>
          <p:cNvSpPr/>
          <p:nvPr/>
        </p:nvSpPr>
        <p:spPr>
          <a:xfrm>
            <a:off x="9595317" y="4296013"/>
            <a:ext cx="499155" cy="375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חץ: מכופף למעלה 15">
            <a:extLst>
              <a:ext uri="{FF2B5EF4-FFF2-40B4-BE49-F238E27FC236}">
                <a16:creationId xmlns:a16="http://schemas.microsoft.com/office/drawing/2014/main" id="{AD38B9FF-7BA3-E677-4B99-C6AEFDB15D77}"/>
              </a:ext>
            </a:extLst>
          </p:cNvPr>
          <p:cNvSpPr/>
          <p:nvPr/>
        </p:nvSpPr>
        <p:spPr>
          <a:xfrm flipH="1">
            <a:off x="1352461" y="5667475"/>
            <a:ext cx="8742010" cy="465348"/>
          </a:xfrm>
          <a:prstGeom prst="bentUpArrow">
            <a:avLst>
              <a:gd name="adj1" fmla="val 38619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חץ: שמאלה-ימינה 10">
            <a:extLst>
              <a:ext uri="{FF2B5EF4-FFF2-40B4-BE49-F238E27FC236}">
                <a16:creationId xmlns:a16="http://schemas.microsoft.com/office/drawing/2014/main" id="{40D621CA-F43C-EC22-10EC-21B504FB5E56}"/>
              </a:ext>
            </a:extLst>
          </p:cNvPr>
          <p:cNvSpPr/>
          <p:nvPr/>
        </p:nvSpPr>
        <p:spPr>
          <a:xfrm rot="5400000">
            <a:off x="8093797" y="1047676"/>
            <a:ext cx="1367073" cy="46172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EB453539-B9F9-D7D8-AE6F-7D1E77B6F213}"/>
              </a:ext>
            </a:extLst>
          </p:cNvPr>
          <p:cNvSpPr txBox="1"/>
          <p:nvPr/>
        </p:nvSpPr>
        <p:spPr>
          <a:xfrm>
            <a:off x="8454167" y="198813"/>
            <a:ext cx="6463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UDP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2031432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296</Words>
  <Application>Microsoft Office PowerPoint</Application>
  <PresentationFormat>מסך רחב</PresentationFormat>
  <Paragraphs>91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ערכת נושא Office</vt:lpstr>
      <vt:lpstr>Evaluation environment  for DCP MATLAB module</vt:lpstr>
      <vt:lpstr>Introduction </vt:lpstr>
      <vt:lpstr>The DCP MATLAB module</vt:lpstr>
      <vt:lpstr>The Evaluation environment 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environment  for MATLAB module</dc:title>
  <dc:creator>יצחק עדני</dc:creator>
  <cp:lastModifiedBy>יצחק עדני</cp:lastModifiedBy>
  <cp:revision>5</cp:revision>
  <dcterms:created xsi:type="dcterms:W3CDTF">2022-05-05T20:05:54Z</dcterms:created>
  <dcterms:modified xsi:type="dcterms:W3CDTF">2022-05-13T12:21:14Z</dcterms:modified>
</cp:coreProperties>
</file>