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2" r:id="rId10"/>
    <p:sldId id="258" r:id="rId11"/>
    <p:sldId id="281" r:id="rId12"/>
    <p:sldId id="279" r:id="rId13"/>
    <p:sldId id="272" r:id="rId14"/>
    <p:sldId id="271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6471</TotalTime>
  <Words>886</Words>
  <Application>Microsoft Office PowerPoint</Application>
  <PresentationFormat>Widescreen</PresentationFormat>
  <Paragraphs>522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PowerPoint Presentation</vt:lpstr>
      <vt:lpstr>Tx</vt:lpstr>
      <vt:lpstr>RX</vt:lpstr>
      <vt:lpstr>SlantMem</vt:lpstr>
      <vt:lpstr>PowerPoint Presentation</vt:lpstr>
      <vt:lpstr>calculation</vt:lpstr>
      <vt:lpstr>PowerPoint Presentation</vt:lpstr>
      <vt:lpstr>PowerPoint Presentation</vt:lpstr>
      <vt:lpstr>Tx part</vt:lpstr>
      <vt:lpstr>Top</vt:lpstr>
      <vt:lpstr>SlantMem</vt:lpstr>
      <vt:lpstr>Slant Memory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Udi Edny</cp:lastModifiedBy>
  <cp:revision>24</cp:revision>
  <dcterms:created xsi:type="dcterms:W3CDTF">2021-09-18T08:17:15Z</dcterms:created>
  <dcterms:modified xsi:type="dcterms:W3CDTF">2021-11-07T14:51:34Z</dcterms:modified>
</cp:coreProperties>
</file>