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70" r:id="rId7"/>
    <p:sldId id="272" r:id="rId8"/>
    <p:sldId id="271" r:id="rId9"/>
    <p:sldId id="273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603</Words>
  <Application>Microsoft Office PowerPoint</Application>
  <PresentationFormat>Widescreen</PresentationFormat>
  <Paragraphs>319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PowerPoint Presentation</vt:lpstr>
      <vt:lpstr>SlantMem</vt:lpstr>
      <vt:lpstr>calculation</vt:lpstr>
      <vt:lpstr>PowerPoint Presentation</vt:lpstr>
      <vt:lpstr>PowerPoint Presentation</vt:lpstr>
      <vt:lpstr>Top</vt:lpstr>
      <vt:lpstr>SlantMem</vt:lpstr>
      <vt:lpstr>Slant Memory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Udi Edny</cp:lastModifiedBy>
  <cp:revision>20</cp:revision>
  <dcterms:created xsi:type="dcterms:W3CDTF">2021-09-18T08:17:15Z</dcterms:created>
  <dcterms:modified xsi:type="dcterms:W3CDTF">2021-11-04T14:14:29Z</dcterms:modified>
</cp:coreProperties>
</file>