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-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י"ז/תשרי/תשפ"ב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AF04958-D964-4259-B0E5-52200506224E}"/>
              </a:ext>
            </a:extLst>
          </p:cNvPr>
          <p:cNvSpPr txBox="1"/>
          <p:nvPr/>
        </p:nvSpPr>
        <p:spPr>
          <a:xfrm>
            <a:off x="1006684" y="1738836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C07BC3D-F30B-4296-8B28-DD415582AB6E}"/>
              </a:ext>
            </a:extLst>
          </p:cNvPr>
          <p:cNvCxnSpPr>
            <a:cxnSpLocks/>
          </p:cNvCxnSpPr>
          <p:nvPr/>
        </p:nvCxnSpPr>
        <p:spPr>
          <a:xfrm>
            <a:off x="1776413" y="1987311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1D19C08A-29B1-4F6A-B524-F33CA20A9EE9}"/>
              </a:ext>
            </a:extLst>
          </p:cNvPr>
          <p:cNvCxnSpPr>
            <a:cxnSpLocks/>
          </p:cNvCxnSpPr>
          <p:nvPr/>
        </p:nvCxnSpPr>
        <p:spPr>
          <a:xfrm rot="16200000">
            <a:off x="2566975" y="191349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C481BE80-27BB-4C0A-96B4-01DEFD904E4F}"/>
              </a:ext>
            </a:extLst>
          </p:cNvPr>
          <p:cNvCxnSpPr>
            <a:cxnSpLocks/>
          </p:cNvCxnSpPr>
          <p:nvPr/>
        </p:nvCxnSpPr>
        <p:spPr>
          <a:xfrm>
            <a:off x="2638412" y="1842055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60B9B29-604A-4BA8-9E87-A2C79DFF192A}"/>
              </a:ext>
            </a:extLst>
          </p:cNvPr>
          <p:cNvSpPr txBox="1"/>
          <p:nvPr/>
        </p:nvSpPr>
        <p:spPr>
          <a:xfrm>
            <a:off x="120385" y="15091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1</a:t>
            </a:r>
            <a:endParaRPr lang="he-IL" sz="1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1BD92AF-809E-4F5B-A0E5-065D4352729C}"/>
              </a:ext>
            </a:extLst>
          </p:cNvPr>
          <p:cNvSpPr txBox="1"/>
          <p:nvPr/>
        </p:nvSpPr>
        <p:spPr>
          <a:xfrm>
            <a:off x="1126200" y="90868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2FAD1333-0483-43F7-94ED-6DAB37940FED}"/>
              </a:ext>
            </a:extLst>
          </p:cNvPr>
          <p:cNvCxnSpPr/>
          <p:nvPr/>
        </p:nvCxnSpPr>
        <p:spPr>
          <a:xfrm>
            <a:off x="1633546" y="11291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79">
            <a:extLst>
              <a:ext uri="{FF2B5EF4-FFF2-40B4-BE49-F238E27FC236}">
                <a16:creationId xmlns:a16="http://schemas.microsoft.com/office/drawing/2014/main" id="{EC965B1F-08D3-4E5E-B8DE-FFC4712C4BF7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10552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32A6DC3E-313E-48FC-B44C-4DDDE328245E}"/>
              </a:ext>
            </a:extLst>
          </p:cNvPr>
          <p:cNvCxnSpPr>
            <a:cxnSpLocks/>
          </p:cNvCxnSpPr>
          <p:nvPr/>
        </p:nvCxnSpPr>
        <p:spPr>
          <a:xfrm flipV="1">
            <a:off x="1776413" y="97922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>
            <a:extLst>
              <a:ext uri="{FF2B5EF4-FFF2-40B4-BE49-F238E27FC236}">
                <a16:creationId xmlns:a16="http://schemas.microsoft.com/office/drawing/2014/main" id="{07B9B247-0285-484C-B2C6-C199B9884825}"/>
              </a:ext>
            </a:extLst>
          </p:cNvPr>
          <p:cNvCxnSpPr>
            <a:cxnSpLocks/>
          </p:cNvCxnSpPr>
          <p:nvPr/>
        </p:nvCxnSpPr>
        <p:spPr>
          <a:xfrm rot="16200000">
            <a:off x="2859869" y="10579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97">
            <a:extLst>
              <a:ext uri="{FF2B5EF4-FFF2-40B4-BE49-F238E27FC236}">
                <a16:creationId xmlns:a16="http://schemas.microsoft.com/office/drawing/2014/main" id="{21A96783-0A1D-4028-9A69-FB09FE482EE3}"/>
              </a:ext>
            </a:extLst>
          </p:cNvPr>
          <p:cNvCxnSpPr>
            <a:cxnSpLocks/>
          </p:cNvCxnSpPr>
          <p:nvPr/>
        </p:nvCxnSpPr>
        <p:spPr>
          <a:xfrm>
            <a:off x="2926552" y="112961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>
            <a:extLst>
              <a:ext uri="{FF2B5EF4-FFF2-40B4-BE49-F238E27FC236}">
                <a16:creationId xmlns:a16="http://schemas.microsoft.com/office/drawing/2014/main" id="{10D06108-04DE-4734-89E0-11D64E6C0EC6}"/>
              </a:ext>
            </a:extLst>
          </p:cNvPr>
          <p:cNvCxnSpPr>
            <a:cxnSpLocks/>
          </p:cNvCxnSpPr>
          <p:nvPr/>
        </p:nvCxnSpPr>
        <p:spPr>
          <a:xfrm rot="16200000">
            <a:off x="3719491" y="10581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C7984A22-1571-4845-B2E9-A8171C8BB1B6}"/>
              </a:ext>
            </a:extLst>
          </p:cNvPr>
          <p:cNvCxnSpPr>
            <a:cxnSpLocks/>
          </p:cNvCxnSpPr>
          <p:nvPr/>
        </p:nvCxnSpPr>
        <p:spPr>
          <a:xfrm rot="16200000">
            <a:off x="3718324" y="10574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BC83D68C-385E-4115-9B31-CB356170089D}"/>
              </a:ext>
            </a:extLst>
          </p:cNvPr>
          <p:cNvCxnSpPr>
            <a:cxnSpLocks/>
          </p:cNvCxnSpPr>
          <p:nvPr/>
        </p:nvCxnSpPr>
        <p:spPr>
          <a:xfrm>
            <a:off x="3789761" y="98622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>
            <a:extLst>
              <a:ext uri="{FF2B5EF4-FFF2-40B4-BE49-F238E27FC236}">
                <a16:creationId xmlns:a16="http://schemas.microsoft.com/office/drawing/2014/main" id="{4B6FBBB2-DC41-4C86-8D9B-DB3183AD0152}"/>
              </a:ext>
            </a:extLst>
          </p:cNvPr>
          <p:cNvCxnSpPr>
            <a:cxnSpLocks/>
          </p:cNvCxnSpPr>
          <p:nvPr/>
        </p:nvCxnSpPr>
        <p:spPr>
          <a:xfrm rot="16200000">
            <a:off x="4873225" y="10600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ישר 104">
            <a:extLst>
              <a:ext uri="{FF2B5EF4-FFF2-40B4-BE49-F238E27FC236}">
                <a16:creationId xmlns:a16="http://schemas.microsoft.com/office/drawing/2014/main" id="{5DE8C9BC-C279-4543-A346-A13790AB7CC4}"/>
              </a:ext>
            </a:extLst>
          </p:cNvPr>
          <p:cNvCxnSpPr>
            <a:cxnSpLocks/>
          </p:cNvCxnSpPr>
          <p:nvPr/>
        </p:nvCxnSpPr>
        <p:spPr>
          <a:xfrm>
            <a:off x="4943479" y="113173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ישר 105">
            <a:extLst>
              <a:ext uri="{FF2B5EF4-FFF2-40B4-BE49-F238E27FC236}">
                <a16:creationId xmlns:a16="http://schemas.microsoft.com/office/drawing/2014/main" id="{52BED8F7-BF0C-4151-B18F-F1AE0A201400}"/>
              </a:ext>
            </a:extLst>
          </p:cNvPr>
          <p:cNvCxnSpPr>
            <a:cxnSpLocks/>
          </p:cNvCxnSpPr>
          <p:nvPr/>
        </p:nvCxnSpPr>
        <p:spPr>
          <a:xfrm rot="16200000">
            <a:off x="5732839" y="10603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689144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836783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76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E6A96CD5-6C8D-4E1F-8DA4-733AECC438F9}"/>
              </a:ext>
            </a:extLst>
          </p:cNvPr>
          <p:cNvSpPr txBox="1"/>
          <p:nvPr/>
        </p:nvSpPr>
        <p:spPr>
          <a:xfrm>
            <a:off x="2045748" y="651551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32" name="תיבת טקסט 131">
            <a:extLst>
              <a:ext uri="{FF2B5EF4-FFF2-40B4-BE49-F238E27FC236}">
                <a16:creationId xmlns:a16="http://schemas.microsoft.com/office/drawing/2014/main" id="{1F855F70-F144-4A71-B736-20DE4F310491}"/>
              </a:ext>
            </a:extLst>
          </p:cNvPr>
          <p:cNvSpPr txBox="1"/>
          <p:nvPr/>
        </p:nvSpPr>
        <p:spPr>
          <a:xfrm>
            <a:off x="2357413" y="654880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F4F2E106-362A-47E8-9931-AA2B0B5EBAEC}"/>
              </a:ext>
            </a:extLst>
          </p:cNvPr>
          <p:cNvSpPr txBox="1"/>
          <p:nvPr/>
        </p:nvSpPr>
        <p:spPr>
          <a:xfrm>
            <a:off x="2621408" y="65155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FA5D69AD-1DF6-47E5-B235-2C2EFE86D525}"/>
              </a:ext>
            </a:extLst>
          </p:cNvPr>
          <p:cNvSpPr txBox="1"/>
          <p:nvPr/>
        </p:nvSpPr>
        <p:spPr>
          <a:xfrm>
            <a:off x="3786962" y="6495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2BF7A0D4-0BEA-425E-B91F-8F606D2B8F67}"/>
              </a:ext>
            </a:extLst>
          </p:cNvPr>
          <p:cNvSpPr txBox="1"/>
          <p:nvPr/>
        </p:nvSpPr>
        <p:spPr>
          <a:xfrm>
            <a:off x="4070927" y="657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1BA60F97-116B-424A-ACC6-EE0B36467636}"/>
              </a:ext>
            </a:extLst>
          </p:cNvPr>
          <p:cNvSpPr txBox="1"/>
          <p:nvPr/>
        </p:nvSpPr>
        <p:spPr>
          <a:xfrm>
            <a:off x="4347329" y="657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672FBED5-CD99-4333-9827-29272C5A88FC}"/>
              </a:ext>
            </a:extLst>
          </p:cNvPr>
          <p:cNvSpPr txBox="1"/>
          <p:nvPr/>
        </p:nvSpPr>
        <p:spPr>
          <a:xfrm>
            <a:off x="4637650" y="65489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144" name="מחבר ישר 143">
            <a:extLst>
              <a:ext uri="{FF2B5EF4-FFF2-40B4-BE49-F238E27FC236}">
                <a16:creationId xmlns:a16="http://schemas.microsoft.com/office/drawing/2014/main" id="{83F1471D-863B-4901-8B50-1BEA0BE29BDE}"/>
              </a:ext>
            </a:extLst>
          </p:cNvPr>
          <p:cNvCxnSpPr>
            <a:cxnSpLocks/>
          </p:cNvCxnSpPr>
          <p:nvPr/>
        </p:nvCxnSpPr>
        <p:spPr>
          <a:xfrm>
            <a:off x="1633546" y="1412748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44">
            <a:extLst>
              <a:ext uri="{FF2B5EF4-FFF2-40B4-BE49-F238E27FC236}">
                <a16:creationId xmlns:a16="http://schemas.microsoft.com/office/drawing/2014/main" id="{F9D0F7C3-6A94-410B-8424-B11BF09E6C29}"/>
              </a:ext>
            </a:extLst>
          </p:cNvPr>
          <p:cNvCxnSpPr>
            <a:cxnSpLocks/>
          </p:cNvCxnSpPr>
          <p:nvPr/>
        </p:nvCxnSpPr>
        <p:spPr>
          <a:xfrm flipV="1">
            <a:off x="2640794" y="126749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>
            <a:extLst>
              <a:ext uri="{FF2B5EF4-FFF2-40B4-BE49-F238E27FC236}">
                <a16:creationId xmlns:a16="http://schemas.microsoft.com/office/drawing/2014/main" id="{F936600B-D376-4951-BD01-EDCBBC05E652}"/>
              </a:ext>
            </a:extLst>
          </p:cNvPr>
          <p:cNvCxnSpPr>
            <a:cxnSpLocks/>
          </p:cNvCxnSpPr>
          <p:nvPr/>
        </p:nvCxnSpPr>
        <p:spPr>
          <a:xfrm>
            <a:off x="2640793" y="1267492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55">
            <a:extLst>
              <a:ext uri="{FF2B5EF4-FFF2-40B4-BE49-F238E27FC236}">
                <a16:creationId xmlns:a16="http://schemas.microsoft.com/office/drawing/2014/main" id="{A80F8CEE-1389-429E-8192-984B12DB1A41}"/>
              </a:ext>
            </a:extLst>
          </p:cNvPr>
          <p:cNvCxnSpPr>
            <a:cxnSpLocks/>
          </p:cNvCxnSpPr>
          <p:nvPr/>
        </p:nvCxnSpPr>
        <p:spPr>
          <a:xfrm flipV="1">
            <a:off x="3796475" y="126749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156">
            <a:extLst>
              <a:ext uri="{FF2B5EF4-FFF2-40B4-BE49-F238E27FC236}">
                <a16:creationId xmlns:a16="http://schemas.microsoft.com/office/drawing/2014/main" id="{8116A6D3-761F-47FA-A156-C8FA96EF4A54}"/>
              </a:ext>
            </a:extLst>
          </p:cNvPr>
          <p:cNvCxnSpPr>
            <a:cxnSpLocks/>
          </p:cNvCxnSpPr>
          <p:nvPr/>
        </p:nvCxnSpPr>
        <p:spPr>
          <a:xfrm>
            <a:off x="3795716" y="1412750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159">
            <a:extLst>
              <a:ext uri="{FF2B5EF4-FFF2-40B4-BE49-F238E27FC236}">
                <a16:creationId xmlns:a16="http://schemas.microsoft.com/office/drawing/2014/main" id="{8C69AE7A-9218-476B-8B20-5B6D1AC83B0E}"/>
              </a:ext>
            </a:extLst>
          </p:cNvPr>
          <p:cNvCxnSpPr>
            <a:cxnSpLocks/>
          </p:cNvCxnSpPr>
          <p:nvPr/>
        </p:nvCxnSpPr>
        <p:spPr>
          <a:xfrm>
            <a:off x="1633546" y="1708023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160">
            <a:extLst>
              <a:ext uri="{FF2B5EF4-FFF2-40B4-BE49-F238E27FC236}">
                <a16:creationId xmlns:a16="http://schemas.microsoft.com/office/drawing/2014/main" id="{00E8CBE6-F210-4438-80AA-B1E2EEDFC300}"/>
              </a:ext>
            </a:extLst>
          </p:cNvPr>
          <p:cNvCxnSpPr>
            <a:cxnSpLocks/>
          </p:cNvCxnSpPr>
          <p:nvPr/>
        </p:nvCxnSpPr>
        <p:spPr>
          <a:xfrm flipV="1">
            <a:off x="2354796" y="156276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>
            <a:extLst>
              <a:ext uri="{FF2B5EF4-FFF2-40B4-BE49-F238E27FC236}">
                <a16:creationId xmlns:a16="http://schemas.microsoft.com/office/drawing/2014/main" id="{268FA439-FF08-45A2-883C-414DD49B40B8}"/>
              </a:ext>
            </a:extLst>
          </p:cNvPr>
          <p:cNvCxnSpPr>
            <a:cxnSpLocks/>
          </p:cNvCxnSpPr>
          <p:nvPr/>
        </p:nvCxnSpPr>
        <p:spPr>
          <a:xfrm>
            <a:off x="2354795" y="1562767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>
            <a:extLst>
              <a:ext uri="{FF2B5EF4-FFF2-40B4-BE49-F238E27FC236}">
                <a16:creationId xmlns:a16="http://schemas.microsoft.com/office/drawing/2014/main" id="{D6E64DDB-AD83-4535-9093-EB3A6EB1EB1C}"/>
              </a:ext>
            </a:extLst>
          </p:cNvPr>
          <p:cNvCxnSpPr>
            <a:cxnSpLocks/>
          </p:cNvCxnSpPr>
          <p:nvPr/>
        </p:nvCxnSpPr>
        <p:spPr>
          <a:xfrm flipV="1">
            <a:off x="2641305" y="156276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163">
            <a:extLst>
              <a:ext uri="{FF2B5EF4-FFF2-40B4-BE49-F238E27FC236}">
                <a16:creationId xmlns:a16="http://schemas.microsoft.com/office/drawing/2014/main" id="{277CF4FC-B103-4E0D-90ED-13AA83009953}"/>
              </a:ext>
            </a:extLst>
          </p:cNvPr>
          <p:cNvCxnSpPr>
            <a:cxnSpLocks/>
          </p:cNvCxnSpPr>
          <p:nvPr/>
        </p:nvCxnSpPr>
        <p:spPr>
          <a:xfrm>
            <a:off x="2640793" y="1705644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1134791" y="619850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71" name="תיבת טקסט 170">
            <a:extLst>
              <a:ext uri="{FF2B5EF4-FFF2-40B4-BE49-F238E27FC236}">
                <a16:creationId xmlns:a16="http://schemas.microsoft.com/office/drawing/2014/main" id="{50577A80-0DAC-41A2-98AC-E99BAE72A0EE}"/>
              </a:ext>
            </a:extLst>
          </p:cNvPr>
          <p:cNvSpPr txBox="1"/>
          <p:nvPr/>
        </p:nvSpPr>
        <p:spPr>
          <a:xfrm>
            <a:off x="1137804" y="1197512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72" name="תיבת טקסט 171">
            <a:extLst>
              <a:ext uri="{FF2B5EF4-FFF2-40B4-BE49-F238E27FC236}">
                <a16:creationId xmlns:a16="http://schemas.microsoft.com/office/drawing/2014/main" id="{05FD0DA2-A756-44CA-845F-40BD292187B9}"/>
              </a:ext>
            </a:extLst>
          </p:cNvPr>
          <p:cNvSpPr txBox="1"/>
          <p:nvPr/>
        </p:nvSpPr>
        <p:spPr>
          <a:xfrm>
            <a:off x="1165873" y="1495706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74" name="מחבר ישר 173">
            <a:extLst>
              <a:ext uri="{FF2B5EF4-FFF2-40B4-BE49-F238E27FC236}">
                <a16:creationId xmlns:a16="http://schemas.microsoft.com/office/drawing/2014/main" id="{9379D369-59AB-496F-8B67-2DC4D8B7E51D}"/>
              </a:ext>
            </a:extLst>
          </p:cNvPr>
          <p:cNvCxnSpPr>
            <a:cxnSpLocks/>
          </p:cNvCxnSpPr>
          <p:nvPr/>
        </p:nvCxnSpPr>
        <p:spPr>
          <a:xfrm flipV="1">
            <a:off x="1776066" y="213355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174">
            <a:extLst>
              <a:ext uri="{FF2B5EF4-FFF2-40B4-BE49-F238E27FC236}">
                <a16:creationId xmlns:a16="http://schemas.microsoft.com/office/drawing/2014/main" id="{8CABF23D-BD34-407B-A030-DBE41A1AB5D8}"/>
              </a:ext>
            </a:extLst>
          </p:cNvPr>
          <p:cNvCxnSpPr>
            <a:cxnSpLocks/>
          </p:cNvCxnSpPr>
          <p:nvPr/>
        </p:nvCxnSpPr>
        <p:spPr>
          <a:xfrm>
            <a:off x="1776065" y="2133556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175">
            <a:extLst>
              <a:ext uri="{FF2B5EF4-FFF2-40B4-BE49-F238E27FC236}">
                <a16:creationId xmlns:a16="http://schemas.microsoft.com/office/drawing/2014/main" id="{1440B372-CCE7-435E-BD59-E227B79D6908}"/>
              </a:ext>
            </a:extLst>
          </p:cNvPr>
          <p:cNvCxnSpPr>
            <a:cxnSpLocks/>
          </p:cNvCxnSpPr>
          <p:nvPr/>
        </p:nvCxnSpPr>
        <p:spPr>
          <a:xfrm flipV="1">
            <a:off x="2067337" y="213355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176">
            <a:extLst>
              <a:ext uri="{FF2B5EF4-FFF2-40B4-BE49-F238E27FC236}">
                <a16:creationId xmlns:a16="http://schemas.microsoft.com/office/drawing/2014/main" id="{01EC6A2B-FAAD-42CE-9EEE-9E4E4604EEDA}"/>
              </a:ext>
            </a:extLst>
          </p:cNvPr>
          <p:cNvCxnSpPr>
            <a:cxnSpLocks/>
          </p:cNvCxnSpPr>
          <p:nvPr/>
        </p:nvCxnSpPr>
        <p:spPr>
          <a:xfrm flipV="1">
            <a:off x="2352296" y="213454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177">
            <a:extLst>
              <a:ext uri="{FF2B5EF4-FFF2-40B4-BE49-F238E27FC236}">
                <a16:creationId xmlns:a16="http://schemas.microsoft.com/office/drawing/2014/main" id="{B2E2F177-B0C4-43C7-BFC2-1808E4BBC6C9}"/>
              </a:ext>
            </a:extLst>
          </p:cNvPr>
          <p:cNvCxnSpPr>
            <a:cxnSpLocks/>
          </p:cNvCxnSpPr>
          <p:nvPr/>
        </p:nvCxnSpPr>
        <p:spPr>
          <a:xfrm>
            <a:off x="2352295" y="2134546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178">
            <a:extLst>
              <a:ext uri="{FF2B5EF4-FFF2-40B4-BE49-F238E27FC236}">
                <a16:creationId xmlns:a16="http://schemas.microsoft.com/office/drawing/2014/main" id="{A3BF0E2A-6611-48AD-B0D1-A9EEF3E1E41F}"/>
              </a:ext>
            </a:extLst>
          </p:cNvPr>
          <p:cNvCxnSpPr>
            <a:cxnSpLocks/>
          </p:cNvCxnSpPr>
          <p:nvPr/>
        </p:nvCxnSpPr>
        <p:spPr>
          <a:xfrm flipV="1">
            <a:off x="2643567" y="213454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תיבת טקסט 179">
            <a:extLst>
              <a:ext uri="{FF2B5EF4-FFF2-40B4-BE49-F238E27FC236}">
                <a16:creationId xmlns:a16="http://schemas.microsoft.com/office/drawing/2014/main" id="{125F0583-4A99-42E1-B615-6C1E51350067}"/>
              </a:ext>
            </a:extLst>
          </p:cNvPr>
          <p:cNvSpPr txBox="1"/>
          <p:nvPr/>
        </p:nvSpPr>
        <p:spPr>
          <a:xfrm>
            <a:off x="1041354" y="2049845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81" name="מחבר ישר 180">
            <a:extLst>
              <a:ext uri="{FF2B5EF4-FFF2-40B4-BE49-F238E27FC236}">
                <a16:creationId xmlns:a16="http://schemas.microsoft.com/office/drawing/2014/main" id="{DBBE114D-140B-40FB-B4A0-A6ABF81138EC}"/>
              </a:ext>
            </a:extLst>
          </p:cNvPr>
          <p:cNvCxnSpPr/>
          <p:nvPr/>
        </p:nvCxnSpPr>
        <p:spPr>
          <a:xfrm>
            <a:off x="1633190" y="22768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181">
            <a:extLst>
              <a:ext uri="{FF2B5EF4-FFF2-40B4-BE49-F238E27FC236}">
                <a16:creationId xmlns:a16="http://schemas.microsoft.com/office/drawing/2014/main" id="{22F30D2B-A216-4C97-9693-2C3A77952EE5}"/>
              </a:ext>
            </a:extLst>
          </p:cNvPr>
          <p:cNvCxnSpPr>
            <a:cxnSpLocks/>
          </p:cNvCxnSpPr>
          <p:nvPr/>
        </p:nvCxnSpPr>
        <p:spPr>
          <a:xfrm flipV="1">
            <a:off x="2066925" y="2276433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183">
            <a:extLst>
              <a:ext uri="{FF2B5EF4-FFF2-40B4-BE49-F238E27FC236}">
                <a16:creationId xmlns:a16="http://schemas.microsoft.com/office/drawing/2014/main" id="{D94E0F82-919A-4049-87A5-1304BD58B449}"/>
              </a:ext>
            </a:extLst>
          </p:cNvPr>
          <p:cNvCxnSpPr>
            <a:cxnSpLocks/>
          </p:cNvCxnSpPr>
          <p:nvPr/>
        </p:nvCxnSpPr>
        <p:spPr>
          <a:xfrm>
            <a:off x="2647964" y="2273105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184">
            <a:extLst>
              <a:ext uri="{FF2B5EF4-FFF2-40B4-BE49-F238E27FC236}">
                <a16:creationId xmlns:a16="http://schemas.microsoft.com/office/drawing/2014/main" id="{8A6F2202-35BC-4EF1-A803-E0C5D3C9D1E8}"/>
              </a:ext>
            </a:extLst>
          </p:cNvPr>
          <p:cNvCxnSpPr>
            <a:cxnSpLocks/>
          </p:cNvCxnSpPr>
          <p:nvPr/>
        </p:nvCxnSpPr>
        <p:spPr>
          <a:xfrm flipV="1">
            <a:off x="3795365" y="213396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85">
            <a:extLst>
              <a:ext uri="{FF2B5EF4-FFF2-40B4-BE49-F238E27FC236}">
                <a16:creationId xmlns:a16="http://schemas.microsoft.com/office/drawing/2014/main" id="{DD41E2E4-77B3-4FD7-AC4F-275DDDCDC2F1}"/>
              </a:ext>
            </a:extLst>
          </p:cNvPr>
          <p:cNvCxnSpPr>
            <a:cxnSpLocks/>
          </p:cNvCxnSpPr>
          <p:nvPr/>
        </p:nvCxnSpPr>
        <p:spPr>
          <a:xfrm>
            <a:off x="3795364" y="213395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86">
            <a:extLst>
              <a:ext uri="{FF2B5EF4-FFF2-40B4-BE49-F238E27FC236}">
                <a16:creationId xmlns:a16="http://schemas.microsoft.com/office/drawing/2014/main" id="{598E50EA-CF0D-4266-A80E-A6BECF29F14A}"/>
              </a:ext>
            </a:extLst>
          </p:cNvPr>
          <p:cNvCxnSpPr>
            <a:cxnSpLocks/>
          </p:cNvCxnSpPr>
          <p:nvPr/>
        </p:nvCxnSpPr>
        <p:spPr>
          <a:xfrm flipV="1">
            <a:off x="4079493" y="213396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187">
            <a:extLst>
              <a:ext uri="{FF2B5EF4-FFF2-40B4-BE49-F238E27FC236}">
                <a16:creationId xmlns:a16="http://schemas.microsoft.com/office/drawing/2014/main" id="{769AD808-9E48-45FF-B5DF-BF6FEC3BCCF6}"/>
              </a:ext>
            </a:extLst>
          </p:cNvPr>
          <p:cNvCxnSpPr>
            <a:cxnSpLocks/>
          </p:cNvCxnSpPr>
          <p:nvPr/>
        </p:nvCxnSpPr>
        <p:spPr>
          <a:xfrm flipV="1">
            <a:off x="4364452" y="213495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188">
            <a:extLst>
              <a:ext uri="{FF2B5EF4-FFF2-40B4-BE49-F238E27FC236}">
                <a16:creationId xmlns:a16="http://schemas.microsoft.com/office/drawing/2014/main" id="{B7BA7B04-FF10-4818-B9B3-49219D60C5E6}"/>
              </a:ext>
            </a:extLst>
          </p:cNvPr>
          <p:cNvCxnSpPr>
            <a:cxnSpLocks/>
          </p:cNvCxnSpPr>
          <p:nvPr/>
        </p:nvCxnSpPr>
        <p:spPr>
          <a:xfrm>
            <a:off x="4364451" y="213494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189">
            <a:extLst>
              <a:ext uri="{FF2B5EF4-FFF2-40B4-BE49-F238E27FC236}">
                <a16:creationId xmlns:a16="http://schemas.microsoft.com/office/drawing/2014/main" id="{9721BA24-8391-405F-B499-1E17884B4017}"/>
              </a:ext>
            </a:extLst>
          </p:cNvPr>
          <p:cNvCxnSpPr>
            <a:cxnSpLocks/>
          </p:cNvCxnSpPr>
          <p:nvPr/>
        </p:nvCxnSpPr>
        <p:spPr>
          <a:xfrm flipV="1">
            <a:off x="4655723" y="213495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190">
            <a:extLst>
              <a:ext uri="{FF2B5EF4-FFF2-40B4-BE49-F238E27FC236}">
                <a16:creationId xmlns:a16="http://schemas.microsoft.com/office/drawing/2014/main" id="{1CB4CE99-09C4-4029-86B2-E0E8181A390F}"/>
              </a:ext>
            </a:extLst>
          </p:cNvPr>
          <p:cNvCxnSpPr>
            <a:cxnSpLocks/>
          </p:cNvCxnSpPr>
          <p:nvPr/>
        </p:nvCxnSpPr>
        <p:spPr>
          <a:xfrm flipV="1">
            <a:off x="4079081" y="227683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חץ ישר 194">
            <a:extLst>
              <a:ext uri="{FF2B5EF4-FFF2-40B4-BE49-F238E27FC236}">
                <a16:creationId xmlns:a16="http://schemas.microsoft.com/office/drawing/2014/main" id="{FD03AE89-8816-4998-8368-BCF8A2B47195}"/>
              </a:ext>
            </a:extLst>
          </p:cNvPr>
          <p:cNvCxnSpPr>
            <a:stCxn id="133" idx="2"/>
          </p:cNvCxnSpPr>
          <p:nvPr/>
        </p:nvCxnSpPr>
        <p:spPr>
          <a:xfrm>
            <a:off x="2770648" y="866995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חץ ישר 195">
            <a:extLst>
              <a:ext uri="{FF2B5EF4-FFF2-40B4-BE49-F238E27FC236}">
                <a16:creationId xmlns:a16="http://schemas.microsoft.com/office/drawing/2014/main" id="{9931EE34-AD5D-40AE-A9B1-4D56C7559961}"/>
              </a:ext>
            </a:extLst>
          </p:cNvPr>
          <p:cNvCxnSpPr/>
          <p:nvPr/>
        </p:nvCxnSpPr>
        <p:spPr>
          <a:xfrm>
            <a:off x="3930486" y="87769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1D3C5CB8-91C5-48AF-8C27-9495E0A99191}"/>
              </a:ext>
            </a:extLst>
          </p:cNvPr>
          <p:cNvSpPr txBox="1"/>
          <p:nvPr/>
        </p:nvSpPr>
        <p:spPr>
          <a:xfrm>
            <a:off x="2517789" y="2170104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98" name="תיבת טקסט 197">
            <a:extLst>
              <a:ext uri="{FF2B5EF4-FFF2-40B4-BE49-F238E27FC236}">
                <a16:creationId xmlns:a16="http://schemas.microsoft.com/office/drawing/2014/main" id="{257EEFC5-9B7A-40AC-AC4E-AA2C29F031E4}"/>
              </a:ext>
            </a:extLst>
          </p:cNvPr>
          <p:cNvSpPr txBox="1"/>
          <p:nvPr/>
        </p:nvSpPr>
        <p:spPr>
          <a:xfrm>
            <a:off x="3721014" y="2169311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Udi Edny</cp:lastModifiedBy>
  <cp:revision>6</cp:revision>
  <dcterms:created xsi:type="dcterms:W3CDTF">2021-09-18T08:17:15Z</dcterms:created>
  <dcterms:modified xsi:type="dcterms:W3CDTF">2021-09-23T13:24:11Z</dcterms:modified>
</cp:coreProperties>
</file>