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9" r:id="rId3"/>
    <p:sldId id="274" r:id="rId4"/>
    <p:sldId id="257" r:id="rId5"/>
    <p:sldId id="258" r:id="rId6"/>
    <p:sldId id="270" r:id="rId7"/>
    <p:sldId id="272" r:id="rId8"/>
    <p:sldId id="271" r:id="rId9"/>
    <p:sldId id="273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2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9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FADC5E-6330-4183-9FD8-A81116184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9B9C64D-E7B5-44D5-A233-8C40ECE85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91F1BBE-558F-4CCC-BF5A-4385B431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א'/כסלו/תשפ"ב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4588025-DBA2-4453-A440-31066873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CBC4884-E76B-4FBA-81A4-DCD07393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750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5A7C59-C319-4B91-B15A-38E33046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3FE29F1-BF5B-4EB7-B6B3-DC3B065B2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52AE6C7-F5F6-4183-A3CC-CA4B5C08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א'/כסלו/תשפ"ב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00D9796-9DFC-4514-BEBD-215CCCE9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7823B9-21EE-4DB9-A904-D07AB307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561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8A54643-289F-4542-8A41-B02A59DC5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53FAE30-0FBC-42AE-AAD9-D849EAC4A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D06F8DD-3516-46A8-9561-C75FC27B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א'/כסלו/תשפ"ב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8595723-B1FA-4BC9-A5AA-66464E87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E04D02A-43DE-41BB-BA72-061EBB79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241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217779-1079-465D-969A-F86E4806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E21F408-7746-4B85-8D33-CFC5D35C8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209DA12-5A65-4989-8F06-DCA9441F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א'/כסלו/תשפ"ב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D78AC1E-4D28-445F-AB54-DF6CDFCF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255371E-03ED-4BA3-B123-A8B1FD64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962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8766B4-C034-4AF1-9BD0-C21DEA3C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95B3DB1-E938-450D-8243-AE638971E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3B9C577-E773-4A09-ADD5-EB6CDF32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א'/כסלו/תשפ"ב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23AC92-4CA4-4CB0-BC4F-12F9858F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D582784-2CEE-4DCE-930E-94E5041C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99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96520C-2980-44B6-BC75-8500C05F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169601-640D-4269-AEB8-9D08A60A3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5F3F933-B05D-4F89-9108-34F72F2AB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CE7F568-B802-415D-B5D6-27BA4CA0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א'/כסלו/תשפ"ב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B384744-E729-4ABD-9A63-339EE276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63368FF-662D-48AB-ADF7-B0B11186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340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391193-7944-4608-B016-AFCB8B23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31CDF95-47CB-44AD-9664-2535DA39E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B6217FF-3F6D-4A52-BF28-792556550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F1EC542-B104-4403-AA27-FABABF0A6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4D00E46-7B2F-441E-89FE-91E64DA58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328B83C-5FD0-4EFF-8B56-C0BA25FE4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א'/כסלו/תשפ"ב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B8AA066-CE11-4A0A-B6DD-E7A02B8D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486B13F-FC52-439A-AB26-952A9C26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465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3F3E1C-1F50-445E-A563-F427D19B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D806078-2457-4034-96F4-89DE6BF8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א'/כסלו/תשפ"ב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A7A0ED9-626D-4E27-A7E6-D9C7B60D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CF4EC4C-F146-4EF0-B6C5-C4B2FC32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19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301FED4-4845-4BFF-A2FB-7A8121CE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א'/כסלו/תשפ"ב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2CF7570-52C1-4027-BFF6-4DC02E6B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0E45F08-BF09-44E5-A376-5C6D70A38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780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1DD139-3DD9-4550-9819-1C923040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774558E-545B-4765-BCEB-FED791611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0BE1AB-73A6-45D8-A68F-8C603AE3A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03915F8-3AD5-4531-9663-14B718F3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א'/כסלו/תשפ"ב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D8B9A6C-F53C-420A-8B91-A542B78D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A93EE45-2802-4C61-B18A-B875DB6C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604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7949B6-F6AE-4BE3-B573-0DE6C9D4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C29354E-4F1D-4A7E-8C7C-6BE234D88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8878EF2-4527-497B-9E57-C6519C890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737D1C4-6B76-4D64-8CB1-727F0134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א'/כסלו/תשפ"ב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81A824A-AFA5-48E3-AB04-23C43E35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2A0CFBF-DC3A-4AD7-A3A1-B019CAFE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758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EEE6498-6211-47F1-B7B9-B559F5D0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7DB391F-0510-4780-8021-F0C85033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70CA09A-457B-4133-8772-46BFD5657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3A2BE-59ED-49A3-AA69-60BB8DC8DF8C}" type="datetimeFigureOut">
              <a:rPr lang="he-IL" smtClean="0"/>
              <a:t>א'/כסלו/תשפ"ב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4BABD9-64CE-4DEE-835C-3FF46448F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8BCAE36-39D2-449E-8949-CD21ABF33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321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58C111-2E44-4E43-BBD5-9EF5FED99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304BD93-02FF-4E04-BF7A-B590B4E946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234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B717F493-7A5B-466E-8BE0-CA38BC0587C9}"/>
              </a:ext>
            </a:extLst>
          </p:cNvPr>
          <p:cNvCxnSpPr/>
          <p:nvPr/>
        </p:nvCxnSpPr>
        <p:spPr>
          <a:xfrm>
            <a:off x="1633546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A2FD15C-6FBC-4C66-B80F-F2DC4D3DE790}"/>
              </a:ext>
            </a:extLst>
          </p:cNvPr>
          <p:cNvCxnSpPr>
            <a:cxnSpLocks/>
          </p:cNvCxnSpPr>
          <p:nvPr/>
        </p:nvCxnSpPr>
        <p:spPr>
          <a:xfrm rot="16200000">
            <a:off x="1704976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1B5262B9-C14D-4D1B-9688-3B28D02046AC}"/>
              </a:ext>
            </a:extLst>
          </p:cNvPr>
          <p:cNvCxnSpPr/>
          <p:nvPr/>
        </p:nvCxnSpPr>
        <p:spPr>
          <a:xfrm>
            <a:off x="1776413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E2D3971B-AAC8-48FE-A205-A84E48A14C59}"/>
              </a:ext>
            </a:extLst>
          </p:cNvPr>
          <p:cNvCxnSpPr>
            <a:cxnSpLocks/>
          </p:cNvCxnSpPr>
          <p:nvPr/>
        </p:nvCxnSpPr>
        <p:spPr>
          <a:xfrm rot="16200000">
            <a:off x="1847843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55A38B01-6410-4F8C-9718-A26525423784}"/>
              </a:ext>
            </a:extLst>
          </p:cNvPr>
          <p:cNvCxnSpPr/>
          <p:nvPr/>
        </p:nvCxnSpPr>
        <p:spPr>
          <a:xfrm>
            <a:off x="192167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883625CB-71F1-4D1B-BA4D-0B5415E5ED54}"/>
              </a:ext>
            </a:extLst>
          </p:cNvPr>
          <p:cNvCxnSpPr>
            <a:cxnSpLocks/>
          </p:cNvCxnSpPr>
          <p:nvPr/>
        </p:nvCxnSpPr>
        <p:spPr>
          <a:xfrm rot="16200000">
            <a:off x="199310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F001C6DB-E5C9-4548-8DB1-82CF3354AAF5}"/>
              </a:ext>
            </a:extLst>
          </p:cNvPr>
          <p:cNvCxnSpPr/>
          <p:nvPr/>
        </p:nvCxnSpPr>
        <p:spPr>
          <a:xfrm>
            <a:off x="206454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883D7C67-C455-480E-A32E-F67ACEBBF826}"/>
              </a:ext>
            </a:extLst>
          </p:cNvPr>
          <p:cNvCxnSpPr>
            <a:cxnSpLocks/>
          </p:cNvCxnSpPr>
          <p:nvPr/>
        </p:nvCxnSpPr>
        <p:spPr>
          <a:xfrm rot="16200000">
            <a:off x="213597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98252D72-B221-4CC8-9077-AB7440FE6A49}"/>
              </a:ext>
            </a:extLst>
          </p:cNvPr>
          <p:cNvCxnSpPr/>
          <p:nvPr/>
        </p:nvCxnSpPr>
        <p:spPr>
          <a:xfrm>
            <a:off x="220980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33446D21-BEB0-4085-8CDE-1507E9A954AB}"/>
              </a:ext>
            </a:extLst>
          </p:cNvPr>
          <p:cNvCxnSpPr>
            <a:cxnSpLocks/>
          </p:cNvCxnSpPr>
          <p:nvPr/>
        </p:nvCxnSpPr>
        <p:spPr>
          <a:xfrm rot="16200000">
            <a:off x="228123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D17822AD-8F1B-4BC3-9AAD-05E48774884C}"/>
              </a:ext>
            </a:extLst>
          </p:cNvPr>
          <p:cNvCxnSpPr/>
          <p:nvPr/>
        </p:nvCxnSpPr>
        <p:spPr>
          <a:xfrm>
            <a:off x="235267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5DC3D253-58F0-4E39-9377-20A644E60B2F}"/>
              </a:ext>
            </a:extLst>
          </p:cNvPr>
          <p:cNvCxnSpPr>
            <a:cxnSpLocks/>
          </p:cNvCxnSpPr>
          <p:nvPr/>
        </p:nvCxnSpPr>
        <p:spPr>
          <a:xfrm rot="16200000">
            <a:off x="242410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7E39A19B-2739-41E0-ABFD-17F3A92FB6D4}"/>
              </a:ext>
            </a:extLst>
          </p:cNvPr>
          <p:cNvCxnSpPr/>
          <p:nvPr/>
        </p:nvCxnSpPr>
        <p:spPr>
          <a:xfrm>
            <a:off x="249794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7CED2BA8-055E-4E83-8CD4-D98B24005EAD}"/>
              </a:ext>
            </a:extLst>
          </p:cNvPr>
          <p:cNvCxnSpPr>
            <a:cxnSpLocks/>
          </p:cNvCxnSpPr>
          <p:nvPr/>
        </p:nvCxnSpPr>
        <p:spPr>
          <a:xfrm rot="16200000">
            <a:off x="256937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047FA105-50C7-4F3F-9D27-7B35865481F6}"/>
              </a:ext>
            </a:extLst>
          </p:cNvPr>
          <p:cNvCxnSpPr/>
          <p:nvPr/>
        </p:nvCxnSpPr>
        <p:spPr>
          <a:xfrm>
            <a:off x="264080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95CE2559-8BA3-4199-B1B2-5FB5BD429C87}"/>
              </a:ext>
            </a:extLst>
          </p:cNvPr>
          <p:cNvCxnSpPr>
            <a:cxnSpLocks/>
          </p:cNvCxnSpPr>
          <p:nvPr/>
        </p:nvCxnSpPr>
        <p:spPr>
          <a:xfrm rot="16200000">
            <a:off x="271223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>
            <a:extLst>
              <a:ext uri="{FF2B5EF4-FFF2-40B4-BE49-F238E27FC236}">
                <a16:creationId xmlns:a16="http://schemas.microsoft.com/office/drawing/2014/main" id="{D0DB397A-8C1C-4E83-BDF9-3AAD5606E29D}"/>
              </a:ext>
            </a:extLst>
          </p:cNvPr>
          <p:cNvCxnSpPr/>
          <p:nvPr/>
        </p:nvCxnSpPr>
        <p:spPr>
          <a:xfrm>
            <a:off x="2786074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84F66C25-57D6-4E65-A1BF-DC7C39C9C195}"/>
              </a:ext>
            </a:extLst>
          </p:cNvPr>
          <p:cNvCxnSpPr>
            <a:cxnSpLocks/>
          </p:cNvCxnSpPr>
          <p:nvPr/>
        </p:nvCxnSpPr>
        <p:spPr>
          <a:xfrm rot="16200000">
            <a:off x="2857504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2">
            <a:extLst>
              <a:ext uri="{FF2B5EF4-FFF2-40B4-BE49-F238E27FC236}">
                <a16:creationId xmlns:a16="http://schemas.microsoft.com/office/drawing/2014/main" id="{E562B896-944A-417B-83BD-EACDC678A71A}"/>
              </a:ext>
            </a:extLst>
          </p:cNvPr>
          <p:cNvCxnSpPr/>
          <p:nvPr/>
        </p:nvCxnSpPr>
        <p:spPr>
          <a:xfrm>
            <a:off x="2928941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3">
            <a:extLst>
              <a:ext uri="{FF2B5EF4-FFF2-40B4-BE49-F238E27FC236}">
                <a16:creationId xmlns:a16="http://schemas.microsoft.com/office/drawing/2014/main" id="{13B3ED13-D033-442A-BAA8-4694B44C7D11}"/>
              </a:ext>
            </a:extLst>
          </p:cNvPr>
          <p:cNvCxnSpPr>
            <a:cxnSpLocks/>
          </p:cNvCxnSpPr>
          <p:nvPr/>
        </p:nvCxnSpPr>
        <p:spPr>
          <a:xfrm rot="16200000">
            <a:off x="3000371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>
            <a:extLst>
              <a:ext uri="{FF2B5EF4-FFF2-40B4-BE49-F238E27FC236}">
                <a16:creationId xmlns:a16="http://schemas.microsoft.com/office/drawing/2014/main" id="{14C8D0AD-ACBC-4613-83AD-B846C0CA65F1}"/>
              </a:ext>
            </a:extLst>
          </p:cNvPr>
          <p:cNvCxnSpPr/>
          <p:nvPr/>
        </p:nvCxnSpPr>
        <p:spPr>
          <a:xfrm>
            <a:off x="307420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E9062A30-E334-43EC-A826-BBDC1724A747}"/>
              </a:ext>
            </a:extLst>
          </p:cNvPr>
          <p:cNvCxnSpPr>
            <a:cxnSpLocks/>
          </p:cNvCxnSpPr>
          <p:nvPr/>
        </p:nvCxnSpPr>
        <p:spPr>
          <a:xfrm rot="16200000">
            <a:off x="314563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36">
            <a:extLst>
              <a:ext uri="{FF2B5EF4-FFF2-40B4-BE49-F238E27FC236}">
                <a16:creationId xmlns:a16="http://schemas.microsoft.com/office/drawing/2014/main" id="{BE47361A-E5A3-4353-9B47-5EB0A397C093}"/>
              </a:ext>
            </a:extLst>
          </p:cNvPr>
          <p:cNvCxnSpPr/>
          <p:nvPr/>
        </p:nvCxnSpPr>
        <p:spPr>
          <a:xfrm>
            <a:off x="321707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37">
            <a:extLst>
              <a:ext uri="{FF2B5EF4-FFF2-40B4-BE49-F238E27FC236}">
                <a16:creationId xmlns:a16="http://schemas.microsoft.com/office/drawing/2014/main" id="{33A33E3E-5743-4111-983D-29548576C08D}"/>
              </a:ext>
            </a:extLst>
          </p:cNvPr>
          <p:cNvCxnSpPr>
            <a:cxnSpLocks/>
          </p:cNvCxnSpPr>
          <p:nvPr/>
        </p:nvCxnSpPr>
        <p:spPr>
          <a:xfrm rot="16200000">
            <a:off x="328850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3CB4389D-664E-467A-B828-9BD43093CED8}"/>
              </a:ext>
            </a:extLst>
          </p:cNvPr>
          <p:cNvCxnSpPr/>
          <p:nvPr/>
        </p:nvCxnSpPr>
        <p:spPr>
          <a:xfrm>
            <a:off x="336233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>
            <a:extLst>
              <a:ext uri="{FF2B5EF4-FFF2-40B4-BE49-F238E27FC236}">
                <a16:creationId xmlns:a16="http://schemas.microsoft.com/office/drawing/2014/main" id="{A93ED2E2-7A4F-4052-9B16-ACA7CC247741}"/>
              </a:ext>
            </a:extLst>
          </p:cNvPr>
          <p:cNvCxnSpPr>
            <a:cxnSpLocks/>
          </p:cNvCxnSpPr>
          <p:nvPr/>
        </p:nvCxnSpPr>
        <p:spPr>
          <a:xfrm rot="16200000">
            <a:off x="343376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>
            <a:extLst>
              <a:ext uri="{FF2B5EF4-FFF2-40B4-BE49-F238E27FC236}">
                <a16:creationId xmlns:a16="http://schemas.microsoft.com/office/drawing/2014/main" id="{0A5C31E2-6D86-476C-A3A7-26BF632DB6C1}"/>
              </a:ext>
            </a:extLst>
          </p:cNvPr>
          <p:cNvCxnSpPr/>
          <p:nvPr/>
        </p:nvCxnSpPr>
        <p:spPr>
          <a:xfrm>
            <a:off x="350520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1">
            <a:extLst>
              <a:ext uri="{FF2B5EF4-FFF2-40B4-BE49-F238E27FC236}">
                <a16:creationId xmlns:a16="http://schemas.microsoft.com/office/drawing/2014/main" id="{387644A1-FB82-4C92-8CF1-B3D45CE58577}"/>
              </a:ext>
            </a:extLst>
          </p:cNvPr>
          <p:cNvCxnSpPr>
            <a:cxnSpLocks/>
          </p:cNvCxnSpPr>
          <p:nvPr/>
        </p:nvCxnSpPr>
        <p:spPr>
          <a:xfrm rot="16200000">
            <a:off x="357663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2">
            <a:extLst>
              <a:ext uri="{FF2B5EF4-FFF2-40B4-BE49-F238E27FC236}">
                <a16:creationId xmlns:a16="http://schemas.microsoft.com/office/drawing/2014/main" id="{D819C55D-43D5-4BAA-838F-E2DB9DDBB5FD}"/>
              </a:ext>
            </a:extLst>
          </p:cNvPr>
          <p:cNvCxnSpPr/>
          <p:nvPr/>
        </p:nvCxnSpPr>
        <p:spPr>
          <a:xfrm>
            <a:off x="365046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3">
            <a:extLst>
              <a:ext uri="{FF2B5EF4-FFF2-40B4-BE49-F238E27FC236}">
                <a16:creationId xmlns:a16="http://schemas.microsoft.com/office/drawing/2014/main" id="{29DDD155-B1B0-43AE-AD00-74001799D02F}"/>
              </a:ext>
            </a:extLst>
          </p:cNvPr>
          <p:cNvCxnSpPr>
            <a:cxnSpLocks/>
          </p:cNvCxnSpPr>
          <p:nvPr/>
        </p:nvCxnSpPr>
        <p:spPr>
          <a:xfrm rot="16200000">
            <a:off x="372189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4">
            <a:extLst>
              <a:ext uri="{FF2B5EF4-FFF2-40B4-BE49-F238E27FC236}">
                <a16:creationId xmlns:a16="http://schemas.microsoft.com/office/drawing/2014/main" id="{7B9A689D-F612-404B-8D12-AA70D1CB949C}"/>
              </a:ext>
            </a:extLst>
          </p:cNvPr>
          <p:cNvCxnSpPr/>
          <p:nvPr/>
        </p:nvCxnSpPr>
        <p:spPr>
          <a:xfrm>
            <a:off x="379333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45">
            <a:extLst>
              <a:ext uri="{FF2B5EF4-FFF2-40B4-BE49-F238E27FC236}">
                <a16:creationId xmlns:a16="http://schemas.microsoft.com/office/drawing/2014/main" id="{D38CB738-6AEF-4B48-BB31-565AB1D4C49F}"/>
              </a:ext>
            </a:extLst>
          </p:cNvPr>
          <p:cNvCxnSpPr>
            <a:cxnSpLocks/>
          </p:cNvCxnSpPr>
          <p:nvPr/>
        </p:nvCxnSpPr>
        <p:spPr>
          <a:xfrm rot="16200000">
            <a:off x="386476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46">
            <a:extLst>
              <a:ext uri="{FF2B5EF4-FFF2-40B4-BE49-F238E27FC236}">
                <a16:creationId xmlns:a16="http://schemas.microsoft.com/office/drawing/2014/main" id="{30668AD2-BDCC-467F-A146-0166FF63BA0C}"/>
              </a:ext>
            </a:extLst>
          </p:cNvPr>
          <p:cNvCxnSpPr/>
          <p:nvPr/>
        </p:nvCxnSpPr>
        <p:spPr>
          <a:xfrm>
            <a:off x="393621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47">
            <a:extLst>
              <a:ext uri="{FF2B5EF4-FFF2-40B4-BE49-F238E27FC236}">
                <a16:creationId xmlns:a16="http://schemas.microsoft.com/office/drawing/2014/main" id="{F5631350-B746-4FCD-A06A-27279E242076}"/>
              </a:ext>
            </a:extLst>
          </p:cNvPr>
          <p:cNvCxnSpPr>
            <a:cxnSpLocks/>
          </p:cNvCxnSpPr>
          <p:nvPr/>
        </p:nvCxnSpPr>
        <p:spPr>
          <a:xfrm rot="16200000">
            <a:off x="400764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48">
            <a:extLst>
              <a:ext uri="{FF2B5EF4-FFF2-40B4-BE49-F238E27FC236}">
                <a16:creationId xmlns:a16="http://schemas.microsoft.com/office/drawing/2014/main" id="{18CC4125-C35A-47F6-A9DC-78ACF056DB01}"/>
              </a:ext>
            </a:extLst>
          </p:cNvPr>
          <p:cNvCxnSpPr/>
          <p:nvPr/>
        </p:nvCxnSpPr>
        <p:spPr>
          <a:xfrm>
            <a:off x="407908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49">
            <a:extLst>
              <a:ext uri="{FF2B5EF4-FFF2-40B4-BE49-F238E27FC236}">
                <a16:creationId xmlns:a16="http://schemas.microsoft.com/office/drawing/2014/main" id="{1338F90A-7010-4907-819B-B92BD60DC716}"/>
              </a:ext>
            </a:extLst>
          </p:cNvPr>
          <p:cNvCxnSpPr>
            <a:cxnSpLocks/>
          </p:cNvCxnSpPr>
          <p:nvPr/>
        </p:nvCxnSpPr>
        <p:spPr>
          <a:xfrm rot="16200000">
            <a:off x="415051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0">
            <a:extLst>
              <a:ext uri="{FF2B5EF4-FFF2-40B4-BE49-F238E27FC236}">
                <a16:creationId xmlns:a16="http://schemas.microsoft.com/office/drawing/2014/main" id="{5D00B87A-F604-4641-AC81-7CF193223633}"/>
              </a:ext>
            </a:extLst>
          </p:cNvPr>
          <p:cNvCxnSpPr/>
          <p:nvPr/>
        </p:nvCxnSpPr>
        <p:spPr>
          <a:xfrm>
            <a:off x="422435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1">
            <a:extLst>
              <a:ext uri="{FF2B5EF4-FFF2-40B4-BE49-F238E27FC236}">
                <a16:creationId xmlns:a16="http://schemas.microsoft.com/office/drawing/2014/main" id="{C7E9FF2B-6CEC-4849-ADEF-7C49467D999D}"/>
              </a:ext>
            </a:extLst>
          </p:cNvPr>
          <p:cNvCxnSpPr>
            <a:cxnSpLocks/>
          </p:cNvCxnSpPr>
          <p:nvPr/>
        </p:nvCxnSpPr>
        <p:spPr>
          <a:xfrm rot="16200000">
            <a:off x="429578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5076DF75-C506-4DC4-A67A-B3039CA3BA3D}"/>
              </a:ext>
            </a:extLst>
          </p:cNvPr>
          <p:cNvCxnSpPr/>
          <p:nvPr/>
        </p:nvCxnSpPr>
        <p:spPr>
          <a:xfrm>
            <a:off x="436721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A478D7DC-12B2-47DD-AAC0-7F095C63DC8D}"/>
              </a:ext>
            </a:extLst>
          </p:cNvPr>
          <p:cNvCxnSpPr>
            <a:cxnSpLocks/>
          </p:cNvCxnSpPr>
          <p:nvPr/>
        </p:nvCxnSpPr>
        <p:spPr>
          <a:xfrm rot="16200000">
            <a:off x="443864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54">
            <a:extLst>
              <a:ext uri="{FF2B5EF4-FFF2-40B4-BE49-F238E27FC236}">
                <a16:creationId xmlns:a16="http://schemas.microsoft.com/office/drawing/2014/main" id="{5524BB99-6EB1-49B3-98F0-B02FF8D46BA3}"/>
              </a:ext>
            </a:extLst>
          </p:cNvPr>
          <p:cNvCxnSpPr/>
          <p:nvPr/>
        </p:nvCxnSpPr>
        <p:spPr>
          <a:xfrm>
            <a:off x="451248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55">
            <a:extLst>
              <a:ext uri="{FF2B5EF4-FFF2-40B4-BE49-F238E27FC236}">
                <a16:creationId xmlns:a16="http://schemas.microsoft.com/office/drawing/2014/main" id="{5CF7D7E7-7B97-48C2-A6A0-3015F35D6626}"/>
              </a:ext>
            </a:extLst>
          </p:cNvPr>
          <p:cNvCxnSpPr>
            <a:cxnSpLocks/>
          </p:cNvCxnSpPr>
          <p:nvPr/>
        </p:nvCxnSpPr>
        <p:spPr>
          <a:xfrm rot="16200000">
            <a:off x="458391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56">
            <a:extLst>
              <a:ext uri="{FF2B5EF4-FFF2-40B4-BE49-F238E27FC236}">
                <a16:creationId xmlns:a16="http://schemas.microsoft.com/office/drawing/2014/main" id="{55BCB558-7B72-42A1-8D3F-27FED0B17F99}"/>
              </a:ext>
            </a:extLst>
          </p:cNvPr>
          <p:cNvCxnSpPr/>
          <p:nvPr/>
        </p:nvCxnSpPr>
        <p:spPr>
          <a:xfrm>
            <a:off x="465534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57">
            <a:extLst>
              <a:ext uri="{FF2B5EF4-FFF2-40B4-BE49-F238E27FC236}">
                <a16:creationId xmlns:a16="http://schemas.microsoft.com/office/drawing/2014/main" id="{FCBFC914-714E-4249-9FC9-12D8E5281D4F}"/>
              </a:ext>
            </a:extLst>
          </p:cNvPr>
          <p:cNvCxnSpPr>
            <a:cxnSpLocks/>
          </p:cNvCxnSpPr>
          <p:nvPr/>
        </p:nvCxnSpPr>
        <p:spPr>
          <a:xfrm rot="16200000">
            <a:off x="472677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58">
            <a:extLst>
              <a:ext uri="{FF2B5EF4-FFF2-40B4-BE49-F238E27FC236}">
                <a16:creationId xmlns:a16="http://schemas.microsoft.com/office/drawing/2014/main" id="{A60F5F2B-1CBA-4316-9D47-297F7D1642BA}"/>
              </a:ext>
            </a:extLst>
          </p:cNvPr>
          <p:cNvCxnSpPr/>
          <p:nvPr/>
        </p:nvCxnSpPr>
        <p:spPr>
          <a:xfrm>
            <a:off x="4800612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59">
            <a:extLst>
              <a:ext uri="{FF2B5EF4-FFF2-40B4-BE49-F238E27FC236}">
                <a16:creationId xmlns:a16="http://schemas.microsoft.com/office/drawing/2014/main" id="{CEA8EB6D-136F-47A1-851C-AA8A9F22C3FE}"/>
              </a:ext>
            </a:extLst>
          </p:cNvPr>
          <p:cNvCxnSpPr>
            <a:cxnSpLocks/>
          </p:cNvCxnSpPr>
          <p:nvPr/>
        </p:nvCxnSpPr>
        <p:spPr>
          <a:xfrm rot="16200000">
            <a:off x="4872042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60">
            <a:extLst>
              <a:ext uri="{FF2B5EF4-FFF2-40B4-BE49-F238E27FC236}">
                <a16:creationId xmlns:a16="http://schemas.microsoft.com/office/drawing/2014/main" id="{76E5F8A2-178D-4133-AC96-E80D42328131}"/>
              </a:ext>
            </a:extLst>
          </p:cNvPr>
          <p:cNvCxnSpPr/>
          <p:nvPr/>
        </p:nvCxnSpPr>
        <p:spPr>
          <a:xfrm>
            <a:off x="4943479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1">
            <a:extLst>
              <a:ext uri="{FF2B5EF4-FFF2-40B4-BE49-F238E27FC236}">
                <a16:creationId xmlns:a16="http://schemas.microsoft.com/office/drawing/2014/main" id="{5989E234-A370-46C8-9DFB-34D83DA85DD9}"/>
              </a:ext>
            </a:extLst>
          </p:cNvPr>
          <p:cNvCxnSpPr>
            <a:cxnSpLocks/>
          </p:cNvCxnSpPr>
          <p:nvPr/>
        </p:nvCxnSpPr>
        <p:spPr>
          <a:xfrm rot="16200000">
            <a:off x="5014909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62">
            <a:extLst>
              <a:ext uri="{FF2B5EF4-FFF2-40B4-BE49-F238E27FC236}">
                <a16:creationId xmlns:a16="http://schemas.microsoft.com/office/drawing/2014/main" id="{D1AFBCAB-386B-4E58-90B6-F8E0B21FC89A}"/>
              </a:ext>
            </a:extLst>
          </p:cNvPr>
          <p:cNvCxnSpPr/>
          <p:nvPr/>
        </p:nvCxnSpPr>
        <p:spPr>
          <a:xfrm>
            <a:off x="508874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63">
            <a:extLst>
              <a:ext uri="{FF2B5EF4-FFF2-40B4-BE49-F238E27FC236}">
                <a16:creationId xmlns:a16="http://schemas.microsoft.com/office/drawing/2014/main" id="{D2DD9ED8-4C0B-4F53-9D0A-44796C2DE048}"/>
              </a:ext>
            </a:extLst>
          </p:cNvPr>
          <p:cNvCxnSpPr>
            <a:cxnSpLocks/>
          </p:cNvCxnSpPr>
          <p:nvPr/>
        </p:nvCxnSpPr>
        <p:spPr>
          <a:xfrm rot="16200000">
            <a:off x="516017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4">
            <a:extLst>
              <a:ext uri="{FF2B5EF4-FFF2-40B4-BE49-F238E27FC236}">
                <a16:creationId xmlns:a16="http://schemas.microsoft.com/office/drawing/2014/main" id="{5A44E46D-AB1E-4DBD-BA66-806859052A98}"/>
              </a:ext>
            </a:extLst>
          </p:cNvPr>
          <p:cNvCxnSpPr/>
          <p:nvPr/>
        </p:nvCxnSpPr>
        <p:spPr>
          <a:xfrm>
            <a:off x="523161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65">
            <a:extLst>
              <a:ext uri="{FF2B5EF4-FFF2-40B4-BE49-F238E27FC236}">
                <a16:creationId xmlns:a16="http://schemas.microsoft.com/office/drawing/2014/main" id="{BDA2463F-EEB1-4F2C-81B3-92D96C7966C4}"/>
              </a:ext>
            </a:extLst>
          </p:cNvPr>
          <p:cNvCxnSpPr>
            <a:cxnSpLocks/>
          </p:cNvCxnSpPr>
          <p:nvPr/>
        </p:nvCxnSpPr>
        <p:spPr>
          <a:xfrm rot="16200000">
            <a:off x="530304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66">
            <a:extLst>
              <a:ext uri="{FF2B5EF4-FFF2-40B4-BE49-F238E27FC236}">
                <a16:creationId xmlns:a16="http://schemas.microsoft.com/office/drawing/2014/main" id="{83E99F8C-9D57-46D0-B457-80BC2606BA85}"/>
              </a:ext>
            </a:extLst>
          </p:cNvPr>
          <p:cNvCxnSpPr/>
          <p:nvPr/>
        </p:nvCxnSpPr>
        <p:spPr>
          <a:xfrm>
            <a:off x="537687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ישר 67">
            <a:extLst>
              <a:ext uri="{FF2B5EF4-FFF2-40B4-BE49-F238E27FC236}">
                <a16:creationId xmlns:a16="http://schemas.microsoft.com/office/drawing/2014/main" id="{04F27C0C-771F-4629-92C1-93D44AFD3C5E}"/>
              </a:ext>
            </a:extLst>
          </p:cNvPr>
          <p:cNvCxnSpPr>
            <a:cxnSpLocks/>
          </p:cNvCxnSpPr>
          <p:nvPr/>
        </p:nvCxnSpPr>
        <p:spPr>
          <a:xfrm rot="16200000">
            <a:off x="544830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ישר 68">
            <a:extLst>
              <a:ext uri="{FF2B5EF4-FFF2-40B4-BE49-F238E27FC236}">
                <a16:creationId xmlns:a16="http://schemas.microsoft.com/office/drawing/2014/main" id="{8B089747-89E4-4D19-9399-09E49B6A82C2}"/>
              </a:ext>
            </a:extLst>
          </p:cNvPr>
          <p:cNvCxnSpPr/>
          <p:nvPr/>
        </p:nvCxnSpPr>
        <p:spPr>
          <a:xfrm>
            <a:off x="551974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 ישר 69">
            <a:extLst>
              <a:ext uri="{FF2B5EF4-FFF2-40B4-BE49-F238E27FC236}">
                <a16:creationId xmlns:a16="http://schemas.microsoft.com/office/drawing/2014/main" id="{CC943B9B-03AA-4638-9643-67267C88924D}"/>
              </a:ext>
            </a:extLst>
          </p:cNvPr>
          <p:cNvCxnSpPr>
            <a:cxnSpLocks/>
          </p:cNvCxnSpPr>
          <p:nvPr/>
        </p:nvCxnSpPr>
        <p:spPr>
          <a:xfrm rot="16200000">
            <a:off x="559117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70">
            <a:extLst>
              <a:ext uri="{FF2B5EF4-FFF2-40B4-BE49-F238E27FC236}">
                <a16:creationId xmlns:a16="http://schemas.microsoft.com/office/drawing/2014/main" id="{1B7095AA-1462-4021-9C76-532FA8AE4BA5}"/>
              </a:ext>
            </a:extLst>
          </p:cNvPr>
          <p:cNvCxnSpPr/>
          <p:nvPr/>
        </p:nvCxnSpPr>
        <p:spPr>
          <a:xfrm>
            <a:off x="566500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71">
            <a:extLst>
              <a:ext uri="{FF2B5EF4-FFF2-40B4-BE49-F238E27FC236}">
                <a16:creationId xmlns:a16="http://schemas.microsoft.com/office/drawing/2014/main" id="{5487EB82-A8D8-4848-AF65-BD67EC88DB86}"/>
              </a:ext>
            </a:extLst>
          </p:cNvPr>
          <p:cNvCxnSpPr>
            <a:cxnSpLocks/>
          </p:cNvCxnSpPr>
          <p:nvPr/>
        </p:nvCxnSpPr>
        <p:spPr>
          <a:xfrm rot="16200000">
            <a:off x="573643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72">
            <a:extLst>
              <a:ext uri="{FF2B5EF4-FFF2-40B4-BE49-F238E27FC236}">
                <a16:creationId xmlns:a16="http://schemas.microsoft.com/office/drawing/2014/main" id="{BD2A10FC-1DC0-4E76-8315-0ED3FC10996A}"/>
              </a:ext>
            </a:extLst>
          </p:cNvPr>
          <p:cNvCxnSpPr/>
          <p:nvPr/>
        </p:nvCxnSpPr>
        <p:spPr>
          <a:xfrm>
            <a:off x="580787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3">
            <a:extLst>
              <a:ext uri="{FF2B5EF4-FFF2-40B4-BE49-F238E27FC236}">
                <a16:creationId xmlns:a16="http://schemas.microsoft.com/office/drawing/2014/main" id="{31EB9352-9FB8-40D4-B6AF-6070C0FFEEAE}"/>
              </a:ext>
            </a:extLst>
          </p:cNvPr>
          <p:cNvCxnSpPr>
            <a:cxnSpLocks/>
          </p:cNvCxnSpPr>
          <p:nvPr/>
        </p:nvCxnSpPr>
        <p:spPr>
          <a:xfrm rot="16200000">
            <a:off x="587930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4">
            <a:extLst>
              <a:ext uri="{FF2B5EF4-FFF2-40B4-BE49-F238E27FC236}">
                <a16:creationId xmlns:a16="http://schemas.microsoft.com/office/drawing/2014/main" id="{8AAEA768-DC60-49F7-9240-8FB7ADAB0905}"/>
              </a:ext>
            </a:extLst>
          </p:cNvPr>
          <p:cNvCxnSpPr/>
          <p:nvPr/>
        </p:nvCxnSpPr>
        <p:spPr>
          <a:xfrm>
            <a:off x="5953140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75">
            <a:extLst>
              <a:ext uri="{FF2B5EF4-FFF2-40B4-BE49-F238E27FC236}">
                <a16:creationId xmlns:a16="http://schemas.microsoft.com/office/drawing/2014/main" id="{ADD0D14D-AB0C-4DD2-ACC9-096F18B1298E}"/>
              </a:ext>
            </a:extLst>
          </p:cNvPr>
          <p:cNvCxnSpPr>
            <a:cxnSpLocks/>
          </p:cNvCxnSpPr>
          <p:nvPr/>
        </p:nvCxnSpPr>
        <p:spPr>
          <a:xfrm rot="16200000">
            <a:off x="6024570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76">
            <a:extLst>
              <a:ext uri="{FF2B5EF4-FFF2-40B4-BE49-F238E27FC236}">
                <a16:creationId xmlns:a16="http://schemas.microsoft.com/office/drawing/2014/main" id="{A2F25B60-5ABC-4781-973E-CAED4FA3FB9C}"/>
              </a:ext>
            </a:extLst>
          </p:cNvPr>
          <p:cNvCxnSpPr/>
          <p:nvPr/>
        </p:nvCxnSpPr>
        <p:spPr>
          <a:xfrm>
            <a:off x="6096007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77">
            <a:extLst>
              <a:ext uri="{FF2B5EF4-FFF2-40B4-BE49-F238E27FC236}">
                <a16:creationId xmlns:a16="http://schemas.microsoft.com/office/drawing/2014/main" id="{FEE9A7D1-AD70-4C40-9331-A8530E6117CD}"/>
              </a:ext>
            </a:extLst>
          </p:cNvPr>
          <p:cNvCxnSpPr>
            <a:cxnSpLocks/>
          </p:cNvCxnSpPr>
          <p:nvPr/>
        </p:nvCxnSpPr>
        <p:spPr>
          <a:xfrm rot="16200000">
            <a:off x="6167437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מחבר ישר 106">
            <a:extLst>
              <a:ext uri="{FF2B5EF4-FFF2-40B4-BE49-F238E27FC236}">
                <a16:creationId xmlns:a16="http://schemas.microsoft.com/office/drawing/2014/main" id="{52B64EEF-CF97-4261-961B-DAEA07640A0C}"/>
              </a:ext>
            </a:extLst>
          </p:cNvPr>
          <p:cNvCxnSpPr>
            <a:cxnSpLocks/>
          </p:cNvCxnSpPr>
          <p:nvPr/>
        </p:nvCxnSpPr>
        <p:spPr>
          <a:xfrm>
            <a:off x="1057275" y="113206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מחבר ישר 107">
            <a:extLst>
              <a:ext uri="{FF2B5EF4-FFF2-40B4-BE49-F238E27FC236}">
                <a16:creationId xmlns:a16="http://schemas.microsoft.com/office/drawing/2014/main" id="{830D8E3B-431E-4480-B100-7590E40F8C62}"/>
              </a:ext>
            </a:extLst>
          </p:cNvPr>
          <p:cNvCxnSpPr>
            <a:cxnSpLocks/>
          </p:cNvCxnSpPr>
          <p:nvPr/>
        </p:nvCxnSpPr>
        <p:spPr>
          <a:xfrm>
            <a:off x="1057275" y="127970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112">
            <a:extLst>
              <a:ext uri="{FF2B5EF4-FFF2-40B4-BE49-F238E27FC236}">
                <a16:creationId xmlns:a16="http://schemas.microsoft.com/office/drawing/2014/main" id="{985860B5-5603-4748-8EAD-43C0E6115FBB}"/>
              </a:ext>
            </a:extLst>
          </p:cNvPr>
          <p:cNvCxnSpPr>
            <a:cxnSpLocks/>
          </p:cNvCxnSpPr>
          <p:nvPr/>
        </p:nvCxnSpPr>
        <p:spPr>
          <a:xfrm rot="16200000">
            <a:off x="1704977" y="1205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114">
            <a:extLst>
              <a:ext uri="{FF2B5EF4-FFF2-40B4-BE49-F238E27FC236}">
                <a16:creationId xmlns:a16="http://schemas.microsoft.com/office/drawing/2014/main" id="{CE57FFF8-805F-4BB9-BF8B-4F5AEB234B22}"/>
              </a:ext>
            </a:extLst>
          </p:cNvPr>
          <p:cNvCxnSpPr/>
          <p:nvPr/>
        </p:nvCxnSpPr>
        <p:spPr>
          <a:xfrm>
            <a:off x="1776413" y="11430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115">
            <a:extLst>
              <a:ext uri="{FF2B5EF4-FFF2-40B4-BE49-F238E27FC236}">
                <a16:creationId xmlns:a16="http://schemas.microsoft.com/office/drawing/2014/main" id="{DAFD56B2-9E2C-4262-9215-D7452EE676B0}"/>
              </a:ext>
            </a:extLst>
          </p:cNvPr>
          <p:cNvCxnSpPr/>
          <p:nvPr/>
        </p:nvCxnSpPr>
        <p:spPr>
          <a:xfrm>
            <a:off x="2066930" y="11905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116">
            <a:extLst>
              <a:ext uri="{FF2B5EF4-FFF2-40B4-BE49-F238E27FC236}">
                <a16:creationId xmlns:a16="http://schemas.microsoft.com/office/drawing/2014/main" id="{E527FAAF-DB70-40DB-9F9B-A743D7F38ED2}"/>
              </a:ext>
            </a:extLst>
          </p:cNvPr>
          <p:cNvCxnSpPr/>
          <p:nvPr/>
        </p:nvCxnSpPr>
        <p:spPr>
          <a:xfrm>
            <a:off x="2352684" y="13333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117">
            <a:extLst>
              <a:ext uri="{FF2B5EF4-FFF2-40B4-BE49-F238E27FC236}">
                <a16:creationId xmlns:a16="http://schemas.microsoft.com/office/drawing/2014/main" id="{A26232F0-822E-4CD9-8EE9-184CC8230E41}"/>
              </a:ext>
            </a:extLst>
          </p:cNvPr>
          <p:cNvCxnSpPr/>
          <p:nvPr/>
        </p:nvCxnSpPr>
        <p:spPr>
          <a:xfrm>
            <a:off x="2640807" y="13460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ישר 118">
            <a:extLst>
              <a:ext uri="{FF2B5EF4-FFF2-40B4-BE49-F238E27FC236}">
                <a16:creationId xmlns:a16="http://schemas.microsoft.com/office/drawing/2014/main" id="{76B0FCD2-399D-4D66-8307-EAB01502384E}"/>
              </a:ext>
            </a:extLst>
          </p:cNvPr>
          <p:cNvCxnSpPr/>
          <p:nvPr/>
        </p:nvCxnSpPr>
        <p:spPr>
          <a:xfrm>
            <a:off x="2930130" y="12858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119">
            <a:extLst>
              <a:ext uri="{FF2B5EF4-FFF2-40B4-BE49-F238E27FC236}">
                <a16:creationId xmlns:a16="http://schemas.microsoft.com/office/drawing/2014/main" id="{EA97D781-272C-4C9E-8FDC-88519227D488}"/>
              </a:ext>
            </a:extLst>
          </p:cNvPr>
          <p:cNvCxnSpPr/>
          <p:nvPr/>
        </p:nvCxnSpPr>
        <p:spPr>
          <a:xfrm>
            <a:off x="3220647" y="13333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מחבר ישר 120">
            <a:extLst>
              <a:ext uri="{FF2B5EF4-FFF2-40B4-BE49-F238E27FC236}">
                <a16:creationId xmlns:a16="http://schemas.microsoft.com/office/drawing/2014/main" id="{E9479631-6123-4365-BE00-1D268E5B7A7F}"/>
              </a:ext>
            </a:extLst>
          </p:cNvPr>
          <p:cNvCxnSpPr/>
          <p:nvPr/>
        </p:nvCxnSpPr>
        <p:spPr>
          <a:xfrm>
            <a:off x="3506401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ישר 121">
            <a:extLst>
              <a:ext uri="{FF2B5EF4-FFF2-40B4-BE49-F238E27FC236}">
                <a16:creationId xmlns:a16="http://schemas.microsoft.com/office/drawing/2014/main" id="{7A28BE2A-7A6B-4D6D-8A6D-338A575BF79E}"/>
              </a:ext>
            </a:extLst>
          </p:cNvPr>
          <p:cNvCxnSpPr/>
          <p:nvPr/>
        </p:nvCxnSpPr>
        <p:spPr>
          <a:xfrm>
            <a:off x="3794524" y="14889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מחבר ישר 122">
            <a:extLst>
              <a:ext uri="{FF2B5EF4-FFF2-40B4-BE49-F238E27FC236}">
                <a16:creationId xmlns:a16="http://schemas.microsoft.com/office/drawing/2014/main" id="{72A4FF2D-C166-49A2-BCD6-271EA53744F5}"/>
              </a:ext>
            </a:extLst>
          </p:cNvPr>
          <p:cNvCxnSpPr/>
          <p:nvPr/>
        </p:nvCxnSpPr>
        <p:spPr>
          <a:xfrm>
            <a:off x="4079085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מחבר ישר 123">
            <a:extLst>
              <a:ext uri="{FF2B5EF4-FFF2-40B4-BE49-F238E27FC236}">
                <a16:creationId xmlns:a16="http://schemas.microsoft.com/office/drawing/2014/main" id="{D38BB232-2873-4D73-9EEE-4B38D0BC1474}"/>
              </a:ext>
            </a:extLst>
          </p:cNvPr>
          <p:cNvCxnSpPr/>
          <p:nvPr/>
        </p:nvCxnSpPr>
        <p:spPr>
          <a:xfrm>
            <a:off x="4369602" y="15237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ישר 124">
            <a:extLst>
              <a:ext uri="{FF2B5EF4-FFF2-40B4-BE49-F238E27FC236}">
                <a16:creationId xmlns:a16="http://schemas.microsoft.com/office/drawing/2014/main" id="{DEC5D58B-7E7E-455B-8180-B3AA3327A4F8}"/>
              </a:ext>
            </a:extLst>
          </p:cNvPr>
          <p:cNvCxnSpPr/>
          <p:nvPr/>
        </p:nvCxnSpPr>
        <p:spPr>
          <a:xfrm>
            <a:off x="4655356" y="16665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125">
            <a:extLst>
              <a:ext uri="{FF2B5EF4-FFF2-40B4-BE49-F238E27FC236}">
                <a16:creationId xmlns:a16="http://schemas.microsoft.com/office/drawing/2014/main" id="{AA754B2F-26EF-4007-A1F7-9B9049671859}"/>
              </a:ext>
            </a:extLst>
          </p:cNvPr>
          <p:cNvCxnSpPr/>
          <p:nvPr/>
        </p:nvCxnSpPr>
        <p:spPr>
          <a:xfrm>
            <a:off x="4943479" y="16792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מחבר ישר 126">
            <a:extLst>
              <a:ext uri="{FF2B5EF4-FFF2-40B4-BE49-F238E27FC236}">
                <a16:creationId xmlns:a16="http://schemas.microsoft.com/office/drawing/2014/main" id="{22978568-FB6E-4EEE-B8A1-6034D9C1072B}"/>
              </a:ext>
            </a:extLst>
          </p:cNvPr>
          <p:cNvCxnSpPr/>
          <p:nvPr/>
        </p:nvCxnSpPr>
        <p:spPr>
          <a:xfrm>
            <a:off x="5232802" y="16190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מחבר ישר 127">
            <a:extLst>
              <a:ext uri="{FF2B5EF4-FFF2-40B4-BE49-F238E27FC236}">
                <a16:creationId xmlns:a16="http://schemas.microsoft.com/office/drawing/2014/main" id="{2304E53A-9752-44B0-82B7-F261DDB8CA98}"/>
              </a:ext>
            </a:extLst>
          </p:cNvPr>
          <p:cNvCxnSpPr/>
          <p:nvPr/>
        </p:nvCxnSpPr>
        <p:spPr>
          <a:xfrm>
            <a:off x="5523319" y="16665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מחבר ישר 128">
            <a:extLst>
              <a:ext uri="{FF2B5EF4-FFF2-40B4-BE49-F238E27FC236}">
                <a16:creationId xmlns:a16="http://schemas.microsoft.com/office/drawing/2014/main" id="{535B37C4-582E-4E4E-B8BD-D918380D4FF8}"/>
              </a:ext>
            </a:extLst>
          </p:cNvPr>
          <p:cNvCxnSpPr/>
          <p:nvPr/>
        </p:nvCxnSpPr>
        <p:spPr>
          <a:xfrm>
            <a:off x="5809073" y="18094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מחבר ישר 129">
            <a:extLst>
              <a:ext uri="{FF2B5EF4-FFF2-40B4-BE49-F238E27FC236}">
                <a16:creationId xmlns:a16="http://schemas.microsoft.com/office/drawing/2014/main" id="{23BB23E4-4AF9-4C63-90AD-2CF49F2375EE}"/>
              </a:ext>
            </a:extLst>
          </p:cNvPr>
          <p:cNvCxnSpPr/>
          <p:nvPr/>
        </p:nvCxnSpPr>
        <p:spPr>
          <a:xfrm>
            <a:off x="6097196" y="18221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33553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33601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33744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33757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33696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33744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3388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33899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3388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33934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34077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34090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34029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34077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34220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34233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59F384E-74A9-45FE-A411-444BE5DBA643}"/>
              </a:ext>
            </a:extLst>
          </p:cNvPr>
          <p:cNvSpPr txBox="1"/>
          <p:nvPr/>
        </p:nvSpPr>
        <p:spPr>
          <a:xfrm>
            <a:off x="1814827" y="1097812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28" name="תיבת טקסט 427">
            <a:extLst>
              <a:ext uri="{FF2B5EF4-FFF2-40B4-BE49-F238E27FC236}">
                <a16:creationId xmlns:a16="http://schemas.microsoft.com/office/drawing/2014/main" id="{A424BB2B-50C8-457C-B05E-1635028A1AAC}"/>
              </a:ext>
            </a:extLst>
          </p:cNvPr>
          <p:cNvSpPr txBox="1"/>
          <p:nvPr/>
        </p:nvSpPr>
        <p:spPr>
          <a:xfrm>
            <a:off x="2100581" y="109700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29" name="תיבת טקסט 428">
            <a:extLst>
              <a:ext uri="{FF2B5EF4-FFF2-40B4-BE49-F238E27FC236}">
                <a16:creationId xmlns:a16="http://schemas.microsoft.com/office/drawing/2014/main" id="{B1AE73A8-7213-42F9-BAF1-3F0267009366}"/>
              </a:ext>
            </a:extLst>
          </p:cNvPr>
          <p:cNvSpPr txBox="1"/>
          <p:nvPr/>
        </p:nvSpPr>
        <p:spPr>
          <a:xfrm>
            <a:off x="2387094" y="109992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30" name="תיבת טקסט 429">
            <a:extLst>
              <a:ext uri="{FF2B5EF4-FFF2-40B4-BE49-F238E27FC236}">
                <a16:creationId xmlns:a16="http://schemas.microsoft.com/office/drawing/2014/main" id="{E25D370B-3318-4426-97AB-24EAD342263A}"/>
              </a:ext>
            </a:extLst>
          </p:cNvPr>
          <p:cNvSpPr txBox="1"/>
          <p:nvPr/>
        </p:nvSpPr>
        <p:spPr>
          <a:xfrm>
            <a:off x="2672848" y="109911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31" name="תיבת טקסט 430">
            <a:extLst>
              <a:ext uri="{FF2B5EF4-FFF2-40B4-BE49-F238E27FC236}">
                <a16:creationId xmlns:a16="http://schemas.microsoft.com/office/drawing/2014/main" id="{ACA4CFD1-6484-406A-9CDC-C75304C04A0C}"/>
              </a:ext>
            </a:extLst>
          </p:cNvPr>
          <p:cNvSpPr txBox="1"/>
          <p:nvPr/>
        </p:nvSpPr>
        <p:spPr>
          <a:xfrm>
            <a:off x="2962411" y="109911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32" name="תיבת טקסט 431">
            <a:extLst>
              <a:ext uri="{FF2B5EF4-FFF2-40B4-BE49-F238E27FC236}">
                <a16:creationId xmlns:a16="http://schemas.microsoft.com/office/drawing/2014/main" id="{BCF0940A-EB56-42DD-86DD-F72115D93661}"/>
              </a:ext>
            </a:extLst>
          </p:cNvPr>
          <p:cNvSpPr txBox="1"/>
          <p:nvPr/>
        </p:nvSpPr>
        <p:spPr>
          <a:xfrm>
            <a:off x="3263196" y="109217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33" name="תיבת טקסט 432">
            <a:extLst>
              <a:ext uri="{FF2B5EF4-FFF2-40B4-BE49-F238E27FC236}">
                <a16:creationId xmlns:a16="http://schemas.microsoft.com/office/drawing/2014/main" id="{3CD600E2-22E6-45F0-BC93-E2E8C4FF3107}"/>
              </a:ext>
            </a:extLst>
          </p:cNvPr>
          <p:cNvSpPr txBox="1"/>
          <p:nvPr/>
        </p:nvSpPr>
        <p:spPr>
          <a:xfrm>
            <a:off x="3548950" y="109135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34" name="תיבת טקסט 433">
            <a:extLst>
              <a:ext uri="{FF2B5EF4-FFF2-40B4-BE49-F238E27FC236}">
                <a16:creationId xmlns:a16="http://schemas.microsoft.com/office/drawing/2014/main" id="{6A2AA785-A849-4844-B33B-8F0793E64349}"/>
              </a:ext>
            </a:extLst>
          </p:cNvPr>
          <p:cNvSpPr txBox="1"/>
          <p:nvPr/>
        </p:nvSpPr>
        <p:spPr>
          <a:xfrm>
            <a:off x="3835463" y="109428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35" name="תיבת טקסט 434">
            <a:extLst>
              <a:ext uri="{FF2B5EF4-FFF2-40B4-BE49-F238E27FC236}">
                <a16:creationId xmlns:a16="http://schemas.microsoft.com/office/drawing/2014/main" id="{BDD5ED97-3540-4BED-929E-59504D313926}"/>
              </a:ext>
            </a:extLst>
          </p:cNvPr>
          <p:cNvSpPr txBox="1"/>
          <p:nvPr/>
        </p:nvSpPr>
        <p:spPr>
          <a:xfrm>
            <a:off x="4121217" y="1093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36" name="תיבת טקסט 435">
            <a:extLst>
              <a:ext uri="{FF2B5EF4-FFF2-40B4-BE49-F238E27FC236}">
                <a16:creationId xmlns:a16="http://schemas.microsoft.com/office/drawing/2014/main" id="{6F5E0213-9819-4D64-9AA4-B03FB94646E8}"/>
              </a:ext>
            </a:extLst>
          </p:cNvPr>
          <p:cNvSpPr txBox="1"/>
          <p:nvPr/>
        </p:nvSpPr>
        <p:spPr>
          <a:xfrm>
            <a:off x="4410780" y="1093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37" name="תיבת טקסט 436">
            <a:extLst>
              <a:ext uri="{FF2B5EF4-FFF2-40B4-BE49-F238E27FC236}">
                <a16:creationId xmlns:a16="http://schemas.microsoft.com/office/drawing/2014/main" id="{CC53F10E-0A5D-4329-BCEF-E17FFF317ECE}"/>
              </a:ext>
            </a:extLst>
          </p:cNvPr>
          <p:cNvSpPr txBox="1"/>
          <p:nvPr/>
        </p:nvSpPr>
        <p:spPr>
          <a:xfrm>
            <a:off x="4711258" y="109306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38" name="תיבת טקסט 437">
            <a:extLst>
              <a:ext uri="{FF2B5EF4-FFF2-40B4-BE49-F238E27FC236}">
                <a16:creationId xmlns:a16="http://schemas.microsoft.com/office/drawing/2014/main" id="{511BC44F-1019-4519-ACE7-B66A924EC0EB}"/>
              </a:ext>
            </a:extLst>
          </p:cNvPr>
          <p:cNvSpPr txBox="1"/>
          <p:nvPr/>
        </p:nvSpPr>
        <p:spPr>
          <a:xfrm>
            <a:off x="4997012" y="109225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39" name="תיבת טקסט 438">
            <a:extLst>
              <a:ext uri="{FF2B5EF4-FFF2-40B4-BE49-F238E27FC236}">
                <a16:creationId xmlns:a16="http://schemas.microsoft.com/office/drawing/2014/main" id="{7A202AFD-BD69-4099-9C93-57A2E12B3D9E}"/>
              </a:ext>
            </a:extLst>
          </p:cNvPr>
          <p:cNvSpPr txBox="1"/>
          <p:nvPr/>
        </p:nvSpPr>
        <p:spPr>
          <a:xfrm>
            <a:off x="5283525" y="109518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40" name="תיבת טקסט 439">
            <a:extLst>
              <a:ext uri="{FF2B5EF4-FFF2-40B4-BE49-F238E27FC236}">
                <a16:creationId xmlns:a16="http://schemas.microsoft.com/office/drawing/2014/main" id="{0E9A5313-5411-4697-B7BD-3A813F2A0194}"/>
              </a:ext>
            </a:extLst>
          </p:cNvPr>
          <p:cNvSpPr txBox="1"/>
          <p:nvPr/>
        </p:nvSpPr>
        <p:spPr>
          <a:xfrm>
            <a:off x="5569279" y="1094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41" name="תיבת טקסט 440">
            <a:extLst>
              <a:ext uri="{FF2B5EF4-FFF2-40B4-BE49-F238E27FC236}">
                <a16:creationId xmlns:a16="http://schemas.microsoft.com/office/drawing/2014/main" id="{A21B85E7-2587-4270-A538-7372C1FE4BEF}"/>
              </a:ext>
            </a:extLst>
          </p:cNvPr>
          <p:cNvSpPr txBox="1"/>
          <p:nvPr/>
        </p:nvSpPr>
        <p:spPr>
          <a:xfrm>
            <a:off x="5858842" y="1094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cxnSp>
        <p:nvCxnSpPr>
          <p:cNvPr id="442" name="מחבר ישר 441">
            <a:extLst>
              <a:ext uri="{FF2B5EF4-FFF2-40B4-BE49-F238E27FC236}">
                <a16:creationId xmlns:a16="http://schemas.microsoft.com/office/drawing/2014/main" id="{F81F948F-D26A-430A-AEA2-98914D9659FA}"/>
              </a:ext>
            </a:extLst>
          </p:cNvPr>
          <p:cNvCxnSpPr>
            <a:cxnSpLocks/>
          </p:cNvCxnSpPr>
          <p:nvPr/>
        </p:nvCxnSpPr>
        <p:spPr>
          <a:xfrm>
            <a:off x="1064053" y="1485500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מחבר ישר 442">
            <a:extLst>
              <a:ext uri="{FF2B5EF4-FFF2-40B4-BE49-F238E27FC236}">
                <a16:creationId xmlns:a16="http://schemas.microsoft.com/office/drawing/2014/main" id="{B0BE5475-10C7-4E63-A3C2-25EC495471A5}"/>
              </a:ext>
            </a:extLst>
          </p:cNvPr>
          <p:cNvCxnSpPr>
            <a:cxnSpLocks/>
          </p:cNvCxnSpPr>
          <p:nvPr/>
        </p:nvCxnSpPr>
        <p:spPr>
          <a:xfrm>
            <a:off x="1064053" y="1633139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מחבר ישר 443">
            <a:extLst>
              <a:ext uri="{FF2B5EF4-FFF2-40B4-BE49-F238E27FC236}">
                <a16:creationId xmlns:a16="http://schemas.microsoft.com/office/drawing/2014/main" id="{1B75747C-7D69-448F-BCF0-E411D40F6063}"/>
              </a:ext>
            </a:extLst>
          </p:cNvPr>
          <p:cNvCxnSpPr>
            <a:cxnSpLocks/>
          </p:cNvCxnSpPr>
          <p:nvPr/>
        </p:nvCxnSpPr>
        <p:spPr>
          <a:xfrm rot="16200000">
            <a:off x="2569970" y="15685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תיבת טקסט 444">
            <a:extLst>
              <a:ext uri="{FF2B5EF4-FFF2-40B4-BE49-F238E27FC236}">
                <a16:creationId xmlns:a16="http://schemas.microsoft.com/office/drawing/2014/main" id="{FAB0398A-6795-4FF4-9F42-31621222E29B}"/>
              </a:ext>
            </a:extLst>
          </p:cNvPr>
          <p:cNvSpPr txBox="1"/>
          <p:nvPr/>
        </p:nvSpPr>
        <p:spPr>
          <a:xfrm>
            <a:off x="1667718" y="1451249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0001</a:t>
            </a:r>
            <a:endParaRPr lang="he-IL" sz="800" dirty="0"/>
          </a:p>
        </p:txBody>
      </p:sp>
      <p:sp>
        <p:nvSpPr>
          <p:cNvPr id="460" name="תיבת טקסט 459">
            <a:extLst>
              <a:ext uri="{FF2B5EF4-FFF2-40B4-BE49-F238E27FC236}">
                <a16:creationId xmlns:a16="http://schemas.microsoft.com/office/drawing/2014/main" id="{0BA4B5F9-9672-476A-BC71-C90B9B5A45AC}"/>
              </a:ext>
            </a:extLst>
          </p:cNvPr>
          <p:cNvSpPr txBox="1"/>
          <p:nvPr/>
        </p:nvSpPr>
        <p:spPr>
          <a:xfrm>
            <a:off x="2876883" y="1455253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0002</a:t>
            </a:r>
            <a:endParaRPr lang="he-IL" sz="800" dirty="0"/>
          </a:p>
        </p:txBody>
      </p:sp>
      <p:cxnSp>
        <p:nvCxnSpPr>
          <p:cNvPr id="462" name="מחבר ישר 461">
            <a:extLst>
              <a:ext uri="{FF2B5EF4-FFF2-40B4-BE49-F238E27FC236}">
                <a16:creationId xmlns:a16="http://schemas.microsoft.com/office/drawing/2014/main" id="{2FB17C27-A25C-4F9A-B9E9-FB6AF202354B}"/>
              </a:ext>
            </a:extLst>
          </p:cNvPr>
          <p:cNvCxnSpPr>
            <a:cxnSpLocks/>
          </p:cNvCxnSpPr>
          <p:nvPr/>
        </p:nvCxnSpPr>
        <p:spPr>
          <a:xfrm flipV="1">
            <a:off x="1057275" y="1780023"/>
            <a:ext cx="2157728" cy="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מחבר ישר 462">
            <a:extLst>
              <a:ext uri="{FF2B5EF4-FFF2-40B4-BE49-F238E27FC236}">
                <a16:creationId xmlns:a16="http://schemas.microsoft.com/office/drawing/2014/main" id="{6F513D75-8C19-436C-966E-4609E60E43B3}"/>
              </a:ext>
            </a:extLst>
          </p:cNvPr>
          <p:cNvCxnSpPr>
            <a:cxnSpLocks/>
          </p:cNvCxnSpPr>
          <p:nvPr/>
        </p:nvCxnSpPr>
        <p:spPr>
          <a:xfrm rot="16200000">
            <a:off x="3143558" y="18538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מחבר ישר 463">
            <a:extLst>
              <a:ext uri="{FF2B5EF4-FFF2-40B4-BE49-F238E27FC236}">
                <a16:creationId xmlns:a16="http://schemas.microsoft.com/office/drawing/2014/main" id="{0404AEC0-3ECE-4FEE-A54B-BA877AD12B6B}"/>
              </a:ext>
            </a:extLst>
          </p:cNvPr>
          <p:cNvCxnSpPr>
            <a:cxnSpLocks/>
          </p:cNvCxnSpPr>
          <p:nvPr/>
        </p:nvCxnSpPr>
        <p:spPr>
          <a:xfrm>
            <a:off x="3217393" y="1925019"/>
            <a:ext cx="3369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מחבר ישר 465">
            <a:extLst>
              <a:ext uri="{FF2B5EF4-FFF2-40B4-BE49-F238E27FC236}">
                <a16:creationId xmlns:a16="http://schemas.microsoft.com/office/drawing/2014/main" id="{7C61062B-9411-4409-81C4-3BF59DA71852}"/>
              </a:ext>
            </a:extLst>
          </p:cNvPr>
          <p:cNvCxnSpPr>
            <a:cxnSpLocks/>
          </p:cNvCxnSpPr>
          <p:nvPr/>
        </p:nvCxnSpPr>
        <p:spPr>
          <a:xfrm>
            <a:off x="1057275" y="76106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מחבר ישר 466">
            <a:extLst>
              <a:ext uri="{FF2B5EF4-FFF2-40B4-BE49-F238E27FC236}">
                <a16:creationId xmlns:a16="http://schemas.microsoft.com/office/drawing/2014/main" id="{20477532-F1B3-4058-97F9-B7D6B856F31C}"/>
              </a:ext>
            </a:extLst>
          </p:cNvPr>
          <p:cNvCxnSpPr>
            <a:cxnSpLocks/>
          </p:cNvCxnSpPr>
          <p:nvPr/>
        </p:nvCxnSpPr>
        <p:spPr>
          <a:xfrm>
            <a:off x="1057275" y="90870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מחבר ישר 467">
            <a:extLst>
              <a:ext uri="{FF2B5EF4-FFF2-40B4-BE49-F238E27FC236}">
                <a16:creationId xmlns:a16="http://schemas.microsoft.com/office/drawing/2014/main" id="{66351251-56D1-4B22-99AD-72D7CFD288BD}"/>
              </a:ext>
            </a:extLst>
          </p:cNvPr>
          <p:cNvCxnSpPr>
            <a:cxnSpLocks/>
          </p:cNvCxnSpPr>
          <p:nvPr/>
        </p:nvCxnSpPr>
        <p:spPr>
          <a:xfrm rot="16200000">
            <a:off x="1704977" y="834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תיבת טקסט 468">
            <a:extLst>
              <a:ext uri="{FF2B5EF4-FFF2-40B4-BE49-F238E27FC236}">
                <a16:creationId xmlns:a16="http://schemas.microsoft.com/office/drawing/2014/main" id="{54CB8390-2000-4E23-803B-F278BD59B5BD}"/>
              </a:ext>
            </a:extLst>
          </p:cNvPr>
          <p:cNvSpPr txBox="1"/>
          <p:nvPr/>
        </p:nvSpPr>
        <p:spPr>
          <a:xfrm>
            <a:off x="1763531" y="726812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14</a:t>
            </a:r>
            <a:endParaRPr lang="he-IL" sz="800" dirty="0"/>
          </a:p>
        </p:txBody>
      </p:sp>
      <p:sp>
        <p:nvSpPr>
          <p:cNvPr id="470" name="תיבת טקסט 469">
            <a:extLst>
              <a:ext uri="{FF2B5EF4-FFF2-40B4-BE49-F238E27FC236}">
                <a16:creationId xmlns:a16="http://schemas.microsoft.com/office/drawing/2014/main" id="{B6EC2CB0-C15C-4E12-B1E5-030725213516}"/>
              </a:ext>
            </a:extLst>
          </p:cNvPr>
          <p:cNvSpPr txBox="1"/>
          <p:nvPr/>
        </p:nvSpPr>
        <p:spPr>
          <a:xfrm>
            <a:off x="2049285" y="72600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15</a:t>
            </a:r>
            <a:endParaRPr lang="he-IL" sz="800" dirty="0"/>
          </a:p>
        </p:txBody>
      </p:sp>
      <p:sp>
        <p:nvSpPr>
          <p:cNvPr id="471" name="תיבת טקסט 470">
            <a:extLst>
              <a:ext uri="{FF2B5EF4-FFF2-40B4-BE49-F238E27FC236}">
                <a16:creationId xmlns:a16="http://schemas.microsoft.com/office/drawing/2014/main" id="{843BADB1-5CCC-4938-9A1A-ABCDFB15F1B4}"/>
              </a:ext>
            </a:extLst>
          </p:cNvPr>
          <p:cNvSpPr txBox="1"/>
          <p:nvPr/>
        </p:nvSpPr>
        <p:spPr>
          <a:xfrm>
            <a:off x="2335798" y="72892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16</a:t>
            </a:r>
            <a:endParaRPr lang="he-IL" sz="800" dirty="0"/>
          </a:p>
        </p:txBody>
      </p:sp>
      <p:sp>
        <p:nvSpPr>
          <p:cNvPr id="472" name="תיבת טקסט 471">
            <a:extLst>
              <a:ext uri="{FF2B5EF4-FFF2-40B4-BE49-F238E27FC236}">
                <a16:creationId xmlns:a16="http://schemas.microsoft.com/office/drawing/2014/main" id="{3B447F06-31F1-47DE-A054-DFC29148479C}"/>
              </a:ext>
            </a:extLst>
          </p:cNvPr>
          <p:cNvSpPr txBox="1"/>
          <p:nvPr/>
        </p:nvSpPr>
        <p:spPr>
          <a:xfrm>
            <a:off x="2621552" y="72811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17</a:t>
            </a:r>
            <a:endParaRPr lang="he-IL" sz="800" dirty="0"/>
          </a:p>
        </p:txBody>
      </p:sp>
      <p:sp>
        <p:nvSpPr>
          <p:cNvPr id="473" name="תיבת טקסט 472">
            <a:extLst>
              <a:ext uri="{FF2B5EF4-FFF2-40B4-BE49-F238E27FC236}">
                <a16:creationId xmlns:a16="http://schemas.microsoft.com/office/drawing/2014/main" id="{8D3D6E52-3576-4117-8B27-7A3B584F9770}"/>
              </a:ext>
            </a:extLst>
          </p:cNvPr>
          <p:cNvSpPr txBox="1"/>
          <p:nvPr/>
        </p:nvSpPr>
        <p:spPr>
          <a:xfrm>
            <a:off x="2911115" y="72811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18</a:t>
            </a:r>
            <a:endParaRPr lang="he-IL" sz="800" dirty="0"/>
          </a:p>
        </p:txBody>
      </p:sp>
      <p:sp>
        <p:nvSpPr>
          <p:cNvPr id="474" name="תיבת טקסט 473">
            <a:extLst>
              <a:ext uri="{FF2B5EF4-FFF2-40B4-BE49-F238E27FC236}">
                <a16:creationId xmlns:a16="http://schemas.microsoft.com/office/drawing/2014/main" id="{0FD48864-70C9-44E0-9A4D-96072A7FDA88}"/>
              </a:ext>
            </a:extLst>
          </p:cNvPr>
          <p:cNvSpPr txBox="1"/>
          <p:nvPr/>
        </p:nvSpPr>
        <p:spPr>
          <a:xfrm>
            <a:off x="3263196" y="72117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75" name="תיבת טקסט 474">
            <a:extLst>
              <a:ext uri="{FF2B5EF4-FFF2-40B4-BE49-F238E27FC236}">
                <a16:creationId xmlns:a16="http://schemas.microsoft.com/office/drawing/2014/main" id="{B2392D8B-B9DF-4ECE-A2FA-0C23CAC9F828}"/>
              </a:ext>
            </a:extLst>
          </p:cNvPr>
          <p:cNvSpPr txBox="1"/>
          <p:nvPr/>
        </p:nvSpPr>
        <p:spPr>
          <a:xfrm>
            <a:off x="3548950" y="72035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76" name="תיבת טקסט 475">
            <a:extLst>
              <a:ext uri="{FF2B5EF4-FFF2-40B4-BE49-F238E27FC236}">
                <a16:creationId xmlns:a16="http://schemas.microsoft.com/office/drawing/2014/main" id="{69628CB7-FEF9-4BA8-A58D-891DEBCE548C}"/>
              </a:ext>
            </a:extLst>
          </p:cNvPr>
          <p:cNvSpPr txBox="1"/>
          <p:nvPr/>
        </p:nvSpPr>
        <p:spPr>
          <a:xfrm>
            <a:off x="3835463" y="72328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77" name="תיבת טקסט 476">
            <a:extLst>
              <a:ext uri="{FF2B5EF4-FFF2-40B4-BE49-F238E27FC236}">
                <a16:creationId xmlns:a16="http://schemas.microsoft.com/office/drawing/2014/main" id="{7ADBF0A6-3163-4784-B0F1-0738C194016D}"/>
              </a:ext>
            </a:extLst>
          </p:cNvPr>
          <p:cNvSpPr txBox="1"/>
          <p:nvPr/>
        </p:nvSpPr>
        <p:spPr>
          <a:xfrm>
            <a:off x="4121217" y="722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78" name="תיבת טקסט 477">
            <a:extLst>
              <a:ext uri="{FF2B5EF4-FFF2-40B4-BE49-F238E27FC236}">
                <a16:creationId xmlns:a16="http://schemas.microsoft.com/office/drawing/2014/main" id="{69F03581-366D-4D13-AAF5-965235B8C312}"/>
              </a:ext>
            </a:extLst>
          </p:cNvPr>
          <p:cNvSpPr txBox="1"/>
          <p:nvPr/>
        </p:nvSpPr>
        <p:spPr>
          <a:xfrm>
            <a:off x="4410780" y="722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79" name="תיבת טקסט 478">
            <a:extLst>
              <a:ext uri="{FF2B5EF4-FFF2-40B4-BE49-F238E27FC236}">
                <a16:creationId xmlns:a16="http://schemas.microsoft.com/office/drawing/2014/main" id="{421BB077-43E2-49CE-923E-9FC63CC4A7AA}"/>
              </a:ext>
            </a:extLst>
          </p:cNvPr>
          <p:cNvSpPr txBox="1"/>
          <p:nvPr/>
        </p:nvSpPr>
        <p:spPr>
          <a:xfrm>
            <a:off x="4711258" y="72206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5</a:t>
            </a:r>
            <a:endParaRPr lang="he-IL" sz="800" dirty="0"/>
          </a:p>
        </p:txBody>
      </p:sp>
      <p:sp>
        <p:nvSpPr>
          <p:cNvPr id="480" name="תיבת טקסט 479">
            <a:extLst>
              <a:ext uri="{FF2B5EF4-FFF2-40B4-BE49-F238E27FC236}">
                <a16:creationId xmlns:a16="http://schemas.microsoft.com/office/drawing/2014/main" id="{6A953A72-FB50-474F-885E-EC3AC7CDE5E2}"/>
              </a:ext>
            </a:extLst>
          </p:cNvPr>
          <p:cNvSpPr txBox="1"/>
          <p:nvPr/>
        </p:nvSpPr>
        <p:spPr>
          <a:xfrm>
            <a:off x="4997012" y="72125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6</a:t>
            </a:r>
            <a:endParaRPr lang="he-IL" sz="800" dirty="0"/>
          </a:p>
        </p:txBody>
      </p:sp>
      <p:sp>
        <p:nvSpPr>
          <p:cNvPr id="481" name="תיבת טקסט 480">
            <a:extLst>
              <a:ext uri="{FF2B5EF4-FFF2-40B4-BE49-F238E27FC236}">
                <a16:creationId xmlns:a16="http://schemas.microsoft.com/office/drawing/2014/main" id="{05BE8F74-50A6-43E0-A2FB-62F3E639BCFD}"/>
              </a:ext>
            </a:extLst>
          </p:cNvPr>
          <p:cNvSpPr txBox="1"/>
          <p:nvPr/>
        </p:nvSpPr>
        <p:spPr>
          <a:xfrm>
            <a:off x="5283525" y="72418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7</a:t>
            </a:r>
            <a:endParaRPr lang="he-IL" sz="800" dirty="0"/>
          </a:p>
        </p:txBody>
      </p:sp>
      <p:sp>
        <p:nvSpPr>
          <p:cNvPr id="482" name="תיבת טקסט 481">
            <a:extLst>
              <a:ext uri="{FF2B5EF4-FFF2-40B4-BE49-F238E27FC236}">
                <a16:creationId xmlns:a16="http://schemas.microsoft.com/office/drawing/2014/main" id="{BC0AFD67-82B7-49C0-8AEA-8676EB157D5E}"/>
              </a:ext>
            </a:extLst>
          </p:cNvPr>
          <p:cNvSpPr txBox="1"/>
          <p:nvPr/>
        </p:nvSpPr>
        <p:spPr>
          <a:xfrm>
            <a:off x="5569279" y="723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8</a:t>
            </a:r>
            <a:endParaRPr lang="he-IL" sz="800" dirty="0"/>
          </a:p>
        </p:txBody>
      </p:sp>
      <p:sp>
        <p:nvSpPr>
          <p:cNvPr id="483" name="תיבת טקסט 482">
            <a:extLst>
              <a:ext uri="{FF2B5EF4-FFF2-40B4-BE49-F238E27FC236}">
                <a16:creationId xmlns:a16="http://schemas.microsoft.com/office/drawing/2014/main" id="{5BE15802-EFC4-4D24-9A27-BDA1B1F744FB}"/>
              </a:ext>
            </a:extLst>
          </p:cNvPr>
          <p:cNvSpPr txBox="1"/>
          <p:nvPr/>
        </p:nvSpPr>
        <p:spPr>
          <a:xfrm>
            <a:off x="5858842" y="723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9</a:t>
            </a:r>
            <a:endParaRPr lang="he-IL" sz="800" dirty="0"/>
          </a:p>
        </p:txBody>
      </p:sp>
      <p:cxnSp>
        <p:nvCxnSpPr>
          <p:cNvPr id="143" name="מחבר ישר 14">
            <a:extLst>
              <a:ext uri="{FF2B5EF4-FFF2-40B4-BE49-F238E27FC236}">
                <a16:creationId xmlns:a16="http://schemas.microsoft.com/office/drawing/2014/main" id="{A8D35E1C-2087-4F59-904F-05867A7DAC6C}"/>
              </a:ext>
            </a:extLst>
          </p:cNvPr>
          <p:cNvCxnSpPr/>
          <p:nvPr/>
        </p:nvCxnSpPr>
        <p:spPr>
          <a:xfrm>
            <a:off x="5664644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מחבר ישר 15">
            <a:extLst>
              <a:ext uri="{FF2B5EF4-FFF2-40B4-BE49-F238E27FC236}">
                <a16:creationId xmlns:a16="http://schemas.microsoft.com/office/drawing/2014/main" id="{E8FEDDD1-B797-4231-B026-E767294CBB9B}"/>
              </a:ext>
            </a:extLst>
          </p:cNvPr>
          <p:cNvCxnSpPr>
            <a:cxnSpLocks/>
          </p:cNvCxnSpPr>
          <p:nvPr/>
        </p:nvCxnSpPr>
        <p:spPr>
          <a:xfrm rot="16200000">
            <a:off x="5736074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מחבר ישר 16">
            <a:extLst>
              <a:ext uri="{FF2B5EF4-FFF2-40B4-BE49-F238E27FC236}">
                <a16:creationId xmlns:a16="http://schemas.microsoft.com/office/drawing/2014/main" id="{62F38915-3CFC-403F-B5E0-4E37C21DC1BE}"/>
              </a:ext>
            </a:extLst>
          </p:cNvPr>
          <p:cNvCxnSpPr/>
          <p:nvPr/>
        </p:nvCxnSpPr>
        <p:spPr>
          <a:xfrm>
            <a:off x="5807511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מחבר ישר 17">
            <a:extLst>
              <a:ext uri="{FF2B5EF4-FFF2-40B4-BE49-F238E27FC236}">
                <a16:creationId xmlns:a16="http://schemas.microsoft.com/office/drawing/2014/main" id="{7F7B1027-C2D8-4D7F-924A-35F360F77458}"/>
              </a:ext>
            </a:extLst>
          </p:cNvPr>
          <p:cNvCxnSpPr>
            <a:cxnSpLocks/>
          </p:cNvCxnSpPr>
          <p:nvPr/>
        </p:nvCxnSpPr>
        <p:spPr>
          <a:xfrm rot="16200000">
            <a:off x="5878941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מחבר ישר 18">
            <a:extLst>
              <a:ext uri="{FF2B5EF4-FFF2-40B4-BE49-F238E27FC236}">
                <a16:creationId xmlns:a16="http://schemas.microsoft.com/office/drawing/2014/main" id="{1051CFE9-C0CC-48EE-92DC-464A338F8B70}"/>
              </a:ext>
            </a:extLst>
          </p:cNvPr>
          <p:cNvCxnSpPr/>
          <p:nvPr/>
        </p:nvCxnSpPr>
        <p:spPr>
          <a:xfrm>
            <a:off x="5952776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מחבר ישר 19">
            <a:extLst>
              <a:ext uri="{FF2B5EF4-FFF2-40B4-BE49-F238E27FC236}">
                <a16:creationId xmlns:a16="http://schemas.microsoft.com/office/drawing/2014/main" id="{4EC96926-1EF5-42E4-AC59-E33B962A20AF}"/>
              </a:ext>
            </a:extLst>
          </p:cNvPr>
          <p:cNvCxnSpPr>
            <a:cxnSpLocks/>
          </p:cNvCxnSpPr>
          <p:nvPr/>
        </p:nvCxnSpPr>
        <p:spPr>
          <a:xfrm rot="16200000">
            <a:off x="6024206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מחבר ישר 20">
            <a:extLst>
              <a:ext uri="{FF2B5EF4-FFF2-40B4-BE49-F238E27FC236}">
                <a16:creationId xmlns:a16="http://schemas.microsoft.com/office/drawing/2014/main" id="{868E79AF-B82D-4E0D-A269-0CD23D9CA75F}"/>
              </a:ext>
            </a:extLst>
          </p:cNvPr>
          <p:cNvCxnSpPr/>
          <p:nvPr/>
        </p:nvCxnSpPr>
        <p:spPr>
          <a:xfrm>
            <a:off x="6095643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מחבר ישר 21">
            <a:extLst>
              <a:ext uri="{FF2B5EF4-FFF2-40B4-BE49-F238E27FC236}">
                <a16:creationId xmlns:a16="http://schemas.microsoft.com/office/drawing/2014/main" id="{E7BFA4B0-5A2D-4CED-B3C3-34C9686A8DD4}"/>
              </a:ext>
            </a:extLst>
          </p:cNvPr>
          <p:cNvCxnSpPr>
            <a:cxnSpLocks/>
          </p:cNvCxnSpPr>
          <p:nvPr/>
        </p:nvCxnSpPr>
        <p:spPr>
          <a:xfrm rot="16200000">
            <a:off x="6167073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מחבר ישר 22">
            <a:extLst>
              <a:ext uri="{FF2B5EF4-FFF2-40B4-BE49-F238E27FC236}">
                <a16:creationId xmlns:a16="http://schemas.microsoft.com/office/drawing/2014/main" id="{2A4089F6-C3EA-4B13-89E8-D860FFD59D2B}"/>
              </a:ext>
            </a:extLst>
          </p:cNvPr>
          <p:cNvCxnSpPr/>
          <p:nvPr/>
        </p:nvCxnSpPr>
        <p:spPr>
          <a:xfrm>
            <a:off x="6240906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מחבר ישר 23">
            <a:extLst>
              <a:ext uri="{FF2B5EF4-FFF2-40B4-BE49-F238E27FC236}">
                <a16:creationId xmlns:a16="http://schemas.microsoft.com/office/drawing/2014/main" id="{6E218B7C-9AC5-4857-9425-8FF515BA2665}"/>
              </a:ext>
            </a:extLst>
          </p:cNvPr>
          <p:cNvCxnSpPr>
            <a:cxnSpLocks/>
          </p:cNvCxnSpPr>
          <p:nvPr/>
        </p:nvCxnSpPr>
        <p:spPr>
          <a:xfrm rot="16200000">
            <a:off x="6312336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מחבר ישר 24">
            <a:extLst>
              <a:ext uri="{FF2B5EF4-FFF2-40B4-BE49-F238E27FC236}">
                <a16:creationId xmlns:a16="http://schemas.microsoft.com/office/drawing/2014/main" id="{DC2A1C2A-E8E4-4398-880E-A4FA871A2C8E}"/>
              </a:ext>
            </a:extLst>
          </p:cNvPr>
          <p:cNvCxnSpPr/>
          <p:nvPr/>
        </p:nvCxnSpPr>
        <p:spPr>
          <a:xfrm>
            <a:off x="6383773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מחבר ישר 25">
            <a:extLst>
              <a:ext uri="{FF2B5EF4-FFF2-40B4-BE49-F238E27FC236}">
                <a16:creationId xmlns:a16="http://schemas.microsoft.com/office/drawing/2014/main" id="{62395AAA-6A0E-408C-B580-5ED940939BE7}"/>
              </a:ext>
            </a:extLst>
          </p:cNvPr>
          <p:cNvCxnSpPr>
            <a:cxnSpLocks/>
          </p:cNvCxnSpPr>
          <p:nvPr/>
        </p:nvCxnSpPr>
        <p:spPr>
          <a:xfrm rot="16200000">
            <a:off x="6455203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מחבר ישר 26">
            <a:extLst>
              <a:ext uri="{FF2B5EF4-FFF2-40B4-BE49-F238E27FC236}">
                <a16:creationId xmlns:a16="http://schemas.microsoft.com/office/drawing/2014/main" id="{27FEA163-8BEF-4CDB-8498-9D373A81C33E}"/>
              </a:ext>
            </a:extLst>
          </p:cNvPr>
          <p:cNvCxnSpPr/>
          <p:nvPr/>
        </p:nvCxnSpPr>
        <p:spPr>
          <a:xfrm>
            <a:off x="6529038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מחבר ישר 27">
            <a:extLst>
              <a:ext uri="{FF2B5EF4-FFF2-40B4-BE49-F238E27FC236}">
                <a16:creationId xmlns:a16="http://schemas.microsoft.com/office/drawing/2014/main" id="{FDC12349-9A6E-44A3-A4CB-0C2449BDA059}"/>
              </a:ext>
            </a:extLst>
          </p:cNvPr>
          <p:cNvCxnSpPr>
            <a:cxnSpLocks/>
          </p:cNvCxnSpPr>
          <p:nvPr/>
        </p:nvCxnSpPr>
        <p:spPr>
          <a:xfrm rot="16200000">
            <a:off x="6600468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מחבר ישר 28">
            <a:extLst>
              <a:ext uri="{FF2B5EF4-FFF2-40B4-BE49-F238E27FC236}">
                <a16:creationId xmlns:a16="http://schemas.microsoft.com/office/drawing/2014/main" id="{6E1C0459-F6CF-4CAA-9185-A8806A9E1547}"/>
              </a:ext>
            </a:extLst>
          </p:cNvPr>
          <p:cNvCxnSpPr/>
          <p:nvPr/>
        </p:nvCxnSpPr>
        <p:spPr>
          <a:xfrm>
            <a:off x="6671905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מחבר ישר 29">
            <a:extLst>
              <a:ext uri="{FF2B5EF4-FFF2-40B4-BE49-F238E27FC236}">
                <a16:creationId xmlns:a16="http://schemas.microsoft.com/office/drawing/2014/main" id="{BA093328-2806-41D9-964B-CD70601A921B}"/>
              </a:ext>
            </a:extLst>
          </p:cNvPr>
          <p:cNvCxnSpPr>
            <a:cxnSpLocks/>
          </p:cNvCxnSpPr>
          <p:nvPr/>
        </p:nvCxnSpPr>
        <p:spPr>
          <a:xfrm rot="16200000">
            <a:off x="6743335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מחבר ישר 30">
            <a:extLst>
              <a:ext uri="{FF2B5EF4-FFF2-40B4-BE49-F238E27FC236}">
                <a16:creationId xmlns:a16="http://schemas.microsoft.com/office/drawing/2014/main" id="{2A5E8F20-B793-428E-AEEE-164F54F2AA0C}"/>
              </a:ext>
            </a:extLst>
          </p:cNvPr>
          <p:cNvCxnSpPr/>
          <p:nvPr/>
        </p:nvCxnSpPr>
        <p:spPr>
          <a:xfrm>
            <a:off x="6817172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מחבר ישר 31">
            <a:extLst>
              <a:ext uri="{FF2B5EF4-FFF2-40B4-BE49-F238E27FC236}">
                <a16:creationId xmlns:a16="http://schemas.microsoft.com/office/drawing/2014/main" id="{B31096B7-B3B6-4702-BDAF-CB9E340FA6A4}"/>
              </a:ext>
            </a:extLst>
          </p:cNvPr>
          <p:cNvCxnSpPr>
            <a:cxnSpLocks/>
          </p:cNvCxnSpPr>
          <p:nvPr/>
        </p:nvCxnSpPr>
        <p:spPr>
          <a:xfrm rot="16200000">
            <a:off x="6888602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מחבר ישר 32">
            <a:extLst>
              <a:ext uri="{FF2B5EF4-FFF2-40B4-BE49-F238E27FC236}">
                <a16:creationId xmlns:a16="http://schemas.microsoft.com/office/drawing/2014/main" id="{0A97D212-A728-4E50-A3A4-2518FB530BE2}"/>
              </a:ext>
            </a:extLst>
          </p:cNvPr>
          <p:cNvCxnSpPr/>
          <p:nvPr/>
        </p:nvCxnSpPr>
        <p:spPr>
          <a:xfrm>
            <a:off x="6960039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מחבר ישר 33">
            <a:extLst>
              <a:ext uri="{FF2B5EF4-FFF2-40B4-BE49-F238E27FC236}">
                <a16:creationId xmlns:a16="http://schemas.microsoft.com/office/drawing/2014/main" id="{B9B552FC-D90E-444C-9AA3-6C4105CD9DA4}"/>
              </a:ext>
            </a:extLst>
          </p:cNvPr>
          <p:cNvCxnSpPr>
            <a:cxnSpLocks/>
          </p:cNvCxnSpPr>
          <p:nvPr/>
        </p:nvCxnSpPr>
        <p:spPr>
          <a:xfrm rot="16200000">
            <a:off x="7031469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מחבר ישר 34">
            <a:extLst>
              <a:ext uri="{FF2B5EF4-FFF2-40B4-BE49-F238E27FC236}">
                <a16:creationId xmlns:a16="http://schemas.microsoft.com/office/drawing/2014/main" id="{18D1D65D-96F4-4933-8B7D-9B34391C315B}"/>
              </a:ext>
            </a:extLst>
          </p:cNvPr>
          <p:cNvCxnSpPr/>
          <p:nvPr/>
        </p:nvCxnSpPr>
        <p:spPr>
          <a:xfrm>
            <a:off x="7105304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מחבר ישר 35">
            <a:extLst>
              <a:ext uri="{FF2B5EF4-FFF2-40B4-BE49-F238E27FC236}">
                <a16:creationId xmlns:a16="http://schemas.microsoft.com/office/drawing/2014/main" id="{4944120D-67E0-48F0-A734-41C1027C6065}"/>
              </a:ext>
            </a:extLst>
          </p:cNvPr>
          <p:cNvCxnSpPr>
            <a:cxnSpLocks/>
          </p:cNvCxnSpPr>
          <p:nvPr/>
        </p:nvCxnSpPr>
        <p:spPr>
          <a:xfrm rot="16200000">
            <a:off x="7176734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מחבר ישר 36">
            <a:extLst>
              <a:ext uri="{FF2B5EF4-FFF2-40B4-BE49-F238E27FC236}">
                <a16:creationId xmlns:a16="http://schemas.microsoft.com/office/drawing/2014/main" id="{64B5D5FA-86A7-4FDD-9C5E-E24C4B1B0A50}"/>
              </a:ext>
            </a:extLst>
          </p:cNvPr>
          <p:cNvCxnSpPr/>
          <p:nvPr/>
        </p:nvCxnSpPr>
        <p:spPr>
          <a:xfrm>
            <a:off x="7248171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מחבר ישר 37">
            <a:extLst>
              <a:ext uri="{FF2B5EF4-FFF2-40B4-BE49-F238E27FC236}">
                <a16:creationId xmlns:a16="http://schemas.microsoft.com/office/drawing/2014/main" id="{06BB423F-3B5B-4C69-8505-AFCE9A10134B}"/>
              </a:ext>
            </a:extLst>
          </p:cNvPr>
          <p:cNvCxnSpPr>
            <a:cxnSpLocks/>
          </p:cNvCxnSpPr>
          <p:nvPr/>
        </p:nvCxnSpPr>
        <p:spPr>
          <a:xfrm rot="16200000">
            <a:off x="7319601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מחבר ישר 38">
            <a:extLst>
              <a:ext uri="{FF2B5EF4-FFF2-40B4-BE49-F238E27FC236}">
                <a16:creationId xmlns:a16="http://schemas.microsoft.com/office/drawing/2014/main" id="{BE287300-A962-4155-A0F2-2DA5CC74BDA9}"/>
              </a:ext>
            </a:extLst>
          </p:cNvPr>
          <p:cNvCxnSpPr/>
          <p:nvPr/>
        </p:nvCxnSpPr>
        <p:spPr>
          <a:xfrm>
            <a:off x="7393434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מחבר ישר 39">
            <a:extLst>
              <a:ext uri="{FF2B5EF4-FFF2-40B4-BE49-F238E27FC236}">
                <a16:creationId xmlns:a16="http://schemas.microsoft.com/office/drawing/2014/main" id="{1CFCB167-D83C-4C04-BC3A-A8EB3B057541}"/>
              </a:ext>
            </a:extLst>
          </p:cNvPr>
          <p:cNvCxnSpPr>
            <a:cxnSpLocks/>
          </p:cNvCxnSpPr>
          <p:nvPr/>
        </p:nvCxnSpPr>
        <p:spPr>
          <a:xfrm rot="16200000">
            <a:off x="7464864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מחבר ישר 40">
            <a:extLst>
              <a:ext uri="{FF2B5EF4-FFF2-40B4-BE49-F238E27FC236}">
                <a16:creationId xmlns:a16="http://schemas.microsoft.com/office/drawing/2014/main" id="{7486F03C-4E68-40EE-9C00-CACA33D4164C}"/>
              </a:ext>
            </a:extLst>
          </p:cNvPr>
          <p:cNvCxnSpPr/>
          <p:nvPr/>
        </p:nvCxnSpPr>
        <p:spPr>
          <a:xfrm>
            <a:off x="7536301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מחבר ישר 41">
            <a:extLst>
              <a:ext uri="{FF2B5EF4-FFF2-40B4-BE49-F238E27FC236}">
                <a16:creationId xmlns:a16="http://schemas.microsoft.com/office/drawing/2014/main" id="{5225997F-58B9-4BCF-9058-D52A4AFA8AD7}"/>
              </a:ext>
            </a:extLst>
          </p:cNvPr>
          <p:cNvCxnSpPr>
            <a:cxnSpLocks/>
          </p:cNvCxnSpPr>
          <p:nvPr/>
        </p:nvCxnSpPr>
        <p:spPr>
          <a:xfrm rot="16200000">
            <a:off x="7607731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מחבר ישר 42">
            <a:extLst>
              <a:ext uri="{FF2B5EF4-FFF2-40B4-BE49-F238E27FC236}">
                <a16:creationId xmlns:a16="http://schemas.microsoft.com/office/drawing/2014/main" id="{B80C2ED5-BC87-4F37-86D2-73A18BEC31EC}"/>
              </a:ext>
            </a:extLst>
          </p:cNvPr>
          <p:cNvCxnSpPr/>
          <p:nvPr/>
        </p:nvCxnSpPr>
        <p:spPr>
          <a:xfrm>
            <a:off x="7681566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מחבר ישר 43">
            <a:extLst>
              <a:ext uri="{FF2B5EF4-FFF2-40B4-BE49-F238E27FC236}">
                <a16:creationId xmlns:a16="http://schemas.microsoft.com/office/drawing/2014/main" id="{BCB5D7F2-3DA1-41FA-9CC5-209941B56911}"/>
              </a:ext>
            </a:extLst>
          </p:cNvPr>
          <p:cNvCxnSpPr>
            <a:cxnSpLocks/>
          </p:cNvCxnSpPr>
          <p:nvPr/>
        </p:nvCxnSpPr>
        <p:spPr>
          <a:xfrm rot="16200000">
            <a:off x="7752996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מחבר ישר 44">
            <a:extLst>
              <a:ext uri="{FF2B5EF4-FFF2-40B4-BE49-F238E27FC236}">
                <a16:creationId xmlns:a16="http://schemas.microsoft.com/office/drawing/2014/main" id="{A0B189FA-E16B-4F8E-9069-8E6257854D5C}"/>
              </a:ext>
            </a:extLst>
          </p:cNvPr>
          <p:cNvCxnSpPr/>
          <p:nvPr/>
        </p:nvCxnSpPr>
        <p:spPr>
          <a:xfrm>
            <a:off x="7824433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מחבר ישר 45">
            <a:extLst>
              <a:ext uri="{FF2B5EF4-FFF2-40B4-BE49-F238E27FC236}">
                <a16:creationId xmlns:a16="http://schemas.microsoft.com/office/drawing/2014/main" id="{1F62567A-4A60-4114-895E-502FACB514D2}"/>
              </a:ext>
            </a:extLst>
          </p:cNvPr>
          <p:cNvCxnSpPr>
            <a:cxnSpLocks/>
          </p:cNvCxnSpPr>
          <p:nvPr/>
        </p:nvCxnSpPr>
        <p:spPr>
          <a:xfrm rot="16200000">
            <a:off x="7895863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מחבר ישר 46">
            <a:extLst>
              <a:ext uri="{FF2B5EF4-FFF2-40B4-BE49-F238E27FC236}">
                <a16:creationId xmlns:a16="http://schemas.microsoft.com/office/drawing/2014/main" id="{CB25E9C1-82A2-45E7-B6AC-AC69EDCAAA88}"/>
              </a:ext>
            </a:extLst>
          </p:cNvPr>
          <p:cNvCxnSpPr/>
          <p:nvPr/>
        </p:nvCxnSpPr>
        <p:spPr>
          <a:xfrm>
            <a:off x="7967316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מחבר ישר 47">
            <a:extLst>
              <a:ext uri="{FF2B5EF4-FFF2-40B4-BE49-F238E27FC236}">
                <a16:creationId xmlns:a16="http://schemas.microsoft.com/office/drawing/2014/main" id="{598E64B9-B55B-4E57-92CB-D72A46EC0D60}"/>
              </a:ext>
            </a:extLst>
          </p:cNvPr>
          <p:cNvCxnSpPr>
            <a:cxnSpLocks/>
          </p:cNvCxnSpPr>
          <p:nvPr/>
        </p:nvCxnSpPr>
        <p:spPr>
          <a:xfrm rot="16200000">
            <a:off x="8038746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מחבר ישר 48">
            <a:extLst>
              <a:ext uri="{FF2B5EF4-FFF2-40B4-BE49-F238E27FC236}">
                <a16:creationId xmlns:a16="http://schemas.microsoft.com/office/drawing/2014/main" id="{AD5BD85F-2C38-48D7-AE9B-9C075201012B}"/>
              </a:ext>
            </a:extLst>
          </p:cNvPr>
          <p:cNvCxnSpPr/>
          <p:nvPr/>
        </p:nvCxnSpPr>
        <p:spPr>
          <a:xfrm>
            <a:off x="8110183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מחבר ישר 49">
            <a:extLst>
              <a:ext uri="{FF2B5EF4-FFF2-40B4-BE49-F238E27FC236}">
                <a16:creationId xmlns:a16="http://schemas.microsoft.com/office/drawing/2014/main" id="{76F1D5F8-70BC-49D0-B7C0-CDE2CBE41ACB}"/>
              </a:ext>
            </a:extLst>
          </p:cNvPr>
          <p:cNvCxnSpPr>
            <a:cxnSpLocks/>
          </p:cNvCxnSpPr>
          <p:nvPr/>
        </p:nvCxnSpPr>
        <p:spPr>
          <a:xfrm rot="16200000">
            <a:off x="8181613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מחבר ישר 50">
            <a:extLst>
              <a:ext uri="{FF2B5EF4-FFF2-40B4-BE49-F238E27FC236}">
                <a16:creationId xmlns:a16="http://schemas.microsoft.com/office/drawing/2014/main" id="{C1D45C08-B956-4356-BF2E-DE82606A6A3F}"/>
              </a:ext>
            </a:extLst>
          </p:cNvPr>
          <p:cNvCxnSpPr/>
          <p:nvPr/>
        </p:nvCxnSpPr>
        <p:spPr>
          <a:xfrm>
            <a:off x="8255448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מחבר ישר 51">
            <a:extLst>
              <a:ext uri="{FF2B5EF4-FFF2-40B4-BE49-F238E27FC236}">
                <a16:creationId xmlns:a16="http://schemas.microsoft.com/office/drawing/2014/main" id="{0DEE3C5C-47D4-457B-9ADC-BBFB1923F478}"/>
              </a:ext>
            </a:extLst>
          </p:cNvPr>
          <p:cNvCxnSpPr>
            <a:cxnSpLocks/>
          </p:cNvCxnSpPr>
          <p:nvPr/>
        </p:nvCxnSpPr>
        <p:spPr>
          <a:xfrm rot="16200000">
            <a:off x="8326878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מחבר ישר 52">
            <a:extLst>
              <a:ext uri="{FF2B5EF4-FFF2-40B4-BE49-F238E27FC236}">
                <a16:creationId xmlns:a16="http://schemas.microsoft.com/office/drawing/2014/main" id="{BEC279F6-C226-4A9E-A19B-B8663B95A0F7}"/>
              </a:ext>
            </a:extLst>
          </p:cNvPr>
          <p:cNvCxnSpPr/>
          <p:nvPr/>
        </p:nvCxnSpPr>
        <p:spPr>
          <a:xfrm>
            <a:off x="8398315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מחבר ישר 53">
            <a:extLst>
              <a:ext uri="{FF2B5EF4-FFF2-40B4-BE49-F238E27FC236}">
                <a16:creationId xmlns:a16="http://schemas.microsoft.com/office/drawing/2014/main" id="{94866ACE-2B21-4C70-A90B-C7B4EFD537A0}"/>
              </a:ext>
            </a:extLst>
          </p:cNvPr>
          <p:cNvCxnSpPr>
            <a:cxnSpLocks/>
          </p:cNvCxnSpPr>
          <p:nvPr/>
        </p:nvCxnSpPr>
        <p:spPr>
          <a:xfrm rot="16200000">
            <a:off x="8469745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מחבר ישר 54">
            <a:extLst>
              <a:ext uri="{FF2B5EF4-FFF2-40B4-BE49-F238E27FC236}">
                <a16:creationId xmlns:a16="http://schemas.microsoft.com/office/drawing/2014/main" id="{67A801E1-C641-40C6-982E-CCCD133A60F0}"/>
              </a:ext>
            </a:extLst>
          </p:cNvPr>
          <p:cNvCxnSpPr/>
          <p:nvPr/>
        </p:nvCxnSpPr>
        <p:spPr>
          <a:xfrm>
            <a:off x="8543578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מחבר ישר 55">
            <a:extLst>
              <a:ext uri="{FF2B5EF4-FFF2-40B4-BE49-F238E27FC236}">
                <a16:creationId xmlns:a16="http://schemas.microsoft.com/office/drawing/2014/main" id="{D3592313-616C-44DA-A9B8-F888AAD1AF6D}"/>
              </a:ext>
            </a:extLst>
          </p:cNvPr>
          <p:cNvCxnSpPr>
            <a:cxnSpLocks/>
          </p:cNvCxnSpPr>
          <p:nvPr/>
        </p:nvCxnSpPr>
        <p:spPr>
          <a:xfrm rot="16200000">
            <a:off x="8615008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מחבר ישר 56">
            <a:extLst>
              <a:ext uri="{FF2B5EF4-FFF2-40B4-BE49-F238E27FC236}">
                <a16:creationId xmlns:a16="http://schemas.microsoft.com/office/drawing/2014/main" id="{E7C8F707-EE89-4B90-AC5B-97297CECE4C0}"/>
              </a:ext>
            </a:extLst>
          </p:cNvPr>
          <p:cNvCxnSpPr/>
          <p:nvPr/>
        </p:nvCxnSpPr>
        <p:spPr>
          <a:xfrm>
            <a:off x="8686445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מחבר ישר 57">
            <a:extLst>
              <a:ext uri="{FF2B5EF4-FFF2-40B4-BE49-F238E27FC236}">
                <a16:creationId xmlns:a16="http://schemas.microsoft.com/office/drawing/2014/main" id="{F010D9F0-8E84-4F5F-A15B-5F1CB09AA442}"/>
              </a:ext>
            </a:extLst>
          </p:cNvPr>
          <p:cNvCxnSpPr>
            <a:cxnSpLocks/>
          </p:cNvCxnSpPr>
          <p:nvPr/>
        </p:nvCxnSpPr>
        <p:spPr>
          <a:xfrm rot="16200000">
            <a:off x="8757875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מחבר ישר 58">
            <a:extLst>
              <a:ext uri="{FF2B5EF4-FFF2-40B4-BE49-F238E27FC236}">
                <a16:creationId xmlns:a16="http://schemas.microsoft.com/office/drawing/2014/main" id="{8E046621-DD41-4769-BE72-777165352F9A}"/>
              </a:ext>
            </a:extLst>
          </p:cNvPr>
          <p:cNvCxnSpPr/>
          <p:nvPr/>
        </p:nvCxnSpPr>
        <p:spPr>
          <a:xfrm>
            <a:off x="8831710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מחבר ישר 59">
            <a:extLst>
              <a:ext uri="{FF2B5EF4-FFF2-40B4-BE49-F238E27FC236}">
                <a16:creationId xmlns:a16="http://schemas.microsoft.com/office/drawing/2014/main" id="{7FAFB6CF-4C3B-4FBB-8C64-16DA443D3FF5}"/>
              </a:ext>
            </a:extLst>
          </p:cNvPr>
          <p:cNvCxnSpPr>
            <a:cxnSpLocks/>
          </p:cNvCxnSpPr>
          <p:nvPr/>
        </p:nvCxnSpPr>
        <p:spPr>
          <a:xfrm rot="16200000">
            <a:off x="8903140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מחבר ישר 60">
            <a:extLst>
              <a:ext uri="{FF2B5EF4-FFF2-40B4-BE49-F238E27FC236}">
                <a16:creationId xmlns:a16="http://schemas.microsoft.com/office/drawing/2014/main" id="{7F8CC7D4-E4BE-4F9A-BB2C-97A6E91128CB}"/>
              </a:ext>
            </a:extLst>
          </p:cNvPr>
          <p:cNvCxnSpPr/>
          <p:nvPr/>
        </p:nvCxnSpPr>
        <p:spPr>
          <a:xfrm>
            <a:off x="8974577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מחבר ישר 61">
            <a:extLst>
              <a:ext uri="{FF2B5EF4-FFF2-40B4-BE49-F238E27FC236}">
                <a16:creationId xmlns:a16="http://schemas.microsoft.com/office/drawing/2014/main" id="{BFB875F9-DB8C-4E3C-9BA8-07160C035361}"/>
              </a:ext>
            </a:extLst>
          </p:cNvPr>
          <p:cNvCxnSpPr>
            <a:cxnSpLocks/>
          </p:cNvCxnSpPr>
          <p:nvPr/>
        </p:nvCxnSpPr>
        <p:spPr>
          <a:xfrm rot="16200000">
            <a:off x="9046007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מחבר ישר 62">
            <a:extLst>
              <a:ext uri="{FF2B5EF4-FFF2-40B4-BE49-F238E27FC236}">
                <a16:creationId xmlns:a16="http://schemas.microsoft.com/office/drawing/2014/main" id="{BE2A1819-3EF2-4A70-AE17-DC38836253F1}"/>
              </a:ext>
            </a:extLst>
          </p:cNvPr>
          <p:cNvCxnSpPr/>
          <p:nvPr/>
        </p:nvCxnSpPr>
        <p:spPr>
          <a:xfrm>
            <a:off x="9119844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מחבר ישר 63">
            <a:extLst>
              <a:ext uri="{FF2B5EF4-FFF2-40B4-BE49-F238E27FC236}">
                <a16:creationId xmlns:a16="http://schemas.microsoft.com/office/drawing/2014/main" id="{1764FCA6-BEA9-49EA-B0A3-E4EF0E2D1FAF}"/>
              </a:ext>
            </a:extLst>
          </p:cNvPr>
          <p:cNvCxnSpPr>
            <a:cxnSpLocks/>
          </p:cNvCxnSpPr>
          <p:nvPr/>
        </p:nvCxnSpPr>
        <p:spPr>
          <a:xfrm rot="16200000">
            <a:off x="9191274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מחבר ישר 64">
            <a:extLst>
              <a:ext uri="{FF2B5EF4-FFF2-40B4-BE49-F238E27FC236}">
                <a16:creationId xmlns:a16="http://schemas.microsoft.com/office/drawing/2014/main" id="{BCC180B5-1BC0-4AC4-9A4F-BFC3141BB27E}"/>
              </a:ext>
            </a:extLst>
          </p:cNvPr>
          <p:cNvCxnSpPr/>
          <p:nvPr/>
        </p:nvCxnSpPr>
        <p:spPr>
          <a:xfrm>
            <a:off x="9262711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מחבר ישר 65">
            <a:extLst>
              <a:ext uri="{FF2B5EF4-FFF2-40B4-BE49-F238E27FC236}">
                <a16:creationId xmlns:a16="http://schemas.microsoft.com/office/drawing/2014/main" id="{0667249E-9180-4260-942F-189A6B17CD7A}"/>
              </a:ext>
            </a:extLst>
          </p:cNvPr>
          <p:cNvCxnSpPr>
            <a:cxnSpLocks/>
          </p:cNvCxnSpPr>
          <p:nvPr/>
        </p:nvCxnSpPr>
        <p:spPr>
          <a:xfrm rot="16200000">
            <a:off x="9334141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מחבר ישר 66">
            <a:extLst>
              <a:ext uri="{FF2B5EF4-FFF2-40B4-BE49-F238E27FC236}">
                <a16:creationId xmlns:a16="http://schemas.microsoft.com/office/drawing/2014/main" id="{6BC4D44C-32C9-4639-8E75-A02630FA85DB}"/>
              </a:ext>
            </a:extLst>
          </p:cNvPr>
          <p:cNvCxnSpPr/>
          <p:nvPr/>
        </p:nvCxnSpPr>
        <p:spPr>
          <a:xfrm>
            <a:off x="9407976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מחבר ישר 67">
            <a:extLst>
              <a:ext uri="{FF2B5EF4-FFF2-40B4-BE49-F238E27FC236}">
                <a16:creationId xmlns:a16="http://schemas.microsoft.com/office/drawing/2014/main" id="{BBA15ABB-2272-45C1-9957-5B5A5A06229F}"/>
              </a:ext>
            </a:extLst>
          </p:cNvPr>
          <p:cNvCxnSpPr>
            <a:cxnSpLocks/>
          </p:cNvCxnSpPr>
          <p:nvPr/>
        </p:nvCxnSpPr>
        <p:spPr>
          <a:xfrm rot="16200000">
            <a:off x="9479406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מחבר ישר 68">
            <a:extLst>
              <a:ext uri="{FF2B5EF4-FFF2-40B4-BE49-F238E27FC236}">
                <a16:creationId xmlns:a16="http://schemas.microsoft.com/office/drawing/2014/main" id="{D0438243-1B20-4A26-8EAA-278FEADA8BB4}"/>
              </a:ext>
            </a:extLst>
          </p:cNvPr>
          <p:cNvCxnSpPr/>
          <p:nvPr/>
        </p:nvCxnSpPr>
        <p:spPr>
          <a:xfrm>
            <a:off x="9550843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מחבר ישר 69">
            <a:extLst>
              <a:ext uri="{FF2B5EF4-FFF2-40B4-BE49-F238E27FC236}">
                <a16:creationId xmlns:a16="http://schemas.microsoft.com/office/drawing/2014/main" id="{F0A57B00-8552-4BEC-A3FB-EBFCDEACCDCE}"/>
              </a:ext>
            </a:extLst>
          </p:cNvPr>
          <p:cNvCxnSpPr>
            <a:cxnSpLocks/>
          </p:cNvCxnSpPr>
          <p:nvPr/>
        </p:nvCxnSpPr>
        <p:spPr>
          <a:xfrm rot="16200000">
            <a:off x="9622273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מחבר ישר 70">
            <a:extLst>
              <a:ext uri="{FF2B5EF4-FFF2-40B4-BE49-F238E27FC236}">
                <a16:creationId xmlns:a16="http://schemas.microsoft.com/office/drawing/2014/main" id="{40D1B3BB-3009-491E-99AB-EF468DE53226}"/>
              </a:ext>
            </a:extLst>
          </p:cNvPr>
          <p:cNvCxnSpPr/>
          <p:nvPr/>
        </p:nvCxnSpPr>
        <p:spPr>
          <a:xfrm>
            <a:off x="9696106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מחבר ישר 71">
            <a:extLst>
              <a:ext uri="{FF2B5EF4-FFF2-40B4-BE49-F238E27FC236}">
                <a16:creationId xmlns:a16="http://schemas.microsoft.com/office/drawing/2014/main" id="{FFB0EEB5-1675-457D-8DCD-D533F01E636C}"/>
              </a:ext>
            </a:extLst>
          </p:cNvPr>
          <p:cNvCxnSpPr>
            <a:cxnSpLocks/>
          </p:cNvCxnSpPr>
          <p:nvPr/>
        </p:nvCxnSpPr>
        <p:spPr>
          <a:xfrm rot="16200000">
            <a:off x="9767536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מחבר ישר 72">
            <a:extLst>
              <a:ext uri="{FF2B5EF4-FFF2-40B4-BE49-F238E27FC236}">
                <a16:creationId xmlns:a16="http://schemas.microsoft.com/office/drawing/2014/main" id="{B30B8441-EDA3-46F5-8B5A-F65C398ED2F5}"/>
              </a:ext>
            </a:extLst>
          </p:cNvPr>
          <p:cNvCxnSpPr/>
          <p:nvPr/>
        </p:nvCxnSpPr>
        <p:spPr>
          <a:xfrm>
            <a:off x="9838973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מחבר ישר 73">
            <a:extLst>
              <a:ext uri="{FF2B5EF4-FFF2-40B4-BE49-F238E27FC236}">
                <a16:creationId xmlns:a16="http://schemas.microsoft.com/office/drawing/2014/main" id="{2F98FAE2-6618-47D8-A21E-ADC65E54A6F8}"/>
              </a:ext>
            </a:extLst>
          </p:cNvPr>
          <p:cNvCxnSpPr>
            <a:cxnSpLocks/>
          </p:cNvCxnSpPr>
          <p:nvPr/>
        </p:nvCxnSpPr>
        <p:spPr>
          <a:xfrm rot="16200000">
            <a:off x="9910403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מחבר ישר 74">
            <a:extLst>
              <a:ext uri="{FF2B5EF4-FFF2-40B4-BE49-F238E27FC236}">
                <a16:creationId xmlns:a16="http://schemas.microsoft.com/office/drawing/2014/main" id="{0AD61FB0-A3CD-4F93-82B9-619BF9355B75}"/>
              </a:ext>
            </a:extLst>
          </p:cNvPr>
          <p:cNvCxnSpPr/>
          <p:nvPr/>
        </p:nvCxnSpPr>
        <p:spPr>
          <a:xfrm>
            <a:off x="9984238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מחבר ישר 75">
            <a:extLst>
              <a:ext uri="{FF2B5EF4-FFF2-40B4-BE49-F238E27FC236}">
                <a16:creationId xmlns:a16="http://schemas.microsoft.com/office/drawing/2014/main" id="{EC8AF05C-B988-4A71-AF1E-1A6C89E07C78}"/>
              </a:ext>
            </a:extLst>
          </p:cNvPr>
          <p:cNvCxnSpPr>
            <a:cxnSpLocks/>
          </p:cNvCxnSpPr>
          <p:nvPr/>
        </p:nvCxnSpPr>
        <p:spPr>
          <a:xfrm rot="16200000">
            <a:off x="10055668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מחבר ישר 76">
            <a:extLst>
              <a:ext uri="{FF2B5EF4-FFF2-40B4-BE49-F238E27FC236}">
                <a16:creationId xmlns:a16="http://schemas.microsoft.com/office/drawing/2014/main" id="{B0C015FC-E36E-4D09-BB33-8F4A3C9AB742}"/>
              </a:ext>
            </a:extLst>
          </p:cNvPr>
          <p:cNvCxnSpPr/>
          <p:nvPr/>
        </p:nvCxnSpPr>
        <p:spPr>
          <a:xfrm>
            <a:off x="10127105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מחבר ישר 77">
            <a:extLst>
              <a:ext uri="{FF2B5EF4-FFF2-40B4-BE49-F238E27FC236}">
                <a16:creationId xmlns:a16="http://schemas.microsoft.com/office/drawing/2014/main" id="{7F2CAA4C-1EBB-4E54-B566-8041E0CDDFC0}"/>
              </a:ext>
            </a:extLst>
          </p:cNvPr>
          <p:cNvCxnSpPr>
            <a:cxnSpLocks/>
          </p:cNvCxnSpPr>
          <p:nvPr/>
        </p:nvCxnSpPr>
        <p:spPr>
          <a:xfrm rot="16200000">
            <a:off x="10198535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מחבר ישר 106">
            <a:extLst>
              <a:ext uri="{FF2B5EF4-FFF2-40B4-BE49-F238E27FC236}">
                <a16:creationId xmlns:a16="http://schemas.microsoft.com/office/drawing/2014/main" id="{7D81E89C-D1AB-4F19-B21A-9645600E339C}"/>
              </a:ext>
            </a:extLst>
          </p:cNvPr>
          <p:cNvCxnSpPr>
            <a:cxnSpLocks/>
          </p:cNvCxnSpPr>
          <p:nvPr/>
        </p:nvCxnSpPr>
        <p:spPr>
          <a:xfrm>
            <a:off x="5088373" y="1131367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מחבר ישר 107">
            <a:extLst>
              <a:ext uri="{FF2B5EF4-FFF2-40B4-BE49-F238E27FC236}">
                <a16:creationId xmlns:a16="http://schemas.microsoft.com/office/drawing/2014/main" id="{141D1370-4771-4B47-815B-FE1EEF038792}"/>
              </a:ext>
            </a:extLst>
          </p:cNvPr>
          <p:cNvCxnSpPr>
            <a:cxnSpLocks/>
          </p:cNvCxnSpPr>
          <p:nvPr/>
        </p:nvCxnSpPr>
        <p:spPr>
          <a:xfrm>
            <a:off x="5088373" y="1279006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מחבר ישר 112">
            <a:extLst>
              <a:ext uri="{FF2B5EF4-FFF2-40B4-BE49-F238E27FC236}">
                <a16:creationId xmlns:a16="http://schemas.microsoft.com/office/drawing/2014/main" id="{DFBE79D6-C3D1-4AE4-B39E-60D086331966}"/>
              </a:ext>
            </a:extLst>
          </p:cNvPr>
          <p:cNvCxnSpPr>
            <a:cxnSpLocks/>
          </p:cNvCxnSpPr>
          <p:nvPr/>
        </p:nvCxnSpPr>
        <p:spPr>
          <a:xfrm rot="16200000">
            <a:off x="5736075" y="12051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מחבר ישר 116">
            <a:extLst>
              <a:ext uri="{FF2B5EF4-FFF2-40B4-BE49-F238E27FC236}">
                <a16:creationId xmlns:a16="http://schemas.microsoft.com/office/drawing/2014/main" id="{21F9045A-B40D-4E6A-B034-0E7C09F5B174}"/>
              </a:ext>
            </a:extLst>
          </p:cNvPr>
          <p:cNvCxnSpPr/>
          <p:nvPr/>
        </p:nvCxnSpPr>
        <p:spPr>
          <a:xfrm>
            <a:off x="6383782" y="13264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מחבר ישר 117">
            <a:extLst>
              <a:ext uri="{FF2B5EF4-FFF2-40B4-BE49-F238E27FC236}">
                <a16:creationId xmlns:a16="http://schemas.microsoft.com/office/drawing/2014/main" id="{2D2B4CD6-991E-4545-9A85-5CFF64F7DFF9}"/>
              </a:ext>
            </a:extLst>
          </p:cNvPr>
          <p:cNvCxnSpPr/>
          <p:nvPr/>
        </p:nvCxnSpPr>
        <p:spPr>
          <a:xfrm>
            <a:off x="6671905" y="13391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מחבר ישר 119">
            <a:extLst>
              <a:ext uri="{FF2B5EF4-FFF2-40B4-BE49-F238E27FC236}">
                <a16:creationId xmlns:a16="http://schemas.microsoft.com/office/drawing/2014/main" id="{2C4C8908-4ED7-4C57-9F26-B49C4FD00C9B}"/>
              </a:ext>
            </a:extLst>
          </p:cNvPr>
          <p:cNvCxnSpPr/>
          <p:nvPr/>
        </p:nvCxnSpPr>
        <p:spPr>
          <a:xfrm>
            <a:off x="7251745" y="132643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מחבר ישר 120">
            <a:extLst>
              <a:ext uri="{FF2B5EF4-FFF2-40B4-BE49-F238E27FC236}">
                <a16:creationId xmlns:a16="http://schemas.microsoft.com/office/drawing/2014/main" id="{D55E6889-2C0C-4B34-B0D8-F7242EF519DD}"/>
              </a:ext>
            </a:extLst>
          </p:cNvPr>
          <p:cNvCxnSpPr/>
          <p:nvPr/>
        </p:nvCxnSpPr>
        <p:spPr>
          <a:xfrm>
            <a:off x="7537499" y="14692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מחבר ישר 121">
            <a:extLst>
              <a:ext uri="{FF2B5EF4-FFF2-40B4-BE49-F238E27FC236}">
                <a16:creationId xmlns:a16="http://schemas.microsoft.com/office/drawing/2014/main" id="{532E0F47-C642-418B-9E67-3784A837C527}"/>
              </a:ext>
            </a:extLst>
          </p:cNvPr>
          <p:cNvCxnSpPr/>
          <p:nvPr/>
        </p:nvCxnSpPr>
        <p:spPr>
          <a:xfrm>
            <a:off x="7825622" y="14819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מחבר ישר 122">
            <a:extLst>
              <a:ext uri="{FF2B5EF4-FFF2-40B4-BE49-F238E27FC236}">
                <a16:creationId xmlns:a16="http://schemas.microsoft.com/office/drawing/2014/main" id="{9E913CD2-2F28-43C6-921E-BC040B2EE9C3}"/>
              </a:ext>
            </a:extLst>
          </p:cNvPr>
          <p:cNvCxnSpPr/>
          <p:nvPr/>
        </p:nvCxnSpPr>
        <p:spPr>
          <a:xfrm>
            <a:off x="8110183" y="14692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מחבר ישר 123">
            <a:extLst>
              <a:ext uri="{FF2B5EF4-FFF2-40B4-BE49-F238E27FC236}">
                <a16:creationId xmlns:a16="http://schemas.microsoft.com/office/drawing/2014/main" id="{F9FF60AC-2047-4C7F-BF57-45FD9C99FF85}"/>
              </a:ext>
            </a:extLst>
          </p:cNvPr>
          <p:cNvCxnSpPr/>
          <p:nvPr/>
        </p:nvCxnSpPr>
        <p:spPr>
          <a:xfrm>
            <a:off x="8400700" y="1516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מחבר ישר 124">
            <a:extLst>
              <a:ext uri="{FF2B5EF4-FFF2-40B4-BE49-F238E27FC236}">
                <a16:creationId xmlns:a16="http://schemas.microsoft.com/office/drawing/2014/main" id="{3046FE01-D553-4659-96BF-4FC29795BC84}"/>
              </a:ext>
            </a:extLst>
          </p:cNvPr>
          <p:cNvCxnSpPr/>
          <p:nvPr/>
        </p:nvCxnSpPr>
        <p:spPr>
          <a:xfrm>
            <a:off x="8686454" y="16596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מחבר ישר 125">
            <a:extLst>
              <a:ext uri="{FF2B5EF4-FFF2-40B4-BE49-F238E27FC236}">
                <a16:creationId xmlns:a16="http://schemas.microsoft.com/office/drawing/2014/main" id="{62E13249-FCD8-47C5-A779-919AB0DC5CC7}"/>
              </a:ext>
            </a:extLst>
          </p:cNvPr>
          <p:cNvCxnSpPr/>
          <p:nvPr/>
        </p:nvCxnSpPr>
        <p:spPr>
          <a:xfrm>
            <a:off x="8974577" y="16723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מחבר ישר 126">
            <a:extLst>
              <a:ext uri="{FF2B5EF4-FFF2-40B4-BE49-F238E27FC236}">
                <a16:creationId xmlns:a16="http://schemas.microsoft.com/office/drawing/2014/main" id="{2C89C82D-F3F8-4FCE-ABD5-DC35C8B4E8FA}"/>
              </a:ext>
            </a:extLst>
          </p:cNvPr>
          <p:cNvCxnSpPr/>
          <p:nvPr/>
        </p:nvCxnSpPr>
        <p:spPr>
          <a:xfrm>
            <a:off x="9263900" y="161208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מחבר ישר 127">
            <a:extLst>
              <a:ext uri="{FF2B5EF4-FFF2-40B4-BE49-F238E27FC236}">
                <a16:creationId xmlns:a16="http://schemas.microsoft.com/office/drawing/2014/main" id="{625D02F0-1FD7-402E-8A72-45D31ED15D2D}"/>
              </a:ext>
            </a:extLst>
          </p:cNvPr>
          <p:cNvCxnSpPr/>
          <p:nvPr/>
        </p:nvCxnSpPr>
        <p:spPr>
          <a:xfrm>
            <a:off x="9554417" y="165963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מחבר ישר 128">
            <a:extLst>
              <a:ext uri="{FF2B5EF4-FFF2-40B4-BE49-F238E27FC236}">
                <a16:creationId xmlns:a16="http://schemas.microsoft.com/office/drawing/2014/main" id="{E3A4520B-9A00-4451-A853-BEE4856CB60C}"/>
              </a:ext>
            </a:extLst>
          </p:cNvPr>
          <p:cNvCxnSpPr/>
          <p:nvPr/>
        </p:nvCxnSpPr>
        <p:spPr>
          <a:xfrm>
            <a:off x="9840171" y="18024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מחבר ישר 129">
            <a:extLst>
              <a:ext uri="{FF2B5EF4-FFF2-40B4-BE49-F238E27FC236}">
                <a16:creationId xmlns:a16="http://schemas.microsoft.com/office/drawing/2014/main" id="{79129A23-05F2-4376-974C-BBCF5496DC39}"/>
              </a:ext>
            </a:extLst>
          </p:cNvPr>
          <p:cNvCxnSpPr/>
          <p:nvPr/>
        </p:nvCxnSpPr>
        <p:spPr>
          <a:xfrm>
            <a:off x="10128294" y="18151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מחבר ישר 367">
            <a:extLst>
              <a:ext uri="{FF2B5EF4-FFF2-40B4-BE49-F238E27FC236}">
                <a16:creationId xmlns:a16="http://schemas.microsoft.com/office/drawing/2014/main" id="{008A7D0E-DB64-4D3B-997D-E1D6DD5E7A32}"/>
              </a:ext>
            </a:extLst>
          </p:cNvPr>
          <p:cNvCxnSpPr/>
          <p:nvPr/>
        </p:nvCxnSpPr>
        <p:spPr>
          <a:xfrm>
            <a:off x="5806630" y="33546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מחבר ישר 368">
            <a:extLst>
              <a:ext uri="{FF2B5EF4-FFF2-40B4-BE49-F238E27FC236}">
                <a16:creationId xmlns:a16="http://schemas.microsoft.com/office/drawing/2014/main" id="{139F77CE-0488-493B-B15E-3BB2075727EF}"/>
              </a:ext>
            </a:extLst>
          </p:cNvPr>
          <p:cNvCxnSpPr/>
          <p:nvPr/>
        </p:nvCxnSpPr>
        <p:spPr>
          <a:xfrm>
            <a:off x="6097147" y="33594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מחבר ישר 369">
            <a:extLst>
              <a:ext uri="{FF2B5EF4-FFF2-40B4-BE49-F238E27FC236}">
                <a16:creationId xmlns:a16="http://schemas.microsoft.com/office/drawing/2014/main" id="{C039951B-8FEB-4408-AB27-52B33BA05AA6}"/>
              </a:ext>
            </a:extLst>
          </p:cNvPr>
          <p:cNvCxnSpPr/>
          <p:nvPr/>
        </p:nvCxnSpPr>
        <p:spPr>
          <a:xfrm>
            <a:off x="6382901" y="33737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מחבר ישר 370">
            <a:extLst>
              <a:ext uri="{FF2B5EF4-FFF2-40B4-BE49-F238E27FC236}">
                <a16:creationId xmlns:a16="http://schemas.microsoft.com/office/drawing/2014/main" id="{7ACF1A85-EC8B-4849-B170-BA1633146BA5}"/>
              </a:ext>
            </a:extLst>
          </p:cNvPr>
          <p:cNvCxnSpPr/>
          <p:nvPr/>
        </p:nvCxnSpPr>
        <p:spPr>
          <a:xfrm>
            <a:off x="6671024" y="33750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מחבר ישר 371">
            <a:extLst>
              <a:ext uri="{FF2B5EF4-FFF2-40B4-BE49-F238E27FC236}">
                <a16:creationId xmlns:a16="http://schemas.microsoft.com/office/drawing/2014/main" id="{0A21DDF7-71E8-4F38-81CF-0E58585F8A01}"/>
              </a:ext>
            </a:extLst>
          </p:cNvPr>
          <p:cNvCxnSpPr/>
          <p:nvPr/>
        </p:nvCxnSpPr>
        <p:spPr>
          <a:xfrm>
            <a:off x="6960347" y="3368983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מחבר ישר 372">
            <a:extLst>
              <a:ext uri="{FF2B5EF4-FFF2-40B4-BE49-F238E27FC236}">
                <a16:creationId xmlns:a16="http://schemas.microsoft.com/office/drawing/2014/main" id="{1B3F798B-569D-497E-9B57-99314077159B}"/>
              </a:ext>
            </a:extLst>
          </p:cNvPr>
          <p:cNvCxnSpPr/>
          <p:nvPr/>
        </p:nvCxnSpPr>
        <p:spPr>
          <a:xfrm>
            <a:off x="7250864" y="3373738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מחבר ישר 373">
            <a:extLst>
              <a:ext uri="{FF2B5EF4-FFF2-40B4-BE49-F238E27FC236}">
                <a16:creationId xmlns:a16="http://schemas.microsoft.com/office/drawing/2014/main" id="{63F0E8ED-9EFA-47F9-A5F5-C0CA2FEEE728}"/>
              </a:ext>
            </a:extLst>
          </p:cNvPr>
          <p:cNvCxnSpPr/>
          <p:nvPr/>
        </p:nvCxnSpPr>
        <p:spPr>
          <a:xfrm>
            <a:off x="7536618" y="338801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מחבר ישר 374">
            <a:extLst>
              <a:ext uri="{FF2B5EF4-FFF2-40B4-BE49-F238E27FC236}">
                <a16:creationId xmlns:a16="http://schemas.microsoft.com/office/drawing/2014/main" id="{6E877478-FD0C-422C-B44D-2E37633EA2E6}"/>
              </a:ext>
            </a:extLst>
          </p:cNvPr>
          <p:cNvCxnSpPr/>
          <p:nvPr/>
        </p:nvCxnSpPr>
        <p:spPr>
          <a:xfrm>
            <a:off x="7824741" y="338928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מחבר ישר 375">
            <a:extLst>
              <a:ext uri="{FF2B5EF4-FFF2-40B4-BE49-F238E27FC236}">
                <a16:creationId xmlns:a16="http://schemas.microsoft.com/office/drawing/2014/main" id="{EEF77F39-3569-40B1-8E7D-8338C0CDC417}"/>
              </a:ext>
            </a:extLst>
          </p:cNvPr>
          <p:cNvCxnSpPr/>
          <p:nvPr/>
        </p:nvCxnSpPr>
        <p:spPr>
          <a:xfrm>
            <a:off x="8109302" y="338801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מחבר ישר 376">
            <a:extLst>
              <a:ext uri="{FF2B5EF4-FFF2-40B4-BE49-F238E27FC236}">
                <a16:creationId xmlns:a16="http://schemas.microsoft.com/office/drawing/2014/main" id="{F486234D-9C8F-4867-A9E3-7DD429192409}"/>
              </a:ext>
            </a:extLst>
          </p:cNvPr>
          <p:cNvCxnSpPr/>
          <p:nvPr/>
        </p:nvCxnSpPr>
        <p:spPr>
          <a:xfrm>
            <a:off x="8399819" y="339277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מחבר ישר 377">
            <a:extLst>
              <a:ext uri="{FF2B5EF4-FFF2-40B4-BE49-F238E27FC236}">
                <a16:creationId xmlns:a16="http://schemas.microsoft.com/office/drawing/2014/main" id="{A9E06C0C-B95C-4BBF-B115-CF1824B796E2}"/>
              </a:ext>
            </a:extLst>
          </p:cNvPr>
          <p:cNvCxnSpPr/>
          <p:nvPr/>
        </p:nvCxnSpPr>
        <p:spPr>
          <a:xfrm>
            <a:off x="8685573" y="340705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מחבר ישר 378">
            <a:extLst>
              <a:ext uri="{FF2B5EF4-FFF2-40B4-BE49-F238E27FC236}">
                <a16:creationId xmlns:a16="http://schemas.microsoft.com/office/drawing/2014/main" id="{A1FE5367-9404-44DF-B603-F771AF2DB7A0}"/>
              </a:ext>
            </a:extLst>
          </p:cNvPr>
          <p:cNvCxnSpPr/>
          <p:nvPr/>
        </p:nvCxnSpPr>
        <p:spPr>
          <a:xfrm>
            <a:off x="8973696" y="340832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מחבר ישר 379">
            <a:extLst>
              <a:ext uri="{FF2B5EF4-FFF2-40B4-BE49-F238E27FC236}">
                <a16:creationId xmlns:a16="http://schemas.microsoft.com/office/drawing/2014/main" id="{790C28EC-B256-420A-A12C-4BE581FB6921}"/>
              </a:ext>
            </a:extLst>
          </p:cNvPr>
          <p:cNvCxnSpPr/>
          <p:nvPr/>
        </p:nvCxnSpPr>
        <p:spPr>
          <a:xfrm>
            <a:off x="9263019" y="3402303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מחבר ישר 380">
            <a:extLst>
              <a:ext uri="{FF2B5EF4-FFF2-40B4-BE49-F238E27FC236}">
                <a16:creationId xmlns:a16="http://schemas.microsoft.com/office/drawing/2014/main" id="{A77B8BB7-AD0D-4BF1-A8F7-16C26C3C1EF0}"/>
              </a:ext>
            </a:extLst>
          </p:cNvPr>
          <p:cNvCxnSpPr/>
          <p:nvPr/>
        </p:nvCxnSpPr>
        <p:spPr>
          <a:xfrm>
            <a:off x="9553536" y="3407058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מחבר ישר 381">
            <a:extLst>
              <a:ext uri="{FF2B5EF4-FFF2-40B4-BE49-F238E27FC236}">
                <a16:creationId xmlns:a16="http://schemas.microsoft.com/office/drawing/2014/main" id="{50BE3FA2-76CE-4D61-9EC6-1F7E30C593EC}"/>
              </a:ext>
            </a:extLst>
          </p:cNvPr>
          <p:cNvCxnSpPr/>
          <p:nvPr/>
        </p:nvCxnSpPr>
        <p:spPr>
          <a:xfrm>
            <a:off x="9839290" y="342133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מחבר ישר 382">
            <a:extLst>
              <a:ext uri="{FF2B5EF4-FFF2-40B4-BE49-F238E27FC236}">
                <a16:creationId xmlns:a16="http://schemas.microsoft.com/office/drawing/2014/main" id="{754373FE-E534-434F-A6C1-134B2BAD3F4B}"/>
              </a:ext>
            </a:extLst>
          </p:cNvPr>
          <p:cNvCxnSpPr/>
          <p:nvPr/>
        </p:nvCxnSpPr>
        <p:spPr>
          <a:xfrm>
            <a:off x="10127413" y="342260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תיבת טקסט 427">
            <a:extLst>
              <a:ext uri="{FF2B5EF4-FFF2-40B4-BE49-F238E27FC236}">
                <a16:creationId xmlns:a16="http://schemas.microsoft.com/office/drawing/2014/main" id="{B7CFD577-7E70-4119-B69D-E306FDDB8DBC}"/>
              </a:ext>
            </a:extLst>
          </p:cNvPr>
          <p:cNvSpPr txBox="1"/>
          <p:nvPr/>
        </p:nvSpPr>
        <p:spPr>
          <a:xfrm>
            <a:off x="6131679" y="109630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242" name="תיבת טקסט 428">
            <a:extLst>
              <a:ext uri="{FF2B5EF4-FFF2-40B4-BE49-F238E27FC236}">
                <a16:creationId xmlns:a16="http://schemas.microsoft.com/office/drawing/2014/main" id="{03F0ACBC-427C-4AD8-B62E-D27D0308826E}"/>
              </a:ext>
            </a:extLst>
          </p:cNvPr>
          <p:cNvSpPr txBox="1"/>
          <p:nvPr/>
        </p:nvSpPr>
        <p:spPr>
          <a:xfrm>
            <a:off x="6418192" y="109923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243" name="תיבת טקסט 429">
            <a:extLst>
              <a:ext uri="{FF2B5EF4-FFF2-40B4-BE49-F238E27FC236}">
                <a16:creationId xmlns:a16="http://schemas.microsoft.com/office/drawing/2014/main" id="{B97FDBD1-3737-4C52-91F5-567930DD2C7C}"/>
              </a:ext>
            </a:extLst>
          </p:cNvPr>
          <p:cNvSpPr txBox="1"/>
          <p:nvPr/>
        </p:nvSpPr>
        <p:spPr>
          <a:xfrm>
            <a:off x="6703946" y="109842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244" name="תיבת טקסט 430">
            <a:extLst>
              <a:ext uri="{FF2B5EF4-FFF2-40B4-BE49-F238E27FC236}">
                <a16:creationId xmlns:a16="http://schemas.microsoft.com/office/drawing/2014/main" id="{8C9C63BA-4149-472E-8251-18189179D63A}"/>
              </a:ext>
            </a:extLst>
          </p:cNvPr>
          <p:cNvSpPr txBox="1"/>
          <p:nvPr/>
        </p:nvSpPr>
        <p:spPr>
          <a:xfrm>
            <a:off x="6993509" y="109842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245" name="תיבת טקסט 431">
            <a:extLst>
              <a:ext uri="{FF2B5EF4-FFF2-40B4-BE49-F238E27FC236}">
                <a16:creationId xmlns:a16="http://schemas.microsoft.com/office/drawing/2014/main" id="{4535A3A9-B062-42C9-A8C4-6DF9FF945A2F}"/>
              </a:ext>
            </a:extLst>
          </p:cNvPr>
          <p:cNvSpPr txBox="1"/>
          <p:nvPr/>
        </p:nvSpPr>
        <p:spPr>
          <a:xfrm>
            <a:off x="7294294" y="1091475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246" name="תיבת טקסט 432">
            <a:extLst>
              <a:ext uri="{FF2B5EF4-FFF2-40B4-BE49-F238E27FC236}">
                <a16:creationId xmlns:a16="http://schemas.microsoft.com/office/drawing/2014/main" id="{7C58C6BD-7836-43DD-8990-92F073B07FB3}"/>
              </a:ext>
            </a:extLst>
          </p:cNvPr>
          <p:cNvSpPr txBox="1"/>
          <p:nvPr/>
        </p:nvSpPr>
        <p:spPr>
          <a:xfrm>
            <a:off x="7580048" y="109066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247" name="תיבת טקסט 433">
            <a:extLst>
              <a:ext uri="{FF2B5EF4-FFF2-40B4-BE49-F238E27FC236}">
                <a16:creationId xmlns:a16="http://schemas.microsoft.com/office/drawing/2014/main" id="{C8A081C7-0E42-42D7-94F3-FC3F10B32439}"/>
              </a:ext>
            </a:extLst>
          </p:cNvPr>
          <p:cNvSpPr txBox="1"/>
          <p:nvPr/>
        </p:nvSpPr>
        <p:spPr>
          <a:xfrm>
            <a:off x="7866561" y="1093592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248" name="תיבת טקסט 434">
            <a:extLst>
              <a:ext uri="{FF2B5EF4-FFF2-40B4-BE49-F238E27FC236}">
                <a16:creationId xmlns:a16="http://schemas.microsoft.com/office/drawing/2014/main" id="{9ACC5C43-5E4C-4503-8D2C-5D332DA98513}"/>
              </a:ext>
            </a:extLst>
          </p:cNvPr>
          <p:cNvSpPr txBox="1"/>
          <p:nvPr/>
        </p:nvSpPr>
        <p:spPr>
          <a:xfrm>
            <a:off x="8152315" y="109278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249" name="תיבת טקסט 435">
            <a:extLst>
              <a:ext uri="{FF2B5EF4-FFF2-40B4-BE49-F238E27FC236}">
                <a16:creationId xmlns:a16="http://schemas.microsoft.com/office/drawing/2014/main" id="{65BB8A5C-3546-4122-A405-006649F2CD29}"/>
              </a:ext>
            </a:extLst>
          </p:cNvPr>
          <p:cNvSpPr txBox="1"/>
          <p:nvPr/>
        </p:nvSpPr>
        <p:spPr>
          <a:xfrm>
            <a:off x="8441878" y="109278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250" name="תיבת טקסט 436">
            <a:extLst>
              <a:ext uri="{FF2B5EF4-FFF2-40B4-BE49-F238E27FC236}">
                <a16:creationId xmlns:a16="http://schemas.microsoft.com/office/drawing/2014/main" id="{EF7D6C8B-34DF-401D-824F-8C2E4A0DC0D0}"/>
              </a:ext>
            </a:extLst>
          </p:cNvPr>
          <p:cNvSpPr txBox="1"/>
          <p:nvPr/>
        </p:nvSpPr>
        <p:spPr>
          <a:xfrm>
            <a:off x="8742356" y="109237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251" name="תיבת טקסט 437">
            <a:extLst>
              <a:ext uri="{FF2B5EF4-FFF2-40B4-BE49-F238E27FC236}">
                <a16:creationId xmlns:a16="http://schemas.microsoft.com/office/drawing/2014/main" id="{799F2DE6-2EAB-4B6C-96DA-E501B58B4EDA}"/>
              </a:ext>
            </a:extLst>
          </p:cNvPr>
          <p:cNvSpPr txBox="1"/>
          <p:nvPr/>
        </p:nvSpPr>
        <p:spPr>
          <a:xfrm>
            <a:off x="9028110" y="109156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252" name="תיבת טקסט 438">
            <a:extLst>
              <a:ext uri="{FF2B5EF4-FFF2-40B4-BE49-F238E27FC236}">
                <a16:creationId xmlns:a16="http://schemas.microsoft.com/office/drawing/2014/main" id="{1A63D2B9-9267-4DF8-9D5E-B79DB3462ADD}"/>
              </a:ext>
            </a:extLst>
          </p:cNvPr>
          <p:cNvSpPr txBox="1"/>
          <p:nvPr/>
        </p:nvSpPr>
        <p:spPr>
          <a:xfrm>
            <a:off x="9314623" y="109449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253" name="תיבת טקסט 439">
            <a:extLst>
              <a:ext uri="{FF2B5EF4-FFF2-40B4-BE49-F238E27FC236}">
                <a16:creationId xmlns:a16="http://schemas.microsoft.com/office/drawing/2014/main" id="{F4A0E18F-E603-40AF-A7CD-35508206A786}"/>
              </a:ext>
            </a:extLst>
          </p:cNvPr>
          <p:cNvSpPr txBox="1"/>
          <p:nvPr/>
        </p:nvSpPr>
        <p:spPr>
          <a:xfrm>
            <a:off x="9600377" y="109367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254" name="תיבת טקסט 440">
            <a:extLst>
              <a:ext uri="{FF2B5EF4-FFF2-40B4-BE49-F238E27FC236}">
                <a16:creationId xmlns:a16="http://schemas.microsoft.com/office/drawing/2014/main" id="{F555238F-6793-47B6-ABD8-8192044FA470}"/>
              </a:ext>
            </a:extLst>
          </p:cNvPr>
          <p:cNvSpPr txBox="1"/>
          <p:nvPr/>
        </p:nvSpPr>
        <p:spPr>
          <a:xfrm>
            <a:off x="9889940" y="109367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cxnSp>
        <p:nvCxnSpPr>
          <p:cNvPr id="255" name="מחבר ישר 441">
            <a:extLst>
              <a:ext uri="{FF2B5EF4-FFF2-40B4-BE49-F238E27FC236}">
                <a16:creationId xmlns:a16="http://schemas.microsoft.com/office/drawing/2014/main" id="{A2E428C6-FFDA-4DDA-80E1-487E11E2A72B}"/>
              </a:ext>
            </a:extLst>
          </p:cNvPr>
          <p:cNvCxnSpPr>
            <a:cxnSpLocks/>
          </p:cNvCxnSpPr>
          <p:nvPr/>
        </p:nvCxnSpPr>
        <p:spPr>
          <a:xfrm>
            <a:off x="5095151" y="149351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מחבר ישר 442">
            <a:extLst>
              <a:ext uri="{FF2B5EF4-FFF2-40B4-BE49-F238E27FC236}">
                <a16:creationId xmlns:a16="http://schemas.microsoft.com/office/drawing/2014/main" id="{C6676133-6883-4115-8924-15C97EE17D27}"/>
              </a:ext>
            </a:extLst>
          </p:cNvPr>
          <p:cNvCxnSpPr>
            <a:cxnSpLocks/>
          </p:cNvCxnSpPr>
          <p:nvPr/>
        </p:nvCxnSpPr>
        <p:spPr>
          <a:xfrm>
            <a:off x="5095151" y="164115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מחבר ישר 443">
            <a:extLst>
              <a:ext uri="{FF2B5EF4-FFF2-40B4-BE49-F238E27FC236}">
                <a16:creationId xmlns:a16="http://schemas.microsoft.com/office/drawing/2014/main" id="{0EA3DE0E-95B6-4B22-BA58-3D907428854F}"/>
              </a:ext>
            </a:extLst>
          </p:cNvPr>
          <p:cNvCxnSpPr>
            <a:cxnSpLocks/>
          </p:cNvCxnSpPr>
          <p:nvPr/>
        </p:nvCxnSpPr>
        <p:spPr>
          <a:xfrm rot="16200000">
            <a:off x="6601068" y="15678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תיבת טקסט 444">
            <a:extLst>
              <a:ext uri="{FF2B5EF4-FFF2-40B4-BE49-F238E27FC236}">
                <a16:creationId xmlns:a16="http://schemas.microsoft.com/office/drawing/2014/main" id="{8149B5B4-0EE4-42A5-880E-3358D48118C2}"/>
              </a:ext>
            </a:extLst>
          </p:cNvPr>
          <p:cNvSpPr txBox="1"/>
          <p:nvPr/>
        </p:nvSpPr>
        <p:spPr>
          <a:xfrm>
            <a:off x="5698816" y="1450553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0001</a:t>
            </a:r>
            <a:endParaRPr lang="he-IL" sz="800" dirty="0"/>
          </a:p>
        </p:txBody>
      </p:sp>
      <p:sp>
        <p:nvSpPr>
          <p:cNvPr id="259" name="תיבת טקסט 459">
            <a:extLst>
              <a:ext uri="{FF2B5EF4-FFF2-40B4-BE49-F238E27FC236}">
                <a16:creationId xmlns:a16="http://schemas.microsoft.com/office/drawing/2014/main" id="{A127C1C4-747C-44FF-B9DF-1175BE650571}"/>
              </a:ext>
            </a:extLst>
          </p:cNvPr>
          <p:cNvSpPr txBox="1"/>
          <p:nvPr/>
        </p:nvSpPr>
        <p:spPr>
          <a:xfrm>
            <a:off x="6907981" y="1454557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0002</a:t>
            </a:r>
            <a:endParaRPr lang="he-IL" sz="800" dirty="0"/>
          </a:p>
        </p:txBody>
      </p:sp>
      <p:cxnSp>
        <p:nvCxnSpPr>
          <p:cNvPr id="260" name="מחבר ישר 461">
            <a:extLst>
              <a:ext uri="{FF2B5EF4-FFF2-40B4-BE49-F238E27FC236}">
                <a16:creationId xmlns:a16="http://schemas.microsoft.com/office/drawing/2014/main" id="{616F157B-DA56-4A1D-A701-0F8762456D6A}"/>
              </a:ext>
            </a:extLst>
          </p:cNvPr>
          <p:cNvCxnSpPr>
            <a:cxnSpLocks/>
          </p:cNvCxnSpPr>
          <p:nvPr/>
        </p:nvCxnSpPr>
        <p:spPr>
          <a:xfrm flipV="1">
            <a:off x="5088373" y="1779327"/>
            <a:ext cx="2157728" cy="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מחבר ישר 462">
            <a:extLst>
              <a:ext uri="{FF2B5EF4-FFF2-40B4-BE49-F238E27FC236}">
                <a16:creationId xmlns:a16="http://schemas.microsoft.com/office/drawing/2014/main" id="{02B0940C-BB97-497C-9885-0C835BA632D6}"/>
              </a:ext>
            </a:extLst>
          </p:cNvPr>
          <p:cNvCxnSpPr>
            <a:cxnSpLocks/>
          </p:cNvCxnSpPr>
          <p:nvPr/>
        </p:nvCxnSpPr>
        <p:spPr>
          <a:xfrm rot="16200000">
            <a:off x="7174656" y="1853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מחבר ישר 463">
            <a:extLst>
              <a:ext uri="{FF2B5EF4-FFF2-40B4-BE49-F238E27FC236}">
                <a16:creationId xmlns:a16="http://schemas.microsoft.com/office/drawing/2014/main" id="{6C5074F8-01E8-46BE-8BAD-52AD0A71C996}"/>
              </a:ext>
            </a:extLst>
          </p:cNvPr>
          <p:cNvCxnSpPr>
            <a:cxnSpLocks/>
          </p:cNvCxnSpPr>
          <p:nvPr/>
        </p:nvCxnSpPr>
        <p:spPr>
          <a:xfrm>
            <a:off x="7248491" y="1924323"/>
            <a:ext cx="3369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מחבר ישר 465">
            <a:extLst>
              <a:ext uri="{FF2B5EF4-FFF2-40B4-BE49-F238E27FC236}">
                <a16:creationId xmlns:a16="http://schemas.microsoft.com/office/drawing/2014/main" id="{967291A7-160C-4787-8923-5B142E040FD3}"/>
              </a:ext>
            </a:extLst>
          </p:cNvPr>
          <p:cNvCxnSpPr>
            <a:cxnSpLocks/>
          </p:cNvCxnSpPr>
          <p:nvPr/>
        </p:nvCxnSpPr>
        <p:spPr>
          <a:xfrm>
            <a:off x="5088373" y="754039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מחבר ישר 466">
            <a:extLst>
              <a:ext uri="{FF2B5EF4-FFF2-40B4-BE49-F238E27FC236}">
                <a16:creationId xmlns:a16="http://schemas.microsoft.com/office/drawing/2014/main" id="{7279C7F4-0092-497E-AE84-E6A29CA39D24}"/>
              </a:ext>
            </a:extLst>
          </p:cNvPr>
          <p:cNvCxnSpPr>
            <a:cxnSpLocks/>
          </p:cNvCxnSpPr>
          <p:nvPr/>
        </p:nvCxnSpPr>
        <p:spPr>
          <a:xfrm>
            <a:off x="5088373" y="901678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מחבר ישר 467">
            <a:extLst>
              <a:ext uri="{FF2B5EF4-FFF2-40B4-BE49-F238E27FC236}">
                <a16:creationId xmlns:a16="http://schemas.microsoft.com/office/drawing/2014/main" id="{70F3B2DA-4358-4C67-A426-8189421B0596}"/>
              </a:ext>
            </a:extLst>
          </p:cNvPr>
          <p:cNvCxnSpPr>
            <a:cxnSpLocks/>
          </p:cNvCxnSpPr>
          <p:nvPr/>
        </p:nvCxnSpPr>
        <p:spPr>
          <a:xfrm rot="16200000">
            <a:off x="5736075" y="8341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תיבת טקסט 469">
            <a:extLst>
              <a:ext uri="{FF2B5EF4-FFF2-40B4-BE49-F238E27FC236}">
                <a16:creationId xmlns:a16="http://schemas.microsoft.com/office/drawing/2014/main" id="{1C596276-BA94-48E9-8817-4B86EB151753}"/>
              </a:ext>
            </a:extLst>
          </p:cNvPr>
          <p:cNvSpPr txBox="1"/>
          <p:nvPr/>
        </p:nvSpPr>
        <p:spPr>
          <a:xfrm>
            <a:off x="6080383" y="72530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15</a:t>
            </a:r>
            <a:endParaRPr lang="he-IL" sz="800" dirty="0"/>
          </a:p>
        </p:txBody>
      </p:sp>
      <p:sp>
        <p:nvSpPr>
          <p:cNvPr id="268" name="תיבת טקסט 470">
            <a:extLst>
              <a:ext uri="{FF2B5EF4-FFF2-40B4-BE49-F238E27FC236}">
                <a16:creationId xmlns:a16="http://schemas.microsoft.com/office/drawing/2014/main" id="{3DC7A304-48D9-468A-905B-ACE5DD89A2CA}"/>
              </a:ext>
            </a:extLst>
          </p:cNvPr>
          <p:cNvSpPr txBox="1"/>
          <p:nvPr/>
        </p:nvSpPr>
        <p:spPr>
          <a:xfrm>
            <a:off x="6366896" y="728233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16</a:t>
            </a:r>
            <a:endParaRPr lang="he-IL" sz="800" dirty="0"/>
          </a:p>
        </p:txBody>
      </p:sp>
      <p:sp>
        <p:nvSpPr>
          <p:cNvPr id="269" name="תיבת טקסט 471">
            <a:extLst>
              <a:ext uri="{FF2B5EF4-FFF2-40B4-BE49-F238E27FC236}">
                <a16:creationId xmlns:a16="http://schemas.microsoft.com/office/drawing/2014/main" id="{5EB89AEF-6FD4-4F25-941C-5CC5122CC553}"/>
              </a:ext>
            </a:extLst>
          </p:cNvPr>
          <p:cNvSpPr txBox="1"/>
          <p:nvPr/>
        </p:nvSpPr>
        <p:spPr>
          <a:xfrm>
            <a:off x="6652650" y="72742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17</a:t>
            </a:r>
            <a:endParaRPr lang="he-IL" sz="800" dirty="0"/>
          </a:p>
        </p:txBody>
      </p:sp>
      <p:sp>
        <p:nvSpPr>
          <p:cNvPr id="270" name="תיבת טקסט 472">
            <a:extLst>
              <a:ext uri="{FF2B5EF4-FFF2-40B4-BE49-F238E27FC236}">
                <a16:creationId xmlns:a16="http://schemas.microsoft.com/office/drawing/2014/main" id="{DE2784E9-2D16-4C57-85E1-36E8EC63AF6C}"/>
              </a:ext>
            </a:extLst>
          </p:cNvPr>
          <p:cNvSpPr txBox="1"/>
          <p:nvPr/>
        </p:nvSpPr>
        <p:spPr>
          <a:xfrm>
            <a:off x="6942213" y="72742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18</a:t>
            </a:r>
            <a:endParaRPr lang="he-IL" sz="800" dirty="0"/>
          </a:p>
        </p:txBody>
      </p:sp>
      <p:sp>
        <p:nvSpPr>
          <p:cNvPr id="271" name="תיבת טקסט 473">
            <a:extLst>
              <a:ext uri="{FF2B5EF4-FFF2-40B4-BE49-F238E27FC236}">
                <a16:creationId xmlns:a16="http://schemas.microsoft.com/office/drawing/2014/main" id="{6D7EC043-32FB-4278-A6F6-7D8158CA6593}"/>
              </a:ext>
            </a:extLst>
          </p:cNvPr>
          <p:cNvSpPr txBox="1"/>
          <p:nvPr/>
        </p:nvSpPr>
        <p:spPr>
          <a:xfrm>
            <a:off x="7294294" y="720475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272" name="תיבת טקסט 474">
            <a:extLst>
              <a:ext uri="{FF2B5EF4-FFF2-40B4-BE49-F238E27FC236}">
                <a16:creationId xmlns:a16="http://schemas.microsoft.com/office/drawing/2014/main" id="{D0B03E60-3C3E-488E-95E4-BB2A00C92C39}"/>
              </a:ext>
            </a:extLst>
          </p:cNvPr>
          <p:cNvSpPr txBox="1"/>
          <p:nvPr/>
        </p:nvSpPr>
        <p:spPr>
          <a:xfrm>
            <a:off x="7580048" y="71966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273" name="תיבת טקסט 475">
            <a:extLst>
              <a:ext uri="{FF2B5EF4-FFF2-40B4-BE49-F238E27FC236}">
                <a16:creationId xmlns:a16="http://schemas.microsoft.com/office/drawing/2014/main" id="{13AFFEE9-DBA5-4AFE-9043-EC24BD74F483}"/>
              </a:ext>
            </a:extLst>
          </p:cNvPr>
          <p:cNvSpPr txBox="1"/>
          <p:nvPr/>
        </p:nvSpPr>
        <p:spPr>
          <a:xfrm>
            <a:off x="7866561" y="722592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274" name="תיבת טקסט 476">
            <a:extLst>
              <a:ext uri="{FF2B5EF4-FFF2-40B4-BE49-F238E27FC236}">
                <a16:creationId xmlns:a16="http://schemas.microsoft.com/office/drawing/2014/main" id="{6432416D-0AD0-4A04-AFAF-03D7BB4666D8}"/>
              </a:ext>
            </a:extLst>
          </p:cNvPr>
          <p:cNvSpPr txBox="1"/>
          <p:nvPr/>
        </p:nvSpPr>
        <p:spPr>
          <a:xfrm>
            <a:off x="8152315" y="72178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275" name="תיבת טקסט 477">
            <a:extLst>
              <a:ext uri="{FF2B5EF4-FFF2-40B4-BE49-F238E27FC236}">
                <a16:creationId xmlns:a16="http://schemas.microsoft.com/office/drawing/2014/main" id="{8F96D27F-E536-4CC1-B054-FD086670577B}"/>
              </a:ext>
            </a:extLst>
          </p:cNvPr>
          <p:cNvSpPr txBox="1"/>
          <p:nvPr/>
        </p:nvSpPr>
        <p:spPr>
          <a:xfrm>
            <a:off x="8441878" y="72178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276" name="תיבת טקסט 478">
            <a:extLst>
              <a:ext uri="{FF2B5EF4-FFF2-40B4-BE49-F238E27FC236}">
                <a16:creationId xmlns:a16="http://schemas.microsoft.com/office/drawing/2014/main" id="{B7E44FA1-155A-4738-A55D-A2CA30125A09}"/>
              </a:ext>
            </a:extLst>
          </p:cNvPr>
          <p:cNvSpPr txBox="1"/>
          <p:nvPr/>
        </p:nvSpPr>
        <p:spPr>
          <a:xfrm>
            <a:off x="8742356" y="72137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5</a:t>
            </a:r>
            <a:endParaRPr lang="he-IL" sz="800" dirty="0"/>
          </a:p>
        </p:txBody>
      </p:sp>
      <p:sp>
        <p:nvSpPr>
          <p:cNvPr id="277" name="תיבת טקסט 479">
            <a:extLst>
              <a:ext uri="{FF2B5EF4-FFF2-40B4-BE49-F238E27FC236}">
                <a16:creationId xmlns:a16="http://schemas.microsoft.com/office/drawing/2014/main" id="{483DEBFC-B5A8-400F-BF7B-44BB020F15AC}"/>
              </a:ext>
            </a:extLst>
          </p:cNvPr>
          <p:cNvSpPr txBox="1"/>
          <p:nvPr/>
        </p:nvSpPr>
        <p:spPr>
          <a:xfrm>
            <a:off x="9028110" y="72056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6</a:t>
            </a:r>
            <a:endParaRPr lang="he-IL" sz="800" dirty="0"/>
          </a:p>
        </p:txBody>
      </p:sp>
      <p:sp>
        <p:nvSpPr>
          <p:cNvPr id="278" name="תיבת טקסט 480">
            <a:extLst>
              <a:ext uri="{FF2B5EF4-FFF2-40B4-BE49-F238E27FC236}">
                <a16:creationId xmlns:a16="http://schemas.microsoft.com/office/drawing/2014/main" id="{3236E241-0F84-44C4-87F6-73D722E1150F}"/>
              </a:ext>
            </a:extLst>
          </p:cNvPr>
          <p:cNvSpPr txBox="1"/>
          <p:nvPr/>
        </p:nvSpPr>
        <p:spPr>
          <a:xfrm>
            <a:off x="9314623" y="72349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7</a:t>
            </a:r>
            <a:endParaRPr lang="he-IL" sz="800" dirty="0"/>
          </a:p>
        </p:txBody>
      </p:sp>
      <p:sp>
        <p:nvSpPr>
          <p:cNvPr id="279" name="תיבת טקסט 481">
            <a:extLst>
              <a:ext uri="{FF2B5EF4-FFF2-40B4-BE49-F238E27FC236}">
                <a16:creationId xmlns:a16="http://schemas.microsoft.com/office/drawing/2014/main" id="{F13F5E5C-6610-4352-8ADC-BEABEBF209A4}"/>
              </a:ext>
            </a:extLst>
          </p:cNvPr>
          <p:cNvSpPr txBox="1"/>
          <p:nvPr/>
        </p:nvSpPr>
        <p:spPr>
          <a:xfrm>
            <a:off x="9600377" y="72267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8</a:t>
            </a:r>
            <a:endParaRPr lang="he-IL" sz="800" dirty="0"/>
          </a:p>
        </p:txBody>
      </p:sp>
      <p:sp>
        <p:nvSpPr>
          <p:cNvPr id="280" name="תיבת טקסט 482">
            <a:extLst>
              <a:ext uri="{FF2B5EF4-FFF2-40B4-BE49-F238E27FC236}">
                <a16:creationId xmlns:a16="http://schemas.microsoft.com/office/drawing/2014/main" id="{99C2EC03-021A-4540-9CB3-F58230B83E41}"/>
              </a:ext>
            </a:extLst>
          </p:cNvPr>
          <p:cNvSpPr txBox="1"/>
          <p:nvPr/>
        </p:nvSpPr>
        <p:spPr>
          <a:xfrm>
            <a:off x="9889940" y="72267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9</a:t>
            </a:r>
            <a:endParaRPr lang="he-IL" sz="800" dirty="0"/>
          </a:p>
        </p:txBody>
      </p:sp>
      <p:cxnSp>
        <p:nvCxnSpPr>
          <p:cNvPr id="281" name="מחבר ישר 117">
            <a:extLst>
              <a:ext uri="{FF2B5EF4-FFF2-40B4-BE49-F238E27FC236}">
                <a16:creationId xmlns:a16="http://schemas.microsoft.com/office/drawing/2014/main" id="{A170209C-EB48-498A-B1B6-900AEF7FEB1C}"/>
              </a:ext>
            </a:extLst>
          </p:cNvPr>
          <p:cNvCxnSpPr/>
          <p:nvPr/>
        </p:nvCxnSpPr>
        <p:spPr>
          <a:xfrm>
            <a:off x="6954938" y="14220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559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מחבר ישר 465">
            <a:extLst>
              <a:ext uri="{FF2B5EF4-FFF2-40B4-BE49-F238E27FC236}">
                <a16:creationId xmlns:a16="http://schemas.microsoft.com/office/drawing/2014/main" id="{48CCE109-73DA-4FDB-BEA9-44510C74B907}"/>
              </a:ext>
            </a:extLst>
          </p:cNvPr>
          <p:cNvCxnSpPr>
            <a:cxnSpLocks/>
          </p:cNvCxnSpPr>
          <p:nvPr/>
        </p:nvCxnSpPr>
        <p:spPr>
          <a:xfrm>
            <a:off x="1346693" y="621846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מחבר ישר 465">
            <a:extLst>
              <a:ext uri="{FF2B5EF4-FFF2-40B4-BE49-F238E27FC236}">
                <a16:creationId xmlns:a16="http://schemas.microsoft.com/office/drawing/2014/main" id="{4DC9CA6C-F138-4ED4-A857-39CB46E7BAD0}"/>
              </a:ext>
            </a:extLst>
          </p:cNvPr>
          <p:cNvCxnSpPr>
            <a:cxnSpLocks/>
          </p:cNvCxnSpPr>
          <p:nvPr/>
        </p:nvCxnSpPr>
        <p:spPr>
          <a:xfrm flipV="1">
            <a:off x="1347848" y="765473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מחבר ישר 443">
            <a:extLst>
              <a:ext uri="{FF2B5EF4-FFF2-40B4-BE49-F238E27FC236}">
                <a16:creationId xmlns:a16="http://schemas.microsoft.com/office/drawing/2014/main" id="{C3D508EE-24E0-4413-AE14-9D21FF8CCA95}"/>
              </a:ext>
            </a:extLst>
          </p:cNvPr>
          <p:cNvCxnSpPr>
            <a:cxnSpLocks/>
          </p:cNvCxnSpPr>
          <p:nvPr/>
        </p:nvCxnSpPr>
        <p:spPr>
          <a:xfrm rot="16200000">
            <a:off x="1346832" y="6932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443">
            <a:extLst>
              <a:ext uri="{FF2B5EF4-FFF2-40B4-BE49-F238E27FC236}">
                <a16:creationId xmlns:a16="http://schemas.microsoft.com/office/drawing/2014/main" id="{29366329-4798-4C9D-9C91-C67D470F1044}"/>
              </a:ext>
            </a:extLst>
          </p:cNvPr>
          <p:cNvCxnSpPr>
            <a:cxnSpLocks/>
          </p:cNvCxnSpPr>
          <p:nvPr/>
        </p:nvCxnSpPr>
        <p:spPr>
          <a:xfrm rot="16200000">
            <a:off x="2282672" y="6932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443">
            <a:extLst>
              <a:ext uri="{FF2B5EF4-FFF2-40B4-BE49-F238E27FC236}">
                <a16:creationId xmlns:a16="http://schemas.microsoft.com/office/drawing/2014/main" id="{CCEC4A8B-461D-4F79-A635-8B45B43F1CD0}"/>
              </a:ext>
            </a:extLst>
          </p:cNvPr>
          <p:cNvCxnSpPr>
            <a:cxnSpLocks/>
          </p:cNvCxnSpPr>
          <p:nvPr/>
        </p:nvCxnSpPr>
        <p:spPr>
          <a:xfrm rot="16200000">
            <a:off x="3220888" y="69294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443">
            <a:extLst>
              <a:ext uri="{FF2B5EF4-FFF2-40B4-BE49-F238E27FC236}">
                <a16:creationId xmlns:a16="http://schemas.microsoft.com/office/drawing/2014/main" id="{BF5434B2-B0C4-4AC1-9999-7168DEF195AA}"/>
              </a:ext>
            </a:extLst>
          </p:cNvPr>
          <p:cNvCxnSpPr>
            <a:cxnSpLocks/>
          </p:cNvCxnSpPr>
          <p:nvPr/>
        </p:nvCxnSpPr>
        <p:spPr>
          <a:xfrm rot="16200000">
            <a:off x="4156719" y="6929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443">
            <a:extLst>
              <a:ext uri="{FF2B5EF4-FFF2-40B4-BE49-F238E27FC236}">
                <a16:creationId xmlns:a16="http://schemas.microsoft.com/office/drawing/2014/main" id="{7DD40C95-843B-4D14-9278-026C4E16CD22}"/>
              </a:ext>
            </a:extLst>
          </p:cNvPr>
          <p:cNvCxnSpPr>
            <a:cxnSpLocks/>
          </p:cNvCxnSpPr>
          <p:nvPr/>
        </p:nvCxnSpPr>
        <p:spPr>
          <a:xfrm rot="16200000">
            <a:off x="5092550" y="6929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443">
            <a:extLst>
              <a:ext uri="{FF2B5EF4-FFF2-40B4-BE49-F238E27FC236}">
                <a16:creationId xmlns:a16="http://schemas.microsoft.com/office/drawing/2014/main" id="{D3728E3B-D613-4668-BC9E-377F3EF3F8F9}"/>
              </a:ext>
            </a:extLst>
          </p:cNvPr>
          <p:cNvCxnSpPr>
            <a:cxnSpLocks/>
          </p:cNvCxnSpPr>
          <p:nvPr/>
        </p:nvCxnSpPr>
        <p:spPr>
          <a:xfrm rot="16200000">
            <a:off x="6028382" y="69293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443">
            <a:extLst>
              <a:ext uri="{FF2B5EF4-FFF2-40B4-BE49-F238E27FC236}">
                <a16:creationId xmlns:a16="http://schemas.microsoft.com/office/drawing/2014/main" id="{921A1FD5-FC2D-4FF5-A8D1-D1B287884CFA}"/>
              </a:ext>
            </a:extLst>
          </p:cNvPr>
          <p:cNvCxnSpPr>
            <a:cxnSpLocks/>
          </p:cNvCxnSpPr>
          <p:nvPr/>
        </p:nvCxnSpPr>
        <p:spPr>
          <a:xfrm rot="16200000">
            <a:off x="6965097" y="690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443">
            <a:extLst>
              <a:ext uri="{FF2B5EF4-FFF2-40B4-BE49-F238E27FC236}">
                <a16:creationId xmlns:a16="http://schemas.microsoft.com/office/drawing/2014/main" id="{9ABA8B37-6EB5-4D06-8E4C-E0D17CE8FF57}"/>
              </a:ext>
            </a:extLst>
          </p:cNvPr>
          <p:cNvCxnSpPr>
            <a:cxnSpLocks/>
          </p:cNvCxnSpPr>
          <p:nvPr/>
        </p:nvCxnSpPr>
        <p:spPr>
          <a:xfrm rot="16200000">
            <a:off x="7900926" y="690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443">
            <a:extLst>
              <a:ext uri="{FF2B5EF4-FFF2-40B4-BE49-F238E27FC236}">
                <a16:creationId xmlns:a16="http://schemas.microsoft.com/office/drawing/2014/main" id="{B4B4A4A9-C09B-49CD-9FBC-56CB097E9C11}"/>
              </a:ext>
            </a:extLst>
          </p:cNvPr>
          <p:cNvCxnSpPr>
            <a:cxnSpLocks/>
          </p:cNvCxnSpPr>
          <p:nvPr/>
        </p:nvCxnSpPr>
        <p:spPr>
          <a:xfrm rot="16200000">
            <a:off x="8836757" y="690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443">
            <a:extLst>
              <a:ext uri="{FF2B5EF4-FFF2-40B4-BE49-F238E27FC236}">
                <a16:creationId xmlns:a16="http://schemas.microsoft.com/office/drawing/2014/main" id="{C65E280D-C0F6-4D6E-AB65-4AA1F4B93E17}"/>
              </a:ext>
            </a:extLst>
          </p:cNvPr>
          <p:cNvCxnSpPr>
            <a:cxnSpLocks/>
          </p:cNvCxnSpPr>
          <p:nvPr/>
        </p:nvCxnSpPr>
        <p:spPr>
          <a:xfrm rot="16200000">
            <a:off x="9772589" y="6905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443">
            <a:extLst>
              <a:ext uri="{FF2B5EF4-FFF2-40B4-BE49-F238E27FC236}">
                <a16:creationId xmlns:a16="http://schemas.microsoft.com/office/drawing/2014/main" id="{F9510862-33A5-418D-AFDA-7FD83D5AD498}"/>
              </a:ext>
            </a:extLst>
          </p:cNvPr>
          <p:cNvCxnSpPr>
            <a:cxnSpLocks/>
          </p:cNvCxnSpPr>
          <p:nvPr/>
        </p:nvCxnSpPr>
        <p:spPr>
          <a:xfrm rot="16200000">
            <a:off x="10708419" y="6929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443">
            <a:extLst>
              <a:ext uri="{FF2B5EF4-FFF2-40B4-BE49-F238E27FC236}">
                <a16:creationId xmlns:a16="http://schemas.microsoft.com/office/drawing/2014/main" id="{80BED611-BB0D-44E1-9382-5B1025F9C2B3}"/>
              </a:ext>
            </a:extLst>
          </p:cNvPr>
          <p:cNvCxnSpPr>
            <a:cxnSpLocks/>
          </p:cNvCxnSpPr>
          <p:nvPr/>
        </p:nvCxnSpPr>
        <p:spPr>
          <a:xfrm rot="16200000">
            <a:off x="11646633" y="69293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תיבת טקסט 468">
            <a:extLst>
              <a:ext uri="{FF2B5EF4-FFF2-40B4-BE49-F238E27FC236}">
                <a16:creationId xmlns:a16="http://schemas.microsoft.com/office/drawing/2014/main" id="{6B31ACE9-C680-4556-B637-E240A750241A}"/>
              </a:ext>
            </a:extLst>
          </p:cNvPr>
          <p:cNvSpPr txBox="1"/>
          <p:nvPr/>
        </p:nvSpPr>
        <p:spPr>
          <a:xfrm>
            <a:off x="1762989" y="582829"/>
            <a:ext cx="26802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3f</a:t>
            </a:r>
            <a:endParaRPr lang="he-IL" sz="800" dirty="0"/>
          </a:p>
        </p:txBody>
      </p:sp>
      <p:sp>
        <p:nvSpPr>
          <p:cNvPr id="23" name="תיבת טקסט 468">
            <a:extLst>
              <a:ext uri="{FF2B5EF4-FFF2-40B4-BE49-F238E27FC236}">
                <a16:creationId xmlns:a16="http://schemas.microsoft.com/office/drawing/2014/main" id="{677FDB74-63FA-495D-BF81-C424119EBDB0}"/>
              </a:ext>
            </a:extLst>
          </p:cNvPr>
          <p:cNvSpPr txBox="1"/>
          <p:nvPr/>
        </p:nvSpPr>
        <p:spPr>
          <a:xfrm>
            <a:off x="2668769" y="58282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4" name="מחבר ישר 443">
            <a:extLst>
              <a:ext uri="{FF2B5EF4-FFF2-40B4-BE49-F238E27FC236}">
                <a16:creationId xmlns:a16="http://schemas.microsoft.com/office/drawing/2014/main" id="{132994EB-72F4-4917-A9E6-81AE19FE1CFB}"/>
              </a:ext>
            </a:extLst>
          </p:cNvPr>
          <p:cNvCxnSpPr>
            <a:cxnSpLocks/>
          </p:cNvCxnSpPr>
          <p:nvPr/>
        </p:nvCxnSpPr>
        <p:spPr>
          <a:xfrm rot="16200000">
            <a:off x="4156714" y="6932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תיבת טקסט 468">
            <a:extLst>
              <a:ext uri="{FF2B5EF4-FFF2-40B4-BE49-F238E27FC236}">
                <a16:creationId xmlns:a16="http://schemas.microsoft.com/office/drawing/2014/main" id="{A6F6F439-1A77-42C3-BE84-ED7CE62E2621}"/>
              </a:ext>
            </a:extLst>
          </p:cNvPr>
          <p:cNvSpPr txBox="1"/>
          <p:nvPr/>
        </p:nvSpPr>
        <p:spPr>
          <a:xfrm>
            <a:off x="3637031" y="582829"/>
            <a:ext cx="26802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3f</a:t>
            </a:r>
            <a:endParaRPr lang="he-IL" sz="800" dirty="0"/>
          </a:p>
        </p:txBody>
      </p:sp>
      <p:sp>
        <p:nvSpPr>
          <p:cNvPr id="26" name="תיבת טקסט 468">
            <a:extLst>
              <a:ext uri="{FF2B5EF4-FFF2-40B4-BE49-F238E27FC236}">
                <a16:creationId xmlns:a16="http://schemas.microsoft.com/office/drawing/2014/main" id="{10500778-8E92-48DD-8EE2-E0F63BDAF98E}"/>
              </a:ext>
            </a:extLst>
          </p:cNvPr>
          <p:cNvSpPr txBox="1"/>
          <p:nvPr/>
        </p:nvSpPr>
        <p:spPr>
          <a:xfrm>
            <a:off x="4542811" y="58282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7" name="מחבר ישר 443">
            <a:extLst>
              <a:ext uri="{FF2B5EF4-FFF2-40B4-BE49-F238E27FC236}">
                <a16:creationId xmlns:a16="http://schemas.microsoft.com/office/drawing/2014/main" id="{9C7C76F6-A412-4023-AB83-38EC994B6074}"/>
              </a:ext>
            </a:extLst>
          </p:cNvPr>
          <p:cNvCxnSpPr>
            <a:cxnSpLocks/>
          </p:cNvCxnSpPr>
          <p:nvPr/>
        </p:nvCxnSpPr>
        <p:spPr>
          <a:xfrm rot="16200000">
            <a:off x="6028669" y="690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תיבת טקסט 468">
            <a:extLst>
              <a:ext uri="{FF2B5EF4-FFF2-40B4-BE49-F238E27FC236}">
                <a16:creationId xmlns:a16="http://schemas.microsoft.com/office/drawing/2014/main" id="{DE313A1F-ADBF-4053-8328-304A13BDA3BE}"/>
              </a:ext>
            </a:extLst>
          </p:cNvPr>
          <p:cNvSpPr txBox="1"/>
          <p:nvPr/>
        </p:nvSpPr>
        <p:spPr>
          <a:xfrm>
            <a:off x="5508986" y="580099"/>
            <a:ext cx="26802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3f</a:t>
            </a:r>
            <a:endParaRPr lang="he-IL" sz="800" dirty="0"/>
          </a:p>
        </p:txBody>
      </p:sp>
      <p:sp>
        <p:nvSpPr>
          <p:cNvPr id="29" name="תיבת טקסט 468">
            <a:extLst>
              <a:ext uri="{FF2B5EF4-FFF2-40B4-BE49-F238E27FC236}">
                <a16:creationId xmlns:a16="http://schemas.microsoft.com/office/drawing/2014/main" id="{B5081A24-9D6C-4A4D-94D1-B61A6759B956}"/>
              </a:ext>
            </a:extLst>
          </p:cNvPr>
          <p:cNvSpPr txBox="1"/>
          <p:nvPr/>
        </p:nvSpPr>
        <p:spPr>
          <a:xfrm>
            <a:off x="6414766" y="58009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32" name="מחבר ישר 14">
            <a:extLst>
              <a:ext uri="{FF2B5EF4-FFF2-40B4-BE49-F238E27FC236}">
                <a16:creationId xmlns:a16="http://schemas.microsoft.com/office/drawing/2014/main" id="{A93EB56F-7F01-445A-9D1A-EA50643F9D96}"/>
              </a:ext>
            </a:extLst>
          </p:cNvPr>
          <p:cNvCxnSpPr/>
          <p:nvPr/>
        </p:nvCxnSpPr>
        <p:spPr>
          <a:xfrm>
            <a:off x="1271731" y="105305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15">
            <a:extLst>
              <a:ext uri="{FF2B5EF4-FFF2-40B4-BE49-F238E27FC236}">
                <a16:creationId xmlns:a16="http://schemas.microsoft.com/office/drawing/2014/main" id="{EA2AD330-DE27-4FA8-B0AE-B730329A868B}"/>
              </a:ext>
            </a:extLst>
          </p:cNvPr>
          <p:cNvCxnSpPr>
            <a:cxnSpLocks/>
          </p:cNvCxnSpPr>
          <p:nvPr/>
        </p:nvCxnSpPr>
        <p:spPr>
          <a:xfrm rot="16200000">
            <a:off x="1343161" y="97923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16">
            <a:extLst>
              <a:ext uri="{FF2B5EF4-FFF2-40B4-BE49-F238E27FC236}">
                <a16:creationId xmlns:a16="http://schemas.microsoft.com/office/drawing/2014/main" id="{5F7C25D8-181C-4023-B10E-EDA16C78BBE7}"/>
              </a:ext>
            </a:extLst>
          </p:cNvPr>
          <p:cNvCxnSpPr>
            <a:cxnSpLocks/>
          </p:cNvCxnSpPr>
          <p:nvPr/>
        </p:nvCxnSpPr>
        <p:spPr>
          <a:xfrm>
            <a:off x="1414598" y="908057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17">
            <a:extLst>
              <a:ext uri="{FF2B5EF4-FFF2-40B4-BE49-F238E27FC236}">
                <a16:creationId xmlns:a16="http://schemas.microsoft.com/office/drawing/2014/main" id="{19B8C187-28B3-4F6F-AE4D-29121FE79DC4}"/>
              </a:ext>
            </a:extLst>
          </p:cNvPr>
          <p:cNvCxnSpPr>
            <a:cxnSpLocks/>
          </p:cNvCxnSpPr>
          <p:nvPr/>
        </p:nvCxnSpPr>
        <p:spPr>
          <a:xfrm rot="16200000">
            <a:off x="1942819" y="24261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18">
            <a:extLst>
              <a:ext uri="{FF2B5EF4-FFF2-40B4-BE49-F238E27FC236}">
                <a16:creationId xmlns:a16="http://schemas.microsoft.com/office/drawing/2014/main" id="{C989AC19-55F2-400B-BCEF-EB326325F810}"/>
              </a:ext>
            </a:extLst>
          </p:cNvPr>
          <p:cNvCxnSpPr/>
          <p:nvPr/>
        </p:nvCxnSpPr>
        <p:spPr>
          <a:xfrm>
            <a:off x="2016654" y="3137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19">
            <a:extLst>
              <a:ext uri="{FF2B5EF4-FFF2-40B4-BE49-F238E27FC236}">
                <a16:creationId xmlns:a16="http://schemas.microsoft.com/office/drawing/2014/main" id="{05746068-4E19-4191-8381-1304A099EC62}"/>
              </a:ext>
            </a:extLst>
          </p:cNvPr>
          <p:cNvCxnSpPr>
            <a:cxnSpLocks/>
          </p:cNvCxnSpPr>
          <p:nvPr/>
        </p:nvCxnSpPr>
        <p:spPr>
          <a:xfrm rot="16200000">
            <a:off x="2088084" y="2399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20">
            <a:extLst>
              <a:ext uri="{FF2B5EF4-FFF2-40B4-BE49-F238E27FC236}">
                <a16:creationId xmlns:a16="http://schemas.microsoft.com/office/drawing/2014/main" id="{1E5F86D8-D5A6-464D-A835-263CD8A6F3DA}"/>
              </a:ext>
            </a:extLst>
          </p:cNvPr>
          <p:cNvCxnSpPr/>
          <p:nvPr/>
        </p:nvCxnSpPr>
        <p:spPr>
          <a:xfrm>
            <a:off x="2159521" y="16878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21">
            <a:extLst>
              <a:ext uri="{FF2B5EF4-FFF2-40B4-BE49-F238E27FC236}">
                <a16:creationId xmlns:a16="http://schemas.microsoft.com/office/drawing/2014/main" id="{5969C59C-EE48-4D33-8146-8D915E4163DB}"/>
              </a:ext>
            </a:extLst>
          </p:cNvPr>
          <p:cNvCxnSpPr>
            <a:cxnSpLocks/>
          </p:cNvCxnSpPr>
          <p:nvPr/>
        </p:nvCxnSpPr>
        <p:spPr>
          <a:xfrm rot="16200000">
            <a:off x="2230951" y="24261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22">
            <a:extLst>
              <a:ext uri="{FF2B5EF4-FFF2-40B4-BE49-F238E27FC236}">
                <a16:creationId xmlns:a16="http://schemas.microsoft.com/office/drawing/2014/main" id="{5306D3EA-25BE-4FA7-923D-F1C453FC2D25}"/>
              </a:ext>
            </a:extLst>
          </p:cNvPr>
          <p:cNvCxnSpPr/>
          <p:nvPr/>
        </p:nvCxnSpPr>
        <p:spPr>
          <a:xfrm>
            <a:off x="2304784" y="3137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23">
            <a:extLst>
              <a:ext uri="{FF2B5EF4-FFF2-40B4-BE49-F238E27FC236}">
                <a16:creationId xmlns:a16="http://schemas.microsoft.com/office/drawing/2014/main" id="{1616CC85-350D-4160-913E-2048395D56EB}"/>
              </a:ext>
            </a:extLst>
          </p:cNvPr>
          <p:cNvCxnSpPr>
            <a:cxnSpLocks/>
          </p:cNvCxnSpPr>
          <p:nvPr/>
        </p:nvCxnSpPr>
        <p:spPr>
          <a:xfrm rot="16200000">
            <a:off x="2376214" y="2399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24">
            <a:extLst>
              <a:ext uri="{FF2B5EF4-FFF2-40B4-BE49-F238E27FC236}">
                <a16:creationId xmlns:a16="http://schemas.microsoft.com/office/drawing/2014/main" id="{990BB885-388E-44B4-B87A-05824122407F}"/>
              </a:ext>
            </a:extLst>
          </p:cNvPr>
          <p:cNvCxnSpPr/>
          <p:nvPr/>
        </p:nvCxnSpPr>
        <p:spPr>
          <a:xfrm>
            <a:off x="2447651" y="16878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25">
            <a:extLst>
              <a:ext uri="{FF2B5EF4-FFF2-40B4-BE49-F238E27FC236}">
                <a16:creationId xmlns:a16="http://schemas.microsoft.com/office/drawing/2014/main" id="{04174908-2F25-4C07-9267-9B38E277137C}"/>
              </a:ext>
            </a:extLst>
          </p:cNvPr>
          <p:cNvCxnSpPr>
            <a:cxnSpLocks/>
          </p:cNvCxnSpPr>
          <p:nvPr/>
        </p:nvCxnSpPr>
        <p:spPr>
          <a:xfrm rot="16200000">
            <a:off x="2519081" y="24261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26">
            <a:extLst>
              <a:ext uri="{FF2B5EF4-FFF2-40B4-BE49-F238E27FC236}">
                <a16:creationId xmlns:a16="http://schemas.microsoft.com/office/drawing/2014/main" id="{8D8AA29D-3CD7-4AFA-AD8A-F0B589462FC1}"/>
              </a:ext>
            </a:extLst>
          </p:cNvPr>
          <p:cNvCxnSpPr/>
          <p:nvPr/>
        </p:nvCxnSpPr>
        <p:spPr>
          <a:xfrm>
            <a:off x="2592916" y="3137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27">
            <a:extLst>
              <a:ext uri="{FF2B5EF4-FFF2-40B4-BE49-F238E27FC236}">
                <a16:creationId xmlns:a16="http://schemas.microsoft.com/office/drawing/2014/main" id="{F62BCC5A-36E5-47F4-B414-540DC89140DD}"/>
              </a:ext>
            </a:extLst>
          </p:cNvPr>
          <p:cNvCxnSpPr>
            <a:cxnSpLocks/>
          </p:cNvCxnSpPr>
          <p:nvPr/>
        </p:nvCxnSpPr>
        <p:spPr>
          <a:xfrm rot="16200000">
            <a:off x="2664346" y="2399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28">
            <a:extLst>
              <a:ext uri="{FF2B5EF4-FFF2-40B4-BE49-F238E27FC236}">
                <a16:creationId xmlns:a16="http://schemas.microsoft.com/office/drawing/2014/main" id="{5A5F878D-530B-4D9B-B007-F4C29BF8DE2D}"/>
              </a:ext>
            </a:extLst>
          </p:cNvPr>
          <p:cNvCxnSpPr/>
          <p:nvPr/>
        </p:nvCxnSpPr>
        <p:spPr>
          <a:xfrm>
            <a:off x="2735783" y="1116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29">
            <a:extLst>
              <a:ext uri="{FF2B5EF4-FFF2-40B4-BE49-F238E27FC236}">
                <a16:creationId xmlns:a16="http://schemas.microsoft.com/office/drawing/2014/main" id="{EF377D04-953F-45A1-9D30-80687531674B}"/>
              </a:ext>
            </a:extLst>
          </p:cNvPr>
          <p:cNvCxnSpPr>
            <a:cxnSpLocks/>
          </p:cNvCxnSpPr>
          <p:nvPr/>
        </p:nvCxnSpPr>
        <p:spPr>
          <a:xfrm rot="16200000">
            <a:off x="2281369" y="98188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30">
            <a:extLst>
              <a:ext uri="{FF2B5EF4-FFF2-40B4-BE49-F238E27FC236}">
                <a16:creationId xmlns:a16="http://schemas.microsoft.com/office/drawing/2014/main" id="{AE5DBA6A-2ED5-4C30-8F97-3D962AB5F0FC}"/>
              </a:ext>
            </a:extLst>
          </p:cNvPr>
          <p:cNvCxnSpPr/>
          <p:nvPr/>
        </p:nvCxnSpPr>
        <p:spPr>
          <a:xfrm>
            <a:off x="3228712" y="42570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31">
            <a:extLst>
              <a:ext uri="{FF2B5EF4-FFF2-40B4-BE49-F238E27FC236}">
                <a16:creationId xmlns:a16="http://schemas.microsoft.com/office/drawing/2014/main" id="{73A82BFB-766A-4991-B62D-27A344607AC9}"/>
              </a:ext>
            </a:extLst>
          </p:cNvPr>
          <p:cNvCxnSpPr>
            <a:cxnSpLocks/>
          </p:cNvCxnSpPr>
          <p:nvPr/>
        </p:nvCxnSpPr>
        <p:spPr>
          <a:xfrm rot="16200000">
            <a:off x="3674126" y="313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32">
            <a:extLst>
              <a:ext uri="{FF2B5EF4-FFF2-40B4-BE49-F238E27FC236}">
                <a16:creationId xmlns:a16="http://schemas.microsoft.com/office/drawing/2014/main" id="{1138AC27-3279-425C-894B-C502AB53B119}"/>
              </a:ext>
            </a:extLst>
          </p:cNvPr>
          <p:cNvCxnSpPr/>
          <p:nvPr/>
        </p:nvCxnSpPr>
        <p:spPr>
          <a:xfrm>
            <a:off x="3371579" y="28070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33">
            <a:extLst>
              <a:ext uri="{FF2B5EF4-FFF2-40B4-BE49-F238E27FC236}">
                <a16:creationId xmlns:a16="http://schemas.microsoft.com/office/drawing/2014/main" id="{FF443766-D125-476F-A2C8-3EAFFAC9005F}"/>
              </a:ext>
            </a:extLst>
          </p:cNvPr>
          <p:cNvCxnSpPr>
            <a:cxnSpLocks/>
          </p:cNvCxnSpPr>
          <p:nvPr/>
        </p:nvCxnSpPr>
        <p:spPr>
          <a:xfrm rot="16200000">
            <a:off x="3443009" y="35453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16">
            <a:extLst>
              <a:ext uri="{FF2B5EF4-FFF2-40B4-BE49-F238E27FC236}">
                <a16:creationId xmlns:a16="http://schemas.microsoft.com/office/drawing/2014/main" id="{5630D183-1651-446A-9932-F6B3AFA4C45B}"/>
              </a:ext>
            </a:extLst>
          </p:cNvPr>
          <p:cNvCxnSpPr>
            <a:cxnSpLocks/>
          </p:cNvCxnSpPr>
          <p:nvPr/>
        </p:nvCxnSpPr>
        <p:spPr>
          <a:xfrm>
            <a:off x="2350425" y="1053855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15">
            <a:extLst>
              <a:ext uri="{FF2B5EF4-FFF2-40B4-BE49-F238E27FC236}">
                <a16:creationId xmlns:a16="http://schemas.microsoft.com/office/drawing/2014/main" id="{2351692C-4EF7-41BE-9629-BB6FE83B1B89}"/>
              </a:ext>
            </a:extLst>
          </p:cNvPr>
          <p:cNvCxnSpPr>
            <a:cxnSpLocks/>
          </p:cNvCxnSpPr>
          <p:nvPr/>
        </p:nvCxnSpPr>
        <p:spPr>
          <a:xfrm rot="16200000">
            <a:off x="3217188" y="97977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16">
            <a:extLst>
              <a:ext uri="{FF2B5EF4-FFF2-40B4-BE49-F238E27FC236}">
                <a16:creationId xmlns:a16="http://schemas.microsoft.com/office/drawing/2014/main" id="{BA3AA6C5-CE19-4D75-923E-076303332727}"/>
              </a:ext>
            </a:extLst>
          </p:cNvPr>
          <p:cNvCxnSpPr>
            <a:cxnSpLocks/>
          </p:cNvCxnSpPr>
          <p:nvPr/>
        </p:nvCxnSpPr>
        <p:spPr>
          <a:xfrm>
            <a:off x="3288625" y="908598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29">
            <a:extLst>
              <a:ext uri="{FF2B5EF4-FFF2-40B4-BE49-F238E27FC236}">
                <a16:creationId xmlns:a16="http://schemas.microsoft.com/office/drawing/2014/main" id="{6A0CED6B-8E15-49C7-911A-7C1DF4B13D42}"/>
              </a:ext>
            </a:extLst>
          </p:cNvPr>
          <p:cNvCxnSpPr>
            <a:cxnSpLocks/>
          </p:cNvCxnSpPr>
          <p:nvPr/>
        </p:nvCxnSpPr>
        <p:spPr>
          <a:xfrm rot="16200000">
            <a:off x="4155396" y="98242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16">
            <a:extLst>
              <a:ext uri="{FF2B5EF4-FFF2-40B4-BE49-F238E27FC236}">
                <a16:creationId xmlns:a16="http://schemas.microsoft.com/office/drawing/2014/main" id="{2D2FC5C4-49FE-4BB7-8E44-C5B6775E0260}"/>
              </a:ext>
            </a:extLst>
          </p:cNvPr>
          <p:cNvCxnSpPr>
            <a:cxnSpLocks/>
          </p:cNvCxnSpPr>
          <p:nvPr/>
        </p:nvCxnSpPr>
        <p:spPr>
          <a:xfrm>
            <a:off x="4224452" y="1054396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15">
            <a:extLst>
              <a:ext uri="{FF2B5EF4-FFF2-40B4-BE49-F238E27FC236}">
                <a16:creationId xmlns:a16="http://schemas.microsoft.com/office/drawing/2014/main" id="{F1D7DC15-FFC9-4DF1-A71F-260A0BBAB0F9}"/>
              </a:ext>
            </a:extLst>
          </p:cNvPr>
          <p:cNvCxnSpPr>
            <a:cxnSpLocks/>
          </p:cNvCxnSpPr>
          <p:nvPr/>
        </p:nvCxnSpPr>
        <p:spPr>
          <a:xfrm rot="16200000">
            <a:off x="5088736" y="9813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16">
            <a:extLst>
              <a:ext uri="{FF2B5EF4-FFF2-40B4-BE49-F238E27FC236}">
                <a16:creationId xmlns:a16="http://schemas.microsoft.com/office/drawing/2014/main" id="{9D5973FB-7EF5-4C68-89DA-357A34607468}"/>
              </a:ext>
            </a:extLst>
          </p:cNvPr>
          <p:cNvCxnSpPr>
            <a:cxnSpLocks/>
          </p:cNvCxnSpPr>
          <p:nvPr/>
        </p:nvCxnSpPr>
        <p:spPr>
          <a:xfrm>
            <a:off x="5160173" y="910173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29">
            <a:extLst>
              <a:ext uri="{FF2B5EF4-FFF2-40B4-BE49-F238E27FC236}">
                <a16:creationId xmlns:a16="http://schemas.microsoft.com/office/drawing/2014/main" id="{65C561F7-9C18-4275-BDED-0EA993848DDD}"/>
              </a:ext>
            </a:extLst>
          </p:cNvPr>
          <p:cNvCxnSpPr>
            <a:cxnSpLocks/>
          </p:cNvCxnSpPr>
          <p:nvPr/>
        </p:nvCxnSpPr>
        <p:spPr>
          <a:xfrm rot="16200000">
            <a:off x="6026944" y="98399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16">
            <a:extLst>
              <a:ext uri="{FF2B5EF4-FFF2-40B4-BE49-F238E27FC236}">
                <a16:creationId xmlns:a16="http://schemas.microsoft.com/office/drawing/2014/main" id="{75E5A477-74D0-4DFA-B5D2-BE7462E36747}"/>
              </a:ext>
            </a:extLst>
          </p:cNvPr>
          <p:cNvCxnSpPr>
            <a:cxnSpLocks/>
          </p:cNvCxnSpPr>
          <p:nvPr/>
        </p:nvCxnSpPr>
        <p:spPr>
          <a:xfrm>
            <a:off x="6096000" y="1055971"/>
            <a:ext cx="3743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18">
            <a:extLst>
              <a:ext uri="{FF2B5EF4-FFF2-40B4-BE49-F238E27FC236}">
                <a16:creationId xmlns:a16="http://schemas.microsoft.com/office/drawing/2014/main" id="{9B972DBA-4070-468A-8CBE-3450A4A09A17}"/>
              </a:ext>
            </a:extLst>
          </p:cNvPr>
          <p:cNvCxnSpPr/>
          <p:nvPr/>
        </p:nvCxnSpPr>
        <p:spPr>
          <a:xfrm>
            <a:off x="1271731" y="12716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19">
            <a:extLst>
              <a:ext uri="{FF2B5EF4-FFF2-40B4-BE49-F238E27FC236}">
                <a16:creationId xmlns:a16="http://schemas.microsoft.com/office/drawing/2014/main" id="{08D82CBD-5CA8-4F21-AD1F-44B4683455EF}"/>
              </a:ext>
            </a:extLst>
          </p:cNvPr>
          <p:cNvCxnSpPr>
            <a:cxnSpLocks/>
          </p:cNvCxnSpPr>
          <p:nvPr/>
        </p:nvCxnSpPr>
        <p:spPr>
          <a:xfrm rot="16200000">
            <a:off x="1343161" y="120255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20">
            <a:extLst>
              <a:ext uri="{FF2B5EF4-FFF2-40B4-BE49-F238E27FC236}">
                <a16:creationId xmlns:a16="http://schemas.microsoft.com/office/drawing/2014/main" id="{D0A74E0B-44BE-4B19-8F71-F72F03A2C17C}"/>
              </a:ext>
            </a:extLst>
          </p:cNvPr>
          <p:cNvCxnSpPr>
            <a:cxnSpLocks/>
          </p:cNvCxnSpPr>
          <p:nvPr/>
        </p:nvCxnSpPr>
        <p:spPr>
          <a:xfrm flipV="1">
            <a:off x="1414598" y="1131121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21">
            <a:extLst>
              <a:ext uri="{FF2B5EF4-FFF2-40B4-BE49-F238E27FC236}">
                <a16:creationId xmlns:a16="http://schemas.microsoft.com/office/drawing/2014/main" id="{C1BCD586-0D90-47A5-BC3C-2AC06FBD23FF}"/>
              </a:ext>
            </a:extLst>
          </p:cNvPr>
          <p:cNvCxnSpPr>
            <a:cxnSpLocks/>
          </p:cNvCxnSpPr>
          <p:nvPr/>
        </p:nvCxnSpPr>
        <p:spPr>
          <a:xfrm rot="16200000">
            <a:off x="1412208" y="120520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22">
            <a:extLst>
              <a:ext uri="{FF2B5EF4-FFF2-40B4-BE49-F238E27FC236}">
                <a16:creationId xmlns:a16="http://schemas.microsoft.com/office/drawing/2014/main" id="{37ED3038-58E2-45F9-8247-95573DC77145}"/>
              </a:ext>
            </a:extLst>
          </p:cNvPr>
          <p:cNvCxnSpPr>
            <a:cxnSpLocks/>
          </p:cNvCxnSpPr>
          <p:nvPr/>
        </p:nvCxnSpPr>
        <p:spPr>
          <a:xfrm flipV="1">
            <a:off x="1483658" y="1269235"/>
            <a:ext cx="1804967" cy="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19">
            <a:extLst>
              <a:ext uri="{FF2B5EF4-FFF2-40B4-BE49-F238E27FC236}">
                <a16:creationId xmlns:a16="http://schemas.microsoft.com/office/drawing/2014/main" id="{8CD33967-5A4D-4C89-A388-8ADA795BB008}"/>
              </a:ext>
            </a:extLst>
          </p:cNvPr>
          <p:cNvCxnSpPr>
            <a:cxnSpLocks/>
          </p:cNvCxnSpPr>
          <p:nvPr/>
        </p:nvCxnSpPr>
        <p:spPr>
          <a:xfrm rot="16200000">
            <a:off x="3217189" y="119753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20">
            <a:extLst>
              <a:ext uri="{FF2B5EF4-FFF2-40B4-BE49-F238E27FC236}">
                <a16:creationId xmlns:a16="http://schemas.microsoft.com/office/drawing/2014/main" id="{EE90B502-DF1A-4562-9299-D27ECBF89416}"/>
              </a:ext>
            </a:extLst>
          </p:cNvPr>
          <p:cNvCxnSpPr>
            <a:cxnSpLocks/>
          </p:cNvCxnSpPr>
          <p:nvPr/>
        </p:nvCxnSpPr>
        <p:spPr>
          <a:xfrm flipV="1">
            <a:off x="3288626" y="1126094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21">
            <a:extLst>
              <a:ext uri="{FF2B5EF4-FFF2-40B4-BE49-F238E27FC236}">
                <a16:creationId xmlns:a16="http://schemas.microsoft.com/office/drawing/2014/main" id="{68B0A7C9-B088-48E1-AB73-FC6A10629380}"/>
              </a:ext>
            </a:extLst>
          </p:cNvPr>
          <p:cNvCxnSpPr>
            <a:cxnSpLocks/>
          </p:cNvCxnSpPr>
          <p:nvPr/>
        </p:nvCxnSpPr>
        <p:spPr>
          <a:xfrm rot="16200000">
            <a:off x="3286236" y="120017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22">
            <a:extLst>
              <a:ext uri="{FF2B5EF4-FFF2-40B4-BE49-F238E27FC236}">
                <a16:creationId xmlns:a16="http://schemas.microsoft.com/office/drawing/2014/main" id="{73638D72-635E-46D5-BAE5-DB39EE46262D}"/>
              </a:ext>
            </a:extLst>
          </p:cNvPr>
          <p:cNvCxnSpPr>
            <a:cxnSpLocks/>
          </p:cNvCxnSpPr>
          <p:nvPr/>
        </p:nvCxnSpPr>
        <p:spPr>
          <a:xfrm>
            <a:off x="3357673" y="1268970"/>
            <a:ext cx="1802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19">
            <a:extLst>
              <a:ext uri="{FF2B5EF4-FFF2-40B4-BE49-F238E27FC236}">
                <a16:creationId xmlns:a16="http://schemas.microsoft.com/office/drawing/2014/main" id="{CAE4DE93-6AAA-4494-B503-6F6372DECB27}"/>
              </a:ext>
            </a:extLst>
          </p:cNvPr>
          <p:cNvCxnSpPr>
            <a:cxnSpLocks/>
          </p:cNvCxnSpPr>
          <p:nvPr/>
        </p:nvCxnSpPr>
        <p:spPr>
          <a:xfrm rot="16200000">
            <a:off x="5088836" y="119488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20">
            <a:extLst>
              <a:ext uri="{FF2B5EF4-FFF2-40B4-BE49-F238E27FC236}">
                <a16:creationId xmlns:a16="http://schemas.microsoft.com/office/drawing/2014/main" id="{F1A38C28-7F01-4697-9D30-DED5009E2CDB}"/>
              </a:ext>
            </a:extLst>
          </p:cNvPr>
          <p:cNvCxnSpPr>
            <a:cxnSpLocks/>
          </p:cNvCxnSpPr>
          <p:nvPr/>
        </p:nvCxnSpPr>
        <p:spPr>
          <a:xfrm flipV="1">
            <a:off x="5160273" y="1123447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21">
            <a:extLst>
              <a:ext uri="{FF2B5EF4-FFF2-40B4-BE49-F238E27FC236}">
                <a16:creationId xmlns:a16="http://schemas.microsoft.com/office/drawing/2014/main" id="{D9FC6274-D1CA-499F-8C9B-1E4CDDC1B4A4}"/>
              </a:ext>
            </a:extLst>
          </p:cNvPr>
          <p:cNvCxnSpPr>
            <a:cxnSpLocks/>
          </p:cNvCxnSpPr>
          <p:nvPr/>
        </p:nvCxnSpPr>
        <p:spPr>
          <a:xfrm rot="16200000">
            <a:off x="5157883" y="119753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מחבר ישר 22">
            <a:extLst>
              <a:ext uri="{FF2B5EF4-FFF2-40B4-BE49-F238E27FC236}">
                <a16:creationId xmlns:a16="http://schemas.microsoft.com/office/drawing/2014/main" id="{DF876FAB-E5D9-4FA2-8D2F-13B6C0D5BBDD}"/>
              </a:ext>
            </a:extLst>
          </p:cNvPr>
          <p:cNvCxnSpPr>
            <a:cxnSpLocks/>
          </p:cNvCxnSpPr>
          <p:nvPr/>
        </p:nvCxnSpPr>
        <p:spPr>
          <a:xfrm flipV="1">
            <a:off x="5229320" y="1261555"/>
            <a:ext cx="4609944" cy="4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ישר 19">
            <a:extLst>
              <a:ext uri="{FF2B5EF4-FFF2-40B4-BE49-F238E27FC236}">
                <a16:creationId xmlns:a16="http://schemas.microsoft.com/office/drawing/2014/main" id="{E911C62F-AED9-4439-B0DC-428B8F07D0A1}"/>
              </a:ext>
            </a:extLst>
          </p:cNvPr>
          <p:cNvCxnSpPr>
            <a:cxnSpLocks/>
          </p:cNvCxnSpPr>
          <p:nvPr/>
        </p:nvCxnSpPr>
        <p:spPr>
          <a:xfrm rot="16200000">
            <a:off x="2281381" y="148355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מחבר ישר 20">
            <a:extLst>
              <a:ext uri="{FF2B5EF4-FFF2-40B4-BE49-F238E27FC236}">
                <a16:creationId xmlns:a16="http://schemas.microsoft.com/office/drawing/2014/main" id="{3B8D4C64-C7EE-4F15-8C34-BDD74903A204}"/>
              </a:ext>
            </a:extLst>
          </p:cNvPr>
          <p:cNvCxnSpPr>
            <a:cxnSpLocks/>
          </p:cNvCxnSpPr>
          <p:nvPr/>
        </p:nvCxnSpPr>
        <p:spPr>
          <a:xfrm flipV="1">
            <a:off x="2352818" y="1412119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מחבר ישר 21">
            <a:extLst>
              <a:ext uri="{FF2B5EF4-FFF2-40B4-BE49-F238E27FC236}">
                <a16:creationId xmlns:a16="http://schemas.microsoft.com/office/drawing/2014/main" id="{45D14EF3-FB33-4BF0-A395-73D94EC96924}"/>
              </a:ext>
            </a:extLst>
          </p:cNvPr>
          <p:cNvCxnSpPr>
            <a:cxnSpLocks/>
          </p:cNvCxnSpPr>
          <p:nvPr/>
        </p:nvCxnSpPr>
        <p:spPr>
          <a:xfrm rot="16200000">
            <a:off x="2350428" y="148620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ישר 22">
            <a:extLst>
              <a:ext uri="{FF2B5EF4-FFF2-40B4-BE49-F238E27FC236}">
                <a16:creationId xmlns:a16="http://schemas.microsoft.com/office/drawing/2014/main" id="{92470C2C-41C1-4D58-B88A-99AD793CE1AC}"/>
              </a:ext>
            </a:extLst>
          </p:cNvPr>
          <p:cNvCxnSpPr>
            <a:cxnSpLocks/>
          </p:cNvCxnSpPr>
          <p:nvPr/>
        </p:nvCxnSpPr>
        <p:spPr>
          <a:xfrm flipV="1">
            <a:off x="2421878" y="1554996"/>
            <a:ext cx="1804967" cy="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מחבר ישר 19">
            <a:extLst>
              <a:ext uri="{FF2B5EF4-FFF2-40B4-BE49-F238E27FC236}">
                <a16:creationId xmlns:a16="http://schemas.microsoft.com/office/drawing/2014/main" id="{B1580325-E6AB-4E81-886D-361598E2A195}"/>
              </a:ext>
            </a:extLst>
          </p:cNvPr>
          <p:cNvCxnSpPr>
            <a:cxnSpLocks/>
          </p:cNvCxnSpPr>
          <p:nvPr/>
        </p:nvCxnSpPr>
        <p:spPr>
          <a:xfrm rot="16200000">
            <a:off x="4155409" y="14928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מחבר ישר 20">
            <a:extLst>
              <a:ext uri="{FF2B5EF4-FFF2-40B4-BE49-F238E27FC236}">
                <a16:creationId xmlns:a16="http://schemas.microsoft.com/office/drawing/2014/main" id="{48267E39-5953-423F-A5FC-55EE173D421F}"/>
              </a:ext>
            </a:extLst>
          </p:cNvPr>
          <p:cNvCxnSpPr>
            <a:cxnSpLocks/>
          </p:cNvCxnSpPr>
          <p:nvPr/>
        </p:nvCxnSpPr>
        <p:spPr>
          <a:xfrm flipV="1">
            <a:off x="4226846" y="1421381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מחבר ישר 21">
            <a:extLst>
              <a:ext uri="{FF2B5EF4-FFF2-40B4-BE49-F238E27FC236}">
                <a16:creationId xmlns:a16="http://schemas.microsoft.com/office/drawing/2014/main" id="{4E71FEFA-BE62-4594-97A7-BBFF995D22ED}"/>
              </a:ext>
            </a:extLst>
          </p:cNvPr>
          <p:cNvCxnSpPr>
            <a:cxnSpLocks/>
          </p:cNvCxnSpPr>
          <p:nvPr/>
        </p:nvCxnSpPr>
        <p:spPr>
          <a:xfrm rot="16200000">
            <a:off x="4224456" y="14954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מחבר ישר 22">
            <a:extLst>
              <a:ext uri="{FF2B5EF4-FFF2-40B4-BE49-F238E27FC236}">
                <a16:creationId xmlns:a16="http://schemas.microsoft.com/office/drawing/2014/main" id="{D456C579-15CC-403C-AF95-C8587A7E342E}"/>
              </a:ext>
            </a:extLst>
          </p:cNvPr>
          <p:cNvCxnSpPr>
            <a:cxnSpLocks/>
          </p:cNvCxnSpPr>
          <p:nvPr/>
        </p:nvCxnSpPr>
        <p:spPr>
          <a:xfrm>
            <a:off x="4291130" y="1559494"/>
            <a:ext cx="1802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ישר 19">
            <a:extLst>
              <a:ext uri="{FF2B5EF4-FFF2-40B4-BE49-F238E27FC236}">
                <a16:creationId xmlns:a16="http://schemas.microsoft.com/office/drawing/2014/main" id="{97D6DA0C-9D94-422D-8FAC-739E35C3C974}"/>
              </a:ext>
            </a:extLst>
          </p:cNvPr>
          <p:cNvCxnSpPr>
            <a:cxnSpLocks/>
          </p:cNvCxnSpPr>
          <p:nvPr/>
        </p:nvCxnSpPr>
        <p:spPr>
          <a:xfrm rot="16200000">
            <a:off x="6027056" y="14901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מחבר ישר 20">
            <a:extLst>
              <a:ext uri="{FF2B5EF4-FFF2-40B4-BE49-F238E27FC236}">
                <a16:creationId xmlns:a16="http://schemas.microsoft.com/office/drawing/2014/main" id="{7B9FA91A-6FBF-42E7-BE46-EBCCCA5CAC52}"/>
              </a:ext>
            </a:extLst>
          </p:cNvPr>
          <p:cNvCxnSpPr>
            <a:cxnSpLocks/>
          </p:cNvCxnSpPr>
          <p:nvPr/>
        </p:nvCxnSpPr>
        <p:spPr>
          <a:xfrm flipV="1">
            <a:off x="6098493" y="1418734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מחבר ישר 21">
            <a:extLst>
              <a:ext uri="{FF2B5EF4-FFF2-40B4-BE49-F238E27FC236}">
                <a16:creationId xmlns:a16="http://schemas.microsoft.com/office/drawing/2014/main" id="{E5360E75-8EEF-482B-8F41-45A5B50CFC6A}"/>
              </a:ext>
            </a:extLst>
          </p:cNvPr>
          <p:cNvCxnSpPr>
            <a:cxnSpLocks/>
          </p:cNvCxnSpPr>
          <p:nvPr/>
        </p:nvCxnSpPr>
        <p:spPr>
          <a:xfrm rot="16200000">
            <a:off x="6096103" y="149281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מחבר ישר 22">
            <a:extLst>
              <a:ext uri="{FF2B5EF4-FFF2-40B4-BE49-F238E27FC236}">
                <a16:creationId xmlns:a16="http://schemas.microsoft.com/office/drawing/2014/main" id="{BCA864FD-061A-47C6-95CD-318394EEACAE}"/>
              </a:ext>
            </a:extLst>
          </p:cNvPr>
          <p:cNvCxnSpPr>
            <a:cxnSpLocks/>
          </p:cNvCxnSpPr>
          <p:nvPr/>
        </p:nvCxnSpPr>
        <p:spPr>
          <a:xfrm>
            <a:off x="6167540" y="1559228"/>
            <a:ext cx="3671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ישר 16">
            <a:extLst>
              <a:ext uri="{FF2B5EF4-FFF2-40B4-BE49-F238E27FC236}">
                <a16:creationId xmlns:a16="http://schemas.microsoft.com/office/drawing/2014/main" id="{7723833B-A726-4A59-ACCA-9CB1B514B42E}"/>
              </a:ext>
            </a:extLst>
          </p:cNvPr>
          <p:cNvCxnSpPr>
            <a:cxnSpLocks/>
          </p:cNvCxnSpPr>
          <p:nvPr/>
        </p:nvCxnSpPr>
        <p:spPr>
          <a:xfrm>
            <a:off x="1274112" y="1556303"/>
            <a:ext cx="1078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8D482ED0-EBCF-4CA5-89DB-A324FA2D9508}"/>
              </a:ext>
            </a:extLst>
          </p:cNvPr>
          <p:cNvSpPr txBox="1"/>
          <p:nvPr/>
        </p:nvSpPr>
        <p:spPr>
          <a:xfrm>
            <a:off x="500567" y="840735"/>
            <a:ext cx="546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Sync0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5D162DC-6A2E-452E-A6C9-32AAEFB38AF9}"/>
              </a:ext>
            </a:extLst>
          </p:cNvPr>
          <p:cNvSpPr txBox="1"/>
          <p:nvPr/>
        </p:nvSpPr>
        <p:spPr>
          <a:xfrm>
            <a:off x="223585" y="549321"/>
            <a:ext cx="10332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Receive0Data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2277584-33EC-4A0D-84CC-C3967E923FBC}"/>
              </a:ext>
            </a:extLst>
          </p:cNvPr>
          <p:cNvSpPr txBox="1"/>
          <p:nvPr/>
        </p:nvSpPr>
        <p:spPr>
          <a:xfrm>
            <a:off x="284919" y="1050673"/>
            <a:ext cx="930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PosRe0Data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766785F-BF7D-4E8D-9FEB-42CFE5236E96}"/>
              </a:ext>
            </a:extLst>
          </p:cNvPr>
          <p:cNvSpPr txBox="1"/>
          <p:nvPr/>
        </p:nvSpPr>
        <p:spPr>
          <a:xfrm>
            <a:off x="264109" y="1339356"/>
            <a:ext cx="959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NegRe0Data</a:t>
            </a:r>
          </a:p>
        </p:txBody>
      </p:sp>
      <p:sp>
        <p:nvSpPr>
          <p:cNvPr id="102" name="תיבת טקסט 468">
            <a:extLst>
              <a:ext uri="{FF2B5EF4-FFF2-40B4-BE49-F238E27FC236}">
                <a16:creationId xmlns:a16="http://schemas.microsoft.com/office/drawing/2014/main" id="{1A8EFA02-1752-47D0-ADE6-0EC47BEE8FA2}"/>
              </a:ext>
            </a:extLst>
          </p:cNvPr>
          <p:cNvSpPr txBox="1"/>
          <p:nvPr/>
        </p:nvSpPr>
        <p:spPr>
          <a:xfrm>
            <a:off x="7291577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data0</a:t>
            </a:r>
            <a:endParaRPr lang="he-IL" sz="800" dirty="0"/>
          </a:p>
        </p:txBody>
      </p:sp>
      <p:sp>
        <p:nvSpPr>
          <p:cNvPr id="103" name="תיבת טקסט 468">
            <a:extLst>
              <a:ext uri="{FF2B5EF4-FFF2-40B4-BE49-F238E27FC236}">
                <a16:creationId xmlns:a16="http://schemas.microsoft.com/office/drawing/2014/main" id="{ABBE5A53-6C18-40C6-A676-C10FE193BD5E}"/>
              </a:ext>
            </a:extLst>
          </p:cNvPr>
          <p:cNvSpPr txBox="1"/>
          <p:nvPr/>
        </p:nvSpPr>
        <p:spPr>
          <a:xfrm>
            <a:off x="8227331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data1</a:t>
            </a:r>
            <a:endParaRPr lang="he-IL" sz="800" dirty="0"/>
          </a:p>
        </p:txBody>
      </p:sp>
      <p:sp>
        <p:nvSpPr>
          <p:cNvPr id="104" name="תיבת טקסט 468">
            <a:extLst>
              <a:ext uri="{FF2B5EF4-FFF2-40B4-BE49-F238E27FC236}">
                <a16:creationId xmlns:a16="http://schemas.microsoft.com/office/drawing/2014/main" id="{7BC025F9-3566-4535-A7F6-865CC07CADEA}"/>
              </a:ext>
            </a:extLst>
          </p:cNvPr>
          <p:cNvSpPr txBox="1"/>
          <p:nvPr/>
        </p:nvSpPr>
        <p:spPr>
          <a:xfrm>
            <a:off x="9158586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data2</a:t>
            </a:r>
            <a:endParaRPr lang="he-IL" sz="800" dirty="0"/>
          </a:p>
        </p:txBody>
      </p:sp>
      <p:sp>
        <p:nvSpPr>
          <p:cNvPr id="105" name="תיבת טקסט 468">
            <a:extLst>
              <a:ext uri="{FF2B5EF4-FFF2-40B4-BE49-F238E27FC236}">
                <a16:creationId xmlns:a16="http://schemas.microsoft.com/office/drawing/2014/main" id="{5E75CAC6-BB80-4E54-ADF8-5FFA797CC0A9}"/>
              </a:ext>
            </a:extLst>
          </p:cNvPr>
          <p:cNvSpPr txBox="1"/>
          <p:nvPr/>
        </p:nvSpPr>
        <p:spPr>
          <a:xfrm>
            <a:off x="10095607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data3</a:t>
            </a:r>
            <a:endParaRPr lang="he-IL" sz="800" dirty="0"/>
          </a:p>
        </p:txBody>
      </p:sp>
      <p:sp>
        <p:nvSpPr>
          <p:cNvPr id="106" name="תיבת טקסט 468">
            <a:extLst>
              <a:ext uri="{FF2B5EF4-FFF2-40B4-BE49-F238E27FC236}">
                <a16:creationId xmlns:a16="http://schemas.microsoft.com/office/drawing/2014/main" id="{F47B5B03-4D65-405F-A7C3-85FBE6EBD8D0}"/>
              </a:ext>
            </a:extLst>
          </p:cNvPr>
          <p:cNvSpPr txBox="1"/>
          <p:nvPr/>
        </p:nvSpPr>
        <p:spPr>
          <a:xfrm>
            <a:off x="11070574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data4</a:t>
            </a:r>
            <a:endParaRPr lang="he-IL" sz="800" dirty="0"/>
          </a:p>
        </p:txBody>
      </p:sp>
      <p:cxnSp>
        <p:nvCxnSpPr>
          <p:cNvPr id="107" name="מחבר ישר 465">
            <a:extLst>
              <a:ext uri="{FF2B5EF4-FFF2-40B4-BE49-F238E27FC236}">
                <a16:creationId xmlns:a16="http://schemas.microsoft.com/office/drawing/2014/main" id="{0EE9EEC4-4C55-48BD-9A25-154BDC86F176}"/>
              </a:ext>
            </a:extLst>
          </p:cNvPr>
          <p:cNvCxnSpPr>
            <a:cxnSpLocks/>
          </p:cNvCxnSpPr>
          <p:nvPr/>
        </p:nvCxnSpPr>
        <p:spPr>
          <a:xfrm>
            <a:off x="1341931" y="2205461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מחבר ישר 465">
            <a:extLst>
              <a:ext uri="{FF2B5EF4-FFF2-40B4-BE49-F238E27FC236}">
                <a16:creationId xmlns:a16="http://schemas.microsoft.com/office/drawing/2014/main" id="{BA3EC379-BEED-4131-8E39-FA8366268623}"/>
              </a:ext>
            </a:extLst>
          </p:cNvPr>
          <p:cNvCxnSpPr>
            <a:cxnSpLocks/>
          </p:cNvCxnSpPr>
          <p:nvPr/>
        </p:nvCxnSpPr>
        <p:spPr>
          <a:xfrm flipV="1">
            <a:off x="1343086" y="2349088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מחבר ישר 443">
            <a:extLst>
              <a:ext uri="{FF2B5EF4-FFF2-40B4-BE49-F238E27FC236}">
                <a16:creationId xmlns:a16="http://schemas.microsoft.com/office/drawing/2014/main" id="{5CFFEE3A-D9D5-4E4E-B7A0-11668A11F733}"/>
              </a:ext>
            </a:extLst>
          </p:cNvPr>
          <p:cNvCxnSpPr>
            <a:cxnSpLocks/>
          </p:cNvCxnSpPr>
          <p:nvPr/>
        </p:nvCxnSpPr>
        <p:spPr>
          <a:xfrm rot="16200000">
            <a:off x="1342070" y="227689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מחבר ישר 443">
            <a:extLst>
              <a:ext uri="{FF2B5EF4-FFF2-40B4-BE49-F238E27FC236}">
                <a16:creationId xmlns:a16="http://schemas.microsoft.com/office/drawing/2014/main" id="{FA6DDB70-533A-4451-BCB8-322039C24867}"/>
              </a:ext>
            </a:extLst>
          </p:cNvPr>
          <p:cNvCxnSpPr>
            <a:cxnSpLocks/>
          </p:cNvCxnSpPr>
          <p:nvPr/>
        </p:nvCxnSpPr>
        <p:spPr>
          <a:xfrm rot="16200000">
            <a:off x="3218440" y="227689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מחבר ישר 443">
            <a:extLst>
              <a:ext uri="{FF2B5EF4-FFF2-40B4-BE49-F238E27FC236}">
                <a16:creationId xmlns:a16="http://schemas.microsoft.com/office/drawing/2014/main" id="{FE77B179-181A-4536-9FFF-7065A07F06B4}"/>
              </a:ext>
            </a:extLst>
          </p:cNvPr>
          <p:cNvCxnSpPr>
            <a:cxnSpLocks/>
          </p:cNvCxnSpPr>
          <p:nvPr/>
        </p:nvCxnSpPr>
        <p:spPr>
          <a:xfrm rot="16200000">
            <a:off x="4156656" y="227655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מחבר ישר 443">
            <a:extLst>
              <a:ext uri="{FF2B5EF4-FFF2-40B4-BE49-F238E27FC236}">
                <a16:creationId xmlns:a16="http://schemas.microsoft.com/office/drawing/2014/main" id="{A73C777F-88CE-4954-ABE4-9001A08EA06B}"/>
              </a:ext>
            </a:extLst>
          </p:cNvPr>
          <p:cNvCxnSpPr>
            <a:cxnSpLocks/>
          </p:cNvCxnSpPr>
          <p:nvPr/>
        </p:nvCxnSpPr>
        <p:spPr>
          <a:xfrm rot="16200000">
            <a:off x="5092487" y="227655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443">
            <a:extLst>
              <a:ext uri="{FF2B5EF4-FFF2-40B4-BE49-F238E27FC236}">
                <a16:creationId xmlns:a16="http://schemas.microsoft.com/office/drawing/2014/main" id="{8EAD7624-8905-40BF-ACB2-A4B7ACC72770}"/>
              </a:ext>
            </a:extLst>
          </p:cNvPr>
          <p:cNvCxnSpPr>
            <a:cxnSpLocks/>
          </p:cNvCxnSpPr>
          <p:nvPr/>
        </p:nvCxnSpPr>
        <p:spPr>
          <a:xfrm rot="16200000">
            <a:off x="6028318" y="227655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מחבר ישר 443">
            <a:extLst>
              <a:ext uri="{FF2B5EF4-FFF2-40B4-BE49-F238E27FC236}">
                <a16:creationId xmlns:a16="http://schemas.microsoft.com/office/drawing/2014/main" id="{D53A0CA1-A0D8-4ECF-8FE8-5AB44E0F9953}"/>
              </a:ext>
            </a:extLst>
          </p:cNvPr>
          <p:cNvCxnSpPr>
            <a:cxnSpLocks/>
          </p:cNvCxnSpPr>
          <p:nvPr/>
        </p:nvCxnSpPr>
        <p:spPr>
          <a:xfrm rot="16200000">
            <a:off x="6023620" y="227655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443">
            <a:extLst>
              <a:ext uri="{FF2B5EF4-FFF2-40B4-BE49-F238E27FC236}">
                <a16:creationId xmlns:a16="http://schemas.microsoft.com/office/drawing/2014/main" id="{17C8A568-6523-4BB7-9C5A-D6E95EE96CDA}"/>
              </a:ext>
            </a:extLst>
          </p:cNvPr>
          <p:cNvCxnSpPr>
            <a:cxnSpLocks/>
          </p:cNvCxnSpPr>
          <p:nvPr/>
        </p:nvCxnSpPr>
        <p:spPr>
          <a:xfrm rot="16200000">
            <a:off x="6960335" y="22741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443">
            <a:extLst>
              <a:ext uri="{FF2B5EF4-FFF2-40B4-BE49-F238E27FC236}">
                <a16:creationId xmlns:a16="http://schemas.microsoft.com/office/drawing/2014/main" id="{195CF7EF-91DF-40E9-B90D-C318CE4105DD}"/>
              </a:ext>
            </a:extLst>
          </p:cNvPr>
          <p:cNvCxnSpPr>
            <a:cxnSpLocks/>
          </p:cNvCxnSpPr>
          <p:nvPr/>
        </p:nvCxnSpPr>
        <p:spPr>
          <a:xfrm rot="16200000">
            <a:off x="7896164" y="22741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443">
            <a:extLst>
              <a:ext uri="{FF2B5EF4-FFF2-40B4-BE49-F238E27FC236}">
                <a16:creationId xmlns:a16="http://schemas.microsoft.com/office/drawing/2014/main" id="{6408166B-04AD-4650-B622-61F2A6699872}"/>
              </a:ext>
            </a:extLst>
          </p:cNvPr>
          <p:cNvCxnSpPr>
            <a:cxnSpLocks/>
          </p:cNvCxnSpPr>
          <p:nvPr/>
        </p:nvCxnSpPr>
        <p:spPr>
          <a:xfrm rot="16200000">
            <a:off x="8831995" y="22741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443">
            <a:extLst>
              <a:ext uri="{FF2B5EF4-FFF2-40B4-BE49-F238E27FC236}">
                <a16:creationId xmlns:a16="http://schemas.microsoft.com/office/drawing/2014/main" id="{5577824F-36F7-4243-A82E-ABD2A4FE0480}"/>
              </a:ext>
            </a:extLst>
          </p:cNvPr>
          <p:cNvCxnSpPr>
            <a:cxnSpLocks/>
          </p:cNvCxnSpPr>
          <p:nvPr/>
        </p:nvCxnSpPr>
        <p:spPr>
          <a:xfrm rot="16200000">
            <a:off x="9767827" y="227416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ישר 443">
            <a:extLst>
              <a:ext uri="{FF2B5EF4-FFF2-40B4-BE49-F238E27FC236}">
                <a16:creationId xmlns:a16="http://schemas.microsoft.com/office/drawing/2014/main" id="{46B24865-2AB6-417A-9966-8DB56BD00EAD}"/>
              </a:ext>
            </a:extLst>
          </p:cNvPr>
          <p:cNvCxnSpPr>
            <a:cxnSpLocks/>
          </p:cNvCxnSpPr>
          <p:nvPr/>
        </p:nvCxnSpPr>
        <p:spPr>
          <a:xfrm rot="16200000">
            <a:off x="10703657" y="22765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443">
            <a:extLst>
              <a:ext uri="{FF2B5EF4-FFF2-40B4-BE49-F238E27FC236}">
                <a16:creationId xmlns:a16="http://schemas.microsoft.com/office/drawing/2014/main" id="{2D4640F1-2052-43B2-9051-F7324A482A38}"/>
              </a:ext>
            </a:extLst>
          </p:cNvPr>
          <p:cNvCxnSpPr>
            <a:cxnSpLocks/>
          </p:cNvCxnSpPr>
          <p:nvPr/>
        </p:nvCxnSpPr>
        <p:spPr>
          <a:xfrm rot="16200000">
            <a:off x="11641871" y="227654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תיבת טקסט 468">
            <a:extLst>
              <a:ext uri="{FF2B5EF4-FFF2-40B4-BE49-F238E27FC236}">
                <a16:creationId xmlns:a16="http://schemas.microsoft.com/office/drawing/2014/main" id="{C4666E4B-834E-4AD1-90C5-656A682F8F1B}"/>
              </a:ext>
            </a:extLst>
          </p:cNvPr>
          <p:cNvSpPr txBox="1"/>
          <p:nvPr/>
        </p:nvSpPr>
        <p:spPr>
          <a:xfrm>
            <a:off x="2581186" y="2166799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Time0</a:t>
            </a:r>
            <a:endParaRPr lang="he-IL" sz="800" dirty="0"/>
          </a:p>
        </p:txBody>
      </p:sp>
      <p:cxnSp>
        <p:nvCxnSpPr>
          <p:cNvPr id="123" name="מחבר ישר 443">
            <a:extLst>
              <a:ext uri="{FF2B5EF4-FFF2-40B4-BE49-F238E27FC236}">
                <a16:creationId xmlns:a16="http://schemas.microsoft.com/office/drawing/2014/main" id="{E053D45F-B254-4B37-99CC-C8C9275D98AD}"/>
              </a:ext>
            </a:extLst>
          </p:cNvPr>
          <p:cNvCxnSpPr>
            <a:cxnSpLocks/>
          </p:cNvCxnSpPr>
          <p:nvPr/>
        </p:nvCxnSpPr>
        <p:spPr>
          <a:xfrm rot="16200000">
            <a:off x="5092482" y="227689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443">
            <a:extLst>
              <a:ext uri="{FF2B5EF4-FFF2-40B4-BE49-F238E27FC236}">
                <a16:creationId xmlns:a16="http://schemas.microsoft.com/office/drawing/2014/main" id="{2FB24C3D-55FA-4297-9418-E7AF2E528119}"/>
              </a:ext>
            </a:extLst>
          </p:cNvPr>
          <p:cNvCxnSpPr>
            <a:cxnSpLocks/>
          </p:cNvCxnSpPr>
          <p:nvPr/>
        </p:nvCxnSpPr>
        <p:spPr>
          <a:xfrm rot="16200000">
            <a:off x="6023907" y="22741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תיבת טקסט 468">
            <a:extLst>
              <a:ext uri="{FF2B5EF4-FFF2-40B4-BE49-F238E27FC236}">
                <a16:creationId xmlns:a16="http://schemas.microsoft.com/office/drawing/2014/main" id="{A09BBE7A-C82D-4956-95A3-4F4D5DB5CFC0}"/>
              </a:ext>
            </a:extLst>
          </p:cNvPr>
          <p:cNvSpPr txBox="1"/>
          <p:nvPr/>
        </p:nvSpPr>
        <p:spPr>
          <a:xfrm>
            <a:off x="7304978" y="216679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0DB355C-531E-4C51-8359-A0DAA6069860}"/>
              </a:ext>
            </a:extLst>
          </p:cNvPr>
          <p:cNvSpPr txBox="1"/>
          <p:nvPr/>
        </p:nvSpPr>
        <p:spPr>
          <a:xfrm>
            <a:off x="128607" y="2132936"/>
            <a:ext cx="11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configBitTime0</a:t>
            </a:r>
          </a:p>
        </p:txBody>
      </p:sp>
      <p:cxnSp>
        <p:nvCxnSpPr>
          <p:cNvPr id="135" name="מחבר ישר 14">
            <a:extLst>
              <a:ext uri="{FF2B5EF4-FFF2-40B4-BE49-F238E27FC236}">
                <a16:creationId xmlns:a16="http://schemas.microsoft.com/office/drawing/2014/main" id="{EB03782A-C535-4CD9-8B22-843613411D6A}"/>
              </a:ext>
            </a:extLst>
          </p:cNvPr>
          <p:cNvCxnSpPr/>
          <p:nvPr/>
        </p:nvCxnSpPr>
        <p:spPr>
          <a:xfrm>
            <a:off x="1271875" y="184100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מחבר ישר 15">
            <a:extLst>
              <a:ext uri="{FF2B5EF4-FFF2-40B4-BE49-F238E27FC236}">
                <a16:creationId xmlns:a16="http://schemas.microsoft.com/office/drawing/2014/main" id="{AF4DEB04-1C93-4C07-B15D-BAD1114DEA63}"/>
              </a:ext>
            </a:extLst>
          </p:cNvPr>
          <p:cNvCxnSpPr>
            <a:cxnSpLocks/>
          </p:cNvCxnSpPr>
          <p:nvPr/>
        </p:nvCxnSpPr>
        <p:spPr>
          <a:xfrm rot="16200000">
            <a:off x="1343305" y="176718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מחבר ישר 22">
            <a:extLst>
              <a:ext uri="{FF2B5EF4-FFF2-40B4-BE49-F238E27FC236}">
                <a16:creationId xmlns:a16="http://schemas.microsoft.com/office/drawing/2014/main" id="{D01C6B77-2572-472E-9443-5FB7BBAFDEC6}"/>
              </a:ext>
            </a:extLst>
          </p:cNvPr>
          <p:cNvCxnSpPr>
            <a:cxnSpLocks/>
          </p:cNvCxnSpPr>
          <p:nvPr/>
        </p:nvCxnSpPr>
        <p:spPr>
          <a:xfrm>
            <a:off x="1413507" y="1697580"/>
            <a:ext cx="60850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מחבר ישר 21">
            <a:extLst>
              <a:ext uri="{FF2B5EF4-FFF2-40B4-BE49-F238E27FC236}">
                <a16:creationId xmlns:a16="http://schemas.microsoft.com/office/drawing/2014/main" id="{FD72442A-456C-41FE-A7E7-39A1BA419020}"/>
              </a:ext>
            </a:extLst>
          </p:cNvPr>
          <p:cNvCxnSpPr>
            <a:cxnSpLocks/>
          </p:cNvCxnSpPr>
          <p:nvPr/>
        </p:nvCxnSpPr>
        <p:spPr>
          <a:xfrm rot="16200000">
            <a:off x="7422372" y="176890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מחבר ישר 22">
            <a:extLst>
              <a:ext uri="{FF2B5EF4-FFF2-40B4-BE49-F238E27FC236}">
                <a16:creationId xmlns:a16="http://schemas.microsoft.com/office/drawing/2014/main" id="{E4784F97-D596-4669-8098-1B98F2E0A180}"/>
              </a:ext>
            </a:extLst>
          </p:cNvPr>
          <p:cNvCxnSpPr>
            <a:cxnSpLocks/>
          </p:cNvCxnSpPr>
          <p:nvPr/>
        </p:nvCxnSpPr>
        <p:spPr>
          <a:xfrm>
            <a:off x="7493809" y="1840783"/>
            <a:ext cx="2345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תיבת טקסט 468">
            <a:extLst>
              <a:ext uri="{FF2B5EF4-FFF2-40B4-BE49-F238E27FC236}">
                <a16:creationId xmlns:a16="http://schemas.microsoft.com/office/drawing/2014/main" id="{242AA2F0-1423-40A8-862C-D0707F20BFFB}"/>
              </a:ext>
            </a:extLst>
          </p:cNvPr>
          <p:cNvSpPr txBox="1"/>
          <p:nvPr/>
        </p:nvSpPr>
        <p:spPr>
          <a:xfrm>
            <a:off x="3520074" y="2170588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Time1</a:t>
            </a:r>
            <a:endParaRPr lang="he-IL" sz="800" dirty="0"/>
          </a:p>
        </p:txBody>
      </p:sp>
      <p:sp>
        <p:nvSpPr>
          <p:cNvPr id="149" name="תיבת טקסט 468">
            <a:extLst>
              <a:ext uri="{FF2B5EF4-FFF2-40B4-BE49-F238E27FC236}">
                <a16:creationId xmlns:a16="http://schemas.microsoft.com/office/drawing/2014/main" id="{27B5B665-2283-4ECD-8B5C-23272A3B0A19}"/>
              </a:ext>
            </a:extLst>
          </p:cNvPr>
          <p:cNvSpPr txBox="1"/>
          <p:nvPr/>
        </p:nvSpPr>
        <p:spPr>
          <a:xfrm>
            <a:off x="4462628" y="2170588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Time2</a:t>
            </a:r>
            <a:endParaRPr lang="he-IL" sz="800" dirty="0"/>
          </a:p>
        </p:txBody>
      </p:sp>
      <p:sp>
        <p:nvSpPr>
          <p:cNvPr id="150" name="תיבת טקסט 468">
            <a:extLst>
              <a:ext uri="{FF2B5EF4-FFF2-40B4-BE49-F238E27FC236}">
                <a16:creationId xmlns:a16="http://schemas.microsoft.com/office/drawing/2014/main" id="{D91F52F9-2660-443A-A149-4411245237CB}"/>
              </a:ext>
            </a:extLst>
          </p:cNvPr>
          <p:cNvSpPr txBox="1"/>
          <p:nvPr/>
        </p:nvSpPr>
        <p:spPr>
          <a:xfrm>
            <a:off x="5415349" y="2175692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Time3</a:t>
            </a:r>
            <a:endParaRPr lang="he-IL" sz="800" dirty="0"/>
          </a:p>
        </p:txBody>
      </p:sp>
      <p:sp>
        <p:nvSpPr>
          <p:cNvPr id="151" name="תיבת טקסט 468">
            <a:extLst>
              <a:ext uri="{FF2B5EF4-FFF2-40B4-BE49-F238E27FC236}">
                <a16:creationId xmlns:a16="http://schemas.microsoft.com/office/drawing/2014/main" id="{BA2A7BEC-9A30-43EC-AC98-6B978CF1F3BB}"/>
              </a:ext>
            </a:extLst>
          </p:cNvPr>
          <p:cNvSpPr txBox="1"/>
          <p:nvPr/>
        </p:nvSpPr>
        <p:spPr>
          <a:xfrm>
            <a:off x="6339163" y="2170929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Time4</a:t>
            </a:r>
            <a:endParaRPr lang="he-IL" sz="800" dirty="0"/>
          </a:p>
        </p:txBody>
      </p:sp>
      <p:sp>
        <p:nvSpPr>
          <p:cNvPr id="153" name="תיבת טקסט 468">
            <a:extLst>
              <a:ext uri="{FF2B5EF4-FFF2-40B4-BE49-F238E27FC236}">
                <a16:creationId xmlns:a16="http://schemas.microsoft.com/office/drawing/2014/main" id="{B29B9233-8406-4711-9497-9838B78E257C}"/>
              </a:ext>
            </a:extLst>
          </p:cNvPr>
          <p:cNvSpPr txBox="1"/>
          <p:nvPr/>
        </p:nvSpPr>
        <p:spPr>
          <a:xfrm>
            <a:off x="8283670" y="2170588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54" name="תיבת טקסט 468">
            <a:extLst>
              <a:ext uri="{FF2B5EF4-FFF2-40B4-BE49-F238E27FC236}">
                <a16:creationId xmlns:a16="http://schemas.microsoft.com/office/drawing/2014/main" id="{D4709ACD-2156-4B89-AA65-A87EF3569AE0}"/>
              </a:ext>
            </a:extLst>
          </p:cNvPr>
          <p:cNvSpPr txBox="1"/>
          <p:nvPr/>
        </p:nvSpPr>
        <p:spPr>
          <a:xfrm>
            <a:off x="9219500" y="2175692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55" name="תיבת טקסט 468">
            <a:extLst>
              <a:ext uri="{FF2B5EF4-FFF2-40B4-BE49-F238E27FC236}">
                <a16:creationId xmlns:a16="http://schemas.microsoft.com/office/drawing/2014/main" id="{3D14D560-D99A-43B8-9D02-1B740D6A65EE}"/>
              </a:ext>
            </a:extLst>
          </p:cNvPr>
          <p:cNvSpPr txBox="1"/>
          <p:nvPr/>
        </p:nvSpPr>
        <p:spPr>
          <a:xfrm>
            <a:off x="10157545" y="2185776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56" name="תיבת טקסט 468">
            <a:extLst>
              <a:ext uri="{FF2B5EF4-FFF2-40B4-BE49-F238E27FC236}">
                <a16:creationId xmlns:a16="http://schemas.microsoft.com/office/drawing/2014/main" id="{A965D44D-01AA-49DE-87A7-CB6FB8F9E686}"/>
              </a:ext>
            </a:extLst>
          </p:cNvPr>
          <p:cNvSpPr txBox="1"/>
          <p:nvPr/>
        </p:nvSpPr>
        <p:spPr>
          <a:xfrm>
            <a:off x="11111207" y="2178705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157" name="מחבר ישר 443">
            <a:extLst>
              <a:ext uri="{FF2B5EF4-FFF2-40B4-BE49-F238E27FC236}">
                <a16:creationId xmlns:a16="http://schemas.microsoft.com/office/drawing/2014/main" id="{892E0811-BFAF-46AB-91E1-743CB7566D32}"/>
              </a:ext>
            </a:extLst>
          </p:cNvPr>
          <p:cNvCxnSpPr>
            <a:cxnSpLocks/>
          </p:cNvCxnSpPr>
          <p:nvPr/>
        </p:nvCxnSpPr>
        <p:spPr>
          <a:xfrm rot="16200000">
            <a:off x="2280289" y="227689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מחבר ישר 465">
            <a:extLst>
              <a:ext uri="{FF2B5EF4-FFF2-40B4-BE49-F238E27FC236}">
                <a16:creationId xmlns:a16="http://schemas.microsoft.com/office/drawing/2014/main" id="{A38CCB78-E3A3-4495-935E-FFD5A6F786DD}"/>
              </a:ext>
            </a:extLst>
          </p:cNvPr>
          <p:cNvCxnSpPr>
            <a:cxnSpLocks/>
          </p:cNvCxnSpPr>
          <p:nvPr/>
        </p:nvCxnSpPr>
        <p:spPr>
          <a:xfrm>
            <a:off x="1346284" y="2636535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מחבר ישר 465">
            <a:extLst>
              <a:ext uri="{FF2B5EF4-FFF2-40B4-BE49-F238E27FC236}">
                <a16:creationId xmlns:a16="http://schemas.microsoft.com/office/drawing/2014/main" id="{F97E93A0-7E11-434D-ADAE-83B2A8917215}"/>
              </a:ext>
            </a:extLst>
          </p:cNvPr>
          <p:cNvCxnSpPr>
            <a:cxnSpLocks/>
          </p:cNvCxnSpPr>
          <p:nvPr/>
        </p:nvCxnSpPr>
        <p:spPr>
          <a:xfrm flipV="1">
            <a:off x="1347439" y="2780162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מחבר ישר 443">
            <a:extLst>
              <a:ext uri="{FF2B5EF4-FFF2-40B4-BE49-F238E27FC236}">
                <a16:creationId xmlns:a16="http://schemas.microsoft.com/office/drawing/2014/main" id="{6801EF97-B764-40E2-A4D5-C92C65CD2463}"/>
              </a:ext>
            </a:extLst>
          </p:cNvPr>
          <p:cNvCxnSpPr>
            <a:cxnSpLocks/>
          </p:cNvCxnSpPr>
          <p:nvPr/>
        </p:nvCxnSpPr>
        <p:spPr>
          <a:xfrm rot="16200000">
            <a:off x="1346423" y="270797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מחבר ישר 443">
            <a:extLst>
              <a:ext uri="{FF2B5EF4-FFF2-40B4-BE49-F238E27FC236}">
                <a16:creationId xmlns:a16="http://schemas.microsoft.com/office/drawing/2014/main" id="{0D07C24F-FA01-4D00-8BC0-CB40D06682C4}"/>
              </a:ext>
            </a:extLst>
          </p:cNvPr>
          <p:cNvCxnSpPr>
            <a:cxnSpLocks/>
          </p:cNvCxnSpPr>
          <p:nvPr/>
        </p:nvCxnSpPr>
        <p:spPr>
          <a:xfrm rot="16200000">
            <a:off x="4156254" y="270797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מחבר ישר 443">
            <a:extLst>
              <a:ext uri="{FF2B5EF4-FFF2-40B4-BE49-F238E27FC236}">
                <a16:creationId xmlns:a16="http://schemas.microsoft.com/office/drawing/2014/main" id="{34DB19FB-9D89-480D-9DED-5D5F4C6F3DB7}"/>
              </a:ext>
            </a:extLst>
          </p:cNvPr>
          <p:cNvCxnSpPr>
            <a:cxnSpLocks/>
          </p:cNvCxnSpPr>
          <p:nvPr/>
        </p:nvCxnSpPr>
        <p:spPr>
          <a:xfrm rot="16200000">
            <a:off x="5094470" y="270763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מחבר ישר 443">
            <a:extLst>
              <a:ext uri="{FF2B5EF4-FFF2-40B4-BE49-F238E27FC236}">
                <a16:creationId xmlns:a16="http://schemas.microsoft.com/office/drawing/2014/main" id="{7CA32968-E876-47E5-9D74-0E33722CA9F9}"/>
              </a:ext>
            </a:extLst>
          </p:cNvPr>
          <p:cNvCxnSpPr>
            <a:cxnSpLocks/>
          </p:cNvCxnSpPr>
          <p:nvPr/>
        </p:nvCxnSpPr>
        <p:spPr>
          <a:xfrm rot="16200000">
            <a:off x="6030301" y="270763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מחבר ישר 443">
            <a:extLst>
              <a:ext uri="{FF2B5EF4-FFF2-40B4-BE49-F238E27FC236}">
                <a16:creationId xmlns:a16="http://schemas.microsoft.com/office/drawing/2014/main" id="{60DDD657-C6CC-4D81-B481-29CB497E79F8}"/>
              </a:ext>
            </a:extLst>
          </p:cNvPr>
          <p:cNvCxnSpPr>
            <a:cxnSpLocks/>
          </p:cNvCxnSpPr>
          <p:nvPr/>
        </p:nvCxnSpPr>
        <p:spPr>
          <a:xfrm rot="16200000">
            <a:off x="6032671" y="270763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מחבר ישר 443">
            <a:extLst>
              <a:ext uri="{FF2B5EF4-FFF2-40B4-BE49-F238E27FC236}">
                <a16:creationId xmlns:a16="http://schemas.microsoft.com/office/drawing/2014/main" id="{40B42DB5-5BC1-4444-84BE-9112B9B2D6E6}"/>
              </a:ext>
            </a:extLst>
          </p:cNvPr>
          <p:cNvCxnSpPr>
            <a:cxnSpLocks/>
          </p:cNvCxnSpPr>
          <p:nvPr/>
        </p:nvCxnSpPr>
        <p:spPr>
          <a:xfrm rot="16200000">
            <a:off x="6027973" y="270762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מחבר ישר 443">
            <a:extLst>
              <a:ext uri="{FF2B5EF4-FFF2-40B4-BE49-F238E27FC236}">
                <a16:creationId xmlns:a16="http://schemas.microsoft.com/office/drawing/2014/main" id="{001A377A-C3FA-40F0-8A11-4DEAB6697AA6}"/>
              </a:ext>
            </a:extLst>
          </p:cNvPr>
          <p:cNvCxnSpPr>
            <a:cxnSpLocks/>
          </p:cNvCxnSpPr>
          <p:nvPr/>
        </p:nvCxnSpPr>
        <p:spPr>
          <a:xfrm rot="16200000">
            <a:off x="6964688" y="27052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מחבר ישר 443">
            <a:extLst>
              <a:ext uri="{FF2B5EF4-FFF2-40B4-BE49-F238E27FC236}">
                <a16:creationId xmlns:a16="http://schemas.microsoft.com/office/drawing/2014/main" id="{CD3A1FE3-74AC-4BDD-972E-C0ADC69D59A8}"/>
              </a:ext>
            </a:extLst>
          </p:cNvPr>
          <p:cNvCxnSpPr>
            <a:cxnSpLocks/>
          </p:cNvCxnSpPr>
          <p:nvPr/>
        </p:nvCxnSpPr>
        <p:spPr>
          <a:xfrm rot="16200000">
            <a:off x="7900517" y="27052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מחבר ישר 443">
            <a:extLst>
              <a:ext uri="{FF2B5EF4-FFF2-40B4-BE49-F238E27FC236}">
                <a16:creationId xmlns:a16="http://schemas.microsoft.com/office/drawing/2014/main" id="{852B1667-9200-4C87-8945-37619FE01E1B}"/>
              </a:ext>
            </a:extLst>
          </p:cNvPr>
          <p:cNvCxnSpPr>
            <a:cxnSpLocks/>
          </p:cNvCxnSpPr>
          <p:nvPr/>
        </p:nvCxnSpPr>
        <p:spPr>
          <a:xfrm rot="16200000">
            <a:off x="8836348" y="27052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מחבר ישר 443">
            <a:extLst>
              <a:ext uri="{FF2B5EF4-FFF2-40B4-BE49-F238E27FC236}">
                <a16:creationId xmlns:a16="http://schemas.microsoft.com/office/drawing/2014/main" id="{E8721AC8-2D8C-408B-A57C-43E480F2B7D7}"/>
              </a:ext>
            </a:extLst>
          </p:cNvPr>
          <p:cNvCxnSpPr>
            <a:cxnSpLocks/>
          </p:cNvCxnSpPr>
          <p:nvPr/>
        </p:nvCxnSpPr>
        <p:spPr>
          <a:xfrm rot="16200000">
            <a:off x="9772180" y="270524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מחבר ישר 443">
            <a:extLst>
              <a:ext uri="{FF2B5EF4-FFF2-40B4-BE49-F238E27FC236}">
                <a16:creationId xmlns:a16="http://schemas.microsoft.com/office/drawing/2014/main" id="{748B9EEE-3AA8-4061-8E21-A91B0F46304A}"/>
              </a:ext>
            </a:extLst>
          </p:cNvPr>
          <p:cNvCxnSpPr>
            <a:cxnSpLocks/>
          </p:cNvCxnSpPr>
          <p:nvPr/>
        </p:nvCxnSpPr>
        <p:spPr>
          <a:xfrm rot="16200000">
            <a:off x="10708010" y="270760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מחבר ישר 443">
            <a:extLst>
              <a:ext uri="{FF2B5EF4-FFF2-40B4-BE49-F238E27FC236}">
                <a16:creationId xmlns:a16="http://schemas.microsoft.com/office/drawing/2014/main" id="{BB105862-F5EB-4172-8FE7-3186C9093C04}"/>
              </a:ext>
            </a:extLst>
          </p:cNvPr>
          <p:cNvCxnSpPr>
            <a:cxnSpLocks/>
          </p:cNvCxnSpPr>
          <p:nvPr/>
        </p:nvCxnSpPr>
        <p:spPr>
          <a:xfrm rot="16200000">
            <a:off x="11646224" y="270762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תיבת טקסט 468">
            <a:extLst>
              <a:ext uri="{FF2B5EF4-FFF2-40B4-BE49-F238E27FC236}">
                <a16:creationId xmlns:a16="http://schemas.microsoft.com/office/drawing/2014/main" id="{193ED005-598F-4258-B4E9-773219E3B43D}"/>
              </a:ext>
            </a:extLst>
          </p:cNvPr>
          <p:cNvSpPr txBox="1"/>
          <p:nvPr/>
        </p:nvSpPr>
        <p:spPr>
          <a:xfrm>
            <a:off x="3519000" y="2597873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Time0</a:t>
            </a:r>
            <a:endParaRPr lang="he-IL" sz="800" dirty="0"/>
          </a:p>
        </p:txBody>
      </p:sp>
      <p:sp>
        <p:nvSpPr>
          <p:cNvPr id="175" name="תיבת טקסט 468">
            <a:extLst>
              <a:ext uri="{FF2B5EF4-FFF2-40B4-BE49-F238E27FC236}">
                <a16:creationId xmlns:a16="http://schemas.microsoft.com/office/drawing/2014/main" id="{713CE97F-44E6-49D8-A1E9-04C144E2FF0E}"/>
              </a:ext>
            </a:extLst>
          </p:cNvPr>
          <p:cNvSpPr txBox="1"/>
          <p:nvPr/>
        </p:nvSpPr>
        <p:spPr>
          <a:xfrm>
            <a:off x="7309331" y="2597873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C6D5B01-DB95-42F0-8BB5-CAE903DC2D82}"/>
              </a:ext>
            </a:extLst>
          </p:cNvPr>
          <p:cNvSpPr txBox="1"/>
          <p:nvPr/>
        </p:nvSpPr>
        <p:spPr>
          <a:xfrm>
            <a:off x="132960" y="2564010"/>
            <a:ext cx="11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configBitTime1</a:t>
            </a:r>
          </a:p>
        </p:txBody>
      </p:sp>
      <p:sp>
        <p:nvSpPr>
          <p:cNvPr id="177" name="תיבת טקסט 468">
            <a:extLst>
              <a:ext uri="{FF2B5EF4-FFF2-40B4-BE49-F238E27FC236}">
                <a16:creationId xmlns:a16="http://schemas.microsoft.com/office/drawing/2014/main" id="{6A4970E6-23A7-4F07-83E6-1BB052BBF693}"/>
              </a:ext>
            </a:extLst>
          </p:cNvPr>
          <p:cNvSpPr txBox="1"/>
          <p:nvPr/>
        </p:nvSpPr>
        <p:spPr>
          <a:xfrm>
            <a:off x="4457888" y="2601662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Time1</a:t>
            </a:r>
            <a:endParaRPr lang="he-IL" sz="800" dirty="0"/>
          </a:p>
        </p:txBody>
      </p:sp>
      <p:sp>
        <p:nvSpPr>
          <p:cNvPr id="178" name="תיבת טקסט 468">
            <a:extLst>
              <a:ext uri="{FF2B5EF4-FFF2-40B4-BE49-F238E27FC236}">
                <a16:creationId xmlns:a16="http://schemas.microsoft.com/office/drawing/2014/main" id="{0CB9815A-E4BB-47BF-A7C4-762AF7CE6892}"/>
              </a:ext>
            </a:extLst>
          </p:cNvPr>
          <p:cNvSpPr txBox="1"/>
          <p:nvPr/>
        </p:nvSpPr>
        <p:spPr>
          <a:xfrm>
            <a:off x="5400442" y="2601662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Time2</a:t>
            </a:r>
            <a:endParaRPr lang="he-IL" sz="800" dirty="0"/>
          </a:p>
        </p:txBody>
      </p:sp>
      <p:sp>
        <p:nvSpPr>
          <p:cNvPr id="179" name="תיבת טקסט 468">
            <a:extLst>
              <a:ext uri="{FF2B5EF4-FFF2-40B4-BE49-F238E27FC236}">
                <a16:creationId xmlns:a16="http://schemas.microsoft.com/office/drawing/2014/main" id="{B4DBD118-4B61-4940-B534-7B6D5D22D7CD}"/>
              </a:ext>
            </a:extLst>
          </p:cNvPr>
          <p:cNvSpPr txBox="1"/>
          <p:nvPr/>
        </p:nvSpPr>
        <p:spPr>
          <a:xfrm>
            <a:off x="6353163" y="2606766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Time3</a:t>
            </a:r>
            <a:endParaRPr lang="he-IL" sz="800" dirty="0"/>
          </a:p>
        </p:txBody>
      </p:sp>
      <p:sp>
        <p:nvSpPr>
          <p:cNvPr id="181" name="תיבת טקסט 468">
            <a:extLst>
              <a:ext uri="{FF2B5EF4-FFF2-40B4-BE49-F238E27FC236}">
                <a16:creationId xmlns:a16="http://schemas.microsoft.com/office/drawing/2014/main" id="{BB896296-8109-41F7-840D-86E74F194B59}"/>
              </a:ext>
            </a:extLst>
          </p:cNvPr>
          <p:cNvSpPr txBox="1"/>
          <p:nvPr/>
        </p:nvSpPr>
        <p:spPr>
          <a:xfrm>
            <a:off x="8288023" y="2601662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82" name="תיבת טקסט 468">
            <a:extLst>
              <a:ext uri="{FF2B5EF4-FFF2-40B4-BE49-F238E27FC236}">
                <a16:creationId xmlns:a16="http://schemas.microsoft.com/office/drawing/2014/main" id="{72B7849C-D84F-4546-B2EC-79F218C59E35}"/>
              </a:ext>
            </a:extLst>
          </p:cNvPr>
          <p:cNvSpPr txBox="1"/>
          <p:nvPr/>
        </p:nvSpPr>
        <p:spPr>
          <a:xfrm>
            <a:off x="9223853" y="2606766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83" name="תיבת טקסט 468">
            <a:extLst>
              <a:ext uri="{FF2B5EF4-FFF2-40B4-BE49-F238E27FC236}">
                <a16:creationId xmlns:a16="http://schemas.microsoft.com/office/drawing/2014/main" id="{BA3D2479-4AB3-4CF0-A5EC-CC0B744C2E29}"/>
              </a:ext>
            </a:extLst>
          </p:cNvPr>
          <p:cNvSpPr txBox="1"/>
          <p:nvPr/>
        </p:nvSpPr>
        <p:spPr>
          <a:xfrm>
            <a:off x="10161898" y="261685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84" name="תיבת טקסט 468">
            <a:extLst>
              <a:ext uri="{FF2B5EF4-FFF2-40B4-BE49-F238E27FC236}">
                <a16:creationId xmlns:a16="http://schemas.microsoft.com/office/drawing/2014/main" id="{29320A89-BA3D-4FA6-A237-A6EB5B1E6E9C}"/>
              </a:ext>
            </a:extLst>
          </p:cNvPr>
          <p:cNvSpPr txBox="1"/>
          <p:nvPr/>
        </p:nvSpPr>
        <p:spPr>
          <a:xfrm>
            <a:off x="11115560" y="260977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185" name="מחבר ישר 443">
            <a:extLst>
              <a:ext uri="{FF2B5EF4-FFF2-40B4-BE49-F238E27FC236}">
                <a16:creationId xmlns:a16="http://schemas.microsoft.com/office/drawing/2014/main" id="{FF84BA39-1AB4-44DC-8556-91CB844B2AE2}"/>
              </a:ext>
            </a:extLst>
          </p:cNvPr>
          <p:cNvCxnSpPr>
            <a:cxnSpLocks/>
          </p:cNvCxnSpPr>
          <p:nvPr/>
        </p:nvCxnSpPr>
        <p:spPr>
          <a:xfrm rot="16200000">
            <a:off x="2284642" y="270797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מחבר ישר 465">
            <a:extLst>
              <a:ext uri="{FF2B5EF4-FFF2-40B4-BE49-F238E27FC236}">
                <a16:creationId xmlns:a16="http://schemas.microsoft.com/office/drawing/2014/main" id="{B168FF08-8422-446B-8AE9-D3DBFEEED217}"/>
              </a:ext>
            </a:extLst>
          </p:cNvPr>
          <p:cNvCxnSpPr>
            <a:cxnSpLocks/>
          </p:cNvCxnSpPr>
          <p:nvPr/>
        </p:nvCxnSpPr>
        <p:spPr>
          <a:xfrm>
            <a:off x="1343082" y="3068566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מחבר ישר 465">
            <a:extLst>
              <a:ext uri="{FF2B5EF4-FFF2-40B4-BE49-F238E27FC236}">
                <a16:creationId xmlns:a16="http://schemas.microsoft.com/office/drawing/2014/main" id="{5AB0EFE5-46CA-4F1F-9897-13291205661F}"/>
              </a:ext>
            </a:extLst>
          </p:cNvPr>
          <p:cNvCxnSpPr>
            <a:cxnSpLocks/>
          </p:cNvCxnSpPr>
          <p:nvPr/>
        </p:nvCxnSpPr>
        <p:spPr>
          <a:xfrm flipV="1">
            <a:off x="1344237" y="3212193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מחבר ישר 443">
            <a:extLst>
              <a:ext uri="{FF2B5EF4-FFF2-40B4-BE49-F238E27FC236}">
                <a16:creationId xmlns:a16="http://schemas.microsoft.com/office/drawing/2014/main" id="{58477365-F5AC-4700-B670-5F04BE024815}"/>
              </a:ext>
            </a:extLst>
          </p:cNvPr>
          <p:cNvCxnSpPr>
            <a:cxnSpLocks/>
          </p:cNvCxnSpPr>
          <p:nvPr/>
        </p:nvCxnSpPr>
        <p:spPr>
          <a:xfrm rot="16200000">
            <a:off x="1343221" y="314000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מחבר ישר 443">
            <a:extLst>
              <a:ext uri="{FF2B5EF4-FFF2-40B4-BE49-F238E27FC236}">
                <a16:creationId xmlns:a16="http://schemas.microsoft.com/office/drawing/2014/main" id="{14B1326C-C7A7-4B38-AACC-C2CE20059A58}"/>
              </a:ext>
            </a:extLst>
          </p:cNvPr>
          <p:cNvCxnSpPr>
            <a:cxnSpLocks/>
          </p:cNvCxnSpPr>
          <p:nvPr/>
        </p:nvCxnSpPr>
        <p:spPr>
          <a:xfrm rot="16200000">
            <a:off x="5086515" y="314000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מחבר ישר 443">
            <a:extLst>
              <a:ext uri="{FF2B5EF4-FFF2-40B4-BE49-F238E27FC236}">
                <a16:creationId xmlns:a16="http://schemas.microsoft.com/office/drawing/2014/main" id="{D58D6734-FDAF-43A4-9406-BCF6E0F16A46}"/>
              </a:ext>
            </a:extLst>
          </p:cNvPr>
          <p:cNvCxnSpPr>
            <a:cxnSpLocks/>
          </p:cNvCxnSpPr>
          <p:nvPr/>
        </p:nvCxnSpPr>
        <p:spPr>
          <a:xfrm rot="16200000">
            <a:off x="6024731" y="313966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מחבר ישר 443">
            <a:extLst>
              <a:ext uri="{FF2B5EF4-FFF2-40B4-BE49-F238E27FC236}">
                <a16:creationId xmlns:a16="http://schemas.microsoft.com/office/drawing/2014/main" id="{01E42CF2-6F04-4CA8-B405-BB1E77F23F9B}"/>
              </a:ext>
            </a:extLst>
          </p:cNvPr>
          <p:cNvCxnSpPr>
            <a:cxnSpLocks/>
          </p:cNvCxnSpPr>
          <p:nvPr/>
        </p:nvCxnSpPr>
        <p:spPr>
          <a:xfrm rot="16200000">
            <a:off x="4150677" y="313966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מחבר ישר 443">
            <a:extLst>
              <a:ext uri="{FF2B5EF4-FFF2-40B4-BE49-F238E27FC236}">
                <a16:creationId xmlns:a16="http://schemas.microsoft.com/office/drawing/2014/main" id="{19EFBC8B-CA64-43CD-A410-26967240404D}"/>
              </a:ext>
            </a:extLst>
          </p:cNvPr>
          <p:cNvCxnSpPr>
            <a:cxnSpLocks/>
          </p:cNvCxnSpPr>
          <p:nvPr/>
        </p:nvCxnSpPr>
        <p:spPr>
          <a:xfrm rot="16200000">
            <a:off x="6961486" y="31372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מחבר ישר 443">
            <a:extLst>
              <a:ext uri="{FF2B5EF4-FFF2-40B4-BE49-F238E27FC236}">
                <a16:creationId xmlns:a16="http://schemas.microsoft.com/office/drawing/2014/main" id="{80AC2716-E798-4740-901E-C712DB9AABC8}"/>
              </a:ext>
            </a:extLst>
          </p:cNvPr>
          <p:cNvCxnSpPr>
            <a:cxnSpLocks/>
          </p:cNvCxnSpPr>
          <p:nvPr/>
        </p:nvCxnSpPr>
        <p:spPr>
          <a:xfrm rot="16200000">
            <a:off x="7897315" y="31372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מחבר ישר 443">
            <a:extLst>
              <a:ext uri="{FF2B5EF4-FFF2-40B4-BE49-F238E27FC236}">
                <a16:creationId xmlns:a16="http://schemas.microsoft.com/office/drawing/2014/main" id="{380870D5-5A8E-49DE-B1FF-1D8C358773A8}"/>
              </a:ext>
            </a:extLst>
          </p:cNvPr>
          <p:cNvCxnSpPr>
            <a:cxnSpLocks/>
          </p:cNvCxnSpPr>
          <p:nvPr/>
        </p:nvCxnSpPr>
        <p:spPr>
          <a:xfrm rot="16200000">
            <a:off x="8833146" y="31372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מחבר ישר 443">
            <a:extLst>
              <a:ext uri="{FF2B5EF4-FFF2-40B4-BE49-F238E27FC236}">
                <a16:creationId xmlns:a16="http://schemas.microsoft.com/office/drawing/2014/main" id="{1B06BCD2-7788-4547-9BDA-7A8BE35F559D}"/>
              </a:ext>
            </a:extLst>
          </p:cNvPr>
          <p:cNvCxnSpPr>
            <a:cxnSpLocks/>
          </p:cNvCxnSpPr>
          <p:nvPr/>
        </p:nvCxnSpPr>
        <p:spPr>
          <a:xfrm rot="16200000">
            <a:off x="9768978" y="313727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מחבר ישר 443">
            <a:extLst>
              <a:ext uri="{FF2B5EF4-FFF2-40B4-BE49-F238E27FC236}">
                <a16:creationId xmlns:a16="http://schemas.microsoft.com/office/drawing/2014/main" id="{739EC18E-269B-4512-8913-DD77B6FCD1E5}"/>
              </a:ext>
            </a:extLst>
          </p:cNvPr>
          <p:cNvCxnSpPr>
            <a:cxnSpLocks/>
          </p:cNvCxnSpPr>
          <p:nvPr/>
        </p:nvCxnSpPr>
        <p:spPr>
          <a:xfrm rot="16200000">
            <a:off x="10704808" y="313963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מחבר ישר 443">
            <a:extLst>
              <a:ext uri="{FF2B5EF4-FFF2-40B4-BE49-F238E27FC236}">
                <a16:creationId xmlns:a16="http://schemas.microsoft.com/office/drawing/2014/main" id="{F005FE5F-E106-464D-AB6C-C877F4EE9EFA}"/>
              </a:ext>
            </a:extLst>
          </p:cNvPr>
          <p:cNvCxnSpPr>
            <a:cxnSpLocks/>
          </p:cNvCxnSpPr>
          <p:nvPr/>
        </p:nvCxnSpPr>
        <p:spPr>
          <a:xfrm rot="16200000">
            <a:off x="11643022" y="31396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תיבת טקסט 468">
            <a:extLst>
              <a:ext uri="{FF2B5EF4-FFF2-40B4-BE49-F238E27FC236}">
                <a16:creationId xmlns:a16="http://schemas.microsoft.com/office/drawing/2014/main" id="{A0A4C726-2116-422B-B138-C1834610DA92}"/>
              </a:ext>
            </a:extLst>
          </p:cNvPr>
          <p:cNvSpPr txBox="1"/>
          <p:nvPr/>
        </p:nvSpPr>
        <p:spPr>
          <a:xfrm>
            <a:off x="4449261" y="3029904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Time0</a:t>
            </a:r>
            <a:endParaRPr lang="he-IL" sz="800" dirty="0"/>
          </a:p>
        </p:txBody>
      </p:sp>
      <p:cxnSp>
        <p:nvCxnSpPr>
          <p:cNvPr id="202" name="מחבר ישר 443">
            <a:extLst>
              <a:ext uri="{FF2B5EF4-FFF2-40B4-BE49-F238E27FC236}">
                <a16:creationId xmlns:a16="http://schemas.microsoft.com/office/drawing/2014/main" id="{2AD98C55-DFB1-46C6-80A2-119FC29D412C}"/>
              </a:ext>
            </a:extLst>
          </p:cNvPr>
          <p:cNvCxnSpPr>
            <a:cxnSpLocks/>
          </p:cNvCxnSpPr>
          <p:nvPr/>
        </p:nvCxnSpPr>
        <p:spPr>
          <a:xfrm rot="16200000">
            <a:off x="3210423" y="27086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תיבת טקסט 468">
            <a:extLst>
              <a:ext uri="{FF2B5EF4-FFF2-40B4-BE49-F238E27FC236}">
                <a16:creationId xmlns:a16="http://schemas.microsoft.com/office/drawing/2014/main" id="{670E4555-93C6-473A-A029-22F029D77650}"/>
              </a:ext>
            </a:extLst>
          </p:cNvPr>
          <p:cNvSpPr txBox="1"/>
          <p:nvPr/>
        </p:nvSpPr>
        <p:spPr>
          <a:xfrm>
            <a:off x="7306129" y="302990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79176BA0-3D3A-4566-B2D0-46D584233395}"/>
              </a:ext>
            </a:extLst>
          </p:cNvPr>
          <p:cNvSpPr txBox="1"/>
          <p:nvPr/>
        </p:nvSpPr>
        <p:spPr>
          <a:xfrm>
            <a:off x="129758" y="2996041"/>
            <a:ext cx="11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configBitTime2</a:t>
            </a:r>
          </a:p>
        </p:txBody>
      </p:sp>
      <p:sp>
        <p:nvSpPr>
          <p:cNvPr id="205" name="תיבת טקסט 468">
            <a:extLst>
              <a:ext uri="{FF2B5EF4-FFF2-40B4-BE49-F238E27FC236}">
                <a16:creationId xmlns:a16="http://schemas.microsoft.com/office/drawing/2014/main" id="{C6C4D29A-321D-4156-9DC4-EC6B60200585}"/>
              </a:ext>
            </a:extLst>
          </p:cNvPr>
          <p:cNvSpPr txBox="1"/>
          <p:nvPr/>
        </p:nvSpPr>
        <p:spPr>
          <a:xfrm>
            <a:off x="5388149" y="3033693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Time1</a:t>
            </a:r>
            <a:endParaRPr lang="he-IL" sz="800" dirty="0"/>
          </a:p>
        </p:txBody>
      </p:sp>
      <p:sp>
        <p:nvSpPr>
          <p:cNvPr id="206" name="תיבת טקסט 468">
            <a:extLst>
              <a:ext uri="{FF2B5EF4-FFF2-40B4-BE49-F238E27FC236}">
                <a16:creationId xmlns:a16="http://schemas.microsoft.com/office/drawing/2014/main" id="{8E26C6C7-7AFC-4E20-8C7D-C40CBFAB335B}"/>
              </a:ext>
            </a:extLst>
          </p:cNvPr>
          <p:cNvSpPr txBox="1"/>
          <p:nvPr/>
        </p:nvSpPr>
        <p:spPr>
          <a:xfrm>
            <a:off x="6330703" y="3033693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Time2</a:t>
            </a:r>
            <a:endParaRPr lang="he-IL" sz="800" dirty="0"/>
          </a:p>
        </p:txBody>
      </p:sp>
      <p:sp>
        <p:nvSpPr>
          <p:cNvPr id="209" name="תיבת טקסט 468">
            <a:extLst>
              <a:ext uri="{FF2B5EF4-FFF2-40B4-BE49-F238E27FC236}">
                <a16:creationId xmlns:a16="http://schemas.microsoft.com/office/drawing/2014/main" id="{B078B50A-153A-4E37-81B2-CD9043811FAE}"/>
              </a:ext>
            </a:extLst>
          </p:cNvPr>
          <p:cNvSpPr txBox="1"/>
          <p:nvPr/>
        </p:nvSpPr>
        <p:spPr>
          <a:xfrm>
            <a:off x="8284821" y="3033693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10" name="תיבת טקסט 468">
            <a:extLst>
              <a:ext uri="{FF2B5EF4-FFF2-40B4-BE49-F238E27FC236}">
                <a16:creationId xmlns:a16="http://schemas.microsoft.com/office/drawing/2014/main" id="{43B6FCC3-C436-461F-8619-7AD5745C689E}"/>
              </a:ext>
            </a:extLst>
          </p:cNvPr>
          <p:cNvSpPr txBox="1"/>
          <p:nvPr/>
        </p:nvSpPr>
        <p:spPr>
          <a:xfrm>
            <a:off x="9220651" y="303879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11" name="תיבת טקסט 468">
            <a:extLst>
              <a:ext uri="{FF2B5EF4-FFF2-40B4-BE49-F238E27FC236}">
                <a16:creationId xmlns:a16="http://schemas.microsoft.com/office/drawing/2014/main" id="{BDE490D0-55BB-49C8-9BB3-8CC71461BF4E}"/>
              </a:ext>
            </a:extLst>
          </p:cNvPr>
          <p:cNvSpPr txBox="1"/>
          <p:nvPr/>
        </p:nvSpPr>
        <p:spPr>
          <a:xfrm>
            <a:off x="10158696" y="304888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12" name="תיבת טקסט 468">
            <a:extLst>
              <a:ext uri="{FF2B5EF4-FFF2-40B4-BE49-F238E27FC236}">
                <a16:creationId xmlns:a16="http://schemas.microsoft.com/office/drawing/2014/main" id="{56A02FD5-B9D8-4166-831E-2C4DA1C5AC2D}"/>
              </a:ext>
            </a:extLst>
          </p:cNvPr>
          <p:cNvSpPr txBox="1"/>
          <p:nvPr/>
        </p:nvSpPr>
        <p:spPr>
          <a:xfrm>
            <a:off x="11112358" y="304181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13" name="מחבר ישר 443">
            <a:extLst>
              <a:ext uri="{FF2B5EF4-FFF2-40B4-BE49-F238E27FC236}">
                <a16:creationId xmlns:a16="http://schemas.microsoft.com/office/drawing/2014/main" id="{ACDE8D78-FF2D-45C9-AB79-35C9B2E6DE4F}"/>
              </a:ext>
            </a:extLst>
          </p:cNvPr>
          <p:cNvCxnSpPr>
            <a:cxnSpLocks/>
          </p:cNvCxnSpPr>
          <p:nvPr/>
        </p:nvCxnSpPr>
        <p:spPr>
          <a:xfrm rot="16200000">
            <a:off x="2281440" y="314000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מחבר ישר 465">
            <a:extLst>
              <a:ext uri="{FF2B5EF4-FFF2-40B4-BE49-F238E27FC236}">
                <a16:creationId xmlns:a16="http://schemas.microsoft.com/office/drawing/2014/main" id="{6580BE82-4D66-4A16-A3C9-BBA55F6497A8}"/>
              </a:ext>
            </a:extLst>
          </p:cNvPr>
          <p:cNvCxnSpPr>
            <a:cxnSpLocks/>
          </p:cNvCxnSpPr>
          <p:nvPr/>
        </p:nvCxnSpPr>
        <p:spPr>
          <a:xfrm>
            <a:off x="1347435" y="3499640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מחבר ישר 465">
            <a:extLst>
              <a:ext uri="{FF2B5EF4-FFF2-40B4-BE49-F238E27FC236}">
                <a16:creationId xmlns:a16="http://schemas.microsoft.com/office/drawing/2014/main" id="{BB30638D-326D-489D-9D65-42482CA1548D}"/>
              </a:ext>
            </a:extLst>
          </p:cNvPr>
          <p:cNvCxnSpPr>
            <a:cxnSpLocks/>
          </p:cNvCxnSpPr>
          <p:nvPr/>
        </p:nvCxnSpPr>
        <p:spPr>
          <a:xfrm flipV="1">
            <a:off x="1348590" y="3643267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מחבר ישר 443">
            <a:extLst>
              <a:ext uri="{FF2B5EF4-FFF2-40B4-BE49-F238E27FC236}">
                <a16:creationId xmlns:a16="http://schemas.microsoft.com/office/drawing/2014/main" id="{C4C730DB-ABE0-4068-A65A-3AC2FB3B273B}"/>
              </a:ext>
            </a:extLst>
          </p:cNvPr>
          <p:cNvCxnSpPr>
            <a:cxnSpLocks/>
          </p:cNvCxnSpPr>
          <p:nvPr/>
        </p:nvCxnSpPr>
        <p:spPr>
          <a:xfrm rot="16200000">
            <a:off x="1347574" y="357107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מחבר ישר 443">
            <a:extLst>
              <a:ext uri="{FF2B5EF4-FFF2-40B4-BE49-F238E27FC236}">
                <a16:creationId xmlns:a16="http://schemas.microsoft.com/office/drawing/2014/main" id="{27E6E1C5-8A71-4A4F-988A-9B7AB1E38BAF}"/>
              </a:ext>
            </a:extLst>
          </p:cNvPr>
          <p:cNvCxnSpPr>
            <a:cxnSpLocks/>
          </p:cNvCxnSpPr>
          <p:nvPr/>
        </p:nvCxnSpPr>
        <p:spPr>
          <a:xfrm rot="16200000">
            <a:off x="5090868" y="357107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מחבר ישר 443">
            <a:extLst>
              <a:ext uri="{FF2B5EF4-FFF2-40B4-BE49-F238E27FC236}">
                <a16:creationId xmlns:a16="http://schemas.microsoft.com/office/drawing/2014/main" id="{AEB2CC15-DAC8-4722-92CC-F75DE20C2475}"/>
              </a:ext>
            </a:extLst>
          </p:cNvPr>
          <p:cNvCxnSpPr>
            <a:cxnSpLocks/>
          </p:cNvCxnSpPr>
          <p:nvPr/>
        </p:nvCxnSpPr>
        <p:spPr>
          <a:xfrm rot="16200000">
            <a:off x="6029084" y="35707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מחבר ישר 443">
            <a:extLst>
              <a:ext uri="{FF2B5EF4-FFF2-40B4-BE49-F238E27FC236}">
                <a16:creationId xmlns:a16="http://schemas.microsoft.com/office/drawing/2014/main" id="{901B3FF1-192F-4DBE-B446-E1DA24D61D1C}"/>
              </a:ext>
            </a:extLst>
          </p:cNvPr>
          <p:cNvCxnSpPr>
            <a:cxnSpLocks/>
          </p:cNvCxnSpPr>
          <p:nvPr/>
        </p:nvCxnSpPr>
        <p:spPr>
          <a:xfrm rot="16200000">
            <a:off x="4152649" y="357073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מחבר ישר 443">
            <a:extLst>
              <a:ext uri="{FF2B5EF4-FFF2-40B4-BE49-F238E27FC236}">
                <a16:creationId xmlns:a16="http://schemas.microsoft.com/office/drawing/2014/main" id="{B08E0042-DB92-4F78-8121-CE5E398B48F3}"/>
              </a:ext>
            </a:extLst>
          </p:cNvPr>
          <p:cNvCxnSpPr>
            <a:cxnSpLocks/>
          </p:cNvCxnSpPr>
          <p:nvPr/>
        </p:nvCxnSpPr>
        <p:spPr>
          <a:xfrm rot="16200000">
            <a:off x="6965839" y="356834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מחבר ישר 443">
            <a:extLst>
              <a:ext uri="{FF2B5EF4-FFF2-40B4-BE49-F238E27FC236}">
                <a16:creationId xmlns:a16="http://schemas.microsoft.com/office/drawing/2014/main" id="{3DC2405C-FA36-4145-AB97-8E5C1AE668DB}"/>
              </a:ext>
            </a:extLst>
          </p:cNvPr>
          <p:cNvCxnSpPr>
            <a:cxnSpLocks/>
          </p:cNvCxnSpPr>
          <p:nvPr/>
        </p:nvCxnSpPr>
        <p:spPr>
          <a:xfrm rot="16200000">
            <a:off x="7901668" y="356834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מחבר ישר 443">
            <a:extLst>
              <a:ext uri="{FF2B5EF4-FFF2-40B4-BE49-F238E27FC236}">
                <a16:creationId xmlns:a16="http://schemas.microsoft.com/office/drawing/2014/main" id="{1E39BC3B-4D28-4987-82F2-EFA94BC1A9C9}"/>
              </a:ext>
            </a:extLst>
          </p:cNvPr>
          <p:cNvCxnSpPr>
            <a:cxnSpLocks/>
          </p:cNvCxnSpPr>
          <p:nvPr/>
        </p:nvCxnSpPr>
        <p:spPr>
          <a:xfrm rot="16200000">
            <a:off x="8837499" y="356834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מחבר ישר 443">
            <a:extLst>
              <a:ext uri="{FF2B5EF4-FFF2-40B4-BE49-F238E27FC236}">
                <a16:creationId xmlns:a16="http://schemas.microsoft.com/office/drawing/2014/main" id="{089E5C4E-78A5-4484-B491-91072DB5B810}"/>
              </a:ext>
            </a:extLst>
          </p:cNvPr>
          <p:cNvCxnSpPr>
            <a:cxnSpLocks/>
          </p:cNvCxnSpPr>
          <p:nvPr/>
        </p:nvCxnSpPr>
        <p:spPr>
          <a:xfrm rot="16200000">
            <a:off x="9773331" y="356834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מחבר ישר 443">
            <a:extLst>
              <a:ext uri="{FF2B5EF4-FFF2-40B4-BE49-F238E27FC236}">
                <a16:creationId xmlns:a16="http://schemas.microsoft.com/office/drawing/2014/main" id="{47402302-6B8A-444B-B1E0-0D0D14AB5504}"/>
              </a:ext>
            </a:extLst>
          </p:cNvPr>
          <p:cNvCxnSpPr>
            <a:cxnSpLocks/>
          </p:cNvCxnSpPr>
          <p:nvPr/>
        </p:nvCxnSpPr>
        <p:spPr>
          <a:xfrm rot="16200000">
            <a:off x="10709161" y="357071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מחבר ישר 443">
            <a:extLst>
              <a:ext uri="{FF2B5EF4-FFF2-40B4-BE49-F238E27FC236}">
                <a16:creationId xmlns:a16="http://schemas.microsoft.com/office/drawing/2014/main" id="{6A700453-AE77-46E6-98F0-D26B5B040809}"/>
              </a:ext>
            </a:extLst>
          </p:cNvPr>
          <p:cNvCxnSpPr>
            <a:cxnSpLocks/>
          </p:cNvCxnSpPr>
          <p:nvPr/>
        </p:nvCxnSpPr>
        <p:spPr>
          <a:xfrm rot="16200000">
            <a:off x="11647375" y="357072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תיבת טקסט 468">
            <a:extLst>
              <a:ext uri="{FF2B5EF4-FFF2-40B4-BE49-F238E27FC236}">
                <a16:creationId xmlns:a16="http://schemas.microsoft.com/office/drawing/2014/main" id="{D8A9660D-1B5F-4830-8003-1A94396B6F23}"/>
              </a:ext>
            </a:extLst>
          </p:cNvPr>
          <p:cNvSpPr txBox="1"/>
          <p:nvPr/>
        </p:nvSpPr>
        <p:spPr>
          <a:xfrm>
            <a:off x="5391831" y="3460978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Time0</a:t>
            </a:r>
            <a:endParaRPr lang="he-IL" sz="800" dirty="0"/>
          </a:p>
        </p:txBody>
      </p:sp>
      <p:sp>
        <p:nvSpPr>
          <p:cNvPr id="231" name="תיבת טקסט 468">
            <a:extLst>
              <a:ext uri="{FF2B5EF4-FFF2-40B4-BE49-F238E27FC236}">
                <a16:creationId xmlns:a16="http://schemas.microsoft.com/office/drawing/2014/main" id="{DFC7360E-9087-4A65-8A80-B2159EFADF56}"/>
              </a:ext>
            </a:extLst>
          </p:cNvPr>
          <p:cNvSpPr txBox="1"/>
          <p:nvPr/>
        </p:nvSpPr>
        <p:spPr>
          <a:xfrm>
            <a:off x="7310482" y="3460978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3D85232-8157-4BE7-ADAE-B543657EDE10}"/>
              </a:ext>
            </a:extLst>
          </p:cNvPr>
          <p:cNvSpPr txBox="1"/>
          <p:nvPr/>
        </p:nvSpPr>
        <p:spPr>
          <a:xfrm>
            <a:off x="134111" y="3427115"/>
            <a:ext cx="11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configBitTime3</a:t>
            </a:r>
          </a:p>
        </p:txBody>
      </p:sp>
      <p:sp>
        <p:nvSpPr>
          <p:cNvPr id="233" name="תיבת טקסט 468">
            <a:extLst>
              <a:ext uri="{FF2B5EF4-FFF2-40B4-BE49-F238E27FC236}">
                <a16:creationId xmlns:a16="http://schemas.microsoft.com/office/drawing/2014/main" id="{9E10F36E-A6EC-4535-A271-E09BC747C415}"/>
              </a:ext>
            </a:extLst>
          </p:cNvPr>
          <p:cNvSpPr txBox="1"/>
          <p:nvPr/>
        </p:nvSpPr>
        <p:spPr>
          <a:xfrm>
            <a:off x="6330719" y="3464767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Time1</a:t>
            </a:r>
            <a:endParaRPr lang="he-IL" sz="800" dirty="0"/>
          </a:p>
        </p:txBody>
      </p:sp>
      <p:sp>
        <p:nvSpPr>
          <p:cNvPr id="237" name="תיבת טקסט 468">
            <a:extLst>
              <a:ext uri="{FF2B5EF4-FFF2-40B4-BE49-F238E27FC236}">
                <a16:creationId xmlns:a16="http://schemas.microsoft.com/office/drawing/2014/main" id="{F335777F-755D-4F32-B238-3E8C2ECC1626}"/>
              </a:ext>
            </a:extLst>
          </p:cNvPr>
          <p:cNvSpPr txBox="1"/>
          <p:nvPr/>
        </p:nvSpPr>
        <p:spPr>
          <a:xfrm>
            <a:off x="8289174" y="346476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38" name="תיבת טקסט 468">
            <a:extLst>
              <a:ext uri="{FF2B5EF4-FFF2-40B4-BE49-F238E27FC236}">
                <a16:creationId xmlns:a16="http://schemas.microsoft.com/office/drawing/2014/main" id="{86CBAFE7-4DF7-4530-B6B9-CA62B1E07488}"/>
              </a:ext>
            </a:extLst>
          </p:cNvPr>
          <p:cNvSpPr txBox="1"/>
          <p:nvPr/>
        </p:nvSpPr>
        <p:spPr>
          <a:xfrm>
            <a:off x="9225004" y="346987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39" name="תיבת טקסט 468">
            <a:extLst>
              <a:ext uri="{FF2B5EF4-FFF2-40B4-BE49-F238E27FC236}">
                <a16:creationId xmlns:a16="http://schemas.microsoft.com/office/drawing/2014/main" id="{A299241D-3E3E-47E5-A64C-28AAD662C7DE}"/>
              </a:ext>
            </a:extLst>
          </p:cNvPr>
          <p:cNvSpPr txBox="1"/>
          <p:nvPr/>
        </p:nvSpPr>
        <p:spPr>
          <a:xfrm>
            <a:off x="10163049" y="3479955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40" name="תיבת טקסט 468">
            <a:extLst>
              <a:ext uri="{FF2B5EF4-FFF2-40B4-BE49-F238E27FC236}">
                <a16:creationId xmlns:a16="http://schemas.microsoft.com/office/drawing/2014/main" id="{B5692B7F-E264-4F67-8CA0-253468224A56}"/>
              </a:ext>
            </a:extLst>
          </p:cNvPr>
          <p:cNvSpPr txBox="1"/>
          <p:nvPr/>
        </p:nvSpPr>
        <p:spPr>
          <a:xfrm>
            <a:off x="11116711" y="347288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41" name="מחבר ישר 443">
            <a:extLst>
              <a:ext uri="{FF2B5EF4-FFF2-40B4-BE49-F238E27FC236}">
                <a16:creationId xmlns:a16="http://schemas.microsoft.com/office/drawing/2014/main" id="{2DB3CD11-4314-4942-9C69-9B0FE5C07F9C}"/>
              </a:ext>
            </a:extLst>
          </p:cNvPr>
          <p:cNvCxnSpPr>
            <a:cxnSpLocks/>
          </p:cNvCxnSpPr>
          <p:nvPr/>
        </p:nvCxnSpPr>
        <p:spPr>
          <a:xfrm rot="16200000">
            <a:off x="2285793" y="357107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תיבת טקסט 468">
            <a:extLst>
              <a:ext uri="{FF2B5EF4-FFF2-40B4-BE49-F238E27FC236}">
                <a16:creationId xmlns:a16="http://schemas.microsoft.com/office/drawing/2014/main" id="{00234C3F-6A4C-4B44-BA0D-693E463809DF}"/>
              </a:ext>
            </a:extLst>
          </p:cNvPr>
          <p:cNvSpPr txBox="1"/>
          <p:nvPr/>
        </p:nvSpPr>
        <p:spPr>
          <a:xfrm>
            <a:off x="1761422" y="216520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43" name="תיבת טקסט 468">
            <a:extLst>
              <a:ext uri="{FF2B5EF4-FFF2-40B4-BE49-F238E27FC236}">
                <a16:creationId xmlns:a16="http://schemas.microsoft.com/office/drawing/2014/main" id="{24D46CCD-0008-45B8-80EB-D63F2291D240}"/>
              </a:ext>
            </a:extLst>
          </p:cNvPr>
          <p:cNvSpPr txBox="1"/>
          <p:nvPr/>
        </p:nvSpPr>
        <p:spPr>
          <a:xfrm>
            <a:off x="1765775" y="2596275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44" name="תיבת טקסט 468">
            <a:extLst>
              <a:ext uri="{FF2B5EF4-FFF2-40B4-BE49-F238E27FC236}">
                <a16:creationId xmlns:a16="http://schemas.microsoft.com/office/drawing/2014/main" id="{F038B597-CD2C-4F5D-A469-BA06FB60AB53}"/>
              </a:ext>
            </a:extLst>
          </p:cNvPr>
          <p:cNvSpPr txBox="1"/>
          <p:nvPr/>
        </p:nvSpPr>
        <p:spPr>
          <a:xfrm>
            <a:off x="1762573" y="3028306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45" name="תיבת טקסט 468">
            <a:extLst>
              <a:ext uri="{FF2B5EF4-FFF2-40B4-BE49-F238E27FC236}">
                <a16:creationId xmlns:a16="http://schemas.microsoft.com/office/drawing/2014/main" id="{A09DF785-5136-4898-87F1-DA9480742096}"/>
              </a:ext>
            </a:extLst>
          </p:cNvPr>
          <p:cNvSpPr txBox="1"/>
          <p:nvPr/>
        </p:nvSpPr>
        <p:spPr>
          <a:xfrm>
            <a:off x="1766926" y="345938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46" name="מחבר ישר 443">
            <a:extLst>
              <a:ext uri="{FF2B5EF4-FFF2-40B4-BE49-F238E27FC236}">
                <a16:creationId xmlns:a16="http://schemas.microsoft.com/office/drawing/2014/main" id="{60793850-03F7-4639-ACEB-726A3F51EEDB}"/>
              </a:ext>
            </a:extLst>
          </p:cNvPr>
          <p:cNvCxnSpPr>
            <a:cxnSpLocks/>
          </p:cNvCxnSpPr>
          <p:nvPr/>
        </p:nvCxnSpPr>
        <p:spPr>
          <a:xfrm rot="16200000">
            <a:off x="3212445" y="31396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מחבר ישר 443">
            <a:extLst>
              <a:ext uri="{FF2B5EF4-FFF2-40B4-BE49-F238E27FC236}">
                <a16:creationId xmlns:a16="http://schemas.microsoft.com/office/drawing/2014/main" id="{66CD1AF8-9B16-4C07-9401-4F2F63EF02F3}"/>
              </a:ext>
            </a:extLst>
          </p:cNvPr>
          <p:cNvCxnSpPr>
            <a:cxnSpLocks/>
          </p:cNvCxnSpPr>
          <p:nvPr/>
        </p:nvCxnSpPr>
        <p:spPr>
          <a:xfrm rot="16200000">
            <a:off x="3216798" y="357073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תיבת טקסט 468">
            <a:extLst>
              <a:ext uri="{FF2B5EF4-FFF2-40B4-BE49-F238E27FC236}">
                <a16:creationId xmlns:a16="http://schemas.microsoft.com/office/drawing/2014/main" id="{A4E9BAB2-E117-44A7-A2AB-0BA8DD1990B2}"/>
              </a:ext>
            </a:extLst>
          </p:cNvPr>
          <p:cNvSpPr txBox="1"/>
          <p:nvPr/>
        </p:nvSpPr>
        <p:spPr>
          <a:xfrm>
            <a:off x="2673406" y="259131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57" name="תיבת טקסט 468">
            <a:extLst>
              <a:ext uri="{FF2B5EF4-FFF2-40B4-BE49-F238E27FC236}">
                <a16:creationId xmlns:a16="http://schemas.microsoft.com/office/drawing/2014/main" id="{334E74EA-342D-499C-9504-A3010F981818}"/>
              </a:ext>
            </a:extLst>
          </p:cNvPr>
          <p:cNvSpPr txBox="1"/>
          <p:nvPr/>
        </p:nvSpPr>
        <p:spPr>
          <a:xfrm>
            <a:off x="2670204" y="302335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58" name="תיבת טקסט 468">
            <a:extLst>
              <a:ext uri="{FF2B5EF4-FFF2-40B4-BE49-F238E27FC236}">
                <a16:creationId xmlns:a16="http://schemas.microsoft.com/office/drawing/2014/main" id="{5DC0F1B0-63EC-4667-845A-2D25EF39D706}"/>
              </a:ext>
            </a:extLst>
          </p:cNvPr>
          <p:cNvSpPr txBox="1"/>
          <p:nvPr/>
        </p:nvSpPr>
        <p:spPr>
          <a:xfrm>
            <a:off x="2674557" y="345442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59" name="תיבת טקסט 468">
            <a:extLst>
              <a:ext uri="{FF2B5EF4-FFF2-40B4-BE49-F238E27FC236}">
                <a16:creationId xmlns:a16="http://schemas.microsoft.com/office/drawing/2014/main" id="{A4EA0F5F-AD00-4BC8-9F0C-69E744278DB2}"/>
              </a:ext>
            </a:extLst>
          </p:cNvPr>
          <p:cNvSpPr txBox="1"/>
          <p:nvPr/>
        </p:nvSpPr>
        <p:spPr>
          <a:xfrm>
            <a:off x="3608422" y="302990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60" name="תיבת טקסט 468">
            <a:extLst>
              <a:ext uri="{FF2B5EF4-FFF2-40B4-BE49-F238E27FC236}">
                <a16:creationId xmlns:a16="http://schemas.microsoft.com/office/drawing/2014/main" id="{1E3BAB42-C812-4DD9-924C-02D55AD01D41}"/>
              </a:ext>
            </a:extLst>
          </p:cNvPr>
          <p:cNvSpPr txBox="1"/>
          <p:nvPr/>
        </p:nvSpPr>
        <p:spPr>
          <a:xfrm>
            <a:off x="3612775" y="3460978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61" name="תיבת טקסט 468">
            <a:extLst>
              <a:ext uri="{FF2B5EF4-FFF2-40B4-BE49-F238E27FC236}">
                <a16:creationId xmlns:a16="http://schemas.microsoft.com/office/drawing/2014/main" id="{D14306B6-AECB-49A1-A3A2-5EE36E58D2AC}"/>
              </a:ext>
            </a:extLst>
          </p:cNvPr>
          <p:cNvSpPr txBox="1"/>
          <p:nvPr/>
        </p:nvSpPr>
        <p:spPr>
          <a:xfrm>
            <a:off x="4538934" y="3479955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07" name="מחבר ישר 465">
            <a:extLst>
              <a:ext uri="{FF2B5EF4-FFF2-40B4-BE49-F238E27FC236}">
                <a16:creationId xmlns:a16="http://schemas.microsoft.com/office/drawing/2014/main" id="{7C498DA4-1BCF-40DF-A59D-D69DAF083866}"/>
              </a:ext>
            </a:extLst>
          </p:cNvPr>
          <p:cNvCxnSpPr>
            <a:cxnSpLocks/>
          </p:cNvCxnSpPr>
          <p:nvPr/>
        </p:nvCxnSpPr>
        <p:spPr>
          <a:xfrm>
            <a:off x="1347435" y="4225347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מחבר ישר 465">
            <a:extLst>
              <a:ext uri="{FF2B5EF4-FFF2-40B4-BE49-F238E27FC236}">
                <a16:creationId xmlns:a16="http://schemas.microsoft.com/office/drawing/2014/main" id="{335D8C14-0C8F-4DCF-9198-9BE9159FAA02}"/>
              </a:ext>
            </a:extLst>
          </p:cNvPr>
          <p:cNvCxnSpPr>
            <a:cxnSpLocks/>
          </p:cNvCxnSpPr>
          <p:nvPr/>
        </p:nvCxnSpPr>
        <p:spPr>
          <a:xfrm flipV="1">
            <a:off x="1348590" y="4368974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מחבר ישר 443">
            <a:extLst>
              <a:ext uri="{FF2B5EF4-FFF2-40B4-BE49-F238E27FC236}">
                <a16:creationId xmlns:a16="http://schemas.microsoft.com/office/drawing/2014/main" id="{2193AA15-A2BE-4EF4-A379-DC0CF668AE55}"/>
              </a:ext>
            </a:extLst>
          </p:cNvPr>
          <p:cNvCxnSpPr>
            <a:cxnSpLocks/>
          </p:cNvCxnSpPr>
          <p:nvPr/>
        </p:nvCxnSpPr>
        <p:spPr>
          <a:xfrm rot="16200000">
            <a:off x="5090868" y="42967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מחבר ישר 443">
            <a:extLst>
              <a:ext uri="{FF2B5EF4-FFF2-40B4-BE49-F238E27FC236}">
                <a16:creationId xmlns:a16="http://schemas.microsoft.com/office/drawing/2014/main" id="{4F3A776A-D2BD-42AF-A172-8CFB1EF31853}"/>
              </a:ext>
            </a:extLst>
          </p:cNvPr>
          <p:cNvCxnSpPr>
            <a:cxnSpLocks/>
          </p:cNvCxnSpPr>
          <p:nvPr/>
        </p:nvCxnSpPr>
        <p:spPr>
          <a:xfrm rot="16200000">
            <a:off x="6029084" y="429644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תיבת טקסט 468">
            <a:extLst>
              <a:ext uri="{FF2B5EF4-FFF2-40B4-BE49-F238E27FC236}">
                <a16:creationId xmlns:a16="http://schemas.microsoft.com/office/drawing/2014/main" id="{389B1CC3-D0C1-4285-B2DE-EADEBDC4729D}"/>
              </a:ext>
            </a:extLst>
          </p:cNvPr>
          <p:cNvSpPr txBox="1"/>
          <p:nvPr/>
        </p:nvSpPr>
        <p:spPr>
          <a:xfrm>
            <a:off x="5234737" y="4186685"/>
            <a:ext cx="59984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EOBtime0</a:t>
            </a:r>
            <a:endParaRPr lang="he-IL" sz="80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F25010A2-0E24-4ED5-B60C-34845F02B0EE}"/>
              </a:ext>
            </a:extLst>
          </p:cNvPr>
          <p:cNvSpPr txBox="1"/>
          <p:nvPr/>
        </p:nvSpPr>
        <p:spPr>
          <a:xfrm>
            <a:off x="378304" y="4164800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EndOfBit</a:t>
            </a:r>
            <a:endParaRPr lang="en-US" sz="1200" dirty="0"/>
          </a:p>
        </p:txBody>
      </p:sp>
      <p:sp>
        <p:nvSpPr>
          <p:cNvPr id="254" name="תיבת טקסט 468">
            <a:extLst>
              <a:ext uri="{FF2B5EF4-FFF2-40B4-BE49-F238E27FC236}">
                <a16:creationId xmlns:a16="http://schemas.microsoft.com/office/drawing/2014/main" id="{CFAA45A0-E334-4F69-9FAC-F5802937780A}"/>
              </a:ext>
            </a:extLst>
          </p:cNvPr>
          <p:cNvSpPr txBox="1"/>
          <p:nvPr/>
        </p:nvSpPr>
        <p:spPr>
          <a:xfrm>
            <a:off x="6426260" y="4188754"/>
            <a:ext cx="739305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AB8FB126-6557-42AD-BA21-3D6E2AAC8027}"/>
              </a:ext>
            </a:extLst>
          </p:cNvPr>
          <p:cNvSpPr txBox="1"/>
          <p:nvPr/>
        </p:nvSpPr>
        <p:spPr>
          <a:xfrm>
            <a:off x="308448" y="1624600"/>
            <a:ext cx="863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SetBitTime</a:t>
            </a:r>
            <a:endParaRPr lang="en-US" sz="1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35B405-2073-4164-AE18-3BB338580D54}"/>
              </a:ext>
            </a:extLst>
          </p:cNvPr>
          <p:cNvCxnSpPr>
            <a:stCxn id="228" idx="2"/>
          </p:cNvCxnSpPr>
          <p:nvPr/>
        </p:nvCxnSpPr>
        <p:spPr>
          <a:xfrm flipH="1">
            <a:off x="5609524" y="3676422"/>
            <a:ext cx="3682" cy="48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81C24497-B9A6-49E7-AA58-6E819997E167}"/>
              </a:ext>
            </a:extLst>
          </p:cNvPr>
          <p:cNvSpPr txBox="1"/>
          <p:nvPr/>
        </p:nvSpPr>
        <p:spPr>
          <a:xfrm>
            <a:off x="5297095" y="3751284"/>
            <a:ext cx="671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average</a:t>
            </a:r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DE588841-A5D3-48B5-A7E4-64D7F1221BBC}"/>
              </a:ext>
            </a:extLst>
          </p:cNvPr>
          <p:cNvCxnSpPr/>
          <p:nvPr/>
        </p:nvCxnSpPr>
        <p:spPr>
          <a:xfrm flipH="1">
            <a:off x="6570627" y="3655364"/>
            <a:ext cx="3682" cy="48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4760B6BA-B6C7-4C4C-A61E-36A94BA05C2F}"/>
              </a:ext>
            </a:extLst>
          </p:cNvPr>
          <p:cNvSpPr txBox="1"/>
          <p:nvPr/>
        </p:nvSpPr>
        <p:spPr>
          <a:xfrm>
            <a:off x="6258198" y="3730226"/>
            <a:ext cx="671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average</a:t>
            </a:r>
          </a:p>
        </p:txBody>
      </p:sp>
      <p:sp>
        <p:nvSpPr>
          <p:cNvPr id="275" name="תיבת טקסט 468">
            <a:extLst>
              <a:ext uri="{FF2B5EF4-FFF2-40B4-BE49-F238E27FC236}">
                <a16:creationId xmlns:a16="http://schemas.microsoft.com/office/drawing/2014/main" id="{34D5F69C-7644-44D0-8D36-C6698343D2A9}"/>
              </a:ext>
            </a:extLst>
          </p:cNvPr>
          <p:cNvSpPr txBox="1"/>
          <p:nvPr/>
        </p:nvSpPr>
        <p:spPr>
          <a:xfrm>
            <a:off x="2803923" y="4183820"/>
            <a:ext cx="69442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EOBtimeOld</a:t>
            </a:r>
            <a:endParaRPr lang="he-IL" sz="800" dirty="0"/>
          </a:p>
        </p:txBody>
      </p:sp>
      <p:cxnSp>
        <p:nvCxnSpPr>
          <p:cNvPr id="276" name="מחבר ישר 465">
            <a:extLst>
              <a:ext uri="{FF2B5EF4-FFF2-40B4-BE49-F238E27FC236}">
                <a16:creationId xmlns:a16="http://schemas.microsoft.com/office/drawing/2014/main" id="{C9ADE716-2475-412F-9031-F36571FC1305}"/>
              </a:ext>
            </a:extLst>
          </p:cNvPr>
          <p:cNvCxnSpPr>
            <a:cxnSpLocks/>
          </p:cNvCxnSpPr>
          <p:nvPr/>
        </p:nvCxnSpPr>
        <p:spPr>
          <a:xfrm>
            <a:off x="1343075" y="4644829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מחבר ישר 465">
            <a:extLst>
              <a:ext uri="{FF2B5EF4-FFF2-40B4-BE49-F238E27FC236}">
                <a16:creationId xmlns:a16="http://schemas.microsoft.com/office/drawing/2014/main" id="{93F48E22-949E-4538-9C47-0AC486B1EFCE}"/>
              </a:ext>
            </a:extLst>
          </p:cNvPr>
          <p:cNvCxnSpPr>
            <a:cxnSpLocks/>
          </p:cNvCxnSpPr>
          <p:nvPr/>
        </p:nvCxnSpPr>
        <p:spPr>
          <a:xfrm flipV="1">
            <a:off x="1344230" y="4788456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מחבר ישר 443">
            <a:extLst>
              <a:ext uri="{FF2B5EF4-FFF2-40B4-BE49-F238E27FC236}">
                <a16:creationId xmlns:a16="http://schemas.microsoft.com/office/drawing/2014/main" id="{F3E9400D-1672-4FFE-B0C6-7730D5E6D3F2}"/>
              </a:ext>
            </a:extLst>
          </p:cNvPr>
          <p:cNvCxnSpPr>
            <a:cxnSpLocks/>
          </p:cNvCxnSpPr>
          <p:nvPr/>
        </p:nvCxnSpPr>
        <p:spPr>
          <a:xfrm rot="16200000">
            <a:off x="1343214" y="47162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מחבר ישר 443">
            <a:extLst>
              <a:ext uri="{FF2B5EF4-FFF2-40B4-BE49-F238E27FC236}">
                <a16:creationId xmlns:a16="http://schemas.microsoft.com/office/drawing/2014/main" id="{DA879587-B627-49D0-ADE0-B81D3468CC25}"/>
              </a:ext>
            </a:extLst>
          </p:cNvPr>
          <p:cNvCxnSpPr>
            <a:cxnSpLocks/>
          </p:cNvCxnSpPr>
          <p:nvPr/>
        </p:nvCxnSpPr>
        <p:spPr>
          <a:xfrm rot="16200000">
            <a:off x="5086508" y="47162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מחבר ישר 443">
            <a:extLst>
              <a:ext uri="{FF2B5EF4-FFF2-40B4-BE49-F238E27FC236}">
                <a16:creationId xmlns:a16="http://schemas.microsoft.com/office/drawing/2014/main" id="{6669FBE2-AC5D-48DA-93B4-D3716CA26342}"/>
              </a:ext>
            </a:extLst>
          </p:cNvPr>
          <p:cNvCxnSpPr>
            <a:cxnSpLocks/>
          </p:cNvCxnSpPr>
          <p:nvPr/>
        </p:nvCxnSpPr>
        <p:spPr>
          <a:xfrm rot="16200000">
            <a:off x="6024724" y="471592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מחבר ישר 443">
            <a:extLst>
              <a:ext uri="{FF2B5EF4-FFF2-40B4-BE49-F238E27FC236}">
                <a16:creationId xmlns:a16="http://schemas.microsoft.com/office/drawing/2014/main" id="{6C2A3D60-1F75-4A61-95CC-6E91E7AE804C}"/>
              </a:ext>
            </a:extLst>
          </p:cNvPr>
          <p:cNvCxnSpPr>
            <a:cxnSpLocks/>
          </p:cNvCxnSpPr>
          <p:nvPr/>
        </p:nvCxnSpPr>
        <p:spPr>
          <a:xfrm rot="16200000">
            <a:off x="4148289" y="471592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מחבר ישר 443">
            <a:extLst>
              <a:ext uri="{FF2B5EF4-FFF2-40B4-BE49-F238E27FC236}">
                <a16:creationId xmlns:a16="http://schemas.microsoft.com/office/drawing/2014/main" id="{2BA3697C-0F63-4E01-B7FC-F1FE7B30F3CA}"/>
              </a:ext>
            </a:extLst>
          </p:cNvPr>
          <p:cNvCxnSpPr>
            <a:cxnSpLocks/>
          </p:cNvCxnSpPr>
          <p:nvPr/>
        </p:nvCxnSpPr>
        <p:spPr>
          <a:xfrm rot="16200000">
            <a:off x="6961479" y="471353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מחבר ישר 443">
            <a:extLst>
              <a:ext uri="{FF2B5EF4-FFF2-40B4-BE49-F238E27FC236}">
                <a16:creationId xmlns:a16="http://schemas.microsoft.com/office/drawing/2014/main" id="{7F8B1C49-BB7C-4958-9857-C46C5E05C422}"/>
              </a:ext>
            </a:extLst>
          </p:cNvPr>
          <p:cNvCxnSpPr>
            <a:cxnSpLocks/>
          </p:cNvCxnSpPr>
          <p:nvPr/>
        </p:nvCxnSpPr>
        <p:spPr>
          <a:xfrm rot="16200000">
            <a:off x="7897308" y="471353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מחבר ישר 443">
            <a:extLst>
              <a:ext uri="{FF2B5EF4-FFF2-40B4-BE49-F238E27FC236}">
                <a16:creationId xmlns:a16="http://schemas.microsoft.com/office/drawing/2014/main" id="{8946AF7E-EF3D-449E-9DCC-DC0D8E1E295E}"/>
              </a:ext>
            </a:extLst>
          </p:cNvPr>
          <p:cNvCxnSpPr>
            <a:cxnSpLocks/>
          </p:cNvCxnSpPr>
          <p:nvPr/>
        </p:nvCxnSpPr>
        <p:spPr>
          <a:xfrm rot="16200000">
            <a:off x="8833139" y="471353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מחבר ישר 443">
            <a:extLst>
              <a:ext uri="{FF2B5EF4-FFF2-40B4-BE49-F238E27FC236}">
                <a16:creationId xmlns:a16="http://schemas.microsoft.com/office/drawing/2014/main" id="{63EDCDED-AE21-4B4D-B755-A7B67A099376}"/>
              </a:ext>
            </a:extLst>
          </p:cNvPr>
          <p:cNvCxnSpPr>
            <a:cxnSpLocks/>
          </p:cNvCxnSpPr>
          <p:nvPr/>
        </p:nvCxnSpPr>
        <p:spPr>
          <a:xfrm rot="16200000">
            <a:off x="9768971" y="47135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מחבר ישר 443">
            <a:extLst>
              <a:ext uri="{FF2B5EF4-FFF2-40B4-BE49-F238E27FC236}">
                <a16:creationId xmlns:a16="http://schemas.microsoft.com/office/drawing/2014/main" id="{25797427-157E-4C2C-B896-25F9C30310BD}"/>
              </a:ext>
            </a:extLst>
          </p:cNvPr>
          <p:cNvCxnSpPr>
            <a:cxnSpLocks/>
          </p:cNvCxnSpPr>
          <p:nvPr/>
        </p:nvCxnSpPr>
        <p:spPr>
          <a:xfrm rot="16200000">
            <a:off x="10704801" y="471590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מחבר ישר 443">
            <a:extLst>
              <a:ext uri="{FF2B5EF4-FFF2-40B4-BE49-F238E27FC236}">
                <a16:creationId xmlns:a16="http://schemas.microsoft.com/office/drawing/2014/main" id="{3F9E9F97-269D-41B7-83B6-FD456F4FDC04}"/>
              </a:ext>
            </a:extLst>
          </p:cNvPr>
          <p:cNvCxnSpPr>
            <a:cxnSpLocks/>
          </p:cNvCxnSpPr>
          <p:nvPr/>
        </p:nvCxnSpPr>
        <p:spPr>
          <a:xfrm rot="16200000">
            <a:off x="11643015" y="471591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תיבת טקסט 468">
            <a:extLst>
              <a:ext uri="{FF2B5EF4-FFF2-40B4-BE49-F238E27FC236}">
                <a16:creationId xmlns:a16="http://schemas.microsoft.com/office/drawing/2014/main" id="{8217C84D-6DCE-478C-8E56-96A394567159}"/>
              </a:ext>
            </a:extLst>
          </p:cNvPr>
          <p:cNvSpPr txBox="1"/>
          <p:nvPr/>
        </p:nvSpPr>
        <p:spPr>
          <a:xfrm>
            <a:off x="5206434" y="4614991"/>
            <a:ext cx="827471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800" dirty="0"/>
              <a:t>00** EOBtime0</a:t>
            </a:r>
            <a:endParaRPr lang="he-IL" sz="800" dirty="0"/>
          </a:p>
          <a:p>
            <a:pPr algn="ctr"/>
            <a:endParaRPr lang="he-IL" sz="800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798A988A-2D51-4C2B-99C7-8D9437B5874C}"/>
              </a:ext>
            </a:extLst>
          </p:cNvPr>
          <p:cNvSpPr txBox="1"/>
          <p:nvPr/>
        </p:nvSpPr>
        <p:spPr>
          <a:xfrm>
            <a:off x="7218" y="4572304"/>
            <a:ext cx="1245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BitTime0Counter</a:t>
            </a:r>
          </a:p>
        </p:txBody>
      </p:sp>
      <p:sp>
        <p:nvSpPr>
          <p:cNvPr id="291" name="תיבת טקסט 468">
            <a:extLst>
              <a:ext uri="{FF2B5EF4-FFF2-40B4-BE49-F238E27FC236}">
                <a16:creationId xmlns:a16="http://schemas.microsoft.com/office/drawing/2014/main" id="{E1255508-C7DB-4453-95E8-9C104C3A23A5}"/>
              </a:ext>
            </a:extLst>
          </p:cNvPr>
          <p:cNvSpPr txBox="1"/>
          <p:nvPr/>
        </p:nvSpPr>
        <p:spPr>
          <a:xfrm>
            <a:off x="6045920" y="4617758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cxnSp>
        <p:nvCxnSpPr>
          <p:cNvPr id="296" name="מחבר ישר 443">
            <a:extLst>
              <a:ext uri="{FF2B5EF4-FFF2-40B4-BE49-F238E27FC236}">
                <a16:creationId xmlns:a16="http://schemas.microsoft.com/office/drawing/2014/main" id="{5BCEBC9A-3CD7-47D3-A0F4-FB482A5315BD}"/>
              </a:ext>
            </a:extLst>
          </p:cNvPr>
          <p:cNvCxnSpPr>
            <a:cxnSpLocks/>
          </p:cNvCxnSpPr>
          <p:nvPr/>
        </p:nvCxnSpPr>
        <p:spPr>
          <a:xfrm rot="16200000">
            <a:off x="2281433" y="47162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תיבת טקסט 468">
            <a:extLst>
              <a:ext uri="{FF2B5EF4-FFF2-40B4-BE49-F238E27FC236}">
                <a16:creationId xmlns:a16="http://schemas.microsoft.com/office/drawing/2014/main" id="{7F805831-4A93-4ED1-802B-8F47FDD8B224}"/>
              </a:ext>
            </a:extLst>
          </p:cNvPr>
          <p:cNvSpPr txBox="1"/>
          <p:nvPr/>
        </p:nvSpPr>
        <p:spPr>
          <a:xfrm>
            <a:off x="1390275" y="4625144"/>
            <a:ext cx="92204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EOBtimeOld</a:t>
            </a:r>
            <a:endParaRPr lang="he-IL" sz="800" dirty="0"/>
          </a:p>
        </p:txBody>
      </p:sp>
      <p:cxnSp>
        <p:nvCxnSpPr>
          <p:cNvPr id="298" name="מחבר ישר 443">
            <a:extLst>
              <a:ext uri="{FF2B5EF4-FFF2-40B4-BE49-F238E27FC236}">
                <a16:creationId xmlns:a16="http://schemas.microsoft.com/office/drawing/2014/main" id="{2DB446C8-D3E9-4F96-B76B-7AAAFB82EAF5}"/>
              </a:ext>
            </a:extLst>
          </p:cNvPr>
          <p:cNvCxnSpPr>
            <a:cxnSpLocks/>
          </p:cNvCxnSpPr>
          <p:nvPr/>
        </p:nvCxnSpPr>
        <p:spPr>
          <a:xfrm rot="16200000">
            <a:off x="3212438" y="47159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תיבת טקסט 468">
            <a:extLst>
              <a:ext uri="{FF2B5EF4-FFF2-40B4-BE49-F238E27FC236}">
                <a16:creationId xmlns:a16="http://schemas.microsoft.com/office/drawing/2014/main" id="{78E4A3BB-E8D6-4F95-AC04-5E9F9E2A570D}"/>
              </a:ext>
            </a:extLst>
          </p:cNvPr>
          <p:cNvSpPr txBox="1"/>
          <p:nvPr/>
        </p:nvSpPr>
        <p:spPr>
          <a:xfrm>
            <a:off x="2312322" y="4601207"/>
            <a:ext cx="922112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EOBtimeOld</a:t>
            </a:r>
            <a:endParaRPr lang="he-IL" sz="800" dirty="0"/>
          </a:p>
          <a:p>
            <a:endParaRPr lang="he-IL" sz="800" dirty="0"/>
          </a:p>
        </p:txBody>
      </p:sp>
      <p:sp>
        <p:nvSpPr>
          <p:cNvPr id="300" name="תיבת טקסט 468">
            <a:extLst>
              <a:ext uri="{FF2B5EF4-FFF2-40B4-BE49-F238E27FC236}">
                <a16:creationId xmlns:a16="http://schemas.microsoft.com/office/drawing/2014/main" id="{2B1DB1D5-AFD0-44E6-B1E0-3A2984B32BE0}"/>
              </a:ext>
            </a:extLst>
          </p:cNvPr>
          <p:cNvSpPr txBox="1"/>
          <p:nvPr/>
        </p:nvSpPr>
        <p:spPr>
          <a:xfrm>
            <a:off x="3228712" y="4606167"/>
            <a:ext cx="9220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800" dirty="0"/>
              <a:t>00** </a:t>
            </a:r>
            <a:r>
              <a:rPr lang="en-US" sz="800" dirty="0" err="1"/>
              <a:t>EOBtimeOld</a:t>
            </a:r>
            <a:endParaRPr lang="he-IL" sz="800" dirty="0"/>
          </a:p>
          <a:p>
            <a:pPr algn="ctr"/>
            <a:endParaRPr lang="he-IL" sz="800" dirty="0"/>
          </a:p>
        </p:txBody>
      </p:sp>
      <p:sp>
        <p:nvSpPr>
          <p:cNvPr id="301" name="תיבת טקסט 468">
            <a:extLst>
              <a:ext uri="{FF2B5EF4-FFF2-40B4-BE49-F238E27FC236}">
                <a16:creationId xmlns:a16="http://schemas.microsoft.com/office/drawing/2014/main" id="{DFADE5DE-6B23-4BEC-922A-5BDBF1B61247}"/>
              </a:ext>
            </a:extLst>
          </p:cNvPr>
          <p:cNvSpPr txBox="1"/>
          <p:nvPr/>
        </p:nvSpPr>
        <p:spPr>
          <a:xfrm>
            <a:off x="4151796" y="4598351"/>
            <a:ext cx="9220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800" dirty="0"/>
              <a:t>00** </a:t>
            </a:r>
            <a:r>
              <a:rPr lang="en-US" sz="800" dirty="0" err="1"/>
              <a:t>EOBtimeOld</a:t>
            </a:r>
            <a:endParaRPr lang="he-IL" sz="800" dirty="0"/>
          </a:p>
          <a:p>
            <a:pPr algn="ctr"/>
            <a:endParaRPr lang="he-IL" sz="800" dirty="0"/>
          </a:p>
        </p:txBody>
      </p:sp>
      <p:sp>
        <p:nvSpPr>
          <p:cNvPr id="303" name="תיבת טקסט 468">
            <a:extLst>
              <a:ext uri="{FF2B5EF4-FFF2-40B4-BE49-F238E27FC236}">
                <a16:creationId xmlns:a16="http://schemas.microsoft.com/office/drawing/2014/main" id="{B28F8B72-DA04-41D4-8989-16DE13CAAF37}"/>
              </a:ext>
            </a:extLst>
          </p:cNvPr>
          <p:cNvSpPr txBox="1"/>
          <p:nvPr/>
        </p:nvSpPr>
        <p:spPr>
          <a:xfrm>
            <a:off x="7008593" y="4612617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304" name="תיבת טקסט 468">
            <a:extLst>
              <a:ext uri="{FF2B5EF4-FFF2-40B4-BE49-F238E27FC236}">
                <a16:creationId xmlns:a16="http://schemas.microsoft.com/office/drawing/2014/main" id="{03A678F8-91F1-4585-A190-71B047B53185}"/>
              </a:ext>
            </a:extLst>
          </p:cNvPr>
          <p:cNvSpPr txBox="1"/>
          <p:nvPr/>
        </p:nvSpPr>
        <p:spPr>
          <a:xfrm>
            <a:off x="7941678" y="4603793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305" name="תיבת טקסט 468">
            <a:extLst>
              <a:ext uri="{FF2B5EF4-FFF2-40B4-BE49-F238E27FC236}">
                <a16:creationId xmlns:a16="http://schemas.microsoft.com/office/drawing/2014/main" id="{9CD2F6BD-7AC4-498A-AE6E-52D797F5A48E}"/>
              </a:ext>
            </a:extLst>
          </p:cNvPr>
          <p:cNvSpPr txBox="1"/>
          <p:nvPr/>
        </p:nvSpPr>
        <p:spPr>
          <a:xfrm>
            <a:off x="8888221" y="4622770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306" name="תיבת טקסט 468">
            <a:extLst>
              <a:ext uri="{FF2B5EF4-FFF2-40B4-BE49-F238E27FC236}">
                <a16:creationId xmlns:a16="http://schemas.microsoft.com/office/drawing/2014/main" id="{D9D99F46-B876-4C3C-A043-04868E652E09}"/>
              </a:ext>
            </a:extLst>
          </p:cNvPr>
          <p:cNvSpPr txBox="1"/>
          <p:nvPr/>
        </p:nvSpPr>
        <p:spPr>
          <a:xfrm>
            <a:off x="9817708" y="4622770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307" name="תיבת טקסט 468">
            <a:extLst>
              <a:ext uri="{FF2B5EF4-FFF2-40B4-BE49-F238E27FC236}">
                <a16:creationId xmlns:a16="http://schemas.microsoft.com/office/drawing/2014/main" id="{2D8BAC39-1D9C-48FD-8DD4-B8EB2764EE09}"/>
              </a:ext>
            </a:extLst>
          </p:cNvPr>
          <p:cNvSpPr txBox="1"/>
          <p:nvPr/>
        </p:nvSpPr>
        <p:spPr>
          <a:xfrm>
            <a:off x="10746329" y="4603793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</p:spTree>
    <p:extLst>
      <p:ext uri="{BB962C8B-B14F-4D97-AF65-F5344CB8AC3E}">
        <p14:creationId xmlns:p14="http://schemas.microsoft.com/office/powerpoint/2010/main" val="219332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03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25C4-2771-4D78-9488-4BC87B70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260" y="321582"/>
            <a:ext cx="1173480" cy="24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400" b="1" dirty="0" err="1"/>
              <a:t>SlantMem</a:t>
            </a:r>
            <a:endParaRPr 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78E26-0905-4365-A774-AA983103AA82}"/>
              </a:ext>
            </a:extLst>
          </p:cNvPr>
          <p:cNvSpPr txBox="1"/>
          <p:nvPr/>
        </p:nvSpPr>
        <p:spPr>
          <a:xfrm>
            <a:off x="330837" y="775063"/>
            <a:ext cx="19159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/>
              <a:t>input </a:t>
            </a:r>
            <a:r>
              <a:rPr lang="en-US" sz="1000" dirty="0" err="1"/>
              <a:t>Cclk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output        </a:t>
            </a:r>
            <a:r>
              <a:rPr lang="en-US" sz="1000" dirty="0" err="1"/>
              <a:t>s_axis_video_tready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input  [23:0] </a:t>
            </a:r>
            <a:r>
              <a:rPr lang="en-US" sz="1000" dirty="0" err="1"/>
              <a:t>s_axis_video_tdata</a:t>
            </a:r>
            <a:r>
              <a:rPr lang="en-US" sz="1000" dirty="0"/>
              <a:t> 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s_axis_video_tvalid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s_axis_video_tuser</a:t>
            </a:r>
            <a:r>
              <a:rPr lang="en-US" sz="1000" dirty="0"/>
              <a:t> 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s_axis_video_tlast</a:t>
            </a:r>
            <a:r>
              <a:rPr lang="en-US" sz="1000" dirty="0"/>
              <a:t> ,</a:t>
            </a:r>
          </a:p>
          <a:p>
            <a:pPr algn="l"/>
            <a:endParaRPr lang="en-US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7F8290-E230-4087-98FD-3D327E3E1845}"/>
              </a:ext>
            </a:extLst>
          </p:cNvPr>
          <p:cNvSpPr/>
          <p:nvPr/>
        </p:nvSpPr>
        <p:spPr>
          <a:xfrm>
            <a:off x="2603860" y="15588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A5541F-200B-46B5-BCFB-FF5C8CC121FF}"/>
              </a:ext>
            </a:extLst>
          </p:cNvPr>
          <p:cNvSpPr/>
          <p:nvPr/>
        </p:nvSpPr>
        <p:spPr>
          <a:xfrm>
            <a:off x="2756260" y="17112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2B32E-6E26-443D-8497-D3EB73DB0B09}"/>
              </a:ext>
            </a:extLst>
          </p:cNvPr>
          <p:cNvSpPr/>
          <p:nvPr/>
        </p:nvSpPr>
        <p:spPr>
          <a:xfrm>
            <a:off x="2908660" y="18636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552F2D-B7F0-4543-A7CE-CE416DCE6B4F}"/>
              </a:ext>
            </a:extLst>
          </p:cNvPr>
          <p:cNvSpPr/>
          <p:nvPr/>
        </p:nvSpPr>
        <p:spPr>
          <a:xfrm>
            <a:off x="3061060" y="20160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DA643A-CFD2-46A0-AABF-76457D30DD31}"/>
              </a:ext>
            </a:extLst>
          </p:cNvPr>
          <p:cNvSpPr/>
          <p:nvPr/>
        </p:nvSpPr>
        <p:spPr>
          <a:xfrm>
            <a:off x="3701140" y="15588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3CDDE9-49C6-450A-96A4-91C10B49C644}"/>
              </a:ext>
            </a:extLst>
          </p:cNvPr>
          <p:cNvSpPr/>
          <p:nvPr/>
        </p:nvSpPr>
        <p:spPr>
          <a:xfrm>
            <a:off x="3853540" y="17112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DE4622-8DF0-4B27-8235-6ECA2D1266DA}"/>
              </a:ext>
            </a:extLst>
          </p:cNvPr>
          <p:cNvSpPr/>
          <p:nvPr/>
        </p:nvSpPr>
        <p:spPr>
          <a:xfrm>
            <a:off x="4005940" y="18636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6ECF33-7D73-4EE7-9BC5-6A33F0454710}"/>
              </a:ext>
            </a:extLst>
          </p:cNvPr>
          <p:cNvSpPr/>
          <p:nvPr/>
        </p:nvSpPr>
        <p:spPr>
          <a:xfrm>
            <a:off x="4158340" y="20160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B62786-B583-4501-AD60-4E116ADEC851}"/>
              </a:ext>
            </a:extLst>
          </p:cNvPr>
          <p:cNvSpPr txBox="1"/>
          <p:nvPr/>
        </p:nvSpPr>
        <p:spPr>
          <a:xfrm>
            <a:off x="9435740" y="5026299"/>
            <a:ext cx="16866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/>
              <a:t>input </a:t>
            </a:r>
            <a:r>
              <a:rPr lang="en-US" sz="1200" dirty="0" err="1"/>
              <a:t>Hclk</a:t>
            </a:r>
            <a:r>
              <a:rPr lang="en-US" sz="1200" dirty="0"/>
              <a:t>,</a:t>
            </a:r>
          </a:p>
          <a:p>
            <a:pPr algn="l"/>
            <a:r>
              <a:rPr lang="en-US" sz="1200" dirty="0"/>
              <a:t>input </a:t>
            </a:r>
            <a:r>
              <a:rPr lang="en-US" sz="1200" dirty="0" err="1"/>
              <a:t>HVsync</a:t>
            </a:r>
            <a:r>
              <a:rPr lang="en-US" sz="1200" dirty="0"/>
              <a:t>  ,</a:t>
            </a:r>
          </a:p>
          <a:p>
            <a:pPr algn="l"/>
            <a:r>
              <a:rPr lang="en-US" sz="1200" dirty="0"/>
              <a:t>input </a:t>
            </a:r>
            <a:r>
              <a:rPr lang="en-US" sz="1200" dirty="0" err="1"/>
              <a:t>HMemRead</a:t>
            </a:r>
            <a:r>
              <a:rPr lang="en-US" sz="1200" dirty="0"/>
              <a:t>,</a:t>
            </a:r>
          </a:p>
          <a:p>
            <a:pPr algn="l"/>
            <a:r>
              <a:rPr lang="en-US" sz="1200" dirty="0"/>
              <a:t>input </a:t>
            </a:r>
            <a:r>
              <a:rPr lang="en-US" sz="1200" dirty="0" err="1"/>
              <a:t>pVDE</a:t>
            </a:r>
            <a:r>
              <a:rPr lang="en-US" sz="1200" dirty="0"/>
              <a:t>    ,</a:t>
            </a:r>
          </a:p>
          <a:p>
            <a:pPr algn="l"/>
            <a:r>
              <a:rPr lang="en-US" sz="1200" dirty="0"/>
              <a:t>output [23:0] </a:t>
            </a:r>
            <a:r>
              <a:rPr lang="en-US" sz="1200" dirty="0" err="1"/>
              <a:t>HDMIdata</a:t>
            </a:r>
            <a:endParaRPr lang="en-US" sz="1200" dirty="0"/>
          </a:p>
          <a:p>
            <a:pPr algn="l"/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944EDC-F1E8-480D-9BC2-62B696724FD9}"/>
              </a:ext>
            </a:extLst>
          </p:cNvPr>
          <p:cNvSpPr/>
          <p:nvPr/>
        </p:nvSpPr>
        <p:spPr>
          <a:xfrm>
            <a:off x="5465614" y="4078065"/>
            <a:ext cx="339635" cy="25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755E7C-84D9-4666-BCE7-507EEE5E4CF3}"/>
              </a:ext>
            </a:extLst>
          </p:cNvPr>
          <p:cNvSpPr txBox="1"/>
          <p:nvPr/>
        </p:nvSpPr>
        <p:spPr>
          <a:xfrm>
            <a:off x="4807129" y="3252930"/>
            <a:ext cx="1656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YCbCr</a:t>
            </a:r>
            <a:r>
              <a:rPr lang="en-US" sz="1200" dirty="0"/>
              <a:t>[95:0] </a:t>
            </a:r>
          </a:p>
          <a:p>
            <a:pPr algn="ctr" rtl="0"/>
            <a:r>
              <a:rPr lang="en-US" sz="1200" dirty="0"/>
              <a:t>{Cr1,Cb1,Y3,Cr1,Cb1,Y2,</a:t>
            </a:r>
          </a:p>
          <a:p>
            <a:pPr algn="ctr" rtl="0"/>
            <a:r>
              <a:rPr lang="en-US" sz="1200" dirty="0"/>
              <a:t>Cr0,Cb0,Y1, Cr0,Cb0,Y0}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3E919D-C744-4324-9A82-2793BD0AE7B6}"/>
              </a:ext>
            </a:extLst>
          </p:cNvPr>
          <p:cNvSpPr/>
          <p:nvPr/>
        </p:nvSpPr>
        <p:spPr>
          <a:xfrm>
            <a:off x="8143507" y="4091122"/>
            <a:ext cx="339635" cy="25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1B48E2-D3BA-4A84-B965-E15D807543C6}"/>
              </a:ext>
            </a:extLst>
          </p:cNvPr>
          <p:cNvSpPr txBox="1"/>
          <p:nvPr/>
        </p:nvSpPr>
        <p:spPr>
          <a:xfrm>
            <a:off x="7546129" y="3265987"/>
            <a:ext cx="1534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RGB[95:0] </a:t>
            </a:r>
          </a:p>
          <a:p>
            <a:pPr algn="ctr" rtl="0"/>
            <a:r>
              <a:rPr lang="en-US" sz="1200" dirty="0"/>
              <a:t>{R3,B3,G3, R2,B2,G2, </a:t>
            </a:r>
          </a:p>
          <a:p>
            <a:pPr algn="ctr" rtl="0"/>
            <a:r>
              <a:rPr lang="en-US" sz="1200" dirty="0"/>
              <a:t>R1,B1,G1, R0,B0,G0}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CD652E-3240-4078-BB0E-048CE6518A03}"/>
              </a:ext>
            </a:extLst>
          </p:cNvPr>
          <p:cNvSpPr/>
          <p:nvPr/>
        </p:nvSpPr>
        <p:spPr>
          <a:xfrm>
            <a:off x="6249393" y="4655007"/>
            <a:ext cx="1436914" cy="1354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YcbCr</a:t>
            </a:r>
            <a:endParaRPr lang="en-US" dirty="0"/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RGB</a:t>
            </a:r>
          </a:p>
        </p:txBody>
      </p:sp>
    </p:spTree>
    <p:extLst>
      <p:ext uri="{BB962C8B-B14F-4D97-AF65-F5344CB8AC3E}">
        <p14:creationId xmlns:p14="http://schemas.microsoft.com/office/powerpoint/2010/main" val="646001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2FCAF6-8EFE-4A78-89F6-FFCE1D4B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015" y="189786"/>
            <a:ext cx="2863970" cy="707369"/>
          </a:xfrm>
        </p:spPr>
        <p:txBody>
          <a:bodyPr>
            <a:normAutofit/>
          </a:bodyPr>
          <a:lstStyle/>
          <a:p>
            <a:pPr algn="ctr" rtl="0"/>
            <a:r>
              <a:rPr lang="en-US" sz="3200" dirty="0"/>
              <a:t>calculation</a:t>
            </a:r>
            <a:endParaRPr lang="he-IL" sz="3200" dirty="0"/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E42837FA-C04A-445F-8E32-084BA1B90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030586"/>
              </p:ext>
            </p:extLst>
          </p:nvPr>
        </p:nvGraphicFramePr>
        <p:xfrm>
          <a:off x="660254" y="1188428"/>
          <a:ext cx="3709729" cy="904875"/>
        </p:xfrm>
        <a:graphic>
          <a:graphicData uri="http://schemas.openxmlformats.org/drawingml/2006/table">
            <a:tbl>
              <a:tblPr/>
              <a:tblGrid>
                <a:gridCol w="795905">
                  <a:extLst>
                    <a:ext uri="{9D8B030D-6E8A-4147-A177-3AD203B41FA5}">
                      <a16:colId xmlns:a16="http://schemas.microsoft.com/office/drawing/2014/main" val="3214977941"/>
                    </a:ext>
                  </a:extLst>
                </a:gridCol>
                <a:gridCol w="728456">
                  <a:extLst>
                    <a:ext uri="{9D8B030D-6E8A-4147-A177-3AD203B41FA5}">
                      <a16:colId xmlns:a16="http://schemas.microsoft.com/office/drawing/2014/main" val="1535755222"/>
                    </a:ext>
                  </a:extLst>
                </a:gridCol>
                <a:gridCol w="728456">
                  <a:extLst>
                    <a:ext uri="{9D8B030D-6E8A-4147-A177-3AD203B41FA5}">
                      <a16:colId xmlns:a16="http://schemas.microsoft.com/office/drawing/2014/main" val="2486224625"/>
                    </a:ext>
                  </a:extLst>
                </a:gridCol>
                <a:gridCol w="728456">
                  <a:extLst>
                    <a:ext uri="{9D8B030D-6E8A-4147-A177-3AD203B41FA5}">
                      <a16:colId xmlns:a16="http://schemas.microsoft.com/office/drawing/2014/main" val="1800519290"/>
                    </a:ext>
                  </a:extLst>
                </a:gridCol>
                <a:gridCol w="728456">
                  <a:extLst>
                    <a:ext uri="{9D8B030D-6E8A-4147-A177-3AD203B41FA5}">
                      <a16:colId xmlns:a16="http://schemas.microsoft.com/office/drawing/2014/main" val="3354278025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pixel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62441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307200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4B000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8147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chessMath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153600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25800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0445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MemAdd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9760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trasmit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76800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12C00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902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458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6524272D-0417-4209-A48E-2B7AD1509300}"/>
              </a:ext>
            </a:extLst>
          </p:cNvPr>
          <p:cNvGrpSpPr/>
          <p:nvPr/>
        </p:nvGrpSpPr>
        <p:grpSpPr>
          <a:xfrm>
            <a:off x="120385" y="15091"/>
            <a:ext cx="6699515" cy="3481819"/>
            <a:chOff x="120385" y="15091"/>
            <a:chExt cx="6699515" cy="3481819"/>
          </a:xfrm>
        </p:grpSpPr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7AF04958-D964-4259-B0E5-52200506224E}"/>
                </a:ext>
              </a:extLst>
            </p:cNvPr>
            <p:cNvSpPr txBox="1"/>
            <p:nvPr/>
          </p:nvSpPr>
          <p:spPr>
            <a:xfrm>
              <a:off x="1006684" y="1738836"/>
              <a:ext cx="82086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FraimSync</a:t>
              </a:r>
              <a:endParaRPr lang="he-IL" sz="1200" dirty="0"/>
            </a:p>
          </p:txBody>
        </p:sp>
        <p:cxnSp>
          <p:nvCxnSpPr>
            <p:cNvPr id="7" name="מחבר ישר 6">
              <a:extLst>
                <a:ext uri="{FF2B5EF4-FFF2-40B4-BE49-F238E27FC236}">
                  <a16:creationId xmlns:a16="http://schemas.microsoft.com/office/drawing/2014/main" id="{4C07BC3D-F30B-4296-8B28-DD415582AB6E}"/>
                </a:ext>
              </a:extLst>
            </p:cNvPr>
            <p:cNvCxnSpPr>
              <a:cxnSpLocks/>
            </p:cNvCxnSpPr>
            <p:nvPr/>
          </p:nvCxnSpPr>
          <p:spPr>
            <a:xfrm>
              <a:off x="1776413" y="1987311"/>
              <a:ext cx="8620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מחבר ישר 7">
              <a:extLst>
                <a:ext uri="{FF2B5EF4-FFF2-40B4-BE49-F238E27FC236}">
                  <a16:creationId xmlns:a16="http://schemas.microsoft.com/office/drawing/2014/main" id="{1D19C08A-29B1-4F6A-B524-F33CA20A9EE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6975" y="1913493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מחבר ישר 8">
              <a:extLst>
                <a:ext uri="{FF2B5EF4-FFF2-40B4-BE49-F238E27FC236}">
                  <a16:creationId xmlns:a16="http://schemas.microsoft.com/office/drawing/2014/main" id="{C481BE80-27BB-4C0A-96B4-01DEFD904E4F}"/>
                </a:ext>
              </a:extLst>
            </p:cNvPr>
            <p:cNvCxnSpPr>
              <a:cxnSpLocks/>
            </p:cNvCxnSpPr>
            <p:nvPr/>
          </p:nvCxnSpPr>
          <p:spPr>
            <a:xfrm>
              <a:off x="2638412" y="1842055"/>
              <a:ext cx="2014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A60B9B29-604A-4BA8-9E87-A2C79DFF192A}"/>
                </a:ext>
              </a:extLst>
            </p:cNvPr>
            <p:cNvSpPr txBox="1"/>
            <p:nvPr/>
          </p:nvSpPr>
          <p:spPr>
            <a:xfrm>
              <a:off x="120385" y="15091"/>
              <a:ext cx="1058880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 err="1"/>
                <a:t>FraimSync</a:t>
              </a:r>
              <a:r>
                <a:rPr lang="en-US" sz="1400" dirty="0"/>
                <a:t> 1</a:t>
              </a:r>
              <a:endParaRPr lang="he-IL" sz="1400" dirty="0"/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A1BD92AF-809E-4F5B-A0E5-065D4352729C}"/>
                </a:ext>
              </a:extLst>
            </p:cNvPr>
            <p:cNvSpPr txBox="1"/>
            <p:nvPr/>
          </p:nvSpPr>
          <p:spPr>
            <a:xfrm>
              <a:off x="1126200" y="908681"/>
              <a:ext cx="527067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tvalid</a:t>
              </a:r>
              <a:endParaRPr lang="he-IL" sz="1200" dirty="0"/>
            </a:p>
          </p:txBody>
        </p:sp>
        <p:cxnSp>
          <p:nvCxnSpPr>
            <p:cNvPr id="15" name="מחבר ישר 14">
              <a:extLst>
                <a:ext uri="{FF2B5EF4-FFF2-40B4-BE49-F238E27FC236}">
                  <a16:creationId xmlns:a16="http://schemas.microsoft.com/office/drawing/2014/main" id="{B717F493-7A5B-466E-8BE0-CA38BC0587C9}"/>
                </a:ext>
              </a:extLst>
            </p:cNvPr>
            <p:cNvCxnSpPr/>
            <p:nvPr/>
          </p:nvCxnSpPr>
          <p:spPr>
            <a:xfrm>
              <a:off x="1633546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2A2FD15C-6FBC-4C66-B80F-F2DC4D3DE7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ישר 16">
              <a:extLst>
                <a:ext uri="{FF2B5EF4-FFF2-40B4-BE49-F238E27FC236}">
                  <a16:creationId xmlns:a16="http://schemas.microsoft.com/office/drawing/2014/main" id="{1B5262B9-C14D-4D1B-9688-3B28D02046AC}"/>
                </a:ext>
              </a:extLst>
            </p:cNvPr>
            <p:cNvCxnSpPr/>
            <p:nvPr/>
          </p:nvCxnSpPr>
          <p:spPr>
            <a:xfrm>
              <a:off x="1776413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>
              <a:extLst>
                <a:ext uri="{FF2B5EF4-FFF2-40B4-BE49-F238E27FC236}">
                  <a16:creationId xmlns:a16="http://schemas.microsoft.com/office/drawing/2014/main" id="{E2D3971B-AAC8-48FE-A205-A84E48A14C5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47843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55A38B01-6410-4F8C-9718-A26525423784}"/>
                </a:ext>
              </a:extLst>
            </p:cNvPr>
            <p:cNvCxnSpPr/>
            <p:nvPr/>
          </p:nvCxnSpPr>
          <p:spPr>
            <a:xfrm>
              <a:off x="192167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ישר 19">
              <a:extLst>
                <a:ext uri="{FF2B5EF4-FFF2-40B4-BE49-F238E27FC236}">
                  <a16:creationId xmlns:a16="http://schemas.microsoft.com/office/drawing/2014/main" id="{883625CB-71F1-4D1B-BA4D-0B5415E5ED5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9310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מחבר ישר 20">
              <a:extLst>
                <a:ext uri="{FF2B5EF4-FFF2-40B4-BE49-F238E27FC236}">
                  <a16:creationId xmlns:a16="http://schemas.microsoft.com/office/drawing/2014/main" id="{F001C6DB-E5C9-4548-8DB1-82CF3354AAF5}"/>
                </a:ext>
              </a:extLst>
            </p:cNvPr>
            <p:cNvCxnSpPr/>
            <p:nvPr/>
          </p:nvCxnSpPr>
          <p:spPr>
            <a:xfrm>
              <a:off x="206454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ישר 21">
              <a:extLst>
                <a:ext uri="{FF2B5EF4-FFF2-40B4-BE49-F238E27FC236}">
                  <a16:creationId xmlns:a16="http://schemas.microsoft.com/office/drawing/2014/main" id="{883D7C67-C455-480E-A32E-F67ACEBBF8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3597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98252D72-B221-4CC8-9077-AB7440FE6A49}"/>
                </a:ext>
              </a:extLst>
            </p:cNvPr>
            <p:cNvCxnSpPr/>
            <p:nvPr/>
          </p:nvCxnSpPr>
          <p:spPr>
            <a:xfrm>
              <a:off x="220980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33446D21-BEB0-4085-8CDE-1507E9A954A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28123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D17822AD-8F1B-4BC3-9AAD-05E48774884C}"/>
                </a:ext>
              </a:extLst>
            </p:cNvPr>
            <p:cNvCxnSpPr/>
            <p:nvPr/>
          </p:nvCxnSpPr>
          <p:spPr>
            <a:xfrm>
              <a:off x="235267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 ישר 25">
              <a:extLst>
                <a:ext uri="{FF2B5EF4-FFF2-40B4-BE49-F238E27FC236}">
                  <a16:creationId xmlns:a16="http://schemas.microsoft.com/office/drawing/2014/main" id="{5DC3D253-58F0-4E39-9377-20A644E60B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2410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מחבר ישר 26">
              <a:extLst>
                <a:ext uri="{FF2B5EF4-FFF2-40B4-BE49-F238E27FC236}">
                  <a16:creationId xmlns:a16="http://schemas.microsoft.com/office/drawing/2014/main" id="{7E39A19B-2739-41E0-ABFD-17F3A92FB6D4}"/>
                </a:ext>
              </a:extLst>
            </p:cNvPr>
            <p:cNvCxnSpPr/>
            <p:nvPr/>
          </p:nvCxnSpPr>
          <p:spPr>
            <a:xfrm>
              <a:off x="249794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מחבר ישר 27">
              <a:extLst>
                <a:ext uri="{FF2B5EF4-FFF2-40B4-BE49-F238E27FC236}">
                  <a16:creationId xmlns:a16="http://schemas.microsoft.com/office/drawing/2014/main" id="{7CED2BA8-055E-4E83-8CD4-D98B24005EA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937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מחבר ישר 28">
              <a:extLst>
                <a:ext uri="{FF2B5EF4-FFF2-40B4-BE49-F238E27FC236}">
                  <a16:creationId xmlns:a16="http://schemas.microsoft.com/office/drawing/2014/main" id="{047FA105-50C7-4F3F-9D27-7B35865481F6}"/>
                </a:ext>
              </a:extLst>
            </p:cNvPr>
            <p:cNvCxnSpPr/>
            <p:nvPr/>
          </p:nvCxnSpPr>
          <p:spPr>
            <a:xfrm>
              <a:off x="264080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מחבר ישר 29">
              <a:extLst>
                <a:ext uri="{FF2B5EF4-FFF2-40B4-BE49-F238E27FC236}">
                  <a16:creationId xmlns:a16="http://schemas.microsoft.com/office/drawing/2014/main" id="{95CE2559-8BA3-4199-B1B2-5FB5BD429C8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1223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מחבר ישר 30">
              <a:extLst>
                <a:ext uri="{FF2B5EF4-FFF2-40B4-BE49-F238E27FC236}">
                  <a16:creationId xmlns:a16="http://schemas.microsoft.com/office/drawing/2014/main" id="{D0DB397A-8C1C-4E83-BDF9-3AAD5606E29D}"/>
                </a:ext>
              </a:extLst>
            </p:cNvPr>
            <p:cNvCxnSpPr/>
            <p:nvPr/>
          </p:nvCxnSpPr>
          <p:spPr>
            <a:xfrm>
              <a:off x="2786074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ישר 31">
              <a:extLst>
                <a:ext uri="{FF2B5EF4-FFF2-40B4-BE49-F238E27FC236}">
                  <a16:creationId xmlns:a16="http://schemas.microsoft.com/office/drawing/2014/main" id="{84F66C25-57D6-4E65-A1BF-DC7C39C9C1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7504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מחבר ישר 32">
              <a:extLst>
                <a:ext uri="{FF2B5EF4-FFF2-40B4-BE49-F238E27FC236}">
                  <a16:creationId xmlns:a16="http://schemas.microsoft.com/office/drawing/2014/main" id="{E562B896-944A-417B-83BD-EACDC678A71A}"/>
                </a:ext>
              </a:extLst>
            </p:cNvPr>
            <p:cNvCxnSpPr/>
            <p:nvPr/>
          </p:nvCxnSpPr>
          <p:spPr>
            <a:xfrm>
              <a:off x="2928941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מחבר ישר 33">
              <a:extLst>
                <a:ext uri="{FF2B5EF4-FFF2-40B4-BE49-F238E27FC236}">
                  <a16:creationId xmlns:a16="http://schemas.microsoft.com/office/drawing/2014/main" id="{13B3ED13-D033-442A-BAA8-4694B44C7D1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00371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מחבר ישר 34">
              <a:extLst>
                <a:ext uri="{FF2B5EF4-FFF2-40B4-BE49-F238E27FC236}">
                  <a16:creationId xmlns:a16="http://schemas.microsoft.com/office/drawing/2014/main" id="{14C8D0AD-ACBC-4613-83AD-B846C0CA65F1}"/>
                </a:ext>
              </a:extLst>
            </p:cNvPr>
            <p:cNvCxnSpPr/>
            <p:nvPr/>
          </p:nvCxnSpPr>
          <p:spPr>
            <a:xfrm>
              <a:off x="307420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 ישר 35">
              <a:extLst>
                <a:ext uri="{FF2B5EF4-FFF2-40B4-BE49-F238E27FC236}">
                  <a16:creationId xmlns:a16="http://schemas.microsoft.com/office/drawing/2014/main" id="{E9062A30-E334-43EC-A826-BBDC1724A74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4563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מחבר ישר 36">
              <a:extLst>
                <a:ext uri="{FF2B5EF4-FFF2-40B4-BE49-F238E27FC236}">
                  <a16:creationId xmlns:a16="http://schemas.microsoft.com/office/drawing/2014/main" id="{BE47361A-E5A3-4353-9B47-5EB0A397C093}"/>
                </a:ext>
              </a:extLst>
            </p:cNvPr>
            <p:cNvCxnSpPr/>
            <p:nvPr/>
          </p:nvCxnSpPr>
          <p:spPr>
            <a:xfrm>
              <a:off x="321707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ישר 37">
              <a:extLst>
                <a:ext uri="{FF2B5EF4-FFF2-40B4-BE49-F238E27FC236}">
                  <a16:creationId xmlns:a16="http://schemas.microsoft.com/office/drawing/2014/main" id="{33A33E3E-5743-4111-983D-29548576C0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8850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מחבר ישר 38">
              <a:extLst>
                <a:ext uri="{FF2B5EF4-FFF2-40B4-BE49-F238E27FC236}">
                  <a16:creationId xmlns:a16="http://schemas.microsoft.com/office/drawing/2014/main" id="{3CB4389D-664E-467A-B828-9BD43093CED8}"/>
                </a:ext>
              </a:extLst>
            </p:cNvPr>
            <p:cNvCxnSpPr/>
            <p:nvPr/>
          </p:nvCxnSpPr>
          <p:spPr>
            <a:xfrm>
              <a:off x="336233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A93ED2E2-7A4F-4052-9B16-ACA7CC2477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43376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ישר 40">
              <a:extLst>
                <a:ext uri="{FF2B5EF4-FFF2-40B4-BE49-F238E27FC236}">
                  <a16:creationId xmlns:a16="http://schemas.microsoft.com/office/drawing/2014/main" id="{0A5C31E2-6D86-476C-A3A7-26BF632DB6C1}"/>
                </a:ext>
              </a:extLst>
            </p:cNvPr>
            <p:cNvCxnSpPr/>
            <p:nvPr/>
          </p:nvCxnSpPr>
          <p:spPr>
            <a:xfrm>
              <a:off x="350520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387644A1-FB82-4C92-8CF1-B3D45CE5857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7663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ישר 42">
              <a:extLst>
                <a:ext uri="{FF2B5EF4-FFF2-40B4-BE49-F238E27FC236}">
                  <a16:creationId xmlns:a16="http://schemas.microsoft.com/office/drawing/2014/main" id="{D819C55D-43D5-4BAA-838F-E2DB9DDBB5FD}"/>
                </a:ext>
              </a:extLst>
            </p:cNvPr>
            <p:cNvCxnSpPr/>
            <p:nvPr/>
          </p:nvCxnSpPr>
          <p:spPr>
            <a:xfrm>
              <a:off x="365046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ישר 43">
              <a:extLst>
                <a:ext uri="{FF2B5EF4-FFF2-40B4-BE49-F238E27FC236}">
                  <a16:creationId xmlns:a16="http://schemas.microsoft.com/office/drawing/2014/main" id="{29DDD155-B1B0-43AE-AD00-74001799D0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2189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7B9A689D-F612-404B-8D12-AA70D1CB949C}"/>
                </a:ext>
              </a:extLst>
            </p:cNvPr>
            <p:cNvCxnSpPr/>
            <p:nvPr/>
          </p:nvCxnSpPr>
          <p:spPr>
            <a:xfrm>
              <a:off x="379333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מחבר ישר 45">
              <a:extLst>
                <a:ext uri="{FF2B5EF4-FFF2-40B4-BE49-F238E27FC236}">
                  <a16:creationId xmlns:a16="http://schemas.microsoft.com/office/drawing/2014/main" id="{D38CB738-6AEF-4B48-BB31-565AB1D4C49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6476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מחבר ישר 46">
              <a:extLst>
                <a:ext uri="{FF2B5EF4-FFF2-40B4-BE49-F238E27FC236}">
                  <a16:creationId xmlns:a16="http://schemas.microsoft.com/office/drawing/2014/main" id="{30668AD2-BDCC-467F-A146-0166FF63BA0C}"/>
                </a:ext>
              </a:extLst>
            </p:cNvPr>
            <p:cNvCxnSpPr/>
            <p:nvPr/>
          </p:nvCxnSpPr>
          <p:spPr>
            <a:xfrm>
              <a:off x="393621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F5631350-B746-4FCD-A06A-27279E24207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0764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מחבר ישר 48">
              <a:extLst>
                <a:ext uri="{FF2B5EF4-FFF2-40B4-BE49-F238E27FC236}">
                  <a16:creationId xmlns:a16="http://schemas.microsoft.com/office/drawing/2014/main" id="{18CC4125-C35A-47F6-A9DC-78ACF056DB01}"/>
                </a:ext>
              </a:extLst>
            </p:cNvPr>
            <p:cNvCxnSpPr/>
            <p:nvPr/>
          </p:nvCxnSpPr>
          <p:spPr>
            <a:xfrm>
              <a:off x="407908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 ישר 49">
              <a:extLst>
                <a:ext uri="{FF2B5EF4-FFF2-40B4-BE49-F238E27FC236}">
                  <a16:creationId xmlns:a16="http://schemas.microsoft.com/office/drawing/2014/main" id="{1338F90A-7010-4907-819B-B92BD60DC71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5051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מחבר ישר 50">
              <a:extLst>
                <a:ext uri="{FF2B5EF4-FFF2-40B4-BE49-F238E27FC236}">
                  <a16:creationId xmlns:a16="http://schemas.microsoft.com/office/drawing/2014/main" id="{5D00B87A-F604-4641-AC81-7CF193223633}"/>
                </a:ext>
              </a:extLst>
            </p:cNvPr>
            <p:cNvCxnSpPr/>
            <p:nvPr/>
          </p:nvCxnSpPr>
          <p:spPr>
            <a:xfrm>
              <a:off x="422435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מחבר ישר 51">
              <a:extLst>
                <a:ext uri="{FF2B5EF4-FFF2-40B4-BE49-F238E27FC236}">
                  <a16:creationId xmlns:a16="http://schemas.microsoft.com/office/drawing/2014/main" id="{C7E9FF2B-6CEC-4849-ADEF-7C49467D999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9578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מחבר ישר 52">
              <a:extLst>
                <a:ext uri="{FF2B5EF4-FFF2-40B4-BE49-F238E27FC236}">
                  <a16:creationId xmlns:a16="http://schemas.microsoft.com/office/drawing/2014/main" id="{5076DF75-C506-4DC4-A67A-B3039CA3BA3D}"/>
                </a:ext>
              </a:extLst>
            </p:cNvPr>
            <p:cNvCxnSpPr/>
            <p:nvPr/>
          </p:nvCxnSpPr>
          <p:spPr>
            <a:xfrm>
              <a:off x="436721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מחבר ישר 53">
              <a:extLst>
                <a:ext uri="{FF2B5EF4-FFF2-40B4-BE49-F238E27FC236}">
                  <a16:creationId xmlns:a16="http://schemas.microsoft.com/office/drawing/2014/main" id="{A478D7DC-12B2-47DD-AAC0-7F095C63DC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43864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מחבר ישר 54">
              <a:extLst>
                <a:ext uri="{FF2B5EF4-FFF2-40B4-BE49-F238E27FC236}">
                  <a16:creationId xmlns:a16="http://schemas.microsoft.com/office/drawing/2014/main" id="{5524BB99-6EB1-49B3-98F0-B02FF8D46BA3}"/>
                </a:ext>
              </a:extLst>
            </p:cNvPr>
            <p:cNvCxnSpPr/>
            <p:nvPr/>
          </p:nvCxnSpPr>
          <p:spPr>
            <a:xfrm>
              <a:off x="451248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ישר 55">
              <a:extLst>
                <a:ext uri="{FF2B5EF4-FFF2-40B4-BE49-F238E27FC236}">
                  <a16:creationId xmlns:a16="http://schemas.microsoft.com/office/drawing/2014/main" id="{5CF7D7E7-7B97-48C2-A6A0-3015F35D66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58391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ישר 56">
              <a:extLst>
                <a:ext uri="{FF2B5EF4-FFF2-40B4-BE49-F238E27FC236}">
                  <a16:creationId xmlns:a16="http://schemas.microsoft.com/office/drawing/2014/main" id="{55BCB558-7B72-42A1-8D3F-27FED0B17F99}"/>
                </a:ext>
              </a:extLst>
            </p:cNvPr>
            <p:cNvCxnSpPr/>
            <p:nvPr/>
          </p:nvCxnSpPr>
          <p:spPr>
            <a:xfrm>
              <a:off x="465534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מחבר ישר 57">
              <a:extLst>
                <a:ext uri="{FF2B5EF4-FFF2-40B4-BE49-F238E27FC236}">
                  <a16:creationId xmlns:a16="http://schemas.microsoft.com/office/drawing/2014/main" id="{FCBFC914-714E-4249-9FC9-12D8E5281D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72677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מחבר ישר 58">
              <a:extLst>
                <a:ext uri="{FF2B5EF4-FFF2-40B4-BE49-F238E27FC236}">
                  <a16:creationId xmlns:a16="http://schemas.microsoft.com/office/drawing/2014/main" id="{A60F5F2B-1CBA-4316-9D47-297F7D1642BA}"/>
                </a:ext>
              </a:extLst>
            </p:cNvPr>
            <p:cNvCxnSpPr/>
            <p:nvPr/>
          </p:nvCxnSpPr>
          <p:spPr>
            <a:xfrm>
              <a:off x="4800612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מחבר ישר 59">
              <a:extLst>
                <a:ext uri="{FF2B5EF4-FFF2-40B4-BE49-F238E27FC236}">
                  <a16:creationId xmlns:a16="http://schemas.microsoft.com/office/drawing/2014/main" id="{CEA8EB6D-136F-47A1-851C-AA8A9F22C3F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2042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מחבר ישר 60">
              <a:extLst>
                <a:ext uri="{FF2B5EF4-FFF2-40B4-BE49-F238E27FC236}">
                  <a16:creationId xmlns:a16="http://schemas.microsoft.com/office/drawing/2014/main" id="{76E5F8A2-178D-4133-AC96-E80D42328131}"/>
                </a:ext>
              </a:extLst>
            </p:cNvPr>
            <p:cNvCxnSpPr/>
            <p:nvPr/>
          </p:nvCxnSpPr>
          <p:spPr>
            <a:xfrm>
              <a:off x="4943479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מחבר ישר 61">
              <a:extLst>
                <a:ext uri="{FF2B5EF4-FFF2-40B4-BE49-F238E27FC236}">
                  <a16:creationId xmlns:a16="http://schemas.microsoft.com/office/drawing/2014/main" id="{5989E234-A370-46C8-9DFB-34D83DA85DD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14909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 ישר 62">
              <a:extLst>
                <a:ext uri="{FF2B5EF4-FFF2-40B4-BE49-F238E27FC236}">
                  <a16:creationId xmlns:a16="http://schemas.microsoft.com/office/drawing/2014/main" id="{D1AFBCAB-386B-4E58-90B6-F8E0B21FC89A}"/>
                </a:ext>
              </a:extLst>
            </p:cNvPr>
            <p:cNvCxnSpPr/>
            <p:nvPr/>
          </p:nvCxnSpPr>
          <p:spPr>
            <a:xfrm>
              <a:off x="508874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מחבר ישר 63">
              <a:extLst>
                <a:ext uri="{FF2B5EF4-FFF2-40B4-BE49-F238E27FC236}">
                  <a16:creationId xmlns:a16="http://schemas.microsoft.com/office/drawing/2014/main" id="{D2DD9ED8-4C0B-4F53-9D0A-44796C2DE04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6017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מחבר ישר 64">
              <a:extLst>
                <a:ext uri="{FF2B5EF4-FFF2-40B4-BE49-F238E27FC236}">
                  <a16:creationId xmlns:a16="http://schemas.microsoft.com/office/drawing/2014/main" id="{5A44E46D-AB1E-4DBD-BA66-806859052A98}"/>
                </a:ext>
              </a:extLst>
            </p:cNvPr>
            <p:cNvCxnSpPr/>
            <p:nvPr/>
          </p:nvCxnSpPr>
          <p:spPr>
            <a:xfrm>
              <a:off x="523161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מחבר ישר 65">
              <a:extLst>
                <a:ext uri="{FF2B5EF4-FFF2-40B4-BE49-F238E27FC236}">
                  <a16:creationId xmlns:a16="http://schemas.microsoft.com/office/drawing/2014/main" id="{BDA2463F-EEB1-4F2C-81B3-92D96C7966C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0304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מחבר ישר 66">
              <a:extLst>
                <a:ext uri="{FF2B5EF4-FFF2-40B4-BE49-F238E27FC236}">
                  <a16:creationId xmlns:a16="http://schemas.microsoft.com/office/drawing/2014/main" id="{83E99F8C-9D57-46D0-B457-80BC2606BA85}"/>
                </a:ext>
              </a:extLst>
            </p:cNvPr>
            <p:cNvCxnSpPr/>
            <p:nvPr/>
          </p:nvCxnSpPr>
          <p:spPr>
            <a:xfrm>
              <a:off x="537687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מחבר ישר 67">
              <a:extLst>
                <a:ext uri="{FF2B5EF4-FFF2-40B4-BE49-F238E27FC236}">
                  <a16:creationId xmlns:a16="http://schemas.microsoft.com/office/drawing/2014/main" id="{04F27C0C-771F-4629-92C1-93D44AFD3C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4830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מחבר ישר 68">
              <a:extLst>
                <a:ext uri="{FF2B5EF4-FFF2-40B4-BE49-F238E27FC236}">
                  <a16:creationId xmlns:a16="http://schemas.microsoft.com/office/drawing/2014/main" id="{8B089747-89E4-4D19-9399-09E49B6A82C2}"/>
                </a:ext>
              </a:extLst>
            </p:cNvPr>
            <p:cNvCxnSpPr/>
            <p:nvPr/>
          </p:nvCxnSpPr>
          <p:spPr>
            <a:xfrm>
              <a:off x="551974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מחבר ישר 69">
              <a:extLst>
                <a:ext uri="{FF2B5EF4-FFF2-40B4-BE49-F238E27FC236}">
                  <a16:creationId xmlns:a16="http://schemas.microsoft.com/office/drawing/2014/main" id="{CC943B9B-03AA-4638-9643-67267C88924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59117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מחבר ישר 70">
              <a:extLst>
                <a:ext uri="{FF2B5EF4-FFF2-40B4-BE49-F238E27FC236}">
                  <a16:creationId xmlns:a16="http://schemas.microsoft.com/office/drawing/2014/main" id="{1B7095AA-1462-4021-9C76-532FA8AE4BA5}"/>
                </a:ext>
              </a:extLst>
            </p:cNvPr>
            <p:cNvCxnSpPr/>
            <p:nvPr/>
          </p:nvCxnSpPr>
          <p:spPr>
            <a:xfrm>
              <a:off x="566500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מחבר ישר 71">
              <a:extLst>
                <a:ext uri="{FF2B5EF4-FFF2-40B4-BE49-F238E27FC236}">
                  <a16:creationId xmlns:a16="http://schemas.microsoft.com/office/drawing/2014/main" id="{5487EB82-A8D8-4848-AF65-BD67EC88DB8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643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מחבר ישר 72">
              <a:extLst>
                <a:ext uri="{FF2B5EF4-FFF2-40B4-BE49-F238E27FC236}">
                  <a16:creationId xmlns:a16="http://schemas.microsoft.com/office/drawing/2014/main" id="{BD2A10FC-1DC0-4E76-8315-0ED3FC10996A}"/>
                </a:ext>
              </a:extLst>
            </p:cNvPr>
            <p:cNvCxnSpPr/>
            <p:nvPr/>
          </p:nvCxnSpPr>
          <p:spPr>
            <a:xfrm>
              <a:off x="580787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מחבר ישר 73">
              <a:extLst>
                <a:ext uri="{FF2B5EF4-FFF2-40B4-BE49-F238E27FC236}">
                  <a16:creationId xmlns:a16="http://schemas.microsoft.com/office/drawing/2014/main" id="{31EB9352-9FB8-40D4-B6AF-6070C0FFEE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7930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מחבר ישר 74">
              <a:extLst>
                <a:ext uri="{FF2B5EF4-FFF2-40B4-BE49-F238E27FC236}">
                  <a16:creationId xmlns:a16="http://schemas.microsoft.com/office/drawing/2014/main" id="{8AAEA768-DC60-49F7-9240-8FB7ADAB0905}"/>
                </a:ext>
              </a:extLst>
            </p:cNvPr>
            <p:cNvCxnSpPr/>
            <p:nvPr/>
          </p:nvCxnSpPr>
          <p:spPr>
            <a:xfrm>
              <a:off x="5953140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מחבר ישר 75">
              <a:extLst>
                <a:ext uri="{FF2B5EF4-FFF2-40B4-BE49-F238E27FC236}">
                  <a16:creationId xmlns:a16="http://schemas.microsoft.com/office/drawing/2014/main" id="{ADD0D14D-AB0C-4DD2-ACC9-096F18B129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24570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מחבר ישר 76">
              <a:extLst>
                <a:ext uri="{FF2B5EF4-FFF2-40B4-BE49-F238E27FC236}">
                  <a16:creationId xmlns:a16="http://schemas.microsoft.com/office/drawing/2014/main" id="{A2F25B60-5ABC-4781-973E-CAED4FA3FB9C}"/>
                </a:ext>
              </a:extLst>
            </p:cNvPr>
            <p:cNvCxnSpPr/>
            <p:nvPr/>
          </p:nvCxnSpPr>
          <p:spPr>
            <a:xfrm>
              <a:off x="6096007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מחבר ישר 77">
              <a:extLst>
                <a:ext uri="{FF2B5EF4-FFF2-40B4-BE49-F238E27FC236}">
                  <a16:creationId xmlns:a16="http://schemas.microsoft.com/office/drawing/2014/main" id="{FEE9A7D1-AD70-4C40-9331-A8530E6117C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167437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מחבר ישר 78">
              <a:extLst>
                <a:ext uri="{FF2B5EF4-FFF2-40B4-BE49-F238E27FC236}">
                  <a16:creationId xmlns:a16="http://schemas.microsoft.com/office/drawing/2014/main" id="{2FAD1333-0483-43F7-94ED-6DAB37940FED}"/>
                </a:ext>
              </a:extLst>
            </p:cNvPr>
            <p:cNvCxnSpPr/>
            <p:nvPr/>
          </p:nvCxnSpPr>
          <p:spPr>
            <a:xfrm>
              <a:off x="1633546" y="11291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מחבר ישר 79">
              <a:extLst>
                <a:ext uri="{FF2B5EF4-FFF2-40B4-BE49-F238E27FC236}">
                  <a16:creationId xmlns:a16="http://schemas.microsoft.com/office/drawing/2014/main" id="{EC965B1F-08D3-4E5E-B8DE-FFC4712C4BF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105528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מחבר ישר 80">
              <a:extLst>
                <a:ext uri="{FF2B5EF4-FFF2-40B4-BE49-F238E27FC236}">
                  <a16:creationId xmlns:a16="http://schemas.microsoft.com/office/drawing/2014/main" id="{32A6DC3E-313E-48FC-B44C-4DDDE32824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413" y="979224"/>
              <a:ext cx="1156682" cy="4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מחבר ישר 93">
              <a:extLst>
                <a:ext uri="{FF2B5EF4-FFF2-40B4-BE49-F238E27FC236}">
                  <a16:creationId xmlns:a16="http://schemas.microsoft.com/office/drawing/2014/main" id="{07B9B247-0285-484C-B2C6-C199B988482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9869" y="10579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מחבר ישר 97">
              <a:extLst>
                <a:ext uri="{FF2B5EF4-FFF2-40B4-BE49-F238E27FC236}">
                  <a16:creationId xmlns:a16="http://schemas.microsoft.com/office/drawing/2014/main" id="{21A96783-0A1D-4028-9A69-FB09FE482EE3}"/>
                </a:ext>
              </a:extLst>
            </p:cNvPr>
            <p:cNvCxnSpPr>
              <a:cxnSpLocks/>
            </p:cNvCxnSpPr>
            <p:nvPr/>
          </p:nvCxnSpPr>
          <p:spPr>
            <a:xfrm>
              <a:off x="2926552" y="1129618"/>
              <a:ext cx="8643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מחבר ישר 98">
              <a:extLst>
                <a:ext uri="{FF2B5EF4-FFF2-40B4-BE49-F238E27FC236}">
                  <a16:creationId xmlns:a16="http://schemas.microsoft.com/office/drawing/2014/main" id="{10D06108-04DE-4734-89E0-11D64E6C0E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9491" y="105819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מחבר ישר 101">
              <a:extLst>
                <a:ext uri="{FF2B5EF4-FFF2-40B4-BE49-F238E27FC236}">
                  <a16:creationId xmlns:a16="http://schemas.microsoft.com/office/drawing/2014/main" id="{C7984A22-1571-4845-B2E9-A8171C8BB1B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8324" y="10574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מחבר ישר 102">
              <a:extLst>
                <a:ext uri="{FF2B5EF4-FFF2-40B4-BE49-F238E27FC236}">
                  <a16:creationId xmlns:a16="http://schemas.microsoft.com/office/drawing/2014/main" id="{BC83D68C-385E-4115-9B31-CB356170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789761" y="986228"/>
              <a:ext cx="11537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מחבר ישר 103">
              <a:extLst>
                <a:ext uri="{FF2B5EF4-FFF2-40B4-BE49-F238E27FC236}">
                  <a16:creationId xmlns:a16="http://schemas.microsoft.com/office/drawing/2014/main" id="{4B6FBBB2-DC41-4C86-8D9B-DB3183AD015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3225" y="10600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מחבר ישר 104">
              <a:extLst>
                <a:ext uri="{FF2B5EF4-FFF2-40B4-BE49-F238E27FC236}">
                  <a16:creationId xmlns:a16="http://schemas.microsoft.com/office/drawing/2014/main" id="{5DE8C9BC-C279-4543-A346-A13790AB7CC4}"/>
                </a:ext>
              </a:extLst>
            </p:cNvPr>
            <p:cNvCxnSpPr>
              <a:cxnSpLocks/>
            </p:cNvCxnSpPr>
            <p:nvPr/>
          </p:nvCxnSpPr>
          <p:spPr>
            <a:xfrm>
              <a:off x="4943479" y="1131736"/>
              <a:ext cx="8607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מחבר ישר 105">
              <a:extLst>
                <a:ext uri="{FF2B5EF4-FFF2-40B4-BE49-F238E27FC236}">
                  <a16:creationId xmlns:a16="http://schemas.microsoft.com/office/drawing/2014/main" id="{52BED8F7-BF0C-4151-B18F-F1AE0A20140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2839" y="106030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מחבר ישר 106">
              <a:extLst>
                <a:ext uri="{FF2B5EF4-FFF2-40B4-BE49-F238E27FC236}">
                  <a16:creationId xmlns:a16="http://schemas.microsoft.com/office/drawing/2014/main" id="{52B64EEF-CF97-4261-961B-DAEA07640A0C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689144"/>
              <a:ext cx="57578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מחבר ישר 107">
              <a:extLst>
                <a:ext uri="{FF2B5EF4-FFF2-40B4-BE49-F238E27FC236}">
                  <a16:creationId xmlns:a16="http://schemas.microsoft.com/office/drawing/2014/main" id="{830D8E3B-431E-4480-B100-7590E40F8C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836783"/>
              <a:ext cx="57626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מחבר ישר 112">
              <a:extLst>
                <a:ext uri="{FF2B5EF4-FFF2-40B4-BE49-F238E27FC236}">
                  <a16:creationId xmlns:a16="http://schemas.microsoft.com/office/drawing/2014/main" id="{985860B5-5603-4748-8EAD-43C0E6115FB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7" y="76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מחבר ישר 114">
              <a:extLst>
                <a:ext uri="{FF2B5EF4-FFF2-40B4-BE49-F238E27FC236}">
                  <a16:creationId xmlns:a16="http://schemas.microsoft.com/office/drawing/2014/main" id="{CE57FFF8-805F-4BB9-BF8B-4F5AEB234B22}"/>
                </a:ext>
              </a:extLst>
            </p:cNvPr>
            <p:cNvCxnSpPr/>
            <p:nvPr/>
          </p:nvCxnSpPr>
          <p:spPr>
            <a:xfrm>
              <a:off x="1776413" y="11430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מחבר ישר 115">
              <a:extLst>
                <a:ext uri="{FF2B5EF4-FFF2-40B4-BE49-F238E27FC236}">
                  <a16:creationId xmlns:a16="http://schemas.microsoft.com/office/drawing/2014/main" id="{DAFD56B2-9E2C-4262-9215-D7452EE676B0}"/>
                </a:ext>
              </a:extLst>
            </p:cNvPr>
            <p:cNvCxnSpPr/>
            <p:nvPr/>
          </p:nvCxnSpPr>
          <p:spPr>
            <a:xfrm>
              <a:off x="2066930" y="11905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מחבר ישר 116">
              <a:extLst>
                <a:ext uri="{FF2B5EF4-FFF2-40B4-BE49-F238E27FC236}">
                  <a16:creationId xmlns:a16="http://schemas.microsoft.com/office/drawing/2014/main" id="{E527FAAF-DB70-40DB-9F9B-A743D7F38ED2}"/>
                </a:ext>
              </a:extLst>
            </p:cNvPr>
            <p:cNvCxnSpPr/>
            <p:nvPr/>
          </p:nvCxnSpPr>
          <p:spPr>
            <a:xfrm>
              <a:off x="2352684" y="13333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מחבר ישר 117">
              <a:extLst>
                <a:ext uri="{FF2B5EF4-FFF2-40B4-BE49-F238E27FC236}">
                  <a16:creationId xmlns:a16="http://schemas.microsoft.com/office/drawing/2014/main" id="{A26232F0-822E-4CD9-8EE9-184CC8230E41}"/>
                </a:ext>
              </a:extLst>
            </p:cNvPr>
            <p:cNvCxnSpPr/>
            <p:nvPr/>
          </p:nvCxnSpPr>
          <p:spPr>
            <a:xfrm>
              <a:off x="2640807" y="13460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מחבר ישר 118">
              <a:extLst>
                <a:ext uri="{FF2B5EF4-FFF2-40B4-BE49-F238E27FC236}">
                  <a16:creationId xmlns:a16="http://schemas.microsoft.com/office/drawing/2014/main" id="{76B0FCD2-399D-4D66-8307-EAB01502384E}"/>
                </a:ext>
              </a:extLst>
            </p:cNvPr>
            <p:cNvCxnSpPr/>
            <p:nvPr/>
          </p:nvCxnSpPr>
          <p:spPr>
            <a:xfrm>
              <a:off x="2930130" y="12858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מחבר ישר 119">
              <a:extLst>
                <a:ext uri="{FF2B5EF4-FFF2-40B4-BE49-F238E27FC236}">
                  <a16:creationId xmlns:a16="http://schemas.microsoft.com/office/drawing/2014/main" id="{EA97D781-272C-4C9E-8FDC-88519227D488}"/>
                </a:ext>
              </a:extLst>
            </p:cNvPr>
            <p:cNvCxnSpPr/>
            <p:nvPr/>
          </p:nvCxnSpPr>
          <p:spPr>
            <a:xfrm>
              <a:off x="3220647" y="13333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מחבר ישר 120">
              <a:extLst>
                <a:ext uri="{FF2B5EF4-FFF2-40B4-BE49-F238E27FC236}">
                  <a16:creationId xmlns:a16="http://schemas.microsoft.com/office/drawing/2014/main" id="{E9479631-6123-4365-BE00-1D268E5B7A7F}"/>
                </a:ext>
              </a:extLst>
            </p:cNvPr>
            <p:cNvCxnSpPr/>
            <p:nvPr/>
          </p:nvCxnSpPr>
          <p:spPr>
            <a:xfrm>
              <a:off x="3506401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מחבר ישר 121">
              <a:extLst>
                <a:ext uri="{FF2B5EF4-FFF2-40B4-BE49-F238E27FC236}">
                  <a16:creationId xmlns:a16="http://schemas.microsoft.com/office/drawing/2014/main" id="{7A28BE2A-7A6B-4D6D-8A6D-338A575BF79E}"/>
                </a:ext>
              </a:extLst>
            </p:cNvPr>
            <p:cNvCxnSpPr/>
            <p:nvPr/>
          </p:nvCxnSpPr>
          <p:spPr>
            <a:xfrm>
              <a:off x="3794524" y="14889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מחבר ישר 122">
              <a:extLst>
                <a:ext uri="{FF2B5EF4-FFF2-40B4-BE49-F238E27FC236}">
                  <a16:creationId xmlns:a16="http://schemas.microsoft.com/office/drawing/2014/main" id="{72A4FF2D-C166-49A2-BCD6-271EA53744F5}"/>
                </a:ext>
              </a:extLst>
            </p:cNvPr>
            <p:cNvCxnSpPr/>
            <p:nvPr/>
          </p:nvCxnSpPr>
          <p:spPr>
            <a:xfrm>
              <a:off x="4079085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מחבר ישר 123">
              <a:extLst>
                <a:ext uri="{FF2B5EF4-FFF2-40B4-BE49-F238E27FC236}">
                  <a16:creationId xmlns:a16="http://schemas.microsoft.com/office/drawing/2014/main" id="{D38BB232-2873-4D73-9EEE-4B38D0BC1474}"/>
                </a:ext>
              </a:extLst>
            </p:cNvPr>
            <p:cNvCxnSpPr/>
            <p:nvPr/>
          </p:nvCxnSpPr>
          <p:spPr>
            <a:xfrm>
              <a:off x="4369602" y="15237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מחבר ישר 124">
              <a:extLst>
                <a:ext uri="{FF2B5EF4-FFF2-40B4-BE49-F238E27FC236}">
                  <a16:creationId xmlns:a16="http://schemas.microsoft.com/office/drawing/2014/main" id="{DEC5D58B-7E7E-455B-8180-B3AA3327A4F8}"/>
                </a:ext>
              </a:extLst>
            </p:cNvPr>
            <p:cNvCxnSpPr/>
            <p:nvPr/>
          </p:nvCxnSpPr>
          <p:spPr>
            <a:xfrm>
              <a:off x="4655356" y="16665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מחבר ישר 125">
              <a:extLst>
                <a:ext uri="{FF2B5EF4-FFF2-40B4-BE49-F238E27FC236}">
                  <a16:creationId xmlns:a16="http://schemas.microsoft.com/office/drawing/2014/main" id="{AA754B2F-26EF-4007-A1F7-9B9049671859}"/>
                </a:ext>
              </a:extLst>
            </p:cNvPr>
            <p:cNvCxnSpPr/>
            <p:nvPr/>
          </p:nvCxnSpPr>
          <p:spPr>
            <a:xfrm>
              <a:off x="4943479" y="16792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מחבר ישר 126">
              <a:extLst>
                <a:ext uri="{FF2B5EF4-FFF2-40B4-BE49-F238E27FC236}">
                  <a16:creationId xmlns:a16="http://schemas.microsoft.com/office/drawing/2014/main" id="{22978568-FB6E-4EEE-B8A1-6034D9C1072B}"/>
                </a:ext>
              </a:extLst>
            </p:cNvPr>
            <p:cNvCxnSpPr/>
            <p:nvPr/>
          </p:nvCxnSpPr>
          <p:spPr>
            <a:xfrm>
              <a:off x="5232802" y="16190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מחבר ישר 127">
              <a:extLst>
                <a:ext uri="{FF2B5EF4-FFF2-40B4-BE49-F238E27FC236}">
                  <a16:creationId xmlns:a16="http://schemas.microsoft.com/office/drawing/2014/main" id="{2304E53A-9752-44B0-82B7-F261DDB8CA98}"/>
                </a:ext>
              </a:extLst>
            </p:cNvPr>
            <p:cNvCxnSpPr/>
            <p:nvPr/>
          </p:nvCxnSpPr>
          <p:spPr>
            <a:xfrm>
              <a:off x="5523319" y="16665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מחבר ישר 128">
              <a:extLst>
                <a:ext uri="{FF2B5EF4-FFF2-40B4-BE49-F238E27FC236}">
                  <a16:creationId xmlns:a16="http://schemas.microsoft.com/office/drawing/2014/main" id="{535B37C4-582E-4E4E-B8BD-D918380D4FF8}"/>
                </a:ext>
              </a:extLst>
            </p:cNvPr>
            <p:cNvCxnSpPr/>
            <p:nvPr/>
          </p:nvCxnSpPr>
          <p:spPr>
            <a:xfrm>
              <a:off x="5809073" y="18094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מחבר ישר 129">
              <a:extLst>
                <a:ext uri="{FF2B5EF4-FFF2-40B4-BE49-F238E27FC236}">
                  <a16:creationId xmlns:a16="http://schemas.microsoft.com/office/drawing/2014/main" id="{23BB23E4-4AF9-4C63-90AD-2CF49F2375EE}"/>
                </a:ext>
              </a:extLst>
            </p:cNvPr>
            <p:cNvCxnSpPr/>
            <p:nvPr/>
          </p:nvCxnSpPr>
          <p:spPr>
            <a:xfrm>
              <a:off x="6097196" y="18221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תיבת טקסט 130">
              <a:extLst>
                <a:ext uri="{FF2B5EF4-FFF2-40B4-BE49-F238E27FC236}">
                  <a16:creationId xmlns:a16="http://schemas.microsoft.com/office/drawing/2014/main" id="{E6A96CD5-6C8D-4E1F-8DA4-733AECC438F9}"/>
                </a:ext>
              </a:extLst>
            </p:cNvPr>
            <p:cNvSpPr txBox="1"/>
            <p:nvPr/>
          </p:nvSpPr>
          <p:spPr>
            <a:xfrm>
              <a:off x="2045748" y="651551"/>
              <a:ext cx="32573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 err="1"/>
                <a:t>Dpl</a:t>
              </a:r>
              <a:endParaRPr lang="he-IL" sz="800" dirty="0"/>
            </a:p>
          </p:txBody>
        </p:sp>
        <p:sp>
          <p:nvSpPr>
            <p:cNvPr id="132" name="תיבת טקסט 131">
              <a:extLst>
                <a:ext uri="{FF2B5EF4-FFF2-40B4-BE49-F238E27FC236}">
                  <a16:creationId xmlns:a16="http://schemas.microsoft.com/office/drawing/2014/main" id="{1F855F70-F144-4A71-B736-20DE4F310491}"/>
                </a:ext>
              </a:extLst>
            </p:cNvPr>
            <p:cNvSpPr txBox="1"/>
            <p:nvPr/>
          </p:nvSpPr>
          <p:spPr>
            <a:xfrm>
              <a:off x="2357413" y="654880"/>
              <a:ext cx="271228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Dl</a:t>
              </a:r>
              <a:endParaRPr lang="he-IL" sz="800" dirty="0"/>
            </a:p>
          </p:txBody>
        </p:sp>
        <p:sp>
          <p:nvSpPr>
            <p:cNvPr id="133" name="תיבת טקסט 132">
              <a:extLst>
                <a:ext uri="{FF2B5EF4-FFF2-40B4-BE49-F238E27FC236}">
                  <a16:creationId xmlns:a16="http://schemas.microsoft.com/office/drawing/2014/main" id="{F4F2E106-362A-47E8-9931-AA2B0B5EBAEC}"/>
                </a:ext>
              </a:extLst>
            </p:cNvPr>
            <p:cNvSpPr txBox="1"/>
            <p:nvPr/>
          </p:nvSpPr>
          <p:spPr>
            <a:xfrm>
              <a:off x="2621408" y="651551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D0</a:t>
              </a:r>
              <a:endParaRPr lang="he-IL" sz="800" dirty="0"/>
            </a:p>
          </p:txBody>
        </p:sp>
        <p:sp>
          <p:nvSpPr>
            <p:cNvPr id="138" name="תיבת טקסט 137">
              <a:extLst>
                <a:ext uri="{FF2B5EF4-FFF2-40B4-BE49-F238E27FC236}">
                  <a16:creationId xmlns:a16="http://schemas.microsoft.com/office/drawing/2014/main" id="{FA5D69AD-1DF6-47E5-B235-2C2EFE86D525}"/>
                </a:ext>
              </a:extLst>
            </p:cNvPr>
            <p:cNvSpPr txBox="1"/>
            <p:nvPr/>
          </p:nvSpPr>
          <p:spPr>
            <a:xfrm>
              <a:off x="3786962" y="649525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D1</a:t>
              </a:r>
              <a:endParaRPr lang="he-IL" sz="800" dirty="0"/>
            </a:p>
          </p:txBody>
        </p:sp>
        <p:sp>
          <p:nvSpPr>
            <p:cNvPr id="139" name="תיבת טקסט 138">
              <a:extLst>
                <a:ext uri="{FF2B5EF4-FFF2-40B4-BE49-F238E27FC236}">
                  <a16:creationId xmlns:a16="http://schemas.microsoft.com/office/drawing/2014/main" id="{2BF7A0D4-0BEA-425E-B91F-8F606D2B8F67}"/>
                </a:ext>
              </a:extLst>
            </p:cNvPr>
            <p:cNvSpPr txBox="1"/>
            <p:nvPr/>
          </p:nvSpPr>
          <p:spPr>
            <a:xfrm>
              <a:off x="4070927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D2</a:t>
              </a:r>
              <a:endParaRPr lang="he-IL" sz="800" dirty="0"/>
            </a:p>
          </p:txBody>
        </p:sp>
        <p:sp>
          <p:nvSpPr>
            <p:cNvPr id="140" name="תיבת טקסט 139">
              <a:extLst>
                <a:ext uri="{FF2B5EF4-FFF2-40B4-BE49-F238E27FC236}">
                  <a16:creationId xmlns:a16="http://schemas.microsoft.com/office/drawing/2014/main" id="{1BA60F97-116B-424A-ACC6-EE0B36467636}"/>
                </a:ext>
              </a:extLst>
            </p:cNvPr>
            <p:cNvSpPr txBox="1"/>
            <p:nvPr/>
          </p:nvSpPr>
          <p:spPr>
            <a:xfrm>
              <a:off x="4347329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D3</a:t>
              </a:r>
              <a:endParaRPr lang="he-IL" sz="800" dirty="0"/>
            </a:p>
          </p:txBody>
        </p:sp>
        <p:sp>
          <p:nvSpPr>
            <p:cNvPr id="141" name="תיבת טקסט 140">
              <a:extLst>
                <a:ext uri="{FF2B5EF4-FFF2-40B4-BE49-F238E27FC236}">
                  <a16:creationId xmlns:a16="http://schemas.microsoft.com/office/drawing/2014/main" id="{672FBED5-CD99-4333-9827-29272C5A88FC}"/>
                </a:ext>
              </a:extLst>
            </p:cNvPr>
            <p:cNvSpPr txBox="1"/>
            <p:nvPr/>
          </p:nvSpPr>
          <p:spPr>
            <a:xfrm>
              <a:off x="4637650" y="654893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D4</a:t>
              </a:r>
              <a:endParaRPr lang="he-IL" sz="800" dirty="0"/>
            </a:p>
          </p:txBody>
        </p:sp>
        <p:cxnSp>
          <p:nvCxnSpPr>
            <p:cNvPr id="144" name="מחבר ישר 143">
              <a:extLst>
                <a:ext uri="{FF2B5EF4-FFF2-40B4-BE49-F238E27FC236}">
                  <a16:creationId xmlns:a16="http://schemas.microsoft.com/office/drawing/2014/main" id="{83F1471D-863B-4901-8B50-1BEA0BE29BD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412748"/>
              <a:ext cx="1007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מחבר ישר 144">
              <a:extLst>
                <a:ext uri="{FF2B5EF4-FFF2-40B4-BE49-F238E27FC236}">
                  <a16:creationId xmlns:a16="http://schemas.microsoft.com/office/drawing/2014/main" id="{F9D0F7C3-6A94-410B-8424-B11BF09E6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0794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מחבר ישר 145">
              <a:extLst>
                <a:ext uri="{FF2B5EF4-FFF2-40B4-BE49-F238E27FC236}">
                  <a16:creationId xmlns:a16="http://schemas.microsoft.com/office/drawing/2014/main" id="{F936600B-D376-4951-BD01-EDCBBC05E652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267492"/>
              <a:ext cx="11525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מחבר ישר 155">
              <a:extLst>
                <a:ext uri="{FF2B5EF4-FFF2-40B4-BE49-F238E27FC236}">
                  <a16:creationId xmlns:a16="http://schemas.microsoft.com/office/drawing/2014/main" id="{A80F8CEE-1389-429E-8192-984B12DB1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6475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מחבר ישר 156">
              <a:extLst>
                <a:ext uri="{FF2B5EF4-FFF2-40B4-BE49-F238E27FC236}">
                  <a16:creationId xmlns:a16="http://schemas.microsoft.com/office/drawing/2014/main" id="{8116A6D3-761F-47FA-A156-C8FA96EF4A54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16" y="1412750"/>
              <a:ext cx="23002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מחבר ישר 159">
              <a:extLst>
                <a:ext uri="{FF2B5EF4-FFF2-40B4-BE49-F238E27FC236}">
                  <a16:creationId xmlns:a16="http://schemas.microsoft.com/office/drawing/2014/main" id="{8C69AE7A-9218-476B-8B20-5B6D1AC83B0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708023"/>
              <a:ext cx="7212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מחבר ישר 160">
              <a:extLst>
                <a:ext uri="{FF2B5EF4-FFF2-40B4-BE49-F238E27FC236}">
                  <a16:creationId xmlns:a16="http://schemas.microsoft.com/office/drawing/2014/main" id="{00E8CBE6-F210-4438-80AA-B1E2EEDFC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4796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מחבר ישר 161">
              <a:extLst>
                <a:ext uri="{FF2B5EF4-FFF2-40B4-BE49-F238E27FC236}">
                  <a16:creationId xmlns:a16="http://schemas.microsoft.com/office/drawing/2014/main" id="{268FA439-FF08-45A2-883C-414DD49B40B8}"/>
                </a:ext>
              </a:extLst>
            </p:cNvPr>
            <p:cNvCxnSpPr>
              <a:cxnSpLocks/>
            </p:cNvCxnSpPr>
            <p:nvPr/>
          </p:nvCxnSpPr>
          <p:spPr>
            <a:xfrm>
              <a:off x="2354795" y="1562767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מחבר ישר 162">
              <a:extLst>
                <a:ext uri="{FF2B5EF4-FFF2-40B4-BE49-F238E27FC236}">
                  <a16:creationId xmlns:a16="http://schemas.microsoft.com/office/drawing/2014/main" id="{D6E64DDB-AD83-4535-9093-EB3A6EB1EB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1305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מחבר ישר 163">
              <a:extLst>
                <a:ext uri="{FF2B5EF4-FFF2-40B4-BE49-F238E27FC236}">
                  <a16:creationId xmlns:a16="http://schemas.microsoft.com/office/drawing/2014/main" id="{277CF4FC-B103-4E0D-90ED-13AA83009953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705644"/>
              <a:ext cx="3169209" cy="2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תיבת טקסט 169">
              <a:extLst>
                <a:ext uri="{FF2B5EF4-FFF2-40B4-BE49-F238E27FC236}">
                  <a16:creationId xmlns:a16="http://schemas.microsoft.com/office/drawing/2014/main" id="{0FCD70AA-B089-476A-980B-898F36136A67}"/>
                </a:ext>
              </a:extLst>
            </p:cNvPr>
            <p:cNvSpPr txBox="1"/>
            <p:nvPr/>
          </p:nvSpPr>
          <p:spPr>
            <a:xfrm>
              <a:off x="1134791" y="619850"/>
              <a:ext cx="509883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tdata</a:t>
              </a:r>
              <a:endParaRPr lang="he-IL" sz="1200" dirty="0"/>
            </a:p>
          </p:txBody>
        </p:sp>
        <p:sp>
          <p:nvSpPr>
            <p:cNvPr id="171" name="תיבת טקסט 170">
              <a:extLst>
                <a:ext uri="{FF2B5EF4-FFF2-40B4-BE49-F238E27FC236}">
                  <a16:creationId xmlns:a16="http://schemas.microsoft.com/office/drawing/2014/main" id="{50577A80-0DAC-41A2-98AC-E99BAE72A0EE}"/>
                </a:ext>
              </a:extLst>
            </p:cNvPr>
            <p:cNvSpPr txBox="1"/>
            <p:nvPr/>
          </p:nvSpPr>
          <p:spPr>
            <a:xfrm>
              <a:off x="1137804" y="1197512"/>
              <a:ext cx="506870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tuser</a:t>
              </a:r>
              <a:endParaRPr lang="he-IL" sz="1200" dirty="0"/>
            </a:p>
          </p:txBody>
        </p:sp>
        <p:sp>
          <p:nvSpPr>
            <p:cNvPr id="172" name="תיבת טקסט 171">
              <a:extLst>
                <a:ext uri="{FF2B5EF4-FFF2-40B4-BE49-F238E27FC236}">
                  <a16:creationId xmlns:a16="http://schemas.microsoft.com/office/drawing/2014/main" id="{05FD0DA2-A756-44CA-845F-40BD292187B9}"/>
                </a:ext>
              </a:extLst>
            </p:cNvPr>
            <p:cNvSpPr txBox="1"/>
            <p:nvPr/>
          </p:nvSpPr>
          <p:spPr>
            <a:xfrm>
              <a:off x="1165873" y="1495706"/>
              <a:ext cx="45544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tlast</a:t>
              </a:r>
              <a:endParaRPr lang="he-IL" sz="1200" dirty="0"/>
            </a:p>
          </p:txBody>
        </p:sp>
        <p:cxnSp>
          <p:nvCxnSpPr>
            <p:cNvPr id="174" name="מחבר ישר 173">
              <a:extLst>
                <a:ext uri="{FF2B5EF4-FFF2-40B4-BE49-F238E27FC236}">
                  <a16:creationId xmlns:a16="http://schemas.microsoft.com/office/drawing/2014/main" id="{9379D369-59AB-496F-8B67-2DC4D8B7E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66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מחבר ישר 174">
              <a:extLst>
                <a:ext uri="{FF2B5EF4-FFF2-40B4-BE49-F238E27FC236}">
                  <a16:creationId xmlns:a16="http://schemas.microsoft.com/office/drawing/2014/main" id="{8CABF23D-BD34-407B-A030-DBE41A1AB5D8}"/>
                </a:ext>
              </a:extLst>
            </p:cNvPr>
            <p:cNvCxnSpPr>
              <a:cxnSpLocks/>
            </p:cNvCxnSpPr>
            <p:nvPr/>
          </p:nvCxnSpPr>
          <p:spPr>
            <a:xfrm>
              <a:off x="1776065" y="213355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מחבר ישר 175">
              <a:extLst>
                <a:ext uri="{FF2B5EF4-FFF2-40B4-BE49-F238E27FC236}">
                  <a16:creationId xmlns:a16="http://schemas.microsoft.com/office/drawing/2014/main" id="{1440B372-CCE7-435E-BD59-E227B79D6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7337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מחבר ישר 176">
              <a:extLst>
                <a:ext uri="{FF2B5EF4-FFF2-40B4-BE49-F238E27FC236}">
                  <a16:creationId xmlns:a16="http://schemas.microsoft.com/office/drawing/2014/main" id="{01EC6A2B-FAAD-42CE-9EEE-9E4E4604E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2296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מחבר ישר 177">
              <a:extLst>
                <a:ext uri="{FF2B5EF4-FFF2-40B4-BE49-F238E27FC236}">
                  <a16:creationId xmlns:a16="http://schemas.microsoft.com/office/drawing/2014/main" id="{B2E2F177-B0C4-43C7-BFC2-1808E4BBC6C9}"/>
                </a:ext>
              </a:extLst>
            </p:cNvPr>
            <p:cNvCxnSpPr>
              <a:cxnSpLocks/>
            </p:cNvCxnSpPr>
            <p:nvPr/>
          </p:nvCxnSpPr>
          <p:spPr>
            <a:xfrm>
              <a:off x="2352295" y="213454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מחבר ישר 178">
              <a:extLst>
                <a:ext uri="{FF2B5EF4-FFF2-40B4-BE49-F238E27FC236}">
                  <a16:creationId xmlns:a16="http://schemas.microsoft.com/office/drawing/2014/main" id="{A3BF0E2A-6611-48AD-B0D1-A9EEF3E1E4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567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תיבת טקסט 179">
              <a:extLst>
                <a:ext uri="{FF2B5EF4-FFF2-40B4-BE49-F238E27FC236}">
                  <a16:creationId xmlns:a16="http://schemas.microsoft.com/office/drawing/2014/main" id="{125F0583-4A99-42E1-B615-6C1E51350067}"/>
                </a:ext>
              </a:extLst>
            </p:cNvPr>
            <p:cNvSpPr txBox="1"/>
            <p:nvPr/>
          </p:nvSpPr>
          <p:spPr>
            <a:xfrm>
              <a:off x="1041354" y="2049845"/>
              <a:ext cx="753732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Add_odd</a:t>
              </a:r>
              <a:endParaRPr lang="he-IL" sz="1200" dirty="0"/>
            </a:p>
          </p:txBody>
        </p:sp>
        <p:cxnSp>
          <p:nvCxnSpPr>
            <p:cNvPr id="181" name="מחבר ישר 180">
              <a:extLst>
                <a:ext uri="{FF2B5EF4-FFF2-40B4-BE49-F238E27FC236}">
                  <a16:creationId xmlns:a16="http://schemas.microsoft.com/office/drawing/2014/main" id="{DBBE114D-140B-40FB-B4A0-A6ABF81138EC}"/>
                </a:ext>
              </a:extLst>
            </p:cNvPr>
            <p:cNvCxnSpPr/>
            <p:nvPr/>
          </p:nvCxnSpPr>
          <p:spPr>
            <a:xfrm>
              <a:off x="1633190" y="227682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מחבר ישר 181">
              <a:extLst>
                <a:ext uri="{FF2B5EF4-FFF2-40B4-BE49-F238E27FC236}">
                  <a16:creationId xmlns:a16="http://schemas.microsoft.com/office/drawing/2014/main" id="{22F30D2B-A216-4C97-9693-2C3A77952E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6925" y="2276433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מחבר ישר 183">
              <a:extLst>
                <a:ext uri="{FF2B5EF4-FFF2-40B4-BE49-F238E27FC236}">
                  <a16:creationId xmlns:a16="http://schemas.microsoft.com/office/drawing/2014/main" id="{D94E0F82-919A-4049-87A5-1304BD58B449}"/>
                </a:ext>
              </a:extLst>
            </p:cNvPr>
            <p:cNvCxnSpPr>
              <a:cxnSpLocks/>
            </p:cNvCxnSpPr>
            <p:nvPr/>
          </p:nvCxnSpPr>
          <p:spPr>
            <a:xfrm>
              <a:off x="2647964" y="2273105"/>
              <a:ext cx="1142999" cy="4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מחבר ישר 184">
              <a:extLst>
                <a:ext uri="{FF2B5EF4-FFF2-40B4-BE49-F238E27FC236}">
                  <a16:creationId xmlns:a16="http://schemas.microsoft.com/office/drawing/2014/main" id="{8A6F2202-35BC-4EF1-A803-E0C5D3C9D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5365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מחבר ישר 185">
              <a:extLst>
                <a:ext uri="{FF2B5EF4-FFF2-40B4-BE49-F238E27FC236}">
                  <a16:creationId xmlns:a16="http://schemas.microsoft.com/office/drawing/2014/main" id="{DD41E2E4-77B3-4FD7-AC4F-275DDDCDC2F1}"/>
                </a:ext>
              </a:extLst>
            </p:cNvPr>
            <p:cNvCxnSpPr>
              <a:cxnSpLocks/>
            </p:cNvCxnSpPr>
            <p:nvPr/>
          </p:nvCxnSpPr>
          <p:spPr>
            <a:xfrm>
              <a:off x="3795364" y="213395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מחבר ישר 186">
              <a:extLst>
                <a:ext uri="{FF2B5EF4-FFF2-40B4-BE49-F238E27FC236}">
                  <a16:creationId xmlns:a16="http://schemas.microsoft.com/office/drawing/2014/main" id="{598E50EA-CF0D-4266-A80E-A6BECF29F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493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מחבר ישר 187">
              <a:extLst>
                <a:ext uri="{FF2B5EF4-FFF2-40B4-BE49-F238E27FC236}">
                  <a16:creationId xmlns:a16="http://schemas.microsoft.com/office/drawing/2014/main" id="{769AD808-9E48-45FF-B5DF-BF6FEC3BC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4452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מחבר ישר 188">
              <a:extLst>
                <a:ext uri="{FF2B5EF4-FFF2-40B4-BE49-F238E27FC236}">
                  <a16:creationId xmlns:a16="http://schemas.microsoft.com/office/drawing/2014/main" id="{B7BA7B04-FF10-4818-B9B3-49219D60C5E6}"/>
                </a:ext>
              </a:extLst>
            </p:cNvPr>
            <p:cNvCxnSpPr>
              <a:cxnSpLocks/>
            </p:cNvCxnSpPr>
            <p:nvPr/>
          </p:nvCxnSpPr>
          <p:spPr>
            <a:xfrm>
              <a:off x="4364451" y="213494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מחבר ישר 189">
              <a:extLst>
                <a:ext uri="{FF2B5EF4-FFF2-40B4-BE49-F238E27FC236}">
                  <a16:creationId xmlns:a16="http://schemas.microsoft.com/office/drawing/2014/main" id="{9721BA24-8391-405F-B499-1E17884B40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723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מחבר ישר 190">
              <a:extLst>
                <a:ext uri="{FF2B5EF4-FFF2-40B4-BE49-F238E27FC236}">
                  <a16:creationId xmlns:a16="http://schemas.microsoft.com/office/drawing/2014/main" id="{1CB4CE99-09C4-4029-86B2-E0E8181A3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081" y="2276836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מחבר חץ ישר 194">
              <a:extLst>
                <a:ext uri="{FF2B5EF4-FFF2-40B4-BE49-F238E27FC236}">
                  <a16:creationId xmlns:a16="http://schemas.microsoft.com/office/drawing/2014/main" id="{FD03AE89-8816-4998-8368-BCF8A2B47195}"/>
                </a:ext>
              </a:extLst>
            </p:cNvPr>
            <p:cNvCxnSpPr>
              <a:stCxn id="133" idx="2"/>
            </p:cNvCxnSpPr>
            <p:nvPr/>
          </p:nvCxnSpPr>
          <p:spPr>
            <a:xfrm>
              <a:off x="2770648" y="866995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מחבר חץ ישר 195">
              <a:extLst>
                <a:ext uri="{FF2B5EF4-FFF2-40B4-BE49-F238E27FC236}">
                  <a16:creationId xmlns:a16="http://schemas.microsoft.com/office/drawing/2014/main" id="{9931EE34-AD5D-40AE-A9B1-4D56C7559961}"/>
                </a:ext>
              </a:extLst>
            </p:cNvPr>
            <p:cNvCxnSpPr/>
            <p:nvPr/>
          </p:nvCxnSpPr>
          <p:spPr>
            <a:xfrm>
              <a:off x="3930486" y="877697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תיבת טקסט 196">
              <a:extLst>
                <a:ext uri="{FF2B5EF4-FFF2-40B4-BE49-F238E27FC236}">
                  <a16:creationId xmlns:a16="http://schemas.microsoft.com/office/drawing/2014/main" id="{1D3C5CB8-91C5-48AF-8C27-9495E0A99191}"/>
                </a:ext>
              </a:extLst>
            </p:cNvPr>
            <p:cNvSpPr txBox="1"/>
            <p:nvPr/>
          </p:nvSpPr>
          <p:spPr>
            <a:xfrm>
              <a:off x="2517789" y="2170104"/>
              <a:ext cx="60946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Not Saved</a:t>
              </a:r>
              <a:endParaRPr lang="he-IL" sz="800" dirty="0"/>
            </a:p>
          </p:txBody>
        </p:sp>
        <p:sp>
          <p:nvSpPr>
            <p:cNvPr id="198" name="תיבת טקסט 197">
              <a:extLst>
                <a:ext uri="{FF2B5EF4-FFF2-40B4-BE49-F238E27FC236}">
                  <a16:creationId xmlns:a16="http://schemas.microsoft.com/office/drawing/2014/main" id="{257EEFC5-9B7A-40AC-AC4E-AA2C29F031E4}"/>
                </a:ext>
              </a:extLst>
            </p:cNvPr>
            <p:cNvSpPr txBox="1"/>
            <p:nvPr/>
          </p:nvSpPr>
          <p:spPr>
            <a:xfrm>
              <a:off x="3721014" y="2169311"/>
              <a:ext cx="43313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Saved</a:t>
              </a:r>
              <a:endParaRPr lang="he-IL" sz="800" dirty="0"/>
            </a:p>
          </p:txBody>
        </p:sp>
      </p:grpSp>
      <p:sp>
        <p:nvSpPr>
          <p:cNvPr id="143" name="תיבת טקסט 142">
            <a:extLst>
              <a:ext uri="{FF2B5EF4-FFF2-40B4-BE49-F238E27FC236}">
                <a16:creationId xmlns:a16="http://schemas.microsoft.com/office/drawing/2014/main" id="{8C30546E-8DF2-4E35-86B6-90D5E99E4CCE}"/>
              </a:ext>
            </a:extLst>
          </p:cNvPr>
          <p:cNvSpPr txBox="1"/>
          <p:nvPr/>
        </p:nvSpPr>
        <p:spPr>
          <a:xfrm>
            <a:off x="8732192" y="1091876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147" name="קבוצה 146">
            <a:extLst>
              <a:ext uri="{FF2B5EF4-FFF2-40B4-BE49-F238E27FC236}">
                <a16:creationId xmlns:a16="http://schemas.microsoft.com/office/drawing/2014/main" id="{C7DD5AE7-0C3E-4215-BD96-B3EB7DCE6A88}"/>
              </a:ext>
            </a:extLst>
          </p:cNvPr>
          <p:cNvGrpSpPr/>
          <p:nvPr/>
        </p:nvGrpSpPr>
        <p:grpSpPr>
          <a:xfrm>
            <a:off x="9525815" y="1307320"/>
            <a:ext cx="1078706" cy="509584"/>
            <a:chOff x="1031144" y="559589"/>
            <a:chExt cx="1078706" cy="509584"/>
          </a:xfrm>
        </p:grpSpPr>
        <p:sp>
          <p:nvSpPr>
            <p:cNvPr id="148" name="כוכב: 4 פינות 147">
              <a:extLst>
                <a:ext uri="{FF2B5EF4-FFF2-40B4-BE49-F238E27FC236}">
                  <a16:creationId xmlns:a16="http://schemas.microsoft.com/office/drawing/2014/main" id="{67D58550-4E4D-4B2C-BE40-841B38B0DF2F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כוכב: 7 פינות 148">
              <a:extLst>
                <a:ext uri="{FF2B5EF4-FFF2-40B4-BE49-F238E27FC236}">
                  <a16:creationId xmlns:a16="http://schemas.microsoft.com/office/drawing/2014/main" id="{48A6AE0C-DE40-4B21-9A93-1AEAC85181F2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כוכב: 4 פינות 149">
              <a:extLst>
                <a:ext uri="{FF2B5EF4-FFF2-40B4-BE49-F238E27FC236}">
                  <a16:creationId xmlns:a16="http://schemas.microsoft.com/office/drawing/2014/main" id="{0E405503-D895-4E89-97EA-BB59131286F2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כוכב: 7 פינות 150">
              <a:extLst>
                <a:ext uri="{FF2B5EF4-FFF2-40B4-BE49-F238E27FC236}">
                  <a16:creationId xmlns:a16="http://schemas.microsoft.com/office/drawing/2014/main" id="{B32DD1B6-7240-40DF-8E67-5877BBB2E3C6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כוכב: 4 פינות 151">
              <a:extLst>
                <a:ext uri="{FF2B5EF4-FFF2-40B4-BE49-F238E27FC236}">
                  <a16:creationId xmlns:a16="http://schemas.microsoft.com/office/drawing/2014/main" id="{4C58BD9C-0F8A-416D-9364-8C35EBAE2FD3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כוכב: 7 פינות 152">
              <a:extLst>
                <a:ext uri="{FF2B5EF4-FFF2-40B4-BE49-F238E27FC236}">
                  <a16:creationId xmlns:a16="http://schemas.microsoft.com/office/drawing/2014/main" id="{CC22F0A6-A511-460A-8D88-C45157B8D977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4" name="כוכב: 4 פינות 153">
              <a:extLst>
                <a:ext uri="{FF2B5EF4-FFF2-40B4-BE49-F238E27FC236}">
                  <a16:creationId xmlns:a16="http://schemas.microsoft.com/office/drawing/2014/main" id="{C1CEC76E-BAB7-4E45-9D3E-D6B5D7CE1465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כוכב: 7 פינות 154">
              <a:extLst>
                <a:ext uri="{FF2B5EF4-FFF2-40B4-BE49-F238E27FC236}">
                  <a16:creationId xmlns:a16="http://schemas.microsoft.com/office/drawing/2014/main" id="{D6D26649-B692-4DDB-803C-7A95C3ED4F46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8" name="כוכב: 7 פינות 157">
              <a:extLst>
                <a:ext uri="{FF2B5EF4-FFF2-40B4-BE49-F238E27FC236}">
                  <a16:creationId xmlns:a16="http://schemas.microsoft.com/office/drawing/2014/main" id="{D74E7878-BF8C-475D-99B4-E131F8AAF8FF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כוכב: 4 פינות 158">
              <a:extLst>
                <a:ext uri="{FF2B5EF4-FFF2-40B4-BE49-F238E27FC236}">
                  <a16:creationId xmlns:a16="http://schemas.microsoft.com/office/drawing/2014/main" id="{026A2C2F-0155-44A0-A482-C67270F69AD2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כוכב: 7 פינות 164">
              <a:extLst>
                <a:ext uri="{FF2B5EF4-FFF2-40B4-BE49-F238E27FC236}">
                  <a16:creationId xmlns:a16="http://schemas.microsoft.com/office/drawing/2014/main" id="{3D122FEB-8FDA-4989-9206-E22F7FC381E2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כוכב: 4 פינות 165">
              <a:extLst>
                <a:ext uri="{FF2B5EF4-FFF2-40B4-BE49-F238E27FC236}">
                  <a16:creationId xmlns:a16="http://schemas.microsoft.com/office/drawing/2014/main" id="{65F2EC32-8ACE-4E82-A348-9C34885DDA3C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כוכב: 7 פינות 166">
              <a:extLst>
                <a:ext uri="{FF2B5EF4-FFF2-40B4-BE49-F238E27FC236}">
                  <a16:creationId xmlns:a16="http://schemas.microsoft.com/office/drawing/2014/main" id="{24B188D0-718B-4B5B-969C-32E70F45C0C6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כוכב: 4 פינות 167">
              <a:extLst>
                <a:ext uri="{FF2B5EF4-FFF2-40B4-BE49-F238E27FC236}">
                  <a16:creationId xmlns:a16="http://schemas.microsoft.com/office/drawing/2014/main" id="{7F7B0AFE-A146-4746-8ABA-DA95AF45F4DF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כוכב: 7 פינות 168">
              <a:extLst>
                <a:ext uri="{FF2B5EF4-FFF2-40B4-BE49-F238E27FC236}">
                  <a16:creationId xmlns:a16="http://schemas.microsoft.com/office/drawing/2014/main" id="{F567D74F-A3CB-4A43-A14F-84C7CF81A3B2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3" name="כוכב: 4 פינות 172">
              <a:extLst>
                <a:ext uri="{FF2B5EF4-FFF2-40B4-BE49-F238E27FC236}">
                  <a16:creationId xmlns:a16="http://schemas.microsoft.com/office/drawing/2014/main" id="{2F2A2CE8-66C3-4249-AAC3-E3F8ED05A9ED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כוכב: 4 פינות 182">
              <a:extLst>
                <a:ext uri="{FF2B5EF4-FFF2-40B4-BE49-F238E27FC236}">
                  <a16:creationId xmlns:a16="http://schemas.microsoft.com/office/drawing/2014/main" id="{F3D699B2-5D6E-4A8E-A432-3DEEE91E12A7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כוכב: 7 פינות 191">
              <a:extLst>
                <a:ext uri="{FF2B5EF4-FFF2-40B4-BE49-F238E27FC236}">
                  <a16:creationId xmlns:a16="http://schemas.microsoft.com/office/drawing/2014/main" id="{58C3D549-A666-4B35-A098-DD6F289DCB47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כוכב: 4 פינות 192">
              <a:extLst>
                <a:ext uri="{FF2B5EF4-FFF2-40B4-BE49-F238E27FC236}">
                  <a16:creationId xmlns:a16="http://schemas.microsoft.com/office/drawing/2014/main" id="{777046CB-116F-4C6D-BA79-20637FA97051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כוכב: 7 פינות 193">
              <a:extLst>
                <a:ext uri="{FF2B5EF4-FFF2-40B4-BE49-F238E27FC236}">
                  <a16:creationId xmlns:a16="http://schemas.microsoft.com/office/drawing/2014/main" id="{E65ED177-1BD8-4D93-8A64-63CDE515C298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9" name="כוכב: 4 פינות 198">
              <a:extLst>
                <a:ext uri="{FF2B5EF4-FFF2-40B4-BE49-F238E27FC236}">
                  <a16:creationId xmlns:a16="http://schemas.microsoft.com/office/drawing/2014/main" id="{D92702C9-10E6-4362-9F50-3AB67ADE12E4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0" name="כוכב: 7 פינות 199">
              <a:extLst>
                <a:ext uri="{FF2B5EF4-FFF2-40B4-BE49-F238E27FC236}">
                  <a16:creationId xmlns:a16="http://schemas.microsoft.com/office/drawing/2014/main" id="{D15F337A-F0ED-4363-9FDB-9C160371FDF7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1" name="כוכב: 4 פינות 200">
              <a:extLst>
                <a:ext uri="{FF2B5EF4-FFF2-40B4-BE49-F238E27FC236}">
                  <a16:creationId xmlns:a16="http://schemas.microsoft.com/office/drawing/2014/main" id="{6F94F61E-DABD-449F-91A1-0B261F09CA48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2" name="כוכב: 7 פינות 201">
              <a:extLst>
                <a:ext uri="{FF2B5EF4-FFF2-40B4-BE49-F238E27FC236}">
                  <a16:creationId xmlns:a16="http://schemas.microsoft.com/office/drawing/2014/main" id="{09E27CC9-0A8F-4BC2-906E-3A2C3F7BE672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3" name="כוכב: 7 פינות 202">
              <a:extLst>
                <a:ext uri="{FF2B5EF4-FFF2-40B4-BE49-F238E27FC236}">
                  <a16:creationId xmlns:a16="http://schemas.microsoft.com/office/drawing/2014/main" id="{1D8AD8F5-5CAB-4467-AC70-23CE9B02294D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4" name="כוכב: 4 פינות 203">
              <a:extLst>
                <a:ext uri="{FF2B5EF4-FFF2-40B4-BE49-F238E27FC236}">
                  <a16:creationId xmlns:a16="http://schemas.microsoft.com/office/drawing/2014/main" id="{97CE83BE-885F-4CEC-9E23-7BE7C1A2EEA5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5" name="כוכב: 7 פינות 204">
              <a:extLst>
                <a:ext uri="{FF2B5EF4-FFF2-40B4-BE49-F238E27FC236}">
                  <a16:creationId xmlns:a16="http://schemas.microsoft.com/office/drawing/2014/main" id="{34BFCFCF-B384-4FD9-899E-8F4EDDACEECD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6" name="כוכב: 4 פינות 205">
              <a:extLst>
                <a:ext uri="{FF2B5EF4-FFF2-40B4-BE49-F238E27FC236}">
                  <a16:creationId xmlns:a16="http://schemas.microsoft.com/office/drawing/2014/main" id="{B1BEF2B1-5707-42E1-AAAD-FAC252D91E68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7" name="כוכב: 7 פינות 206">
              <a:extLst>
                <a:ext uri="{FF2B5EF4-FFF2-40B4-BE49-F238E27FC236}">
                  <a16:creationId xmlns:a16="http://schemas.microsoft.com/office/drawing/2014/main" id="{FC1F12CD-E433-41F1-8812-E8C703723BD4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8" name="כוכב: 4 פינות 207">
              <a:extLst>
                <a:ext uri="{FF2B5EF4-FFF2-40B4-BE49-F238E27FC236}">
                  <a16:creationId xmlns:a16="http://schemas.microsoft.com/office/drawing/2014/main" id="{DD5674EB-FEA7-4896-BB59-79A085450E56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כוכב: 7 פינות 208">
              <a:extLst>
                <a:ext uri="{FF2B5EF4-FFF2-40B4-BE49-F238E27FC236}">
                  <a16:creationId xmlns:a16="http://schemas.microsoft.com/office/drawing/2014/main" id="{CE6B19B8-3799-4B9E-BB1F-424BFE5EDEEB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כוכב: 4 פינות 209">
              <a:extLst>
                <a:ext uri="{FF2B5EF4-FFF2-40B4-BE49-F238E27FC236}">
                  <a16:creationId xmlns:a16="http://schemas.microsoft.com/office/drawing/2014/main" id="{FD3FCC58-2305-4A1A-9CA4-BE84AD4A4461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11" name="קבוצה 210">
            <a:extLst>
              <a:ext uri="{FF2B5EF4-FFF2-40B4-BE49-F238E27FC236}">
                <a16:creationId xmlns:a16="http://schemas.microsoft.com/office/drawing/2014/main" id="{4E29AB78-CACF-4991-A48A-7A9BE790212A}"/>
              </a:ext>
            </a:extLst>
          </p:cNvPr>
          <p:cNvGrpSpPr/>
          <p:nvPr/>
        </p:nvGrpSpPr>
        <p:grpSpPr>
          <a:xfrm>
            <a:off x="9522245" y="2031212"/>
            <a:ext cx="1078706" cy="509584"/>
            <a:chOff x="1027574" y="1283481"/>
            <a:chExt cx="1078706" cy="509584"/>
          </a:xfrm>
        </p:grpSpPr>
        <p:sp>
          <p:nvSpPr>
            <p:cNvPr id="212" name="כוכב: 7 פינות 211">
              <a:extLst>
                <a:ext uri="{FF2B5EF4-FFF2-40B4-BE49-F238E27FC236}">
                  <a16:creationId xmlns:a16="http://schemas.microsoft.com/office/drawing/2014/main" id="{CC728685-3CE7-4C50-AE2D-BC85423CD92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כוכב: 4 פינות 212">
              <a:extLst>
                <a:ext uri="{FF2B5EF4-FFF2-40B4-BE49-F238E27FC236}">
                  <a16:creationId xmlns:a16="http://schemas.microsoft.com/office/drawing/2014/main" id="{A5254AD3-477F-49A3-9E05-72CE42B6125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כוכב: 7 פינות 213">
              <a:extLst>
                <a:ext uri="{FF2B5EF4-FFF2-40B4-BE49-F238E27FC236}">
                  <a16:creationId xmlns:a16="http://schemas.microsoft.com/office/drawing/2014/main" id="{B1569147-6043-4833-B6E9-A5BC3C2A5A81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כוכב: 4 פינות 214">
              <a:extLst>
                <a:ext uri="{FF2B5EF4-FFF2-40B4-BE49-F238E27FC236}">
                  <a16:creationId xmlns:a16="http://schemas.microsoft.com/office/drawing/2014/main" id="{CD7DA9F6-D7D0-4B56-9C25-E3D3C8470419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כוכב: 7 פינות 215">
              <a:extLst>
                <a:ext uri="{FF2B5EF4-FFF2-40B4-BE49-F238E27FC236}">
                  <a16:creationId xmlns:a16="http://schemas.microsoft.com/office/drawing/2014/main" id="{7C732824-D187-4330-A27E-F206AB42C0D7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כוכב: 4 פינות 216">
              <a:extLst>
                <a:ext uri="{FF2B5EF4-FFF2-40B4-BE49-F238E27FC236}">
                  <a16:creationId xmlns:a16="http://schemas.microsoft.com/office/drawing/2014/main" id="{4071B989-93F8-4110-8687-74E3A4A98533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כוכב: 7 פינות 217">
              <a:extLst>
                <a:ext uri="{FF2B5EF4-FFF2-40B4-BE49-F238E27FC236}">
                  <a16:creationId xmlns:a16="http://schemas.microsoft.com/office/drawing/2014/main" id="{95171617-C4DA-4F4B-B081-4380FFED17EB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4 פינות 218">
              <a:extLst>
                <a:ext uri="{FF2B5EF4-FFF2-40B4-BE49-F238E27FC236}">
                  <a16:creationId xmlns:a16="http://schemas.microsoft.com/office/drawing/2014/main" id="{5032470B-F438-4EE9-896A-009FC62B3835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4 פינות 219">
              <a:extLst>
                <a:ext uri="{FF2B5EF4-FFF2-40B4-BE49-F238E27FC236}">
                  <a16:creationId xmlns:a16="http://schemas.microsoft.com/office/drawing/2014/main" id="{F989E7A8-185F-4BCE-8E53-D3B0D215EEC4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7 פינות 220">
              <a:extLst>
                <a:ext uri="{FF2B5EF4-FFF2-40B4-BE49-F238E27FC236}">
                  <a16:creationId xmlns:a16="http://schemas.microsoft.com/office/drawing/2014/main" id="{FC4A6906-3F9F-4CFB-AB11-D2631EE0A283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4 פינות 221">
              <a:extLst>
                <a:ext uri="{FF2B5EF4-FFF2-40B4-BE49-F238E27FC236}">
                  <a16:creationId xmlns:a16="http://schemas.microsoft.com/office/drawing/2014/main" id="{CF49C6CD-F1CB-4BB2-85D7-80EC705FC7CD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31B14616-A96B-4D54-8CC5-85E44D4A4B87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4 פינות 223">
              <a:extLst>
                <a:ext uri="{FF2B5EF4-FFF2-40B4-BE49-F238E27FC236}">
                  <a16:creationId xmlns:a16="http://schemas.microsoft.com/office/drawing/2014/main" id="{ADA562FB-FC66-4546-A418-459B388F9789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7 פינות 224">
              <a:extLst>
                <a:ext uri="{FF2B5EF4-FFF2-40B4-BE49-F238E27FC236}">
                  <a16:creationId xmlns:a16="http://schemas.microsoft.com/office/drawing/2014/main" id="{E6883A37-60C4-4F48-A269-76850044EFBE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4 פינות 225">
              <a:extLst>
                <a:ext uri="{FF2B5EF4-FFF2-40B4-BE49-F238E27FC236}">
                  <a16:creationId xmlns:a16="http://schemas.microsoft.com/office/drawing/2014/main" id="{0D1F8638-A621-4A05-B919-F2CDB469EF5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7 פינות 226">
              <a:extLst>
                <a:ext uri="{FF2B5EF4-FFF2-40B4-BE49-F238E27FC236}">
                  <a16:creationId xmlns:a16="http://schemas.microsoft.com/office/drawing/2014/main" id="{6D533232-ED4E-45F6-AC59-19F0F9239731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7 פינות 227">
              <a:extLst>
                <a:ext uri="{FF2B5EF4-FFF2-40B4-BE49-F238E27FC236}">
                  <a16:creationId xmlns:a16="http://schemas.microsoft.com/office/drawing/2014/main" id="{EA88BD65-88F6-4852-88A5-F75DAD7EE557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4 פינות 228">
              <a:extLst>
                <a:ext uri="{FF2B5EF4-FFF2-40B4-BE49-F238E27FC236}">
                  <a16:creationId xmlns:a16="http://schemas.microsoft.com/office/drawing/2014/main" id="{4B0BF457-E47C-492D-A4E6-A74F97909A20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7 פינות 229">
              <a:extLst>
                <a:ext uri="{FF2B5EF4-FFF2-40B4-BE49-F238E27FC236}">
                  <a16:creationId xmlns:a16="http://schemas.microsoft.com/office/drawing/2014/main" id="{11DC5D15-5274-4D25-8A60-46327E7538AB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94C56939-6184-4314-B8CD-499DD47A40FC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95093DCA-0B2C-45B1-8310-418FD3355B2B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E6C92E92-CA59-4F2C-A818-50165A5103BF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C115749E-D49E-4962-9F25-6F41F14E8436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3F799DDA-B3E2-4A66-B98A-58D38EFB94DC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4 פינות 235">
              <a:extLst>
                <a:ext uri="{FF2B5EF4-FFF2-40B4-BE49-F238E27FC236}">
                  <a16:creationId xmlns:a16="http://schemas.microsoft.com/office/drawing/2014/main" id="{6577D85D-CDD1-42A3-B634-F881C82674AD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7 פינות 236">
              <a:extLst>
                <a:ext uri="{FF2B5EF4-FFF2-40B4-BE49-F238E27FC236}">
                  <a16:creationId xmlns:a16="http://schemas.microsoft.com/office/drawing/2014/main" id="{031D914A-DE44-4E4F-A9A8-C0F751AED316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4 פינות 237">
              <a:extLst>
                <a:ext uri="{FF2B5EF4-FFF2-40B4-BE49-F238E27FC236}">
                  <a16:creationId xmlns:a16="http://schemas.microsoft.com/office/drawing/2014/main" id="{FB98889A-34B6-4F39-8EBA-0804DFA421DE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7 פינות 238">
              <a:extLst>
                <a:ext uri="{FF2B5EF4-FFF2-40B4-BE49-F238E27FC236}">
                  <a16:creationId xmlns:a16="http://schemas.microsoft.com/office/drawing/2014/main" id="{FF119AA9-05FF-4AC9-B89C-9880411B7D26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0A564C1F-F03D-4DAE-80A5-9C423A9527DC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C2BA8F32-4573-4AA5-9498-CB2AD134BD7C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63B47D7A-350E-43A3-868A-CA260B6A449E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3925BC9C-C204-45B5-A226-55ED374CE7F5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44" name="תיבת טקסט 243">
            <a:extLst>
              <a:ext uri="{FF2B5EF4-FFF2-40B4-BE49-F238E27FC236}">
                <a16:creationId xmlns:a16="http://schemas.microsoft.com/office/drawing/2014/main" id="{A197B73A-7CD6-4B97-B433-B9382A6AA194}"/>
              </a:ext>
            </a:extLst>
          </p:cNvPr>
          <p:cNvSpPr txBox="1"/>
          <p:nvPr/>
        </p:nvSpPr>
        <p:spPr>
          <a:xfrm>
            <a:off x="8754634" y="1816903"/>
            <a:ext cx="68640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sp>
        <p:nvSpPr>
          <p:cNvPr id="245" name="כוכב: 4 פינות 244">
            <a:extLst>
              <a:ext uri="{FF2B5EF4-FFF2-40B4-BE49-F238E27FC236}">
                <a16:creationId xmlns:a16="http://schemas.microsoft.com/office/drawing/2014/main" id="{22C4A37C-FBE5-4C6A-9C59-8742DC940D5A}"/>
              </a:ext>
            </a:extLst>
          </p:cNvPr>
          <p:cNvSpPr/>
          <p:nvPr/>
        </p:nvSpPr>
        <p:spPr>
          <a:xfrm>
            <a:off x="9194834" y="54768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6" name="כוכב: 7 פינות 245">
            <a:extLst>
              <a:ext uri="{FF2B5EF4-FFF2-40B4-BE49-F238E27FC236}">
                <a16:creationId xmlns:a16="http://schemas.microsoft.com/office/drawing/2014/main" id="{08504D4E-230F-4178-8E5B-05465B82E20E}"/>
              </a:ext>
            </a:extLst>
          </p:cNvPr>
          <p:cNvSpPr/>
          <p:nvPr/>
        </p:nvSpPr>
        <p:spPr>
          <a:xfrm>
            <a:off x="9194834" y="69294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7" name="תיבת טקסט 246">
            <a:extLst>
              <a:ext uri="{FF2B5EF4-FFF2-40B4-BE49-F238E27FC236}">
                <a16:creationId xmlns:a16="http://schemas.microsoft.com/office/drawing/2014/main" id="{B6C01500-03F8-4CAB-85A3-678B2F6AEFE9}"/>
              </a:ext>
            </a:extLst>
          </p:cNvPr>
          <p:cNvSpPr txBox="1"/>
          <p:nvPr/>
        </p:nvSpPr>
        <p:spPr>
          <a:xfrm>
            <a:off x="9313998" y="471055"/>
            <a:ext cx="208582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 in input; 0 (black pixel) at Output  </a:t>
            </a:r>
            <a:endParaRPr lang="he-IL" sz="800" dirty="0"/>
          </a:p>
        </p:txBody>
      </p:sp>
      <p:sp>
        <p:nvSpPr>
          <p:cNvPr id="248" name="תיבת טקסט 247">
            <a:extLst>
              <a:ext uri="{FF2B5EF4-FFF2-40B4-BE49-F238E27FC236}">
                <a16:creationId xmlns:a16="http://schemas.microsoft.com/office/drawing/2014/main" id="{2AF57EF9-B687-41C0-B335-BD0EEB49C2B5}"/>
              </a:ext>
            </a:extLst>
          </p:cNvPr>
          <p:cNvSpPr txBox="1"/>
          <p:nvPr/>
        </p:nvSpPr>
        <p:spPr>
          <a:xfrm>
            <a:off x="9475380" y="620938"/>
            <a:ext cx="151996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/>
              <a:t>Saved in input</a:t>
            </a:r>
            <a:r>
              <a:rPr lang="en-US" sz="800"/>
              <a:t>;  pixel </a:t>
            </a:r>
            <a:r>
              <a:rPr lang="en-US" sz="800" dirty="0"/>
              <a:t>at Output  </a:t>
            </a:r>
            <a:endParaRPr lang="he-IL" sz="800" dirty="0"/>
          </a:p>
        </p:txBody>
      </p:sp>
      <p:sp>
        <p:nvSpPr>
          <p:cNvPr id="249" name="תיבת טקסט 196">
            <a:extLst>
              <a:ext uri="{FF2B5EF4-FFF2-40B4-BE49-F238E27FC236}">
                <a16:creationId xmlns:a16="http://schemas.microsoft.com/office/drawing/2014/main" id="{3C633EB1-89D2-4083-AF3D-1267347D740A}"/>
              </a:ext>
            </a:extLst>
          </p:cNvPr>
          <p:cNvSpPr txBox="1"/>
          <p:nvPr/>
        </p:nvSpPr>
        <p:spPr>
          <a:xfrm>
            <a:off x="8728622" y="2612231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50" name="קבוצה 264">
            <a:extLst>
              <a:ext uri="{FF2B5EF4-FFF2-40B4-BE49-F238E27FC236}">
                <a16:creationId xmlns:a16="http://schemas.microsoft.com/office/drawing/2014/main" id="{DD20F3B7-7BB2-423E-A9B1-B84670D56EE0}"/>
              </a:ext>
            </a:extLst>
          </p:cNvPr>
          <p:cNvGrpSpPr/>
          <p:nvPr/>
        </p:nvGrpSpPr>
        <p:grpSpPr>
          <a:xfrm>
            <a:off x="9522245" y="2827675"/>
            <a:ext cx="1078706" cy="509584"/>
            <a:chOff x="1031144" y="559589"/>
            <a:chExt cx="1078706" cy="509584"/>
          </a:xfrm>
        </p:grpSpPr>
        <p:sp>
          <p:nvSpPr>
            <p:cNvPr id="251" name="כוכב: 4 פינות 199">
              <a:extLst>
                <a:ext uri="{FF2B5EF4-FFF2-40B4-BE49-F238E27FC236}">
                  <a16:creationId xmlns:a16="http://schemas.microsoft.com/office/drawing/2014/main" id="{2FC8EF96-240F-4466-83E3-676AF2F8FE1D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2" name="כוכב: 7 פינות 200">
              <a:extLst>
                <a:ext uri="{FF2B5EF4-FFF2-40B4-BE49-F238E27FC236}">
                  <a16:creationId xmlns:a16="http://schemas.microsoft.com/office/drawing/2014/main" id="{7E8DACB9-6049-4FFF-BF56-6E39171BDACB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3" name="כוכב: 4 פינות 201">
              <a:extLst>
                <a:ext uri="{FF2B5EF4-FFF2-40B4-BE49-F238E27FC236}">
                  <a16:creationId xmlns:a16="http://schemas.microsoft.com/office/drawing/2014/main" id="{0C10F81A-85C1-4F7F-9EDE-9446B7D4E8C3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4" name="כוכב: 7 פינות 202">
              <a:extLst>
                <a:ext uri="{FF2B5EF4-FFF2-40B4-BE49-F238E27FC236}">
                  <a16:creationId xmlns:a16="http://schemas.microsoft.com/office/drawing/2014/main" id="{9BAE54EA-8EBE-4662-A47B-364C377F18F3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5" name="כוכב: 4 פינות 203">
              <a:extLst>
                <a:ext uri="{FF2B5EF4-FFF2-40B4-BE49-F238E27FC236}">
                  <a16:creationId xmlns:a16="http://schemas.microsoft.com/office/drawing/2014/main" id="{585BF028-6A12-466C-9205-764B9E6FAAE5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6" name="כוכב: 7 פינות 204">
              <a:extLst>
                <a:ext uri="{FF2B5EF4-FFF2-40B4-BE49-F238E27FC236}">
                  <a16:creationId xmlns:a16="http://schemas.microsoft.com/office/drawing/2014/main" id="{701C1673-E951-42C5-95AA-EB2C08555F58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7" name="כוכב: 4 פינות 205">
              <a:extLst>
                <a:ext uri="{FF2B5EF4-FFF2-40B4-BE49-F238E27FC236}">
                  <a16:creationId xmlns:a16="http://schemas.microsoft.com/office/drawing/2014/main" id="{E499F451-B332-41AF-8DBD-4C6FBCCF96B2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8" name="כוכב: 7 פינות 206">
              <a:extLst>
                <a:ext uri="{FF2B5EF4-FFF2-40B4-BE49-F238E27FC236}">
                  <a16:creationId xmlns:a16="http://schemas.microsoft.com/office/drawing/2014/main" id="{CFBEF02D-1F2E-4E31-B914-7D66A642D326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9" name="כוכב: 7 פינות 207">
              <a:extLst>
                <a:ext uri="{FF2B5EF4-FFF2-40B4-BE49-F238E27FC236}">
                  <a16:creationId xmlns:a16="http://schemas.microsoft.com/office/drawing/2014/main" id="{79A21461-C103-4D29-8E5C-024876837651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0" name="כוכב: 4 פינות 208">
              <a:extLst>
                <a:ext uri="{FF2B5EF4-FFF2-40B4-BE49-F238E27FC236}">
                  <a16:creationId xmlns:a16="http://schemas.microsoft.com/office/drawing/2014/main" id="{0A55808D-2BAA-4208-AAE4-1265A803F3D8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1" name="כוכב: 7 פינות 209">
              <a:extLst>
                <a:ext uri="{FF2B5EF4-FFF2-40B4-BE49-F238E27FC236}">
                  <a16:creationId xmlns:a16="http://schemas.microsoft.com/office/drawing/2014/main" id="{61F9DE53-85B1-457F-BAE5-F585A67ED610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2" name="כוכב: 4 פינות 210">
              <a:extLst>
                <a:ext uri="{FF2B5EF4-FFF2-40B4-BE49-F238E27FC236}">
                  <a16:creationId xmlns:a16="http://schemas.microsoft.com/office/drawing/2014/main" id="{0114D264-4D0B-41FB-936B-DF0E084A6B5F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3" name="כוכב: 7 פינות 211">
              <a:extLst>
                <a:ext uri="{FF2B5EF4-FFF2-40B4-BE49-F238E27FC236}">
                  <a16:creationId xmlns:a16="http://schemas.microsoft.com/office/drawing/2014/main" id="{D5514E6B-0F81-4FD1-974E-40CF2650F769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4" name="כוכב: 4 פינות 212">
              <a:extLst>
                <a:ext uri="{FF2B5EF4-FFF2-40B4-BE49-F238E27FC236}">
                  <a16:creationId xmlns:a16="http://schemas.microsoft.com/office/drawing/2014/main" id="{2281483F-20D9-4646-AC2B-5C1F62716898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5" name="כוכב: 7 פינות 213">
              <a:extLst>
                <a:ext uri="{FF2B5EF4-FFF2-40B4-BE49-F238E27FC236}">
                  <a16:creationId xmlns:a16="http://schemas.microsoft.com/office/drawing/2014/main" id="{7DFD7AAD-4DB3-49AB-92CD-5BE2C2742F81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6" name="כוכב: 4 פינות 214">
              <a:extLst>
                <a:ext uri="{FF2B5EF4-FFF2-40B4-BE49-F238E27FC236}">
                  <a16:creationId xmlns:a16="http://schemas.microsoft.com/office/drawing/2014/main" id="{EDD44532-1E63-4718-9B9B-152B821FB62C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7" name="כוכב: 4 פינות 215">
              <a:extLst>
                <a:ext uri="{FF2B5EF4-FFF2-40B4-BE49-F238E27FC236}">
                  <a16:creationId xmlns:a16="http://schemas.microsoft.com/office/drawing/2014/main" id="{9B718A07-7103-45E3-8E16-491E483C40D0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8" name="כוכב: 7 פינות 216">
              <a:extLst>
                <a:ext uri="{FF2B5EF4-FFF2-40B4-BE49-F238E27FC236}">
                  <a16:creationId xmlns:a16="http://schemas.microsoft.com/office/drawing/2014/main" id="{53D61D92-8823-4AF7-8DB2-D8E1A1553055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9" name="כוכב: 4 פינות 217">
              <a:extLst>
                <a:ext uri="{FF2B5EF4-FFF2-40B4-BE49-F238E27FC236}">
                  <a16:creationId xmlns:a16="http://schemas.microsoft.com/office/drawing/2014/main" id="{624B0A59-061E-4F71-B8ED-3407D5C32478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0" name="כוכב: 7 פינות 218">
              <a:extLst>
                <a:ext uri="{FF2B5EF4-FFF2-40B4-BE49-F238E27FC236}">
                  <a16:creationId xmlns:a16="http://schemas.microsoft.com/office/drawing/2014/main" id="{072F8695-923D-4733-A296-BA4C9AEA5D47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1" name="כוכב: 4 פינות 219">
              <a:extLst>
                <a:ext uri="{FF2B5EF4-FFF2-40B4-BE49-F238E27FC236}">
                  <a16:creationId xmlns:a16="http://schemas.microsoft.com/office/drawing/2014/main" id="{B952C2C2-3689-4249-9EA8-62142774CB51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2" name="כוכב: 7 פינות 220">
              <a:extLst>
                <a:ext uri="{FF2B5EF4-FFF2-40B4-BE49-F238E27FC236}">
                  <a16:creationId xmlns:a16="http://schemas.microsoft.com/office/drawing/2014/main" id="{54EE1400-B4D9-412E-82A8-2E909A825029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3" name="כוכב: 4 פינות 221">
              <a:extLst>
                <a:ext uri="{FF2B5EF4-FFF2-40B4-BE49-F238E27FC236}">
                  <a16:creationId xmlns:a16="http://schemas.microsoft.com/office/drawing/2014/main" id="{E260A341-26FA-43E9-A4B2-172F68AAEC9A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4" name="כוכב: 7 פינות 222">
              <a:extLst>
                <a:ext uri="{FF2B5EF4-FFF2-40B4-BE49-F238E27FC236}">
                  <a16:creationId xmlns:a16="http://schemas.microsoft.com/office/drawing/2014/main" id="{B07AD5B0-8CA6-45F0-96DD-F0FD88D78BBA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5" name="כוכב: 7 פינות 223">
              <a:extLst>
                <a:ext uri="{FF2B5EF4-FFF2-40B4-BE49-F238E27FC236}">
                  <a16:creationId xmlns:a16="http://schemas.microsoft.com/office/drawing/2014/main" id="{24EEAFA3-C0F3-44F6-9777-24325493956A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6" name="כוכב: 4 פינות 224">
              <a:extLst>
                <a:ext uri="{FF2B5EF4-FFF2-40B4-BE49-F238E27FC236}">
                  <a16:creationId xmlns:a16="http://schemas.microsoft.com/office/drawing/2014/main" id="{A499BAAF-3B68-4B18-9C93-3B32D89AB786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7" name="כוכב: 7 פינות 225">
              <a:extLst>
                <a:ext uri="{FF2B5EF4-FFF2-40B4-BE49-F238E27FC236}">
                  <a16:creationId xmlns:a16="http://schemas.microsoft.com/office/drawing/2014/main" id="{EF9A52C4-98A4-4B98-8921-563D81161D65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8" name="כוכב: 4 פינות 226">
              <a:extLst>
                <a:ext uri="{FF2B5EF4-FFF2-40B4-BE49-F238E27FC236}">
                  <a16:creationId xmlns:a16="http://schemas.microsoft.com/office/drawing/2014/main" id="{AAFC6657-4BEC-4298-AE7A-8316F43E09C9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9" name="כוכב: 7 פינות 227">
              <a:extLst>
                <a:ext uri="{FF2B5EF4-FFF2-40B4-BE49-F238E27FC236}">
                  <a16:creationId xmlns:a16="http://schemas.microsoft.com/office/drawing/2014/main" id="{DFB7F91C-5FD3-4589-B000-45C2504F85D2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0" name="כוכב: 4 פינות 228">
              <a:extLst>
                <a:ext uri="{FF2B5EF4-FFF2-40B4-BE49-F238E27FC236}">
                  <a16:creationId xmlns:a16="http://schemas.microsoft.com/office/drawing/2014/main" id="{A15858BC-4ECD-4499-895F-46F41280C5DE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1" name="כוכב: 7 פינות 229">
              <a:extLst>
                <a:ext uri="{FF2B5EF4-FFF2-40B4-BE49-F238E27FC236}">
                  <a16:creationId xmlns:a16="http://schemas.microsoft.com/office/drawing/2014/main" id="{0560EC7B-94A9-4F7E-BB5F-118D2DFAFED5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2" name="כוכב: 4 פינות 230">
              <a:extLst>
                <a:ext uri="{FF2B5EF4-FFF2-40B4-BE49-F238E27FC236}">
                  <a16:creationId xmlns:a16="http://schemas.microsoft.com/office/drawing/2014/main" id="{C512AA5E-CD51-4649-85E4-6C86FB176B1C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84" name="תיבת טקסט 283">
            <a:extLst>
              <a:ext uri="{FF2B5EF4-FFF2-40B4-BE49-F238E27FC236}">
                <a16:creationId xmlns:a16="http://schemas.microsoft.com/office/drawing/2014/main" id="{F11DD91E-67F2-4DC6-95EA-2129BF307B26}"/>
              </a:ext>
            </a:extLst>
          </p:cNvPr>
          <p:cNvSpPr txBox="1"/>
          <p:nvPr/>
        </p:nvSpPr>
        <p:spPr>
          <a:xfrm>
            <a:off x="1005803" y="4427031"/>
            <a:ext cx="82086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FraimSync</a:t>
            </a:r>
            <a:endParaRPr lang="he-IL" sz="1200" dirty="0"/>
          </a:p>
        </p:txBody>
      </p:sp>
      <p:cxnSp>
        <p:nvCxnSpPr>
          <p:cNvPr id="285" name="מחבר ישר 284">
            <a:extLst>
              <a:ext uri="{FF2B5EF4-FFF2-40B4-BE49-F238E27FC236}">
                <a16:creationId xmlns:a16="http://schemas.microsoft.com/office/drawing/2014/main" id="{8714A3D6-E2CD-4E92-A23D-DE752E1968D9}"/>
              </a:ext>
            </a:extLst>
          </p:cNvPr>
          <p:cNvCxnSpPr>
            <a:cxnSpLocks/>
          </p:cNvCxnSpPr>
          <p:nvPr/>
        </p:nvCxnSpPr>
        <p:spPr>
          <a:xfrm>
            <a:off x="1775532" y="4530230"/>
            <a:ext cx="862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מחבר ישר 285">
            <a:extLst>
              <a:ext uri="{FF2B5EF4-FFF2-40B4-BE49-F238E27FC236}">
                <a16:creationId xmlns:a16="http://schemas.microsoft.com/office/drawing/2014/main" id="{9D77FEAB-E097-4AD0-9943-D7EAF770C66D}"/>
              </a:ext>
            </a:extLst>
          </p:cNvPr>
          <p:cNvCxnSpPr>
            <a:cxnSpLocks/>
          </p:cNvCxnSpPr>
          <p:nvPr/>
        </p:nvCxnSpPr>
        <p:spPr>
          <a:xfrm rot="16200000">
            <a:off x="2566094" y="46016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מחבר ישר 286">
            <a:extLst>
              <a:ext uri="{FF2B5EF4-FFF2-40B4-BE49-F238E27FC236}">
                <a16:creationId xmlns:a16="http://schemas.microsoft.com/office/drawing/2014/main" id="{C3B4122F-6E35-4CAA-BFEE-B3F6B6E24119}"/>
              </a:ext>
            </a:extLst>
          </p:cNvPr>
          <p:cNvCxnSpPr>
            <a:cxnSpLocks/>
          </p:cNvCxnSpPr>
          <p:nvPr/>
        </p:nvCxnSpPr>
        <p:spPr>
          <a:xfrm>
            <a:off x="2635150" y="4673141"/>
            <a:ext cx="2014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תיבת טקסט 287">
            <a:extLst>
              <a:ext uri="{FF2B5EF4-FFF2-40B4-BE49-F238E27FC236}">
                <a16:creationId xmlns:a16="http://schemas.microsoft.com/office/drawing/2014/main" id="{27B6BF0F-BF1A-4041-ACC9-1041B6033FD6}"/>
              </a:ext>
            </a:extLst>
          </p:cNvPr>
          <p:cNvSpPr txBox="1"/>
          <p:nvPr/>
        </p:nvSpPr>
        <p:spPr>
          <a:xfrm>
            <a:off x="119504" y="2703286"/>
            <a:ext cx="1058880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err="1"/>
              <a:t>FraimSync</a:t>
            </a:r>
            <a:r>
              <a:rPr lang="en-US" sz="1400" dirty="0"/>
              <a:t> 0</a:t>
            </a:r>
            <a:endParaRPr lang="he-IL" sz="1400" dirty="0"/>
          </a:p>
        </p:txBody>
      </p:sp>
      <p:sp>
        <p:nvSpPr>
          <p:cNvPr id="289" name="תיבת טקסט 288">
            <a:extLst>
              <a:ext uri="{FF2B5EF4-FFF2-40B4-BE49-F238E27FC236}">
                <a16:creationId xmlns:a16="http://schemas.microsoft.com/office/drawing/2014/main" id="{A38A9D68-40AA-4878-BC17-5CE41F707F0D}"/>
              </a:ext>
            </a:extLst>
          </p:cNvPr>
          <p:cNvSpPr txBox="1"/>
          <p:nvPr/>
        </p:nvSpPr>
        <p:spPr>
          <a:xfrm>
            <a:off x="1125319" y="3596876"/>
            <a:ext cx="5270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tvalid</a:t>
            </a:r>
            <a:endParaRPr lang="he-IL" sz="1200" dirty="0"/>
          </a:p>
        </p:txBody>
      </p:sp>
      <p:cxnSp>
        <p:nvCxnSpPr>
          <p:cNvPr id="290" name="מחבר ישר 289">
            <a:extLst>
              <a:ext uri="{FF2B5EF4-FFF2-40B4-BE49-F238E27FC236}">
                <a16:creationId xmlns:a16="http://schemas.microsoft.com/office/drawing/2014/main" id="{77737DAD-E778-422D-9D94-95F6F8EC3748}"/>
              </a:ext>
            </a:extLst>
          </p:cNvPr>
          <p:cNvCxnSpPr/>
          <p:nvPr/>
        </p:nvCxnSpPr>
        <p:spPr>
          <a:xfrm>
            <a:off x="1632665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מחבר ישר 290">
            <a:extLst>
              <a:ext uri="{FF2B5EF4-FFF2-40B4-BE49-F238E27FC236}">
                <a16:creationId xmlns:a16="http://schemas.microsoft.com/office/drawing/2014/main" id="{EE39E1CE-6867-45A4-BFE0-4D9FFE966AE9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מחבר ישר 291">
            <a:extLst>
              <a:ext uri="{FF2B5EF4-FFF2-40B4-BE49-F238E27FC236}">
                <a16:creationId xmlns:a16="http://schemas.microsoft.com/office/drawing/2014/main" id="{3468582F-0249-4A6A-8612-51B47E836DB3}"/>
              </a:ext>
            </a:extLst>
          </p:cNvPr>
          <p:cNvCxnSpPr/>
          <p:nvPr/>
        </p:nvCxnSpPr>
        <p:spPr>
          <a:xfrm>
            <a:off x="1775532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מחבר ישר 292">
            <a:extLst>
              <a:ext uri="{FF2B5EF4-FFF2-40B4-BE49-F238E27FC236}">
                <a16:creationId xmlns:a16="http://schemas.microsoft.com/office/drawing/2014/main" id="{1D19F895-F271-47FD-95E9-76AD0989991D}"/>
              </a:ext>
            </a:extLst>
          </p:cNvPr>
          <p:cNvCxnSpPr>
            <a:cxnSpLocks/>
          </p:cNvCxnSpPr>
          <p:nvPr/>
        </p:nvCxnSpPr>
        <p:spPr>
          <a:xfrm rot="16200000">
            <a:off x="1846962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מחבר ישר 293">
            <a:extLst>
              <a:ext uri="{FF2B5EF4-FFF2-40B4-BE49-F238E27FC236}">
                <a16:creationId xmlns:a16="http://schemas.microsoft.com/office/drawing/2014/main" id="{54692D4F-2598-4319-BD41-E55BAC3B0C8D}"/>
              </a:ext>
            </a:extLst>
          </p:cNvPr>
          <p:cNvCxnSpPr/>
          <p:nvPr/>
        </p:nvCxnSpPr>
        <p:spPr>
          <a:xfrm>
            <a:off x="192079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מחבר ישר 294">
            <a:extLst>
              <a:ext uri="{FF2B5EF4-FFF2-40B4-BE49-F238E27FC236}">
                <a16:creationId xmlns:a16="http://schemas.microsoft.com/office/drawing/2014/main" id="{DB789205-0AF7-4164-A09D-7D7F2C1BDB0E}"/>
              </a:ext>
            </a:extLst>
          </p:cNvPr>
          <p:cNvCxnSpPr>
            <a:cxnSpLocks/>
          </p:cNvCxnSpPr>
          <p:nvPr/>
        </p:nvCxnSpPr>
        <p:spPr>
          <a:xfrm rot="16200000">
            <a:off x="199222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מחבר ישר 295">
            <a:extLst>
              <a:ext uri="{FF2B5EF4-FFF2-40B4-BE49-F238E27FC236}">
                <a16:creationId xmlns:a16="http://schemas.microsoft.com/office/drawing/2014/main" id="{76D95E4C-3805-4124-A50C-40326003779B}"/>
              </a:ext>
            </a:extLst>
          </p:cNvPr>
          <p:cNvCxnSpPr/>
          <p:nvPr/>
        </p:nvCxnSpPr>
        <p:spPr>
          <a:xfrm>
            <a:off x="206366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מחבר ישר 296">
            <a:extLst>
              <a:ext uri="{FF2B5EF4-FFF2-40B4-BE49-F238E27FC236}">
                <a16:creationId xmlns:a16="http://schemas.microsoft.com/office/drawing/2014/main" id="{2D6C2EB3-CA37-466C-9ADC-9666CFBB479F}"/>
              </a:ext>
            </a:extLst>
          </p:cNvPr>
          <p:cNvCxnSpPr>
            <a:cxnSpLocks/>
          </p:cNvCxnSpPr>
          <p:nvPr/>
        </p:nvCxnSpPr>
        <p:spPr>
          <a:xfrm rot="16200000">
            <a:off x="213509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מחבר ישר 297">
            <a:extLst>
              <a:ext uri="{FF2B5EF4-FFF2-40B4-BE49-F238E27FC236}">
                <a16:creationId xmlns:a16="http://schemas.microsoft.com/office/drawing/2014/main" id="{68435D1A-D388-438F-A281-F252767DED36}"/>
              </a:ext>
            </a:extLst>
          </p:cNvPr>
          <p:cNvCxnSpPr/>
          <p:nvPr/>
        </p:nvCxnSpPr>
        <p:spPr>
          <a:xfrm>
            <a:off x="220892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מחבר ישר 298">
            <a:extLst>
              <a:ext uri="{FF2B5EF4-FFF2-40B4-BE49-F238E27FC236}">
                <a16:creationId xmlns:a16="http://schemas.microsoft.com/office/drawing/2014/main" id="{B67C3C2E-B502-4F81-975F-9F4B764C6BEC}"/>
              </a:ext>
            </a:extLst>
          </p:cNvPr>
          <p:cNvCxnSpPr>
            <a:cxnSpLocks/>
          </p:cNvCxnSpPr>
          <p:nvPr/>
        </p:nvCxnSpPr>
        <p:spPr>
          <a:xfrm rot="16200000">
            <a:off x="228035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מחבר ישר 299">
            <a:extLst>
              <a:ext uri="{FF2B5EF4-FFF2-40B4-BE49-F238E27FC236}">
                <a16:creationId xmlns:a16="http://schemas.microsoft.com/office/drawing/2014/main" id="{15F8D245-381D-404D-B8A9-AD325ACDF4D6}"/>
              </a:ext>
            </a:extLst>
          </p:cNvPr>
          <p:cNvCxnSpPr/>
          <p:nvPr/>
        </p:nvCxnSpPr>
        <p:spPr>
          <a:xfrm>
            <a:off x="235179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מחבר ישר 300">
            <a:extLst>
              <a:ext uri="{FF2B5EF4-FFF2-40B4-BE49-F238E27FC236}">
                <a16:creationId xmlns:a16="http://schemas.microsoft.com/office/drawing/2014/main" id="{4710DAE6-9757-4438-8698-A35FFFDF3E9A}"/>
              </a:ext>
            </a:extLst>
          </p:cNvPr>
          <p:cNvCxnSpPr>
            <a:cxnSpLocks/>
          </p:cNvCxnSpPr>
          <p:nvPr/>
        </p:nvCxnSpPr>
        <p:spPr>
          <a:xfrm rot="16200000">
            <a:off x="242322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מחבר ישר 301">
            <a:extLst>
              <a:ext uri="{FF2B5EF4-FFF2-40B4-BE49-F238E27FC236}">
                <a16:creationId xmlns:a16="http://schemas.microsoft.com/office/drawing/2014/main" id="{15BEE36B-81AF-4F92-ACF5-F7D3F40E7FE7}"/>
              </a:ext>
            </a:extLst>
          </p:cNvPr>
          <p:cNvCxnSpPr/>
          <p:nvPr/>
        </p:nvCxnSpPr>
        <p:spPr>
          <a:xfrm>
            <a:off x="249705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מחבר ישר 302">
            <a:extLst>
              <a:ext uri="{FF2B5EF4-FFF2-40B4-BE49-F238E27FC236}">
                <a16:creationId xmlns:a16="http://schemas.microsoft.com/office/drawing/2014/main" id="{81D2E9F4-4444-4230-BB17-053EF67D7F3A}"/>
              </a:ext>
            </a:extLst>
          </p:cNvPr>
          <p:cNvCxnSpPr>
            <a:cxnSpLocks/>
          </p:cNvCxnSpPr>
          <p:nvPr/>
        </p:nvCxnSpPr>
        <p:spPr>
          <a:xfrm rot="16200000">
            <a:off x="256848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מחבר ישר 303">
            <a:extLst>
              <a:ext uri="{FF2B5EF4-FFF2-40B4-BE49-F238E27FC236}">
                <a16:creationId xmlns:a16="http://schemas.microsoft.com/office/drawing/2014/main" id="{6D5F79A9-6A38-43BB-AE21-1C55B3B4608C}"/>
              </a:ext>
            </a:extLst>
          </p:cNvPr>
          <p:cNvCxnSpPr/>
          <p:nvPr/>
        </p:nvCxnSpPr>
        <p:spPr>
          <a:xfrm>
            <a:off x="263992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מחבר ישר 304">
            <a:extLst>
              <a:ext uri="{FF2B5EF4-FFF2-40B4-BE49-F238E27FC236}">
                <a16:creationId xmlns:a16="http://schemas.microsoft.com/office/drawing/2014/main" id="{B8340412-8CC7-4734-B0BC-488148514D45}"/>
              </a:ext>
            </a:extLst>
          </p:cNvPr>
          <p:cNvCxnSpPr>
            <a:cxnSpLocks/>
          </p:cNvCxnSpPr>
          <p:nvPr/>
        </p:nvCxnSpPr>
        <p:spPr>
          <a:xfrm rot="16200000">
            <a:off x="271135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מחבר ישר 305">
            <a:extLst>
              <a:ext uri="{FF2B5EF4-FFF2-40B4-BE49-F238E27FC236}">
                <a16:creationId xmlns:a16="http://schemas.microsoft.com/office/drawing/2014/main" id="{F5BA7725-65B6-4B80-8A24-00634AE51A18}"/>
              </a:ext>
            </a:extLst>
          </p:cNvPr>
          <p:cNvCxnSpPr/>
          <p:nvPr/>
        </p:nvCxnSpPr>
        <p:spPr>
          <a:xfrm>
            <a:off x="2785193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מחבר ישר 306">
            <a:extLst>
              <a:ext uri="{FF2B5EF4-FFF2-40B4-BE49-F238E27FC236}">
                <a16:creationId xmlns:a16="http://schemas.microsoft.com/office/drawing/2014/main" id="{E0BC3E03-45DC-4A1D-8742-85FBB8C895C6}"/>
              </a:ext>
            </a:extLst>
          </p:cNvPr>
          <p:cNvCxnSpPr>
            <a:cxnSpLocks/>
          </p:cNvCxnSpPr>
          <p:nvPr/>
        </p:nvCxnSpPr>
        <p:spPr>
          <a:xfrm rot="16200000">
            <a:off x="2856623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מחבר ישר 307">
            <a:extLst>
              <a:ext uri="{FF2B5EF4-FFF2-40B4-BE49-F238E27FC236}">
                <a16:creationId xmlns:a16="http://schemas.microsoft.com/office/drawing/2014/main" id="{4D094D00-52F6-4217-82DC-4A2D20D76299}"/>
              </a:ext>
            </a:extLst>
          </p:cNvPr>
          <p:cNvCxnSpPr/>
          <p:nvPr/>
        </p:nvCxnSpPr>
        <p:spPr>
          <a:xfrm>
            <a:off x="2928060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מחבר ישר 308">
            <a:extLst>
              <a:ext uri="{FF2B5EF4-FFF2-40B4-BE49-F238E27FC236}">
                <a16:creationId xmlns:a16="http://schemas.microsoft.com/office/drawing/2014/main" id="{9BB80CB3-2D2E-4910-B5E6-AA0557DD6491}"/>
              </a:ext>
            </a:extLst>
          </p:cNvPr>
          <p:cNvCxnSpPr>
            <a:cxnSpLocks/>
          </p:cNvCxnSpPr>
          <p:nvPr/>
        </p:nvCxnSpPr>
        <p:spPr>
          <a:xfrm rot="16200000">
            <a:off x="2999490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מחבר ישר 309">
            <a:extLst>
              <a:ext uri="{FF2B5EF4-FFF2-40B4-BE49-F238E27FC236}">
                <a16:creationId xmlns:a16="http://schemas.microsoft.com/office/drawing/2014/main" id="{B97028D7-FB76-4B58-88DE-759B64D85EA9}"/>
              </a:ext>
            </a:extLst>
          </p:cNvPr>
          <p:cNvCxnSpPr/>
          <p:nvPr/>
        </p:nvCxnSpPr>
        <p:spPr>
          <a:xfrm>
            <a:off x="307332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מחבר ישר 310">
            <a:extLst>
              <a:ext uri="{FF2B5EF4-FFF2-40B4-BE49-F238E27FC236}">
                <a16:creationId xmlns:a16="http://schemas.microsoft.com/office/drawing/2014/main" id="{46A56465-3DCC-43FB-A86C-FD3F85070B4E}"/>
              </a:ext>
            </a:extLst>
          </p:cNvPr>
          <p:cNvCxnSpPr>
            <a:cxnSpLocks/>
          </p:cNvCxnSpPr>
          <p:nvPr/>
        </p:nvCxnSpPr>
        <p:spPr>
          <a:xfrm rot="16200000">
            <a:off x="314475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מחבר ישר 311">
            <a:extLst>
              <a:ext uri="{FF2B5EF4-FFF2-40B4-BE49-F238E27FC236}">
                <a16:creationId xmlns:a16="http://schemas.microsoft.com/office/drawing/2014/main" id="{F6D02052-4B30-4E4E-A8FC-00BD22CD47A9}"/>
              </a:ext>
            </a:extLst>
          </p:cNvPr>
          <p:cNvCxnSpPr/>
          <p:nvPr/>
        </p:nvCxnSpPr>
        <p:spPr>
          <a:xfrm>
            <a:off x="321619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מחבר ישר 312">
            <a:extLst>
              <a:ext uri="{FF2B5EF4-FFF2-40B4-BE49-F238E27FC236}">
                <a16:creationId xmlns:a16="http://schemas.microsoft.com/office/drawing/2014/main" id="{144C7F3F-46A2-4135-995D-573C18E5547B}"/>
              </a:ext>
            </a:extLst>
          </p:cNvPr>
          <p:cNvCxnSpPr>
            <a:cxnSpLocks/>
          </p:cNvCxnSpPr>
          <p:nvPr/>
        </p:nvCxnSpPr>
        <p:spPr>
          <a:xfrm rot="16200000">
            <a:off x="328762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מחבר ישר 313">
            <a:extLst>
              <a:ext uri="{FF2B5EF4-FFF2-40B4-BE49-F238E27FC236}">
                <a16:creationId xmlns:a16="http://schemas.microsoft.com/office/drawing/2014/main" id="{BED1ADBA-AE1F-4D55-8413-0E73A3E92FA8}"/>
              </a:ext>
            </a:extLst>
          </p:cNvPr>
          <p:cNvCxnSpPr/>
          <p:nvPr/>
        </p:nvCxnSpPr>
        <p:spPr>
          <a:xfrm>
            <a:off x="336145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מחבר ישר 314">
            <a:extLst>
              <a:ext uri="{FF2B5EF4-FFF2-40B4-BE49-F238E27FC236}">
                <a16:creationId xmlns:a16="http://schemas.microsoft.com/office/drawing/2014/main" id="{33E4F631-CB46-410A-A6B7-9044132ED5A6}"/>
              </a:ext>
            </a:extLst>
          </p:cNvPr>
          <p:cNvCxnSpPr>
            <a:cxnSpLocks/>
          </p:cNvCxnSpPr>
          <p:nvPr/>
        </p:nvCxnSpPr>
        <p:spPr>
          <a:xfrm rot="16200000">
            <a:off x="343288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מחבר ישר 315">
            <a:extLst>
              <a:ext uri="{FF2B5EF4-FFF2-40B4-BE49-F238E27FC236}">
                <a16:creationId xmlns:a16="http://schemas.microsoft.com/office/drawing/2014/main" id="{55AEBD63-3A5A-4790-AC9F-4B57D897B0D9}"/>
              </a:ext>
            </a:extLst>
          </p:cNvPr>
          <p:cNvCxnSpPr/>
          <p:nvPr/>
        </p:nvCxnSpPr>
        <p:spPr>
          <a:xfrm>
            <a:off x="350432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מחבר ישר 316">
            <a:extLst>
              <a:ext uri="{FF2B5EF4-FFF2-40B4-BE49-F238E27FC236}">
                <a16:creationId xmlns:a16="http://schemas.microsoft.com/office/drawing/2014/main" id="{C5EA972D-C1B9-4A80-B383-1456436C38AA}"/>
              </a:ext>
            </a:extLst>
          </p:cNvPr>
          <p:cNvCxnSpPr>
            <a:cxnSpLocks/>
          </p:cNvCxnSpPr>
          <p:nvPr/>
        </p:nvCxnSpPr>
        <p:spPr>
          <a:xfrm rot="16200000">
            <a:off x="357575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מחבר ישר 317">
            <a:extLst>
              <a:ext uri="{FF2B5EF4-FFF2-40B4-BE49-F238E27FC236}">
                <a16:creationId xmlns:a16="http://schemas.microsoft.com/office/drawing/2014/main" id="{28D5B2D1-7E20-4CA3-924A-3462938B0ECD}"/>
              </a:ext>
            </a:extLst>
          </p:cNvPr>
          <p:cNvCxnSpPr/>
          <p:nvPr/>
        </p:nvCxnSpPr>
        <p:spPr>
          <a:xfrm>
            <a:off x="364958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מחבר ישר 318">
            <a:extLst>
              <a:ext uri="{FF2B5EF4-FFF2-40B4-BE49-F238E27FC236}">
                <a16:creationId xmlns:a16="http://schemas.microsoft.com/office/drawing/2014/main" id="{43D4A036-BE08-432C-AD62-3A89CBF0CC4E}"/>
              </a:ext>
            </a:extLst>
          </p:cNvPr>
          <p:cNvCxnSpPr>
            <a:cxnSpLocks/>
          </p:cNvCxnSpPr>
          <p:nvPr/>
        </p:nvCxnSpPr>
        <p:spPr>
          <a:xfrm rot="16200000">
            <a:off x="372101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מחבר ישר 319">
            <a:extLst>
              <a:ext uri="{FF2B5EF4-FFF2-40B4-BE49-F238E27FC236}">
                <a16:creationId xmlns:a16="http://schemas.microsoft.com/office/drawing/2014/main" id="{376C3A69-2A41-4637-B46E-7313DF7571B3}"/>
              </a:ext>
            </a:extLst>
          </p:cNvPr>
          <p:cNvCxnSpPr/>
          <p:nvPr/>
        </p:nvCxnSpPr>
        <p:spPr>
          <a:xfrm>
            <a:off x="379245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מחבר ישר 320">
            <a:extLst>
              <a:ext uri="{FF2B5EF4-FFF2-40B4-BE49-F238E27FC236}">
                <a16:creationId xmlns:a16="http://schemas.microsoft.com/office/drawing/2014/main" id="{4E256AA2-0DFC-442D-9D4F-BEE957A5B4EF}"/>
              </a:ext>
            </a:extLst>
          </p:cNvPr>
          <p:cNvCxnSpPr>
            <a:cxnSpLocks/>
          </p:cNvCxnSpPr>
          <p:nvPr/>
        </p:nvCxnSpPr>
        <p:spPr>
          <a:xfrm rot="16200000">
            <a:off x="386388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מחבר ישר 321">
            <a:extLst>
              <a:ext uri="{FF2B5EF4-FFF2-40B4-BE49-F238E27FC236}">
                <a16:creationId xmlns:a16="http://schemas.microsoft.com/office/drawing/2014/main" id="{A30D978B-DB91-4259-8381-75B9979B4B5E}"/>
              </a:ext>
            </a:extLst>
          </p:cNvPr>
          <p:cNvCxnSpPr/>
          <p:nvPr/>
        </p:nvCxnSpPr>
        <p:spPr>
          <a:xfrm>
            <a:off x="393533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מחבר ישר 322">
            <a:extLst>
              <a:ext uri="{FF2B5EF4-FFF2-40B4-BE49-F238E27FC236}">
                <a16:creationId xmlns:a16="http://schemas.microsoft.com/office/drawing/2014/main" id="{0474FADF-EFEB-4AA9-8973-A29EE16868EE}"/>
              </a:ext>
            </a:extLst>
          </p:cNvPr>
          <p:cNvCxnSpPr>
            <a:cxnSpLocks/>
          </p:cNvCxnSpPr>
          <p:nvPr/>
        </p:nvCxnSpPr>
        <p:spPr>
          <a:xfrm rot="16200000">
            <a:off x="400676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מחבר ישר 323">
            <a:extLst>
              <a:ext uri="{FF2B5EF4-FFF2-40B4-BE49-F238E27FC236}">
                <a16:creationId xmlns:a16="http://schemas.microsoft.com/office/drawing/2014/main" id="{6EA122BD-36C4-45D9-A606-46CF03AE0AE2}"/>
              </a:ext>
            </a:extLst>
          </p:cNvPr>
          <p:cNvCxnSpPr/>
          <p:nvPr/>
        </p:nvCxnSpPr>
        <p:spPr>
          <a:xfrm>
            <a:off x="407820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מחבר ישר 324">
            <a:extLst>
              <a:ext uri="{FF2B5EF4-FFF2-40B4-BE49-F238E27FC236}">
                <a16:creationId xmlns:a16="http://schemas.microsoft.com/office/drawing/2014/main" id="{24E663D4-0542-40B2-8EDC-8C25D0467C20}"/>
              </a:ext>
            </a:extLst>
          </p:cNvPr>
          <p:cNvCxnSpPr>
            <a:cxnSpLocks/>
          </p:cNvCxnSpPr>
          <p:nvPr/>
        </p:nvCxnSpPr>
        <p:spPr>
          <a:xfrm rot="16200000">
            <a:off x="414963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מחבר ישר 325">
            <a:extLst>
              <a:ext uri="{FF2B5EF4-FFF2-40B4-BE49-F238E27FC236}">
                <a16:creationId xmlns:a16="http://schemas.microsoft.com/office/drawing/2014/main" id="{B18FCAB6-F70F-4A25-A09C-C234D9206669}"/>
              </a:ext>
            </a:extLst>
          </p:cNvPr>
          <p:cNvCxnSpPr/>
          <p:nvPr/>
        </p:nvCxnSpPr>
        <p:spPr>
          <a:xfrm>
            <a:off x="422346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מחבר ישר 326">
            <a:extLst>
              <a:ext uri="{FF2B5EF4-FFF2-40B4-BE49-F238E27FC236}">
                <a16:creationId xmlns:a16="http://schemas.microsoft.com/office/drawing/2014/main" id="{B1BEAABA-C645-4D32-99C8-284232660BA2}"/>
              </a:ext>
            </a:extLst>
          </p:cNvPr>
          <p:cNvCxnSpPr>
            <a:cxnSpLocks/>
          </p:cNvCxnSpPr>
          <p:nvPr/>
        </p:nvCxnSpPr>
        <p:spPr>
          <a:xfrm rot="16200000">
            <a:off x="429489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מחבר ישר 327">
            <a:extLst>
              <a:ext uri="{FF2B5EF4-FFF2-40B4-BE49-F238E27FC236}">
                <a16:creationId xmlns:a16="http://schemas.microsoft.com/office/drawing/2014/main" id="{A2C48DBE-AB44-46D4-AC94-FFC12300DC6C}"/>
              </a:ext>
            </a:extLst>
          </p:cNvPr>
          <p:cNvCxnSpPr/>
          <p:nvPr/>
        </p:nvCxnSpPr>
        <p:spPr>
          <a:xfrm>
            <a:off x="436633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מחבר ישר 328">
            <a:extLst>
              <a:ext uri="{FF2B5EF4-FFF2-40B4-BE49-F238E27FC236}">
                <a16:creationId xmlns:a16="http://schemas.microsoft.com/office/drawing/2014/main" id="{FBC5E99D-C173-4B18-952A-0049B18D5498}"/>
              </a:ext>
            </a:extLst>
          </p:cNvPr>
          <p:cNvCxnSpPr>
            <a:cxnSpLocks/>
          </p:cNvCxnSpPr>
          <p:nvPr/>
        </p:nvCxnSpPr>
        <p:spPr>
          <a:xfrm rot="16200000">
            <a:off x="443776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מחבר ישר 329">
            <a:extLst>
              <a:ext uri="{FF2B5EF4-FFF2-40B4-BE49-F238E27FC236}">
                <a16:creationId xmlns:a16="http://schemas.microsoft.com/office/drawing/2014/main" id="{CC311574-786A-409C-97E8-B34CA00FD4C4}"/>
              </a:ext>
            </a:extLst>
          </p:cNvPr>
          <p:cNvCxnSpPr/>
          <p:nvPr/>
        </p:nvCxnSpPr>
        <p:spPr>
          <a:xfrm>
            <a:off x="451159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מחבר ישר 330">
            <a:extLst>
              <a:ext uri="{FF2B5EF4-FFF2-40B4-BE49-F238E27FC236}">
                <a16:creationId xmlns:a16="http://schemas.microsoft.com/office/drawing/2014/main" id="{3A6FA8DB-6236-484A-8727-716958AAFC40}"/>
              </a:ext>
            </a:extLst>
          </p:cNvPr>
          <p:cNvCxnSpPr>
            <a:cxnSpLocks/>
          </p:cNvCxnSpPr>
          <p:nvPr/>
        </p:nvCxnSpPr>
        <p:spPr>
          <a:xfrm rot="16200000">
            <a:off x="458302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מחבר ישר 331">
            <a:extLst>
              <a:ext uri="{FF2B5EF4-FFF2-40B4-BE49-F238E27FC236}">
                <a16:creationId xmlns:a16="http://schemas.microsoft.com/office/drawing/2014/main" id="{BA3E7B7A-4AE1-4B48-B920-B4EA557C92A5}"/>
              </a:ext>
            </a:extLst>
          </p:cNvPr>
          <p:cNvCxnSpPr/>
          <p:nvPr/>
        </p:nvCxnSpPr>
        <p:spPr>
          <a:xfrm>
            <a:off x="465446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מחבר ישר 332">
            <a:extLst>
              <a:ext uri="{FF2B5EF4-FFF2-40B4-BE49-F238E27FC236}">
                <a16:creationId xmlns:a16="http://schemas.microsoft.com/office/drawing/2014/main" id="{8992E1F4-E1F6-4888-879C-C8F54AF30852}"/>
              </a:ext>
            </a:extLst>
          </p:cNvPr>
          <p:cNvCxnSpPr>
            <a:cxnSpLocks/>
          </p:cNvCxnSpPr>
          <p:nvPr/>
        </p:nvCxnSpPr>
        <p:spPr>
          <a:xfrm rot="16200000">
            <a:off x="472589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מחבר ישר 333">
            <a:extLst>
              <a:ext uri="{FF2B5EF4-FFF2-40B4-BE49-F238E27FC236}">
                <a16:creationId xmlns:a16="http://schemas.microsoft.com/office/drawing/2014/main" id="{2724E246-DBCB-428F-AE29-19B8203C0AA0}"/>
              </a:ext>
            </a:extLst>
          </p:cNvPr>
          <p:cNvCxnSpPr/>
          <p:nvPr/>
        </p:nvCxnSpPr>
        <p:spPr>
          <a:xfrm>
            <a:off x="4799731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מחבר ישר 334">
            <a:extLst>
              <a:ext uri="{FF2B5EF4-FFF2-40B4-BE49-F238E27FC236}">
                <a16:creationId xmlns:a16="http://schemas.microsoft.com/office/drawing/2014/main" id="{F9B9599A-05D5-4B3A-AF69-BBCB53FA09DF}"/>
              </a:ext>
            </a:extLst>
          </p:cNvPr>
          <p:cNvCxnSpPr>
            <a:cxnSpLocks/>
          </p:cNvCxnSpPr>
          <p:nvPr/>
        </p:nvCxnSpPr>
        <p:spPr>
          <a:xfrm rot="16200000">
            <a:off x="4871161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מחבר ישר 335">
            <a:extLst>
              <a:ext uri="{FF2B5EF4-FFF2-40B4-BE49-F238E27FC236}">
                <a16:creationId xmlns:a16="http://schemas.microsoft.com/office/drawing/2014/main" id="{AFC3C18E-7F01-4270-8DE2-29A0FFB01913}"/>
              </a:ext>
            </a:extLst>
          </p:cNvPr>
          <p:cNvCxnSpPr/>
          <p:nvPr/>
        </p:nvCxnSpPr>
        <p:spPr>
          <a:xfrm>
            <a:off x="4942598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מחבר ישר 336">
            <a:extLst>
              <a:ext uri="{FF2B5EF4-FFF2-40B4-BE49-F238E27FC236}">
                <a16:creationId xmlns:a16="http://schemas.microsoft.com/office/drawing/2014/main" id="{326F9A42-0462-44B9-8FC0-D9E60C575B6D}"/>
              </a:ext>
            </a:extLst>
          </p:cNvPr>
          <p:cNvCxnSpPr>
            <a:cxnSpLocks/>
          </p:cNvCxnSpPr>
          <p:nvPr/>
        </p:nvCxnSpPr>
        <p:spPr>
          <a:xfrm rot="16200000">
            <a:off x="5014028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מחבר ישר 337">
            <a:extLst>
              <a:ext uri="{FF2B5EF4-FFF2-40B4-BE49-F238E27FC236}">
                <a16:creationId xmlns:a16="http://schemas.microsoft.com/office/drawing/2014/main" id="{E96AA5D2-6255-4252-820B-F3328775A527}"/>
              </a:ext>
            </a:extLst>
          </p:cNvPr>
          <p:cNvCxnSpPr/>
          <p:nvPr/>
        </p:nvCxnSpPr>
        <p:spPr>
          <a:xfrm>
            <a:off x="508786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מחבר ישר 338">
            <a:extLst>
              <a:ext uri="{FF2B5EF4-FFF2-40B4-BE49-F238E27FC236}">
                <a16:creationId xmlns:a16="http://schemas.microsoft.com/office/drawing/2014/main" id="{D18CFEF5-00D5-4141-B12A-022FBDCB01D1}"/>
              </a:ext>
            </a:extLst>
          </p:cNvPr>
          <p:cNvCxnSpPr>
            <a:cxnSpLocks/>
          </p:cNvCxnSpPr>
          <p:nvPr/>
        </p:nvCxnSpPr>
        <p:spPr>
          <a:xfrm rot="16200000">
            <a:off x="515929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מחבר ישר 339">
            <a:extLst>
              <a:ext uri="{FF2B5EF4-FFF2-40B4-BE49-F238E27FC236}">
                <a16:creationId xmlns:a16="http://schemas.microsoft.com/office/drawing/2014/main" id="{0F00AF8C-9567-4297-95ED-850FEFB98359}"/>
              </a:ext>
            </a:extLst>
          </p:cNvPr>
          <p:cNvCxnSpPr/>
          <p:nvPr/>
        </p:nvCxnSpPr>
        <p:spPr>
          <a:xfrm>
            <a:off x="523073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מחבר ישר 340">
            <a:extLst>
              <a:ext uri="{FF2B5EF4-FFF2-40B4-BE49-F238E27FC236}">
                <a16:creationId xmlns:a16="http://schemas.microsoft.com/office/drawing/2014/main" id="{C673A101-84EC-4B9B-9F7C-613DADE91E6D}"/>
              </a:ext>
            </a:extLst>
          </p:cNvPr>
          <p:cNvCxnSpPr>
            <a:cxnSpLocks/>
          </p:cNvCxnSpPr>
          <p:nvPr/>
        </p:nvCxnSpPr>
        <p:spPr>
          <a:xfrm rot="16200000">
            <a:off x="530216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מחבר ישר 341">
            <a:extLst>
              <a:ext uri="{FF2B5EF4-FFF2-40B4-BE49-F238E27FC236}">
                <a16:creationId xmlns:a16="http://schemas.microsoft.com/office/drawing/2014/main" id="{F74AA031-781C-4E14-B16D-B1DAAE24E0EE}"/>
              </a:ext>
            </a:extLst>
          </p:cNvPr>
          <p:cNvCxnSpPr/>
          <p:nvPr/>
        </p:nvCxnSpPr>
        <p:spPr>
          <a:xfrm>
            <a:off x="537599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מחבר ישר 342">
            <a:extLst>
              <a:ext uri="{FF2B5EF4-FFF2-40B4-BE49-F238E27FC236}">
                <a16:creationId xmlns:a16="http://schemas.microsoft.com/office/drawing/2014/main" id="{7BB83D35-1620-430D-B1E7-83606C418D52}"/>
              </a:ext>
            </a:extLst>
          </p:cNvPr>
          <p:cNvCxnSpPr>
            <a:cxnSpLocks/>
          </p:cNvCxnSpPr>
          <p:nvPr/>
        </p:nvCxnSpPr>
        <p:spPr>
          <a:xfrm rot="16200000">
            <a:off x="544742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מחבר ישר 343">
            <a:extLst>
              <a:ext uri="{FF2B5EF4-FFF2-40B4-BE49-F238E27FC236}">
                <a16:creationId xmlns:a16="http://schemas.microsoft.com/office/drawing/2014/main" id="{ADCB5B06-3A76-47C2-A086-9E0E6E7D67AE}"/>
              </a:ext>
            </a:extLst>
          </p:cNvPr>
          <p:cNvCxnSpPr/>
          <p:nvPr/>
        </p:nvCxnSpPr>
        <p:spPr>
          <a:xfrm>
            <a:off x="551886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מחבר ישר 344">
            <a:extLst>
              <a:ext uri="{FF2B5EF4-FFF2-40B4-BE49-F238E27FC236}">
                <a16:creationId xmlns:a16="http://schemas.microsoft.com/office/drawing/2014/main" id="{165633CA-E7D0-4B8C-9584-A72743D25809}"/>
              </a:ext>
            </a:extLst>
          </p:cNvPr>
          <p:cNvCxnSpPr>
            <a:cxnSpLocks/>
          </p:cNvCxnSpPr>
          <p:nvPr/>
        </p:nvCxnSpPr>
        <p:spPr>
          <a:xfrm rot="16200000">
            <a:off x="559029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מחבר ישר 345">
            <a:extLst>
              <a:ext uri="{FF2B5EF4-FFF2-40B4-BE49-F238E27FC236}">
                <a16:creationId xmlns:a16="http://schemas.microsoft.com/office/drawing/2014/main" id="{04E8B04B-5280-4FA5-B5DC-24FB7D9D438C}"/>
              </a:ext>
            </a:extLst>
          </p:cNvPr>
          <p:cNvCxnSpPr/>
          <p:nvPr/>
        </p:nvCxnSpPr>
        <p:spPr>
          <a:xfrm>
            <a:off x="566412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מחבר ישר 346">
            <a:extLst>
              <a:ext uri="{FF2B5EF4-FFF2-40B4-BE49-F238E27FC236}">
                <a16:creationId xmlns:a16="http://schemas.microsoft.com/office/drawing/2014/main" id="{B7756E6F-33B5-40E4-A3C8-DC90EA8C45DF}"/>
              </a:ext>
            </a:extLst>
          </p:cNvPr>
          <p:cNvCxnSpPr>
            <a:cxnSpLocks/>
          </p:cNvCxnSpPr>
          <p:nvPr/>
        </p:nvCxnSpPr>
        <p:spPr>
          <a:xfrm rot="16200000">
            <a:off x="573555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מחבר ישר 347">
            <a:extLst>
              <a:ext uri="{FF2B5EF4-FFF2-40B4-BE49-F238E27FC236}">
                <a16:creationId xmlns:a16="http://schemas.microsoft.com/office/drawing/2014/main" id="{AE39EDC4-6D9C-4580-828E-8DBB0FF86BF3}"/>
              </a:ext>
            </a:extLst>
          </p:cNvPr>
          <p:cNvCxnSpPr/>
          <p:nvPr/>
        </p:nvCxnSpPr>
        <p:spPr>
          <a:xfrm>
            <a:off x="580699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מחבר ישר 348">
            <a:extLst>
              <a:ext uri="{FF2B5EF4-FFF2-40B4-BE49-F238E27FC236}">
                <a16:creationId xmlns:a16="http://schemas.microsoft.com/office/drawing/2014/main" id="{A94329FA-6861-4A41-AEED-3BD5237025B2}"/>
              </a:ext>
            </a:extLst>
          </p:cNvPr>
          <p:cNvCxnSpPr>
            <a:cxnSpLocks/>
          </p:cNvCxnSpPr>
          <p:nvPr/>
        </p:nvCxnSpPr>
        <p:spPr>
          <a:xfrm rot="16200000">
            <a:off x="587842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מחבר ישר 349">
            <a:extLst>
              <a:ext uri="{FF2B5EF4-FFF2-40B4-BE49-F238E27FC236}">
                <a16:creationId xmlns:a16="http://schemas.microsoft.com/office/drawing/2014/main" id="{C0B74BB4-7903-413F-941B-2585AEA31587}"/>
              </a:ext>
            </a:extLst>
          </p:cNvPr>
          <p:cNvCxnSpPr/>
          <p:nvPr/>
        </p:nvCxnSpPr>
        <p:spPr>
          <a:xfrm>
            <a:off x="5952259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מחבר ישר 350">
            <a:extLst>
              <a:ext uri="{FF2B5EF4-FFF2-40B4-BE49-F238E27FC236}">
                <a16:creationId xmlns:a16="http://schemas.microsoft.com/office/drawing/2014/main" id="{F0F2F725-EB93-434A-A2B5-0121CC30FD53}"/>
              </a:ext>
            </a:extLst>
          </p:cNvPr>
          <p:cNvCxnSpPr>
            <a:cxnSpLocks/>
          </p:cNvCxnSpPr>
          <p:nvPr/>
        </p:nvCxnSpPr>
        <p:spPr>
          <a:xfrm rot="16200000">
            <a:off x="6023689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מחבר ישר 351">
            <a:extLst>
              <a:ext uri="{FF2B5EF4-FFF2-40B4-BE49-F238E27FC236}">
                <a16:creationId xmlns:a16="http://schemas.microsoft.com/office/drawing/2014/main" id="{58CFCC79-7C6A-4708-96DE-88DB0D49250B}"/>
              </a:ext>
            </a:extLst>
          </p:cNvPr>
          <p:cNvCxnSpPr/>
          <p:nvPr/>
        </p:nvCxnSpPr>
        <p:spPr>
          <a:xfrm>
            <a:off x="6095126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מחבר ישר 352">
            <a:extLst>
              <a:ext uri="{FF2B5EF4-FFF2-40B4-BE49-F238E27FC236}">
                <a16:creationId xmlns:a16="http://schemas.microsoft.com/office/drawing/2014/main" id="{1DFFFA98-6079-4B15-9521-CE4DD85CBE92}"/>
              </a:ext>
            </a:extLst>
          </p:cNvPr>
          <p:cNvCxnSpPr>
            <a:cxnSpLocks/>
          </p:cNvCxnSpPr>
          <p:nvPr/>
        </p:nvCxnSpPr>
        <p:spPr>
          <a:xfrm rot="16200000">
            <a:off x="6166556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מחבר ישר 353">
            <a:extLst>
              <a:ext uri="{FF2B5EF4-FFF2-40B4-BE49-F238E27FC236}">
                <a16:creationId xmlns:a16="http://schemas.microsoft.com/office/drawing/2014/main" id="{658CC108-CF50-449B-A8A2-EA92FC6543E8}"/>
              </a:ext>
            </a:extLst>
          </p:cNvPr>
          <p:cNvCxnSpPr/>
          <p:nvPr/>
        </p:nvCxnSpPr>
        <p:spPr>
          <a:xfrm>
            <a:off x="1632665" y="38173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מחבר ישר 354">
            <a:extLst>
              <a:ext uri="{FF2B5EF4-FFF2-40B4-BE49-F238E27FC236}">
                <a16:creationId xmlns:a16="http://schemas.microsoft.com/office/drawing/2014/main" id="{D30FB1A9-6CAB-4686-B300-D084DAF2251F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7434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מחבר ישר 355">
            <a:extLst>
              <a:ext uri="{FF2B5EF4-FFF2-40B4-BE49-F238E27FC236}">
                <a16:creationId xmlns:a16="http://schemas.microsoft.com/office/drawing/2014/main" id="{3AD33C47-6864-4167-B71F-EC235A687482}"/>
              </a:ext>
            </a:extLst>
          </p:cNvPr>
          <p:cNvCxnSpPr>
            <a:cxnSpLocks/>
          </p:cNvCxnSpPr>
          <p:nvPr/>
        </p:nvCxnSpPr>
        <p:spPr>
          <a:xfrm flipV="1">
            <a:off x="1775532" y="3667419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מחבר ישר 356">
            <a:extLst>
              <a:ext uri="{FF2B5EF4-FFF2-40B4-BE49-F238E27FC236}">
                <a16:creationId xmlns:a16="http://schemas.microsoft.com/office/drawing/2014/main" id="{BA498261-11F7-4307-806E-D557C3345869}"/>
              </a:ext>
            </a:extLst>
          </p:cNvPr>
          <p:cNvCxnSpPr>
            <a:cxnSpLocks/>
          </p:cNvCxnSpPr>
          <p:nvPr/>
        </p:nvCxnSpPr>
        <p:spPr>
          <a:xfrm rot="16200000">
            <a:off x="2858988" y="37461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מחבר ישר 357">
            <a:extLst>
              <a:ext uri="{FF2B5EF4-FFF2-40B4-BE49-F238E27FC236}">
                <a16:creationId xmlns:a16="http://schemas.microsoft.com/office/drawing/2014/main" id="{57988D96-75FB-41E9-BCDA-84E7524EE665}"/>
              </a:ext>
            </a:extLst>
          </p:cNvPr>
          <p:cNvCxnSpPr>
            <a:cxnSpLocks/>
          </p:cNvCxnSpPr>
          <p:nvPr/>
        </p:nvCxnSpPr>
        <p:spPr>
          <a:xfrm>
            <a:off x="2925671" y="3817813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מחבר ישר 358">
            <a:extLst>
              <a:ext uri="{FF2B5EF4-FFF2-40B4-BE49-F238E27FC236}">
                <a16:creationId xmlns:a16="http://schemas.microsoft.com/office/drawing/2014/main" id="{90461F35-0CEC-4C30-8132-B6F9F5866281}"/>
              </a:ext>
            </a:extLst>
          </p:cNvPr>
          <p:cNvCxnSpPr>
            <a:cxnSpLocks/>
          </p:cNvCxnSpPr>
          <p:nvPr/>
        </p:nvCxnSpPr>
        <p:spPr>
          <a:xfrm rot="16200000">
            <a:off x="3718610" y="374638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מחבר ישר 359">
            <a:extLst>
              <a:ext uri="{FF2B5EF4-FFF2-40B4-BE49-F238E27FC236}">
                <a16:creationId xmlns:a16="http://schemas.microsoft.com/office/drawing/2014/main" id="{23D819B4-F1AF-4629-8365-B889F8C2E04C}"/>
              </a:ext>
            </a:extLst>
          </p:cNvPr>
          <p:cNvCxnSpPr>
            <a:cxnSpLocks/>
          </p:cNvCxnSpPr>
          <p:nvPr/>
        </p:nvCxnSpPr>
        <p:spPr>
          <a:xfrm rot="16200000">
            <a:off x="3717443" y="37456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מחבר ישר 360">
            <a:extLst>
              <a:ext uri="{FF2B5EF4-FFF2-40B4-BE49-F238E27FC236}">
                <a16:creationId xmlns:a16="http://schemas.microsoft.com/office/drawing/2014/main" id="{36450C2E-88D9-48B0-9A87-10A7AF2BB5CF}"/>
              </a:ext>
            </a:extLst>
          </p:cNvPr>
          <p:cNvCxnSpPr>
            <a:cxnSpLocks/>
          </p:cNvCxnSpPr>
          <p:nvPr/>
        </p:nvCxnSpPr>
        <p:spPr>
          <a:xfrm>
            <a:off x="3788880" y="3674423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מחבר ישר 361">
            <a:extLst>
              <a:ext uri="{FF2B5EF4-FFF2-40B4-BE49-F238E27FC236}">
                <a16:creationId xmlns:a16="http://schemas.microsoft.com/office/drawing/2014/main" id="{1B989D66-0F29-479E-A634-188F5CD55760}"/>
              </a:ext>
            </a:extLst>
          </p:cNvPr>
          <p:cNvCxnSpPr>
            <a:cxnSpLocks/>
          </p:cNvCxnSpPr>
          <p:nvPr/>
        </p:nvCxnSpPr>
        <p:spPr>
          <a:xfrm rot="16200000">
            <a:off x="4872344" y="37482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מחבר ישר 362">
            <a:extLst>
              <a:ext uri="{FF2B5EF4-FFF2-40B4-BE49-F238E27FC236}">
                <a16:creationId xmlns:a16="http://schemas.microsoft.com/office/drawing/2014/main" id="{70D4E133-0E41-4BD1-9394-EBB1124D09F3}"/>
              </a:ext>
            </a:extLst>
          </p:cNvPr>
          <p:cNvCxnSpPr>
            <a:cxnSpLocks/>
          </p:cNvCxnSpPr>
          <p:nvPr/>
        </p:nvCxnSpPr>
        <p:spPr>
          <a:xfrm>
            <a:off x="4942598" y="3819931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מחבר ישר 363">
            <a:extLst>
              <a:ext uri="{FF2B5EF4-FFF2-40B4-BE49-F238E27FC236}">
                <a16:creationId xmlns:a16="http://schemas.microsoft.com/office/drawing/2014/main" id="{9937D48B-F180-4116-8309-AD060154E55E}"/>
              </a:ext>
            </a:extLst>
          </p:cNvPr>
          <p:cNvCxnSpPr>
            <a:cxnSpLocks/>
          </p:cNvCxnSpPr>
          <p:nvPr/>
        </p:nvCxnSpPr>
        <p:spPr>
          <a:xfrm rot="16200000">
            <a:off x="5731958" y="374850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מחבר ישר 364">
            <a:extLst>
              <a:ext uri="{FF2B5EF4-FFF2-40B4-BE49-F238E27FC236}">
                <a16:creationId xmlns:a16="http://schemas.microsoft.com/office/drawing/2014/main" id="{47A84DC2-F181-4625-B0B2-D6E8148DA08D}"/>
              </a:ext>
            </a:extLst>
          </p:cNvPr>
          <p:cNvCxnSpPr>
            <a:cxnSpLocks/>
          </p:cNvCxnSpPr>
          <p:nvPr/>
        </p:nvCxnSpPr>
        <p:spPr>
          <a:xfrm>
            <a:off x="1056394" y="3377339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מחבר ישר 365">
            <a:extLst>
              <a:ext uri="{FF2B5EF4-FFF2-40B4-BE49-F238E27FC236}">
                <a16:creationId xmlns:a16="http://schemas.microsoft.com/office/drawing/2014/main" id="{DB9DCF72-8471-41E2-81C2-4120F1CDFF00}"/>
              </a:ext>
            </a:extLst>
          </p:cNvPr>
          <p:cNvCxnSpPr>
            <a:cxnSpLocks/>
          </p:cNvCxnSpPr>
          <p:nvPr/>
        </p:nvCxnSpPr>
        <p:spPr>
          <a:xfrm>
            <a:off x="1056394" y="3524978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מחבר ישר 366">
            <a:extLst>
              <a:ext uri="{FF2B5EF4-FFF2-40B4-BE49-F238E27FC236}">
                <a16:creationId xmlns:a16="http://schemas.microsoft.com/office/drawing/2014/main" id="{C203A90C-5A1E-4AF0-981C-4E60869B35A5}"/>
              </a:ext>
            </a:extLst>
          </p:cNvPr>
          <p:cNvCxnSpPr>
            <a:cxnSpLocks/>
          </p:cNvCxnSpPr>
          <p:nvPr/>
        </p:nvCxnSpPr>
        <p:spPr>
          <a:xfrm rot="16200000">
            <a:off x="1704096" y="345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28024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28072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28215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28228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28167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28215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28370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28405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28548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28561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28500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28548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28691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28704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תיבת טקסט 383">
            <a:extLst>
              <a:ext uri="{FF2B5EF4-FFF2-40B4-BE49-F238E27FC236}">
                <a16:creationId xmlns:a16="http://schemas.microsoft.com/office/drawing/2014/main" id="{4A416C2A-2363-4CE2-A22F-2D4816469646}"/>
              </a:ext>
            </a:extLst>
          </p:cNvPr>
          <p:cNvSpPr txBox="1"/>
          <p:nvPr/>
        </p:nvSpPr>
        <p:spPr>
          <a:xfrm>
            <a:off x="2044867" y="3339746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Dpl</a:t>
            </a:r>
            <a:endParaRPr lang="he-IL" sz="800" dirty="0"/>
          </a:p>
        </p:txBody>
      </p:sp>
      <p:sp>
        <p:nvSpPr>
          <p:cNvPr id="385" name="תיבת טקסט 384">
            <a:extLst>
              <a:ext uri="{FF2B5EF4-FFF2-40B4-BE49-F238E27FC236}">
                <a16:creationId xmlns:a16="http://schemas.microsoft.com/office/drawing/2014/main" id="{D32E22DB-B868-4E56-82E9-41FF67CA4DE3}"/>
              </a:ext>
            </a:extLst>
          </p:cNvPr>
          <p:cNvSpPr txBox="1"/>
          <p:nvPr/>
        </p:nvSpPr>
        <p:spPr>
          <a:xfrm>
            <a:off x="2356532" y="3343075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Dl</a:t>
            </a:r>
            <a:endParaRPr lang="he-IL" sz="800" dirty="0"/>
          </a:p>
        </p:txBody>
      </p:sp>
      <p:sp>
        <p:nvSpPr>
          <p:cNvPr id="386" name="תיבת טקסט 385">
            <a:extLst>
              <a:ext uri="{FF2B5EF4-FFF2-40B4-BE49-F238E27FC236}">
                <a16:creationId xmlns:a16="http://schemas.microsoft.com/office/drawing/2014/main" id="{7603C749-C7CB-4BF2-A7C0-967DB133AE1A}"/>
              </a:ext>
            </a:extLst>
          </p:cNvPr>
          <p:cNvSpPr txBox="1"/>
          <p:nvPr/>
        </p:nvSpPr>
        <p:spPr>
          <a:xfrm>
            <a:off x="2620527" y="3339746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D0</a:t>
            </a:r>
            <a:endParaRPr lang="he-IL" sz="800" dirty="0"/>
          </a:p>
        </p:txBody>
      </p:sp>
      <p:sp>
        <p:nvSpPr>
          <p:cNvPr id="387" name="תיבת טקסט 386">
            <a:extLst>
              <a:ext uri="{FF2B5EF4-FFF2-40B4-BE49-F238E27FC236}">
                <a16:creationId xmlns:a16="http://schemas.microsoft.com/office/drawing/2014/main" id="{7B816E19-B5A3-4B7A-807F-3DEEA73E6351}"/>
              </a:ext>
            </a:extLst>
          </p:cNvPr>
          <p:cNvSpPr txBox="1"/>
          <p:nvPr/>
        </p:nvSpPr>
        <p:spPr>
          <a:xfrm>
            <a:off x="3786081" y="3337720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D1</a:t>
            </a:r>
            <a:endParaRPr lang="he-IL" sz="800" dirty="0"/>
          </a:p>
        </p:txBody>
      </p:sp>
      <p:sp>
        <p:nvSpPr>
          <p:cNvPr id="388" name="תיבת טקסט 387">
            <a:extLst>
              <a:ext uri="{FF2B5EF4-FFF2-40B4-BE49-F238E27FC236}">
                <a16:creationId xmlns:a16="http://schemas.microsoft.com/office/drawing/2014/main" id="{F88B5AA5-27CE-4BCD-A95B-BB717EA119A4}"/>
              </a:ext>
            </a:extLst>
          </p:cNvPr>
          <p:cNvSpPr txBox="1"/>
          <p:nvPr/>
        </p:nvSpPr>
        <p:spPr>
          <a:xfrm>
            <a:off x="4070046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D2</a:t>
            </a:r>
            <a:endParaRPr lang="he-IL" sz="800" dirty="0"/>
          </a:p>
        </p:txBody>
      </p:sp>
      <p:sp>
        <p:nvSpPr>
          <p:cNvPr id="389" name="תיבת טקסט 388">
            <a:extLst>
              <a:ext uri="{FF2B5EF4-FFF2-40B4-BE49-F238E27FC236}">
                <a16:creationId xmlns:a16="http://schemas.microsoft.com/office/drawing/2014/main" id="{6EAA04A1-564C-4981-9D86-85471B548362}"/>
              </a:ext>
            </a:extLst>
          </p:cNvPr>
          <p:cNvSpPr txBox="1"/>
          <p:nvPr/>
        </p:nvSpPr>
        <p:spPr>
          <a:xfrm>
            <a:off x="4346448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D3</a:t>
            </a:r>
            <a:endParaRPr lang="he-IL" sz="800" dirty="0"/>
          </a:p>
        </p:txBody>
      </p:sp>
      <p:sp>
        <p:nvSpPr>
          <p:cNvPr id="390" name="תיבת טקסט 389">
            <a:extLst>
              <a:ext uri="{FF2B5EF4-FFF2-40B4-BE49-F238E27FC236}">
                <a16:creationId xmlns:a16="http://schemas.microsoft.com/office/drawing/2014/main" id="{A797A3A4-E13F-4F20-A8C4-DD0F121AEEA5}"/>
              </a:ext>
            </a:extLst>
          </p:cNvPr>
          <p:cNvSpPr txBox="1"/>
          <p:nvPr/>
        </p:nvSpPr>
        <p:spPr>
          <a:xfrm>
            <a:off x="4636769" y="3343088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D4</a:t>
            </a:r>
            <a:endParaRPr lang="he-IL" sz="800" dirty="0"/>
          </a:p>
        </p:txBody>
      </p:sp>
      <p:cxnSp>
        <p:nvCxnSpPr>
          <p:cNvPr id="391" name="מחבר ישר 390">
            <a:extLst>
              <a:ext uri="{FF2B5EF4-FFF2-40B4-BE49-F238E27FC236}">
                <a16:creationId xmlns:a16="http://schemas.microsoft.com/office/drawing/2014/main" id="{00D47F70-4882-4897-BA9D-FA1DF36F2CFC}"/>
              </a:ext>
            </a:extLst>
          </p:cNvPr>
          <p:cNvCxnSpPr>
            <a:cxnSpLocks/>
          </p:cNvCxnSpPr>
          <p:nvPr/>
        </p:nvCxnSpPr>
        <p:spPr>
          <a:xfrm>
            <a:off x="1632665" y="4100943"/>
            <a:ext cx="100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מחבר ישר 391">
            <a:extLst>
              <a:ext uri="{FF2B5EF4-FFF2-40B4-BE49-F238E27FC236}">
                <a16:creationId xmlns:a16="http://schemas.microsoft.com/office/drawing/2014/main" id="{7B42806C-83E9-42C3-B54F-2AD21E9AD36B}"/>
              </a:ext>
            </a:extLst>
          </p:cNvPr>
          <p:cNvCxnSpPr>
            <a:cxnSpLocks/>
          </p:cNvCxnSpPr>
          <p:nvPr/>
        </p:nvCxnSpPr>
        <p:spPr>
          <a:xfrm flipV="1">
            <a:off x="2639913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מחבר ישר 392">
            <a:extLst>
              <a:ext uri="{FF2B5EF4-FFF2-40B4-BE49-F238E27FC236}">
                <a16:creationId xmlns:a16="http://schemas.microsoft.com/office/drawing/2014/main" id="{9859E7C2-F6E4-4973-8E07-CB3DE1B7D747}"/>
              </a:ext>
            </a:extLst>
          </p:cNvPr>
          <p:cNvCxnSpPr>
            <a:cxnSpLocks/>
          </p:cNvCxnSpPr>
          <p:nvPr/>
        </p:nvCxnSpPr>
        <p:spPr>
          <a:xfrm>
            <a:off x="2639912" y="3955687"/>
            <a:ext cx="1152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מחבר ישר 393">
            <a:extLst>
              <a:ext uri="{FF2B5EF4-FFF2-40B4-BE49-F238E27FC236}">
                <a16:creationId xmlns:a16="http://schemas.microsoft.com/office/drawing/2014/main" id="{9F817CE7-A7C9-4703-A392-3C3EF8331802}"/>
              </a:ext>
            </a:extLst>
          </p:cNvPr>
          <p:cNvCxnSpPr>
            <a:cxnSpLocks/>
          </p:cNvCxnSpPr>
          <p:nvPr/>
        </p:nvCxnSpPr>
        <p:spPr>
          <a:xfrm flipV="1">
            <a:off x="3795594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מחבר ישר 394">
            <a:extLst>
              <a:ext uri="{FF2B5EF4-FFF2-40B4-BE49-F238E27FC236}">
                <a16:creationId xmlns:a16="http://schemas.microsoft.com/office/drawing/2014/main" id="{0D3B70E1-FB16-4535-BBE4-F336B7605C3C}"/>
              </a:ext>
            </a:extLst>
          </p:cNvPr>
          <p:cNvCxnSpPr>
            <a:cxnSpLocks/>
          </p:cNvCxnSpPr>
          <p:nvPr/>
        </p:nvCxnSpPr>
        <p:spPr>
          <a:xfrm>
            <a:off x="3794835" y="4100945"/>
            <a:ext cx="2300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מחבר ישר 395">
            <a:extLst>
              <a:ext uri="{FF2B5EF4-FFF2-40B4-BE49-F238E27FC236}">
                <a16:creationId xmlns:a16="http://schemas.microsoft.com/office/drawing/2014/main" id="{75115778-CAF2-469F-A7DB-FD96261752B4}"/>
              </a:ext>
            </a:extLst>
          </p:cNvPr>
          <p:cNvCxnSpPr>
            <a:cxnSpLocks/>
          </p:cNvCxnSpPr>
          <p:nvPr/>
        </p:nvCxnSpPr>
        <p:spPr>
          <a:xfrm>
            <a:off x="1632665" y="4396218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מחבר ישר 396">
            <a:extLst>
              <a:ext uri="{FF2B5EF4-FFF2-40B4-BE49-F238E27FC236}">
                <a16:creationId xmlns:a16="http://schemas.microsoft.com/office/drawing/2014/main" id="{5E1550A7-E6D2-4BA7-8C7B-0A69480E08A4}"/>
              </a:ext>
            </a:extLst>
          </p:cNvPr>
          <p:cNvCxnSpPr>
            <a:cxnSpLocks/>
          </p:cNvCxnSpPr>
          <p:nvPr/>
        </p:nvCxnSpPr>
        <p:spPr>
          <a:xfrm flipV="1">
            <a:off x="2353915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מחבר ישר 397">
            <a:extLst>
              <a:ext uri="{FF2B5EF4-FFF2-40B4-BE49-F238E27FC236}">
                <a16:creationId xmlns:a16="http://schemas.microsoft.com/office/drawing/2014/main" id="{074C51A8-7502-48C6-8993-3603E7473152}"/>
              </a:ext>
            </a:extLst>
          </p:cNvPr>
          <p:cNvCxnSpPr>
            <a:cxnSpLocks/>
          </p:cNvCxnSpPr>
          <p:nvPr/>
        </p:nvCxnSpPr>
        <p:spPr>
          <a:xfrm>
            <a:off x="2353914" y="4250962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מחבר ישר 398">
            <a:extLst>
              <a:ext uri="{FF2B5EF4-FFF2-40B4-BE49-F238E27FC236}">
                <a16:creationId xmlns:a16="http://schemas.microsoft.com/office/drawing/2014/main" id="{8C6C90CE-E0EF-4F67-8C58-80251E2406B5}"/>
              </a:ext>
            </a:extLst>
          </p:cNvPr>
          <p:cNvCxnSpPr>
            <a:cxnSpLocks/>
          </p:cNvCxnSpPr>
          <p:nvPr/>
        </p:nvCxnSpPr>
        <p:spPr>
          <a:xfrm flipV="1">
            <a:off x="2640424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מחבר ישר 399">
            <a:extLst>
              <a:ext uri="{FF2B5EF4-FFF2-40B4-BE49-F238E27FC236}">
                <a16:creationId xmlns:a16="http://schemas.microsoft.com/office/drawing/2014/main" id="{8EF6644A-88E4-4B2A-B5A7-EFF5A810554A}"/>
              </a:ext>
            </a:extLst>
          </p:cNvPr>
          <p:cNvCxnSpPr>
            <a:cxnSpLocks/>
          </p:cNvCxnSpPr>
          <p:nvPr/>
        </p:nvCxnSpPr>
        <p:spPr>
          <a:xfrm>
            <a:off x="2639912" y="4393839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תיבת טקסט 400">
            <a:extLst>
              <a:ext uri="{FF2B5EF4-FFF2-40B4-BE49-F238E27FC236}">
                <a16:creationId xmlns:a16="http://schemas.microsoft.com/office/drawing/2014/main" id="{CE6B80B1-AD13-45F3-8592-DDDC74B09EB3}"/>
              </a:ext>
            </a:extLst>
          </p:cNvPr>
          <p:cNvSpPr txBox="1"/>
          <p:nvPr/>
        </p:nvSpPr>
        <p:spPr>
          <a:xfrm>
            <a:off x="1133910" y="3308045"/>
            <a:ext cx="50988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tdata</a:t>
            </a:r>
            <a:endParaRPr lang="he-IL" sz="1200" dirty="0"/>
          </a:p>
        </p:txBody>
      </p:sp>
      <p:sp>
        <p:nvSpPr>
          <p:cNvPr id="402" name="תיבת טקסט 401">
            <a:extLst>
              <a:ext uri="{FF2B5EF4-FFF2-40B4-BE49-F238E27FC236}">
                <a16:creationId xmlns:a16="http://schemas.microsoft.com/office/drawing/2014/main" id="{154D09D1-4FB4-4ECE-9D8E-E2376AAFA181}"/>
              </a:ext>
            </a:extLst>
          </p:cNvPr>
          <p:cNvSpPr txBox="1"/>
          <p:nvPr/>
        </p:nvSpPr>
        <p:spPr>
          <a:xfrm>
            <a:off x="1136923" y="3885707"/>
            <a:ext cx="50687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tuser</a:t>
            </a:r>
            <a:endParaRPr lang="he-IL" sz="1200" dirty="0"/>
          </a:p>
        </p:txBody>
      </p:sp>
      <p:sp>
        <p:nvSpPr>
          <p:cNvPr id="403" name="תיבת טקסט 402">
            <a:extLst>
              <a:ext uri="{FF2B5EF4-FFF2-40B4-BE49-F238E27FC236}">
                <a16:creationId xmlns:a16="http://schemas.microsoft.com/office/drawing/2014/main" id="{DBC57E11-D939-483D-9D0D-026D705FAA0E}"/>
              </a:ext>
            </a:extLst>
          </p:cNvPr>
          <p:cNvSpPr txBox="1"/>
          <p:nvPr/>
        </p:nvSpPr>
        <p:spPr>
          <a:xfrm>
            <a:off x="1164992" y="4183901"/>
            <a:ext cx="45544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tlast</a:t>
            </a:r>
            <a:endParaRPr lang="he-IL" sz="1200" dirty="0"/>
          </a:p>
        </p:txBody>
      </p:sp>
      <p:cxnSp>
        <p:nvCxnSpPr>
          <p:cNvPr id="404" name="מחבר ישר 403">
            <a:extLst>
              <a:ext uri="{FF2B5EF4-FFF2-40B4-BE49-F238E27FC236}">
                <a16:creationId xmlns:a16="http://schemas.microsoft.com/office/drawing/2014/main" id="{F0F2BFB4-E954-478F-831F-07755C326AC0}"/>
              </a:ext>
            </a:extLst>
          </p:cNvPr>
          <p:cNvCxnSpPr>
            <a:cxnSpLocks/>
          </p:cNvCxnSpPr>
          <p:nvPr/>
        </p:nvCxnSpPr>
        <p:spPr>
          <a:xfrm flipV="1">
            <a:off x="2060959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מחבר ישר 404">
            <a:extLst>
              <a:ext uri="{FF2B5EF4-FFF2-40B4-BE49-F238E27FC236}">
                <a16:creationId xmlns:a16="http://schemas.microsoft.com/office/drawing/2014/main" id="{FEFA0990-5635-4EBC-A301-67B7DF57D659}"/>
              </a:ext>
            </a:extLst>
          </p:cNvPr>
          <p:cNvCxnSpPr>
            <a:cxnSpLocks/>
          </p:cNvCxnSpPr>
          <p:nvPr/>
        </p:nvCxnSpPr>
        <p:spPr>
          <a:xfrm>
            <a:off x="2060958" y="4821751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מחבר ישר 405">
            <a:extLst>
              <a:ext uri="{FF2B5EF4-FFF2-40B4-BE49-F238E27FC236}">
                <a16:creationId xmlns:a16="http://schemas.microsoft.com/office/drawing/2014/main" id="{85A6134D-3FAF-4287-8C51-20CA1902FC1F}"/>
              </a:ext>
            </a:extLst>
          </p:cNvPr>
          <p:cNvCxnSpPr>
            <a:cxnSpLocks/>
          </p:cNvCxnSpPr>
          <p:nvPr/>
        </p:nvCxnSpPr>
        <p:spPr>
          <a:xfrm flipV="1">
            <a:off x="2352230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מחבר ישר 406">
            <a:extLst>
              <a:ext uri="{FF2B5EF4-FFF2-40B4-BE49-F238E27FC236}">
                <a16:creationId xmlns:a16="http://schemas.microsoft.com/office/drawing/2014/main" id="{C9073E5C-648B-459C-9367-6B5AF084DC9D}"/>
              </a:ext>
            </a:extLst>
          </p:cNvPr>
          <p:cNvCxnSpPr>
            <a:cxnSpLocks/>
          </p:cNvCxnSpPr>
          <p:nvPr/>
        </p:nvCxnSpPr>
        <p:spPr>
          <a:xfrm flipV="1">
            <a:off x="2637189" y="482274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מחבר ישר 408">
            <a:extLst>
              <a:ext uri="{FF2B5EF4-FFF2-40B4-BE49-F238E27FC236}">
                <a16:creationId xmlns:a16="http://schemas.microsoft.com/office/drawing/2014/main" id="{F748AD4E-75CD-4B52-BBA0-840EBA860D37}"/>
              </a:ext>
            </a:extLst>
          </p:cNvPr>
          <p:cNvCxnSpPr>
            <a:cxnSpLocks/>
          </p:cNvCxnSpPr>
          <p:nvPr/>
        </p:nvCxnSpPr>
        <p:spPr>
          <a:xfrm flipV="1">
            <a:off x="3792889" y="481798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תיבת טקסט 409">
            <a:extLst>
              <a:ext uri="{FF2B5EF4-FFF2-40B4-BE49-F238E27FC236}">
                <a16:creationId xmlns:a16="http://schemas.microsoft.com/office/drawing/2014/main" id="{A6DD6AE4-DE9D-4E4C-AF01-5B09A0868B69}"/>
              </a:ext>
            </a:extLst>
          </p:cNvPr>
          <p:cNvSpPr txBox="1"/>
          <p:nvPr/>
        </p:nvSpPr>
        <p:spPr>
          <a:xfrm>
            <a:off x="1016661" y="4738040"/>
            <a:ext cx="7537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Add_odd</a:t>
            </a:r>
            <a:endParaRPr lang="he-IL" sz="1200" dirty="0"/>
          </a:p>
        </p:txBody>
      </p:sp>
      <p:cxnSp>
        <p:nvCxnSpPr>
          <p:cNvPr id="411" name="מחבר ישר 410">
            <a:extLst>
              <a:ext uri="{FF2B5EF4-FFF2-40B4-BE49-F238E27FC236}">
                <a16:creationId xmlns:a16="http://schemas.microsoft.com/office/drawing/2014/main" id="{8AA5F5FE-0425-4A6C-B569-B04956D35D22}"/>
              </a:ext>
            </a:extLst>
          </p:cNvPr>
          <p:cNvCxnSpPr>
            <a:cxnSpLocks/>
          </p:cNvCxnSpPr>
          <p:nvPr/>
        </p:nvCxnSpPr>
        <p:spPr>
          <a:xfrm>
            <a:off x="1704975" y="4965021"/>
            <a:ext cx="355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מחבר ישר 411">
            <a:extLst>
              <a:ext uri="{FF2B5EF4-FFF2-40B4-BE49-F238E27FC236}">
                <a16:creationId xmlns:a16="http://schemas.microsoft.com/office/drawing/2014/main" id="{65705BDF-138F-4346-A8B1-099F5F7D6FE9}"/>
              </a:ext>
            </a:extLst>
          </p:cNvPr>
          <p:cNvCxnSpPr>
            <a:cxnSpLocks/>
          </p:cNvCxnSpPr>
          <p:nvPr/>
        </p:nvCxnSpPr>
        <p:spPr>
          <a:xfrm flipV="1">
            <a:off x="2351818" y="4964628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מחבר ישר 412">
            <a:extLst>
              <a:ext uri="{FF2B5EF4-FFF2-40B4-BE49-F238E27FC236}">
                <a16:creationId xmlns:a16="http://schemas.microsoft.com/office/drawing/2014/main" id="{D578142F-E355-4326-AFE2-949308CFDB2A}"/>
              </a:ext>
            </a:extLst>
          </p:cNvPr>
          <p:cNvCxnSpPr>
            <a:cxnSpLocks/>
          </p:cNvCxnSpPr>
          <p:nvPr/>
        </p:nvCxnSpPr>
        <p:spPr>
          <a:xfrm>
            <a:off x="2637601" y="4823172"/>
            <a:ext cx="1150512" cy="6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מחבר ישר 413">
            <a:extLst>
              <a:ext uri="{FF2B5EF4-FFF2-40B4-BE49-F238E27FC236}">
                <a16:creationId xmlns:a16="http://schemas.microsoft.com/office/drawing/2014/main" id="{07DD71FB-8018-445C-AC2B-3E30F268D487}"/>
              </a:ext>
            </a:extLst>
          </p:cNvPr>
          <p:cNvCxnSpPr>
            <a:cxnSpLocks/>
          </p:cNvCxnSpPr>
          <p:nvPr/>
        </p:nvCxnSpPr>
        <p:spPr>
          <a:xfrm flipV="1">
            <a:off x="4080258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מחבר ישר 414">
            <a:extLst>
              <a:ext uri="{FF2B5EF4-FFF2-40B4-BE49-F238E27FC236}">
                <a16:creationId xmlns:a16="http://schemas.microsoft.com/office/drawing/2014/main" id="{600FF2B5-F1B7-4229-A903-8A21FCEDC997}"/>
              </a:ext>
            </a:extLst>
          </p:cNvPr>
          <p:cNvCxnSpPr>
            <a:cxnSpLocks/>
          </p:cNvCxnSpPr>
          <p:nvPr/>
        </p:nvCxnSpPr>
        <p:spPr>
          <a:xfrm>
            <a:off x="4080257" y="482215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מחבר ישר 415">
            <a:extLst>
              <a:ext uri="{FF2B5EF4-FFF2-40B4-BE49-F238E27FC236}">
                <a16:creationId xmlns:a16="http://schemas.microsoft.com/office/drawing/2014/main" id="{8A9FC04D-3325-4840-9C8C-FC3994E21F52}"/>
              </a:ext>
            </a:extLst>
          </p:cNvPr>
          <p:cNvCxnSpPr>
            <a:cxnSpLocks/>
          </p:cNvCxnSpPr>
          <p:nvPr/>
        </p:nvCxnSpPr>
        <p:spPr>
          <a:xfrm flipV="1">
            <a:off x="4364386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מחבר ישר 416">
            <a:extLst>
              <a:ext uri="{FF2B5EF4-FFF2-40B4-BE49-F238E27FC236}">
                <a16:creationId xmlns:a16="http://schemas.microsoft.com/office/drawing/2014/main" id="{E9322D0A-7F25-4988-9695-16862A307857}"/>
              </a:ext>
            </a:extLst>
          </p:cNvPr>
          <p:cNvCxnSpPr>
            <a:cxnSpLocks/>
          </p:cNvCxnSpPr>
          <p:nvPr/>
        </p:nvCxnSpPr>
        <p:spPr>
          <a:xfrm flipV="1">
            <a:off x="4649345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מחבר ישר 417">
            <a:extLst>
              <a:ext uri="{FF2B5EF4-FFF2-40B4-BE49-F238E27FC236}">
                <a16:creationId xmlns:a16="http://schemas.microsoft.com/office/drawing/2014/main" id="{962CA252-3A37-434F-975C-EB059F90F2E0}"/>
              </a:ext>
            </a:extLst>
          </p:cNvPr>
          <p:cNvCxnSpPr>
            <a:cxnSpLocks/>
          </p:cNvCxnSpPr>
          <p:nvPr/>
        </p:nvCxnSpPr>
        <p:spPr>
          <a:xfrm>
            <a:off x="4649344" y="482314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מחבר ישר 418">
            <a:extLst>
              <a:ext uri="{FF2B5EF4-FFF2-40B4-BE49-F238E27FC236}">
                <a16:creationId xmlns:a16="http://schemas.microsoft.com/office/drawing/2014/main" id="{0D9612F5-4D26-4DBF-9413-2EAAD263FB35}"/>
              </a:ext>
            </a:extLst>
          </p:cNvPr>
          <p:cNvCxnSpPr>
            <a:cxnSpLocks/>
          </p:cNvCxnSpPr>
          <p:nvPr/>
        </p:nvCxnSpPr>
        <p:spPr>
          <a:xfrm flipV="1">
            <a:off x="4940616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מחבר ישר 419">
            <a:extLst>
              <a:ext uri="{FF2B5EF4-FFF2-40B4-BE49-F238E27FC236}">
                <a16:creationId xmlns:a16="http://schemas.microsoft.com/office/drawing/2014/main" id="{8A5D162E-A9E4-490B-8350-39BDBAEF50B4}"/>
              </a:ext>
            </a:extLst>
          </p:cNvPr>
          <p:cNvCxnSpPr>
            <a:cxnSpLocks/>
          </p:cNvCxnSpPr>
          <p:nvPr/>
        </p:nvCxnSpPr>
        <p:spPr>
          <a:xfrm flipV="1">
            <a:off x="4363974" y="4965031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מחבר חץ ישר 420">
            <a:extLst>
              <a:ext uri="{FF2B5EF4-FFF2-40B4-BE49-F238E27FC236}">
                <a16:creationId xmlns:a16="http://schemas.microsoft.com/office/drawing/2014/main" id="{49674730-DAD2-4277-AA86-D96E147F0418}"/>
              </a:ext>
            </a:extLst>
          </p:cNvPr>
          <p:cNvCxnSpPr>
            <a:stCxn id="386" idx="2"/>
          </p:cNvCxnSpPr>
          <p:nvPr/>
        </p:nvCxnSpPr>
        <p:spPr>
          <a:xfrm>
            <a:off x="2769767" y="3555190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מחבר חץ ישר 421">
            <a:extLst>
              <a:ext uri="{FF2B5EF4-FFF2-40B4-BE49-F238E27FC236}">
                <a16:creationId xmlns:a16="http://schemas.microsoft.com/office/drawing/2014/main" id="{82C09AE0-244D-45BB-95B2-D56749E0E936}"/>
              </a:ext>
            </a:extLst>
          </p:cNvPr>
          <p:cNvCxnSpPr/>
          <p:nvPr/>
        </p:nvCxnSpPr>
        <p:spPr>
          <a:xfrm>
            <a:off x="3929605" y="3565892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תיבת טקסט 422">
            <a:extLst>
              <a:ext uri="{FF2B5EF4-FFF2-40B4-BE49-F238E27FC236}">
                <a16:creationId xmlns:a16="http://schemas.microsoft.com/office/drawing/2014/main" id="{A7A82BB4-B604-4282-B7A8-EB923C94F494}"/>
              </a:ext>
            </a:extLst>
          </p:cNvPr>
          <p:cNvSpPr txBox="1"/>
          <p:nvPr/>
        </p:nvSpPr>
        <p:spPr>
          <a:xfrm>
            <a:off x="3597212" y="4783627"/>
            <a:ext cx="60946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</a:t>
            </a:r>
            <a:endParaRPr lang="he-IL" sz="800" dirty="0"/>
          </a:p>
        </p:txBody>
      </p:sp>
      <p:sp>
        <p:nvSpPr>
          <p:cNvPr id="426" name="תיבת טקסט 425">
            <a:extLst>
              <a:ext uri="{FF2B5EF4-FFF2-40B4-BE49-F238E27FC236}">
                <a16:creationId xmlns:a16="http://schemas.microsoft.com/office/drawing/2014/main" id="{5EB3FD97-F09F-4763-A35F-4D04FE62DA99}"/>
              </a:ext>
            </a:extLst>
          </p:cNvPr>
          <p:cNvSpPr txBox="1"/>
          <p:nvPr/>
        </p:nvSpPr>
        <p:spPr>
          <a:xfrm>
            <a:off x="2577922" y="4775855"/>
            <a:ext cx="43313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Saved</a:t>
            </a:r>
            <a:endParaRPr lang="he-IL" sz="800" dirty="0"/>
          </a:p>
        </p:txBody>
      </p:sp>
      <p:cxnSp>
        <p:nvCxnSpPr>
          <p:cNvPr id="427" name="מחבר ישר 426">
            <a:extLst>
              <a:ext uri="{FF2B5EF4-FFF2-40B4-BE49-F238E27FC236}">
                <a16:creationId xmlns:a16="http://schemas.microsoft.com/office/drawing/2014/main" id="{9B285CEF-E3E5-4B43-B332-E7181E2F9232}"/>
              </a:ext>
            </a:extLst>
          </p:cNvPr>
          <p:cNvCxnSpPr>
            <a:cxnSpLocks/>
          </p:cNvCxnSpPr>
          <p:nvPr/>
        </p:nvCxnSpPr>
        <p:spPr>
          <a:xfrm flipV="1">
            <a:off x="3793839" y="4961092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09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כב: 4 פינות 3">
            <a:extLst>
              <a:ext uri="{FF2B5EF4-FFF2-40B4-BE49-F238E27FC236}">
                <a16:creationId xmlns:a16="http://schemas.microsoft.com/office/drawing/2014/main" id="{1E7A01F9-8EF1-4560-9BED-79A6A012E2E6}"/>
              </a:ext>
            </a:extLst>
          </p:cNvPr>
          <p:cNvSpPr/>
          <p:nvPr/>
        </p:nvSpPr>
        <p:spPr>
          <a:xfrm>
            <a:off x="8221846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כוכב: 7 פינות 4">
            <a:extLst>
              <a:ext uri="{FF2B5EF4-FFF2-40B4-BE49-F238E27FC236}">
                <a16:creationId xmlns:a16="http://schemas.microsoft.com/office/drawing/2014/main" id="{B0FC194B-0E70-443F-BCE0-953AE1154EDC}"/>
              </a:ext>
            </a:extLst>
          </p:cNvPr>
          <p:cNvSpPr/>
          <p:nvPr/>
        </p:nvSpPr>
        <p:spPr>
          <a:xfrm>
            <a:off x="8974321" y="19526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כוכב: 7 פינות 5">
            <a:extLst>
              <a:ext uri="{FF2B5EF4-FFF2-40B4-BE49-F238E27FC236}">
                <a16:creationId xmlns:a16="http://schemas.microsoft.com/office/drawing/2014/main" id="{3EF17EA7-A9C9-4FC0-9F54-61F99A3B3EFF}"/>
              </a:ext>
            </a:extLst>
          </p:cNvPr>
          <p:cNvSpPr/>
          <p:nvPr/>
        </p:nvSpPr>
        <p:spPr>
          <a:xfrm>
            <a:off x="8367103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כוכב: 4 פינות 6">
            <a:extLst>
              <a:ext uri="{FF2B5EF4-FFF2-40B4-BE49-F238E27FC236}">
                <a16:creationId xmlns:a16="http://schemas.microsoft.com/office/drawing/2014/main" id="{7BDA5E78-69BE-452E-AFF1-556F06A0ADE0}"/>
              </a:ext>
            </a:extLst>
          </p:cNvPr>
          <p:cNvSpPr/>
          <p:nvPr/>
        </p:nvSpPr>
        <p:spPr>
          <a:xfrm>
            <a:off x="8509977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כוכב: 7 פינות 7">
            <a:extLst>
              <a:ext uri="{FF2B5EF4-FFF2-40B4-BE49-F238E27FC236}">
                <a16:creationId xmlns:a16="http://schemas.microsoft.com/office/drawing/2014/main" id="{0BCA5162-BC3E-48B3-A130-A743C7B384C0}"/>
              </a:ext>
            </a:extLst>
          </p:cNvPr>
          <p:cNvSpPr/>
          <p:nvPr/>
        </p:nvSpPr>
        <p:spPr>
          <a:xfrm>
            <a:off x="8655234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כוכב: 4 פינות 8">
            <a:extLst>
              <a:ext uri="{FF2B5EF4-FFF2-40B4-BE49-F238E27FC236}">
                <a16:creationId xmlns:a16="http://schemas.microsoft.com/office/drawing/2014/main" id="{21ADB2D7-6789-4AD6-BA31-97388937CAFF}"/>
              </a:ext>
            </a:extLst>
          </p:cNvPr>
          <p:cNvSpPr/>
          <p:nvPr/>
        </p:nvSpPr>
        <p:spPr>
          <a:xfrm>
            <a:off x="8798108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כוכב: 7 פינות 9">
            <a:extLst>
              <a:ext uri="{FF2B5EF4-FFF2-40B4-BE49-F238E27FC236}">
                <a16:creationId xmlns:a16="http://schemas.microsoft.com/office/drawing/2014/main" id="{784B7D50-E213-444A-B3DC-AC383C32257D}"/>
              </a:ext>
            </a:extLst>
          </p:cNvPr>
          <p:cNvSpPr/>
          <p:nvPr/>
        </p:nvSpPr>
        <p:spPr>
          <a:xfrm>
            <a:off x="8943365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כוכב: 4 פינות 10">
            <a:extLst>
              <a:ext uri="{FF2B5EF4-FFF2-40B4-BE49-F238E27FC236}">
                <a16:creationId xmlns:a16="http://schemas.microsoft.com/office/drawing/2014/main" id="{314F12EF-72DE-43DA-BBF0-F2544CC7A281}"/>
              </a:ext>
            </a:extLst>
          </p:cNvPr>
          <p:cNvSpPr/>
          <p:nvPr/>
        </p:nvSpPr>
        <p:spPr>
          <a:xfrm>
            <a:off x="9086239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כוכב: 7 פינות 11">
            <a:extLst>
              <a:ext uri="{FF2B5EF4-FFF2-40B4-BE49-F238E27FC236}">
                <a16:creationId xmlns:a16="http://schemas.microsoft.com/office/drawing/2014/main" id="{9348C9A2-B0D0-4986-A376-2920F5B1299C}"/>
              </a:ext>
            </a:extLst>
          </p:cNvPr>
          <p:cNvSpPr/>
          <p:nvPr/>
        </p:nvSpPr>
        <p:spPr>
          <a:xfrm>
            <a:off x="9231496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כוכב: 4 פינות 12">
            <a:extLst>
              <a:ext uri="{FF2B5EF4-FFF2-40B4-BE49-F238E27FC236}">
                <a16:creationId xmlns:a16="http://schemas.microsoft.com/office/drawing/2014/main" id="{B95FF7A7-557A-436D-B8EE-7B7F555D34DA}"/>
              </a:ext>
            </a:extLst>
          </p:cNvPr>
          <p:cNvSpPr/>
          <p:nvPr/>
        </p:nvSpPr>
        <p:spPr>
          <a:xfrm>
            <a:off x="9374370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כוכב: 7 פינות 13">
            <a:extLst>
              <a:ext uri="{FF2B5EF4-FFF2-40B4-BE49-F238E27FC236}">
                <a16:creationId xmlns:a16="http://schemas.microsoft.com/office/drawing/2014/main" id="{9C527FA5-ADD6-457E-B29D-16240C5E8D2A}"/>
              </a:ext>
            </a:extLst>
          </p:cNvPr>
          <p:cNvSpPr/>
          <p:nvPr/>
        </p:nvSpPr>
        <p:spPr>
          <a:xfrm>
            <a:off x="9519627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כוכב: 4 פינות 14">
            <a:extLst>
              <a:ext uri="{FF2B5EF4-FFF2-40B4-BE49-F238E27FC236}">
                <a16:creationId xmlns:a16="http://schemas.microsoft.com/office/drawing/2014/main" id="{852DDBF0-D124-466F-AEDB-91F8ADADDA36}"/>
              </a:ext>
            </a:extLst>
          </p:cNvPr>
          <p:cNvSpPr/>
          <p:nvPr/>
        </p:nvSpPr>
        <p:spPr>
          <a:xfrm>
            <a:off x="9662501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כוכב: 7 פינות 15">
            <a:extLst>
              <a:ext uri="{FF2B5EF4-FFF2-40B4-BE49-F238E27FC236}">
                <a16:creationId xmlns:a16="http://schemas.microsoft.com/office/drawing/2014/main" id="{A97EE11C-AA5C-417A-9C37-61D2F96196C1}"/>
              </a:ext>
            </a:extLst>
          </p:cNvPr>
          <p:cNvSpPr/>
          <p:nvPr/>
        </p:nvSpPr>
        <p:spPr>
          <a:xfrm>
            <a:off x="9807758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כוכב: 4 פינות 16">
            <a:extLst>
              <a:ext uri="{FF2B5EF4-FFF2-40B4-BE49-F238E27FC236}">
                <a16:creationId xmlns:a16="http://schemas.microsoft.com/office/drawing/2014/main" id="{D227F588-E01E-4037-A343-7CB024D6FFE0}"/>
              </a:ext>
            </a:extLst>
          </p:cNvPr>
          <p:cNvSpPr/>
          <p:nvPr/>
        </p:nvSpPr>
        <p:spPr>
          <a:xfrm>
            <a:off x="8076589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כוכב: 7 פינות 17">
            <a:extLst>
              <a:ext uri="{FF2B5EF4-FFF2-40B4-BE49-F238E27FC236}">
                <a16:creationId xmlns:a16="http://schemas.microsoft.com/office/drawing/2014/main" id="{83C9FF42-D9EC-4103-B6FA-94BF78397513}"/>
              </a:ext>
            </a:extLst>
          </p:cNvPr>
          <p:cNvSpPr/>
          <p:nvPr/>
        </p:nvSpPr>
        <p:spPr>
          <a:xfrm>
            <a:off x="8221846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כוכב: 4 פינות 18">
            <a:extLst>
              <a:ext uri="{FF2B5EF4-FFF2-40B4-BE49-F238E27FC236}">
                <a16:creationId xmlns:a16="http://schemas.microsoft.com/office/drawing/2014/main" id="{94B165AB-581E-4039-A4DE-424296DBAFF8}"/>
              </a:ext>
            </a:extLst>
          </p:cNvPr>
          <p:cNvSpPr/>
          <p:nvPr/>
        </p:nvSpPr>
        <p:spPr>
          <a:xfrm>
            <a:off x="8364720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כוכב: 7 פינות 19">
            <a:extLst>
              <a:ext uri="{FF2B5EF4-FFF2-40B4-BE49-F238E27FC236}">
                <a16:creationId xmlns:a16="http://schemas.microsoft.com/office/drawing/2014/main" id="{8EC626C2-2000-403B-9D78-BF1CEA9E7D26}"/>
              </a:ext>
            </a:extLst>
          </p:cNvPr>
          <p:cNvSpPr/>
          <p:nvPr/>
        </p:nvSpPr>
        <p:spPr>
          <a:xfrm>
            <a:off x="8509977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כוכב: 4 פינות 20">
            <a:extLst>
              <a:ext uri="{FF2B5EF4-FFF2-40B4-BE49-F238E27FC236}">
                <a16:creationId xmlns:a16="http://schemas.microsoft.com/office/drawing/2014/main" id="{02FF83B1-448D-4E4E-A1C5-34BF2649FD40}"/>
              </a:ext>
            </a:extLst>
          </p:cNvPr>
          <p:cNvSpPr/>
          <p:nvPr/>
        </p:nvSpPr>
        <p:spPr>
          <a:xfrm>
            <a:off x="8652851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כוכב: 7 פינות 21">
            <a:extLst>
              <a:ext uri="{FF2B5EF4-FFF2-40B4-BE49-F238E27FC236}">
                <a16:creationId xmlns:a16="http://schemas.microsoft.com/office/drawing/2014/main" id="{76F870DF-A4A1-4CA6-A406-649FC8225A11}"/>
              </a:ext>
            </a:extLst>
          </p:cNvPr>
          <p:cNvSpPr/>
          <p:nvPr/>
        </p:nvSpPr>
        <p:spPr>
          <a:xfrm>
            <a:off x="8798108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כוכב: 4 פינות 22">
            <a:extLst>
              <a:ext uri="{FF2B5EF4-FFF2-40B4-BE49-F238E27FC236}">
                <a16:creationId xmlns:a16="http://schemas.microsoft.com/office/drawing/2014/main" id="{58C553D0-02CE-4E51-9CBC-58ED4EEC055A}"/>
              </a:ext>
            </a:extLst>
          </p:cNvPr>
          <p:cNvSpPr/>
          <p:nvPr/>
        </p:nvSpPr>
        <p:spPr>
          <a:xfrm>
            <a:off x="8940982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כוכב: 7 פינות 23">
            <a:extLst>
              <a:ext uri="{FF2B5EF4-FFF2-40B4-BE49-F238E27FC236}">
                <a16:creationId xmlns:a16="http://schemas.microsoft.com/office/drawing/2014/main" id="{47FE4A38-3FDA-435B-BF37-432D60D5C38A}"/>
              </a:ext>
            </a:extLst>
          </p:cNvPr>
          <p:cNvSpPr/>
          <p:nvPr/>
        </p:nvSpPr>
        <p:spPr>
          <a:xfrm>
            <a:off x="9086239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כוכב: 4 פינות 24">
            <a:extLst>
              <a:ext uri="{FF2B5EF4-FFF2-40B4-BE49-F238E27FC236}">
                <a16:creationId xmlns:a16="http://schemas.microsoft.com/office/drawing/2014/main" id="{6B22B68D-CCD3-4ADE-88C5-C07E7F8AA8CC}"/>
              </a:ext>
            </a:extLst>
          </p:cNvPr>
          <p:cNvSpPr/>
          <p:nvPr/>
        </p:nvSpPr>
        <p:spPr>
          <a:xfrm>
            <a:off x="9229113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כוכב: 7 פינות 25">
            <a:extLst>
              <a:ext uri="{FF2B5EF4-FFF2-40B4-BE49-F238E27FC236}">
                <a16:creationId xmlns:a16="http://schemas.microsoft.com/office/drawing/2014/main" id="{4BDC8C37-2381-4521-834D-A060458C0B0E}"/>
              </a:ext>
            </a:extLst>
          </p:cNvPr>
          <p:cNvSpPr/>
          <p:nvPr/>
        </p:nvSpPr>
        <p:spPr>
          <a:xfrm>
            <a:off x="9374370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כוכב: 4 פינות 26">
            <a:extLst>
              <a:ext uri="{FF2B5EF4-FFF2-40B4-BE49-F238E27FC236}">
                <a16:creationId xmlns:a16="http://schemas.microsoft.com/office/drawing/2014/main" id="{F345120A-15C8-4E8E-AB5D-7A96599DD988}"/>
              </a:ext>
            </a:extLst>
          </p:cNvPr>
          <p:cNvSpPr/>
          <p:nvPr/>
        </p:nvSpPr>
        <p:spPr>
          <a:xfrm>
            <a:off x="9517244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כוכב: 7 פינות 27">
            <a:extLst>
              <a:ext uri="{FF2B5EF4-FFF2-40B4-BE49-F238E27FC236}">
                <a16:creationId xmlns:a16="http://schemas.microsoft.com/office/drawing/2014/main" id="{E4FC348D-2ED5-4F03-A7C8-3207C5E81054}"/>
              </a:ext>
            </a:extLst>
          </p:cNvPr>
          <p:cNvSpPr/>
          <p:nvPr/>
        </p:nvSpPr>
        <p:spPr>
          <a:xfrm>
            <a:off x="9662501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כוכב: 4 פינות 28">
            <a:extLst>
              <a:ext uri="{FF2B5EF4-FFF2-40B4-BE49-F238E27FC236}">
                <a16:creationId xmlns:a16="http://schemas.microsoft.com/office/drawing/2014/main" id="{777B4D2C-5C95-482F-AE88-098FF0392774}"/>
              </a:ext>
            </a:extLst>
          </p:cNvPr>
          <p:cNvSpPr/>
          <p:nvPr/>
        </p:nvSpPr>
        <p:spPr>
          <a:xfrm>
            <a:off x="8221846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כוכב: 7 פינות 29">
            <a:extLst>
              <a:ext uri="{FF2B5EF4-FFF2-40B4-BE49-F238E27FC236}">
                <a16:creationId xmlns:a16="http://schemas.microsoft.com/office/drawing/2014/main" id="{C3DFDB80-0692-4025-9FEC-8B8BBA1C9597}"/>
              </a:ext>
            </a:extLst>
          </p:cNvPr>
          <p:cNvSpPr/>
          <p:nvPr/>
        </p:nvSpPr>
        <p:spPr>
          <a:xfrm>
            <a:off x="8367103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כוכב: 4 פינות 30">
            <a:extLst>
              <a:ext uri="{FF2B5EF4-FFF2-40B4-BE49-F238E27FC236}">
                <a16:creationId xmlns:a16="http://schemas.microsoft.com/office/drawing/2014/main" id="{E43FCB7A-6C1B-4103-A002-26D35E4009A0}"/>
              </a:ext>
            </a:extLst>
          </p:cNvPr>
          <p:cNvSpPr/>
          <p:nvPr/>
        </p:nvSpPr>
        <p:spPr>
          <a:xfrm>
            <a:off x="8509977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כוכב: 7 פינות 31">
            <a:extLst>
              <a:ext uri="{FF2B5EF4-FFF2-40B4-BE49-F238E27FC236}">
                <a16:creationId xmlns:a16="http://schemas.microsoft.com/office/drawing/2014/main" id="{FE9EE854-2535-4D25-A733-C439BE487213}"/>
              </a:ext>
            </a:extLst>
          </p:cNvPr>
          <p:cNvSpPr/>
          <p:nvPr/>
        </p:nvSpPr>
        <p:spPr>
          <a:xfrm>
            <a:off x="8655234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כוכב: 4 פינות 32">
            <a:extLst>
              <a:ext uri="{FF2B5EF4-FFF2-40B4-BE49-F238E27FC236}">
                <a16:creationId xmlns:a16="http://schemas.microsoft.com/office/drawing/2014/main" id="{4557B4BE-8181-4070-9ED6-A4EB4BB43606}"/>
              </a:ext>
            </a:extLst>
          </p:cNvPr>
          <p:cNvSpPr/>
          <p:nvPr/>
        </p:nvSpPr>
        <p:spPr>
          <a:xfrm>
            <a:off x="8798108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כוכב: 7 פינות 33">
            <a:extLst>
              <a:ext uri="{FF2B5EF4-FFF2-40B4-BE49-F238E27FC236}">
                <a16:creationId xmlns:a16="http://schemas.microsoft.com/office/drawing/2014/main" id="{EB74F844-E6CF-4BF2-ADF4-DB47B77CE73A}"/>
              </a:ext>
            </a:extLst>
          </p:cNvPr>
          <p:cNvSpPr/>
          <p:nvPr/>
        </p:nvSpPr>
        <p:spPr>
          <a:xfrm>
            <a:off x="8943365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כוכב: 4 פינות 34">
            <a:extLst>
              <a:ext uri="{FF2B5EF4-FFF2-40B4-BE49-F238E27FC236}">
                <a16:creationId xmlns:a16="http://schemas.microsoft.com/office/drawing/2014/main" id="{849968F3-34D6-4079-8AC7-94E632EF2379}"/>
              </a:ext>
            </a:extLst>
          </p:cNvPr>
          <p:cNvSpPr/>
          <p:nvPr/>
        </p:nvSpPr>
        <p:spPr>
          <a:xfrm>
            <a:off x="9086239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כוכב: 7 פינות 35">
            <a:extLst>
              <a:ext uri="{FF2B5EF4-FFF2-40B4-BE49-F238E27FC236}">
                <a16:creationId xmlns:a16="http://schemas.microsoft.com/office/drawing/2014/main" id="{D2B33D3E-9475-4D48-89D4-A62F203EC4DD}"/>
              </a:ext>
            </a:extLst>
          </p:cNvPr>
          <p:cNvSpPr/>
          <p:nvPr/>
        </p:nvSpPr>
        <p:spPr>
          <a:xfrm>
            <a:off x="9231496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כוכב: 4 פינות 36">
            <a:extLst>
              <a:ext uri="{FF2B5EF4-FFF2-40B4-BE49-F238E27FC236}">
                <a16:creationId xmlns:a16="http://schemas.microsoft.com/office/drawing/2014/main" id="{961CE580-DC42-4633-8548-236838F5D796}"/>
              </a:ext>
            </a:extLst>
          </p:cNvPr>
          <p:cNvSpPr/>
          <p:nvPr/>
        </p:nvSpPr>
        <p:spPr>
          <a:xfrm>
            <a:off x="9374370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כוכב: 7 פינות 37">
            <a:extLst>
              <a:ext uri="{FF2B5EF4-FFF2-40B4-BE49-F238E27FC236}">
                <a16:creationId xmlns:a16="http://schemas.microsoft.com/office/drawing/2014/main" id="{6FD20D92-C272-44DF-8CC8-A27E4F8D505E}"/>
              </a:ext>
            </a:extLst>
          </p:cNvPr>
          <p:cNvSpPr/>
          <p:nvPr/>
        </p:nvSpPr>
        <p:spPr>
          <a:xfrm>
            <a:off x="9519627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כוכב: 4 פינות 38">
            <a:extLst>
              <a:ext uri="{FF2B5EF4-FFF2-40B4-BE49-F238E27FC236}">
                <a16:creationId xmlns:a16="http://schemas.microsoft.com/office/drawing/2014/main" id="{55FEEBCD-C3C8-43B2-B585-82DB2C730ED5}"/>
              </a:ext>
            </a:extLst>
          </p:cNvPr>
          <p:cNvSpPr/>
          <p:nvPr/>
        </p:nvSpPr>
        <p:spPr>
          <a:xfrm>
            <a:off x="9662501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כוכב: 7 פינות 39">
            <a:extLst>
              <a:ext uri="{FF2B5EF4-FFF2-40B4-BE49-F238E27FC236}">
                <a16:creationId xmlns:a16="http://schemas.microsoft.com/office/drawing/2014/main" id="{07ED141C-CC6C-4F2A-A10C-76D5D5CFD7CF}"/>
              </a:ext>
            </a:extLst>
          </p:cNvPr>
          <p:cNvSpPr/>
          <p:nvPr/>
        </p:nvSpPr>
        <p:spPr>
          <a:xfrm>
            <a:off x="9807758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כוכב: 4 פינות 40">
            <a:extLst>
              <a:ext uri="{FF2B5EF4-FFF2-40B4-BE49-F238E27FC236}">
                <a16:creationId xmlns:a16="http://schemas.microsoft.com/office/drawing/2014/main" id="{D87067E6-A507-450F-A6CE-7F682686E064}"/>
              </a:ext>
            </a:extLst>
          </p:cNvPr>
          <p:cNvSpPr/>
          <p:nvPr/>
        </p:nvSpPr>
        <p:spPr>
          <a:xfrm>
            <a:off x="8076589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כוכב: 7 פינות 41">
            <a:extLst>
              <a:ext uri="{FF2B5EF4-FFF2-40B4-BE49-F238E27FC236}">
                <a16:creationId xmlns:a16="http://schemas.microsoft.com/office/drawing/2014/main" id="{44031EAF-7402-4E17-86BE-3974FE1BED8A}"/>
              </a:ext>
            </a:extLst>
          </p:cNvPr>
          <p:cNvSpPr/>
          <p:nvPr/>
        </p:nvSpPr>
        <p:spPr>
          <a:xfrm>
            <a:off x="8221846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כוכב: 4 פינות 42">
            <a:extLst>
              <a:ext uri="{FF2B5EF4-FFF2-40B4-BE49-F238E27FC236}">
                <a16:creationId xmlns:a16="http://schemas.microsoft.com/office/drawing/2014/main" id="{518982A9-12C1-4152-9D2A-CCB7B20C67F8}"/>
              </a:ext>
            </a:extLst>
          </p:cNvPr>
          <p:cNvSpPr/>
          <p:nvPr/>
        </p:nvSpPr>
        <p:spPr>
          <a:xfrm>
            <a:off x="8364720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כוכב: 7 פינות 43">
            <a:extLst>
              <a:ext uri="{FF2B5EF4-FFF2-40B4-BE49-F238E27FC236}">
                <a16:creationId xmlns:a16="http://schemas.microsoft.com/office/drawing/2014/main" id="{E5B2AF93-E325-4BA3-A4A7-B620CC6DD359}"/>
              </a:ext>
            </a:extLst>
          </p:cNvPr>
          <p:cNvSpPr/>
          <p:nvPr/>
        </p:nvSpPr>
        <p:spPr>
          <a:xfrm>
            <a:off x="8509977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כוכב: 4 פינות 44">
            <a:extLst>
              <a:ext uri="{FF2B5EF4-FFF2-40B4-BE49-F238E27FC236}">
                <a16:creationId xmlns:a16="http://schemas.microsoft.com/office/drawing/2014/main" id="{4786F041-2170-43AA-9D72-FD97D00BD264}"/>
              </a:ext>
            </a:extLst>
          </p:cNvPr>
          <p:cNvSpPr/>
          <p:nvPr/>
        </p:nvSpPr>
        <p:spPr>
          <a:xfrm>
            <a:off x="8652851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כוכב: 7 פינות 45">
            <a:extLst>
              <a:ext uri="{FF2B5EF4-FFF2-40B4-BE49-F238E27FC236}">
                <a16:creationId xmlns:a16="http://schemas.microsoft.com/office/drawing/2014/main" id="{96C26A9F-3376-4A49-9E06-024F5336A245}"/>
              </a:ext>
            </a:extLst>
          </p:cNvPr>
          <p:cNvSpPr/>
          <p:nvPr/>
        </p:nvSpPr>
        <p:spPr>
          <a:xfrm>
            <a:off x="8798108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כוכב: 4 פינות 46">
            <a:extLst>
              <a:ext uri="{FF2B5EF4-FFF2-40B4-BE49-F238E27FC236}">
                <a16:creationId xmlns:a16="http://schemas.microsoft.com/office/drawing/2014/main" id="{8308DA1E-5783-4BF9-B94F-06567AFC5AB8}"/>
              </a:ext>
            </a:extLst>
          </p:cNvPr>
          <p:cNvSpPr/>
          <p:nvPr/>
        </p:nvSpPr>
        <p:spPr>
          <a:xfrm>
            <a:off x="8940982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כוכב: 7 פינות 47">
            <a:extLst>
              <a:ext uri="{FF2B5EF4-FFF2-40B4-BE49-F238E27FC236}">
                <a16:creationId xmlns:a16="http://schemas.microsoft.com/office/drawing/2014/main" id="{F7C95ECF-4601-463F-899A-9B5D717CA6A9}"/>
              </a:ext>
            </a:extLst>
          </p:cNvPr>
          <p:cNvSpPr/>
          <p:nvPr/>
        </p:nvSpPr>
        <p:spPr>
          <a:xfrm>
            <a:off x="9086239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כוכב: 4 פינות 48">
            <a:extLst>
              <a:ext uri="{FF2B5EF4-FFF2-40B4-BE49-F238E27FC236}">
                <a16:creationId xmlns:a16="http://schemas.microsoft.com/office/drawing/2014/main" id="{02D60B5D-7875-4EE3-8FC8-753901A602F4}"/>
              </a:ext>
            </a:extLst>
          </p:cNvPr>
          <p:cNvSpPr/>
          <p:nvPr/>
        </p:nvSpPr>
        <p:spPr>
          <a:xfrm>
            <a:off x="9229113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כוכב: 7 פינות 49">
            <a:extLst>
              <a:ext uri="{FF2B5EF4-FFF2-40B4-BE49-F238E27FC236}">
                <a16:creationId xmlns:a16="http://schemas.microsoft.com/office/drawing/2014/main" id="{4DA03568-9176-4579-B078-7C2192941E1F}"/>
              </a:ext>
            </a:extLst>
          </p:cNvPr>
          <p:cNvSpPr/>
          <p:nvPr/>
        </p:nvSpPr>
        <p:spPr>
          <a:xfrm>
            <a:off x="9374370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כוכב: 4 פינות 50">
            <a:extLst>
              <a:ext uri="{FF2B5EF4-FFF2-40B4-BE49-F238E27FC236}">
                <a16:creationId xmlns:a16="http://schemas.microsoft.com/office/drawing/2014/main" id="{0D5063FE-66BE-46F4-AD19-55FB57065186}"/>
              </a:ext>
            </a:extLst>
          </p:cNvPr>
          <p:cNvSpPr/>
          <p:nvPr/>
        </p:nvSpPr>
        <p:spPr>
          <a:xfrm>
            <a:off x="9517244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כוכב: 7 פינות 51">
            <a:extLst>
              <a:ext uri="{FF2B5EF4-FFF2-40B4-BE49-F238E27FC236}">
                <a16:creationId xmlns:a16="http://schemas.microsoft.com/office/drawing/2014/main" id="{27E8BB97-C6E8-4766-94A1-BCCF0D92BF50}"/>
              </a:ext>
            </a:extLst>
          </p:cNvPr>
          <p:cNvSpPr/>
          <p:nvPr/>
        </p:nvSpPr>
        <p:spPr>
          <a:xfrm>
            <a:off x="9662501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כוכב: 4 פינות 52">
            <a:extLst>
              <a:ext uri="{FF2B5EF4-FFF2-40B4-BE49-F238E27FC236}">
                <a16:creationId xmlns:a16="http://schemas.microsoft.com/office/drawing/2014/main" id="{31E7D6E4-06E1-474A-89C3-5F3949E0CA25}"/>
              </a:ext>
            </a:extLst>
          </p:cNvPr>
          <p:cNvSpPr/>
          <p:nvPr/>
        </p:nvSpPr>
        <p:spPr>
          <a:xfrm>
            <a:off x="8075402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כוכב: 7 פינות 53">
            <a:extLst>
              <a:ext uri="{FF2B5EF4-FFF2-40B4-BE49-F238E27FC236}">
                <a16:creationId xmlns:a16="http://schemas.microsoft.com/office/drawing/2014/main" id="{A83E18FF-565E-44C9-9858-F5AB1E2649D8}"/>
              </a:ext>
            </a:extLst>
          </p:cNvPr>
          <p:cNvSpPr/>
          <p:nvPr/>
        </p:nvSpPr>
        <p:spPr>
          <a:xfrm>
            <a:off x="8220659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כוכב: 4 פינות 54">
            <a:extLst>
              <a:ext uri="{FF2B5EF4-FFF2-40B4-BE49-F238E27FC236}">
                <a16:creationId xmlns:a16="http://schemas.microsoft.com/office/drawing/2014/main" id="{503F532A-FBAF-4E9D-B2FD-05B2B2B1E06C}"/>
              </a:ext>
            </a:extLst>
          </p:cNvPr>
          <p:cNvSpPr/>
          <p:nvPr/>
        </p:nvSpPr>
        <p:spPr>
          <a:xfrm>
            <a:off x="8363533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כוכב: 7 פינות 55">
            <a:extLst>
              <a:ext uri="{FF2B5EF4-FFF2-40B4-BE49-F238E27FC236}">
                <a16:creationId xmlns:a16="http://schemas.microsoft.com/office/drawing/2014/main" id="{8491B24E-BF05-4A31-A42C-F80D74EB98E0}"/>
              </a:ext>
            </a:extLst>
          </p:cNvPr>
          <p:cNvSpPr/>
          <p:nvPr/>
        </p:nvSpPr>
        <p:spPr>
          <a:xfrm>
            <a:off x="8508790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כוכב: 4 פינות 56">
            <a:extLst>
              <a:ext uri="{FF2B5EF4-FFF2-40B4-BE49-F238E27FC236}">
                <a16:creationId xmlns:a16="http://schemas.microsoft.com/office/drawing/2014/main" id="{A550EAD3-7C67-4137-938C-0DA408D040C1}"/>
              </a:ext>
            </a:extLst>
          </p:cNvPr>
          <p:cNvSpPr/>
          <p:nvPr/>
        </p:nvSpPr>
        <p:spPr>
          <a:xfrm>
            <a:off x="8651664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כוכב: 7 פינות 57">
            <a:extLst>
              <a:ext uri="{FF2B5EF4-FFF2-40B4-BE49-F238E27FC236}">
                <a16:creationId xmlns:a16="http://schemas.microsoft.com/office/drawing/2014/main" id="{AAAFD925-E8D0-489C-A12F-19988F380974}"/>
              </a:ext>
            </a:extLst>
          </p:cNvPr>
          <p:cNvSpPr/>
          <p:nvPr/>
        </p:nvSpPr>
        <p:spPr>
          <a:xfrm>
            <a:off x="8796921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כוכב: 4 פינות 58">
            <a:extLst>
              <a:ext uri="{FF2B5EF4-FFF2-40B4-BE49-F238E27FC236}">
                <a16:creationId xmlns:a16="http://schemas.microsoft.com/office/drawing/2014/main" id="{336C91BD-488E-4803-9566-2D5499EF33E0}"/>
              </a:ext>
            </a:extLst>
          </p:cNvPr>
          <p:cNvSpPr/>
          <p:nvPr/>
        </p:nvSpPr>
        <p:spPr>
          <a:xfrm>
            <a:off x="8939795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כוכב: 7 פינות 59">
            <a:extLst>
              <a:ext uri="{FF2B5EF4-FFF2-40B4-BE49-F238E27FC236}">
                <a16:creationId xmlns:a16="http://schemas.microsoft.com/office/drawing/2014/main" id="{71955719-24A6-4942-99D2-A17B51063510}"/>
              </a:ext>
            </a:extLst>
          </p:cNvPr>
          <p:cNvSpPr/>
          <p:nvPr/>
        </p:nvSpPr>
        <p:spPr>
          <a:xfrm>
            <a:off x="9085052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כוכב: 4 פינות 60">
            <a:extLst>
              <a:ext uri="{FF2B5EF4-FFF2-40B4-BE49-F238E27FC236}">
                <a16:creationId xmlns:a16="http://schemas.microsoft.com/office/drawing/2014/main" id="{5AF6ABBF-80CD-4090-829B-4A364541D8AD}"/>
              </a:ext>
            </a:extLst>
          </p:cNvPr>
          <p:cNvSpPr/>
          <p:nvPr/>
        </p:nvSpPr>
        <p:spPr>
          <a:xfrm>
            <a:off x="9227926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כוכב: 7 פינות 61">
            <a:extLst>
              <a:ext uri="{FF2B5EF4-FFF2-40B4-BE49-F238E27FC236}">
                <a16:creationId xmlns:a16="http://schemas.microsoft.com/office/drawing/2014/main" id="{CC9810BD-F2E3-4927-8A70-510FEA9E99BD}"/>
              </a:ext>
            </a:extLst>
          </p:cNvPr>
          <p:cNvSpPr/>
          <p:nvPr/>
        </p:nvSpPr>
        <p:spPr>
          <a:xfrm>
            <a:off x="9373183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3" name="כוכב: 4 פינות 62">
            <a:extLst>
              <a:ext uri="{FF2B5EF4-FFF2-40B4-BE49-F238E27FC236}">
                <a16:creationId xmlns:a16="http://schemas.microsoft.com/office/drawing/2014/main" id="{FD5E20EC-3730-4846-8CA1-68EE0C144619}"/>
              </a:ext>
            </a:extLst>
          </p:cNvPr>
          <p:cNvSpPr/>
          <p:nvPr/>
        </p:nvSpPr>
        <p:spPr>
          <a:xfrm>
            <a:off x="9516057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כוכב: 7 פינות 63">
            <a:extLst>
              <a:ext uri="{FF2B5EF4-FFF2-40B4-BE49-F238E27FC236}">
                <a16:creationId xmlns:a16="http://schemas.microsoft.com/office/drawing/2014/main" id="{83F0B2FB-8898-4EF9-991D-7C6216DCEBDB}"/>
              </a:ext>
            </a:extLst>
          </p:cNvPr>
          <p:cNvSpPr/>
          <p:nvPr/>
        </p:nvSpPr>
        <p:spPr>
          <a:xfrm>
            <a:off x="9661314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כוכב: 4 פינות 64">
            <a:extLst>
              <a:ext uri="{FF2B5EF4-FFF2-40B4-BE49-F238E27FC236}">
                <a16:creationId xmlns:a16="http://schemas.microsoft.com/office/drawing/2014/main" id="{E158EA6B-9F11-4063-B054-9063BCF83029}"/>
              </a:ext>
            </a:extLst>
          </p:cNvPr>
          <p:cNvSpPr/>
          <p:nvPr/>
        </p:nvSpPr>
        <p:spPr>
          <a:xfrm>
            <a:off x="7930145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כוכב: 7 פינות 65">
            <a:extLst>
              <a:ext uri="{FF2B5EF4-FFF2-40B4-BE49-F238E27FC236}">
                <a16:creationId xmlns:a16="http://schemas.microsoft.com/office/drawing/2014/main" id="{76C88AD2-1F8C-428B-B7C0-2BC19742EAC3}"/>
              </a:ext>
            </a:extLst>
          </p:cNvPr>
          <p:cNvSpPr/>
          <p:nvPr/>
        </p:nvSpPr>
        <p:spPr>
          <a:xfrm>
            <a:off x="8075402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כוכב: 4 פינות 66">
            <a:extLst>
              <a:ext uri="{FF2B5EF4-FFF2-40B4-BE49-F238E27FC236}">
                <a16:creationId xmlns:a16="http://schemas.microsoft.com/office/drawing/2014/main" id="{D3C59568-BDBD-4E79-940B-E908A7F3C784}"/>
              </a:ext>
            </a:extLst>
          </p:cNvPr>
          <p:cNvSpPr/>
          <p:nvPr/>
        </p:nvSpPr>
        <p:spPr>
          <a:xfrm>
            <a:off x="8218276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כוכב: 7 פינות 67">
            <a:extLst>
              <a:ext uri="{FF2B5EF4-FFF2-40B4-BE49-F238E27FC236}">
                <a16:creationId xmlns:a16="http://schemas.microsoft.com/office/drawing/2014/main" id="{54A0BE28-C6A7-4E6D-B8AB-A0752192DD5A}"/>
              </a:ext>
            </a:extLst>
          </p:cNvPr>
          <p:cNvSpPr/>
          <p:nvPr/>
        </p:nvSpPr>
        <p:spPr>
          <a:xfrm>
            <a:off x="8363533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כוכב: 4 פינות 68">
            <a:extLst>
              <a:ext uri="{FF2B5EF4-FFF2-40B4-BE49-F238E27FC236}">
                <a16:creationId xmlns:a16="http://schemas.microsoft.com/office/drawing/2014/main" id="{990CEA26-1FA8-4075-BCD9-E21A6D2E71E3}"/>
              </a:ext>
            </a:extLst>
          </p:cNvPr>
          <p:cNvSpPr/>
          <p:nvPr/>
        </p:nvSpPr>
        <p:spPr>
          <a:xfrm>
            <a:off x="8506407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0" name="כוכב: 7 פינות 69">
            <a:extLst>
              <a:ext uri="{FF2B5EF4-FFF2-40B4-BE49-F238E27FC236}">
                <a16:creationId xmlns:a16="http://schemas.microsoft.com/office/drawing/2014/main" id="{579F146C-AE30-4673-B04E-611728C1B026}"/>
              </a:ext>
            </a:extLst>
          </p:cNvPr>
          <p:cNvSpPr/>
          <p:nvPr/>
        </p:nvSpPr>
        <p:spPr>
          <a:xfrm>
            <a:off x="8651664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כוכב: 4 פינות 70">
            <a:extLst>
              <a:ext uri="{FF2B5EF4-FFF2-40B4-BE49-F238E27FC236}">
                <a16:creationId xmlns:a16="http://schemas.microsoft.com/office/drawing/2014/main" id="{1980B7C6-42C9-4D7C-A582-4694AB39C32B}"/>
              </a:ext>
            </a:extLst>
          </p:cNvPr>
          <p:cNvSpPr/>
          <p:nvPr/>
        </p:nvSpPr>
        <p:spPr>
          <a:xfrm>
            <a:off x="8794538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כוכב: 7 פינות 71">
            <a:extLst>
              <a:ext uri="{FF2B5EF4-FFF2-40B4-BE49-F238E27FC236}">
                <a16:creationId xmlns:a16="http://schemas.microsoft.com/office/drawing/2014/main" id="{6ACAB37D-17A5-48A8-9C12-BD322B72A981}"/>
              </a:ext>
            </a:extLst>
          </p:cNvPr>
          <p:cNvSpPr/>
          <p:nvPr/>
        </p:nvSpPr>
        <p:spPr>
          <a:xfrm>
            <a:off x="8939795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3" name="כוכב: 4 פינות 72">
            <a:extLst>
              <a:ext uri="{FF2B5EF4-FFF2-40B4-BE49-F238E27FC236}">
                <a16:creationId xmlns:a16="http://schemas.microsoft.com/office/drawing/2014/main" id="{A28F463D-D92E-4560-BA4B-9FE14099BBAF}"/>
              </a:ext>
            </a:extLst>
          </p:cNvPr>
          <p:cNvSpPr/>
          <p:nvPr/>
        </p:nvSpPr>
        <p:spPr>
          <a:xfrm>
            <a:off x="9082669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4" name="כוכב: 7 פינות 73">
            <a:extLst>
              <a:ext uri="{FF2B5EF4-FFF2-40B4-BE49-F238E27FC236}">
                <a16:creationId xmlns:a16="http://schemas.microsoft.com/office/drawing/2014/main" id="{79B4EEE7-4C07-4D3F-9357-71C1D11CDFE8}"/>
              </a:ext>
            </a:extLst>
          </p:cNvPr>
          <p:cNvSpPr/>
          <p:nvPr/>
        </p:nvSpPr>
        <p:spPr>
          <a:xfrm>
            <a:off x="9227926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כוכב: 4 פינות 74">
            <a:extLst>
              <a:ext uri="{FF2B5EF4-FFF2-40B4-BE49-F238E27FC236}">
                <a16:creationId xmlns:a16="http://schemas.microsoft.com/office/drawing/2014/main" id="{AB62F442-28AF-4A2F-8138-8E13F42FCCAB}"/>
              </a:ext>
            </a:extLst>
          </p:cNvPr>
          <p:cNvSpPr/>
          <p:nvPr/>
        </p:nvSpPr>
        <p:spPr>
          <a:xfrm>
            <a:off x="9370800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כוכב: 7 פינות 75">
            <a:extLst>
              <a:ext uri="{FF2B5EF4-FFF2-40B4-BE49-F238E27FC236}">
                <a16:creationId xmlns:a16="http://schemas.microsoft.com/office/drawing/2014/main" id="{42DE4594-7843-4650-A480-9C1245F472DD}"/>
              </a:ext>
            </a:extLst>
          </p:cNvPr>
          <p:cNvSpPr/>
          <p:nvPr/>
        </p:nvSpPr>
        <p:spPr>
          <a:xfrm>
            <a:off x="9516057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7" name="כוכב: 4 פינות 76">
            <a:extLst>
              <a:ext uri="{FF2B5EF4-FFF2-40B4-BE49-F238E27FC236}">
                <a16:creationId xmlns:a16="http://schemas.microsoft.com/office/drawing/2014/main" id="{F3B692FF-6FAD-4B83-9B68-25A8E79514C3}"/>
              </a:ext>
            </a:extLst>
          </p:cNvPr>
          <p:cNvSpPr/>
          <p:nvPr/>
        </p:nvSpPr>
        <p:spPr>
          <a:xfrm>
            <a:off x="8075402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8" name="כוכב: 7 פינות 77">
            <a:extLst>
              <a:ext uri="{FF2B5EF4-FFF2-40B4-BE49-F238E27FC236}">
                <a16:creationId xmlns:a16="http://schemas.microsoft.com/office/drawing/2014/main" id="{ACF7D532-13EC-4FDC-9B20-9F6B55FE3E2E}"/>
              </a:ext>
            </a:extLst>
          </p:cNvPr>
          <p:cNvSpPr/>
          <p:nvPr/>
        </p:nvSpPr>
        <p:spPr>
          <a:xfrm>
            <a:off x="8220659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9" name="כוכב: 4 פינות 78">
            <a:extLst>
              <a:ext uri="{FF2B5EF4-FFF2-40B4-BE49-F238E27FC236}">
                <a16:creationId xmlns:a16="http://schemas.microsoft.com/office/drawing/2014/main" id="{78B21F2D-C6EE-4E6E-9D6E-342F76509301}"/>
              </a:ext>
            </a:extLst>
          </p:cNvPr>
          <p:cNvSpPr/>
          <p:nvPr/>
        </p:nvSpPr>
        <p:spPr>
          <a:xfrm>
            <a:off x="8363533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0" name="כוכב: 7 פינות 79">
            <a:extLst>
              <a:ext uri="{FF2B5EF4-FFF2-40B4-BE49-F238E27FC236}">
                <a16:creationId xmlns:a16="http://schemas.microsoft.com/office/drawing/2014/main" id="{D68DD39B-A1CE-4345-B3EE-DA3433940F1B}"/>
              </a:ext>
            </a:extLst>
          </p:cNvPr>
          <p:cNvSpPr/>
          <p:nvPr/>
        </p:nvSpPr>
        <p:spPr>
          <a:xfrm>
            <a:off x="8508790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כוכב: 4 פינות 80">
            <a:extLst>
              <a:ext uri="{FF2B5EF4-FFF2-40B4-BE49-F238E27FC236}">
                <a16:creationId xmlns:a16="http://schemas.microsoft.com/office/drawing/2014/main" id="{BFFF362D-6FD6-4282-AFC5-7E61525479CC}"/>
              </a:ext>
            </a:extLst>
          </p:cNvPr>
          <p:cNvSpPr/>
          <p:nvPr/>
        </p:nvSpPr>
        <p:spPr>
          <a:xfrm>
            <a:off x="8651664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2" name="כוכב: 7 פינות 81">
            <a:extLst>
              <a:ext uri="{FF2B5EF4-FFF2-40B4-BE49-F238E27FC236}">
                <a16:creationId xmlns:a16="http://schemas.microsoft.com/office/drawing/2014/main" id="{513EB392-DFA8-483C-987E-927F399DB8DA}"/>
              </a:ext>
            </a:extLst>
          </p:cNvPr>
          <p:cNvSpPr/>
          <p:nvPr/>
        </p:nvSpPr>
        <p:spPr>
          <a:xfrm>
            <a:off x="8796921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3" name="כוכב: 4 פינות 82">
            <a:extLst>
              <a:ext uri="{FF2B5EF4-FFF2-40B4-BE49-F238E27FC236}">
                <a16:creationId xmlns:a16="http://schemas.microsoft.com/office/drawing/2014/main" id="{469FCBF2-2C30-4C1D-81B5-C520A1FA6418}"/>
              </a:ext>
            </a:extLst>
          </p:cNvPr>
          <p:cNvSpPr/>
          <p:nvPr/>
        </p:nvSpPr>
        <p:spPr>
          <a:xfrm>
            <a:off x="8939795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4" name="כוכב: 7 פינות 83">
            <a:extLst>
              <a:ext uri="{FF2B5EF4-FFF2-40B4-BE49-F238E27FC236}">
                <a16:creationId xmlns:a16="http://schemas.microsoft.com/office/drawing/2014/main" id="{4334D965-1966-45CA-9E48-061175AF0C69}"/>
              </a:ext>
            </a:extLst>
          </p:cNvPr>
          <p:cNvSpPr/>
          <p:nvPr/>
        </p:nvSpPr>
        <p:spPr>
          <a:xfrm>
            <a:off x="9085052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5" name="כוכב: 4 פינות 84">
            <a:extLst>
              <a:ext uri="{FF2B5EF4-FFF2-40B4-BE49-F238E27FC236}">
                <a16:creationId xmlns:a16="http://schemas.microsoft.com/office/drawing/2014/main" id="{45A2BE5C-D7BF-42E3-985D-2E6CF42643E5}"/>
              </a:ext>
            </a:extLst>
          </p:cNvPr>
          <p:cNvSpPr/>
          <p:nvPr/>
        </p:nvSpPr>
        <p:spPr>
          <a:xfrm>
            <a:off x="9227926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6" name="כוכב: 7 פינות 85">
            <a:extLst>
              <a:ext uri="{FF2B5EF4-FFF2-40B4-BE49-F238E27FC236}">
                <a16:creationId xmlns:a16="http://schemas.microsoft.com/office/drawing/2014/main" id="{57B57058-F105-473C-8537-6473928431E0}"/>
              </a:ext>
            </a:extLst>
          </p:cNvPr>
          <p:cNvSpPr/>
          <p:nvPr/>
        </p:nvSpPr>
        <p:spPr>
          <a:xfrm>
            <a:off x="9373183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7" name="כוכב: 4 פינות 86">
            <a:extLst>
              <a:ext uri="{FF2B5EF4-FFF2-40B4-BE49-F238E27FC236}">
                <a16:creationId xmlns:a16="http://schemas.microsoft.com/office/drawing/2014/main" id="{0467C91F-CE9C-4709-BBEB-657C48981E99}"/>
              </a:ext>
            </a:extLst>
          </p:cNvPr>
          <p:cNvSpPr/>
          <p:nvPr/>
        </p:nvSpPr>
        <p:spPr>
          <a:xfrm>
            <a:off x="9516057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8" name="כוכב: 7 פינות 87">
            <a:extLst>
              <a:ext uri="{FF2B5EF4-FFF2-40B4-BE49-F238E27FC236}">
                <a16:creationId xmlns:a16="http://schemas.microsoft.com/office/drawing/2014/main" id="{E9FAA5B3-DD1A-4A22-85DC-C1350E9DD7E4}"/>
              </a:ext>
            </a:extLst>
          </p:cNvPr>
          <p:cNvSpPr/>
          <p:nvPr/>
        </p:nvSpPr>
        <p:spPr>
          <a:xfrm>
            <a:off x="9661314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9" name="כוכב: 4 פינות 88">
            <a:extLst>
              <a:ext uri="{FF2B5EF4-FFF2-40B4-BE49-F238E27FC236}">
                <a16:creationId xmlns:a16="http://schemas.microsoft.com/office/drawing/2014/main" id="{5A0A15B8-EA00-4D01-8FEF-BC5349C05111}"/>
              </a:ext>
            </a:extLst>
          </p:cNvPr>
          <p:cNvSpPr/>
          <p:nvPr/>
        </p:nvSpPr>
        <p:spPr>
          <a:xfrm>
            <a:off x="7930145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כוכב: 7 פינות 89">
            <a:extLst>
              <a:ext uri="{FF2B5EF4-FFF2-40B4-BE49-F238E27FC236}">
                <a16:creationId xmlns:a16="http://schemas.microsoft.com/office/drawing/2014/main" id="{6143435C-702E-4EFA-A97C-35BB2F475399}"/>
              </a:ext>
            </a:extLst>
          </p:cNvPr>
          <p:cNvSpPr/>
          <p:nvPr/>
        </p:nvSpPr>
        <p:spPr>
          <a:xfrm>
            <a:off x="8075402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כוכב: 4 פינות 90">
            <a:extLst>
              <a:ext uri="{FF2B5EF4-FFF2-40B4-BE49-F238E27FC236}">
                <a16:creationId xmlns:a16="http://schemas.microsoft.com/office/drawing/2014/main" id="{10FB9D4A-8113-44B7-A02B-193E827CB0F9}"/>
              </a:ext>
            </a:extLst>
          </p:cNvPr>
          <p:cNvSpPr/>
          <p:nvPr/>
        </p:nvSpPr>
        <p:spPr>
          <a:xfrm>
            <a:off x="8218276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כוכב: 7 פינות 91">
            <a:extLst>
              <a:ext uri="{FF2B5EF4-FFF2-40B4-BE49-F238E27FC236}">
                <a16:creationId xmlns:a16="http://schemas.microsoft.com/office/drawing/2014/main" id="{79905F3A-92FA-4DD6-9BE0-3A3F01B86B68}"/>
              </a:ext>
            </a:extLst>
          </p:cNvPr>
          <p:cNvSpPr/>
          <p:nvPr/>
        </p:nvSpPr>
        <p:spPr>
          <a:xfrm>
            <a:off x="8363533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3" name="כוכב: 4 פינות 92">
            <a:extLst>
              <a:ext uri="{FF2B5EF4-FFF2-40B4-BE49-F238E27FC236}">
                <a16:creationId xmlns:a16="http://schemas.microsoft.com/office/drawing/2014/main" id="{03B1C5E7-4481-4B8C-8DD1-90B6DB82B4D0}"/>
              </a:ext>
            </a:extLst>
          </p:cNvPr>
          <p:cNvSpPr/>
          <p:nvPr/>
        </p:nvSpPr>
        <p:spPr>
          <a:xfrm>
            <a:off x="8506407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4" name="כוכב: 7 פינות 93">
            <a:extLst>
              <a:ext uri="{FF2B5EF4-FFF2-40B4-BE49-F238E27FC236}">
                <a16:creationId xmlns:a16="http://schemas.microsoft.com/office/drawing/2014/main" id="{D3B50124-D1FA-4C92-AAEC-638136371657}"/>
              </a:ext>
            </a:extLst>
          </p:cNvPr>
          <p:cNvSpPr/>
          <p:nvPr/>
        </p:nvSpPr>
        <p:spPr>
          <a:xfrm>
            <a:off x="8651664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5" name="כוכב: 4 פינות 94">
            <a:extLst>
              <a:ext uri="{FF2B5EF4-FFF2-40B4-BE49-F238E27FC236}">
                <a16:creationId xmlns:a16="http://schemas.microsoft.com/office/drawing/2014/main" id="{37F1875D-226E-4878-8834-426AB0FEF3E3}"/>
              </a:ext>
            </a:extLst>
          </p:cNvPr>
          <p:cNvSpPr/>
          <p:nvPr/>
        </p:nvSpPr>
        <p:spPr>
          <a:xfrm>
            <a:off x="8794538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6" name="כוכב: 7 פינות 95">
            <a:extLst>
              <a:ext uri="{FF2B5EF4-FFF2-40B4-BE49-F238E27FC236}">
                <a16:creationId xmlns:a16="http://schemas.microsoft.com/office/drawing/2014/main" id="{A15371CE-6EE8-4DED-A7DE-3348574525D4}"/>
              </a:ext>
            </a:extLst>
          </p:cNvPr>
          <p:cNvSpPr/>
          <p:nvPr/>
        </p:nvSpPr>
        <p:spPr>
          <a:xfrm>
            <a:off x="8939795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7" name="כוכב: 4 פינות 96">
            <a:extLst>
              <a:ext uri="{FF2B5EF4-FFF2-40B4-BE49-F238E27FC236}">
                <a16:creationId xmlns:a16="http://schemas.microsoft.com/office/drawing/2014/main" id="{E7B36F13-9656-4597-B0B5-4DC5E2E329D7}"/>
              </a:ext>
            </a:extLst>
          </p:cNvPr>
          <p:cNvSpPr/>
          <p:nvPr/>
        </p:nvSpPr>
        <p:spPr>
          <a:xfrm>
            <a:off x="9082669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8" name="כוכב: 7 פינות 97">
            <a:extLst>
              <a:ext uri="{FF2B5EF4-FFF2-40B4-BE49-F238E27FC236}">
                <a16:creationId xmlns:a16="http://schemas.microsoft.com/office/drawing/2014/main" id="{691A48EF-16E4-4052-AA2C-1F5B248A6997}"/>
              </a:ext>
            </a:extLst>
          </p:cNvPr>
          <p:cNvSpPr/>
          <p:nvPr/>
        </p:nvSpPr>
        <p:spPr>
          <a:xfrm>
            <a:off x="9227926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9" name="כוכב: 4 פינות 98">
            <a:extLst>
              <a:ext uri="{FF2B5EF4-FFF2-40B4-BE49-F238E27FC236}">
                <a16:creationId xmlns:a16="http://schemas.microsoft.com/office/drawing/2014/main" id="{2AF1AEE1-E986-45A1-8A8C-2E73B189D6CC}"/>
              </a:ext>
            </a:extLst>
          </p:cNvPr>
          <p:cNvSpPr/>
          <p:nvPr/>
        </p:nvSpPr>
        <p:spPr>
          <a:xfrm>
            <a:off x="9370800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0" name="כוכב: 7 פינות 99">
            <a:extLst>
              <a:ext uri="{FF2B5EF4-FFF2-40B4-BE49-F238E27FC236}">
                <a16:creationId xmlns:a16="http://schemas.microsoft.com/office/drawing/2014/main" id="{72BF06A7-9D71-4BE9-9E88-1B1B8F3083EA}"/>
              </a:ext>
            </a:extLst>
          </p:cNvPr>
          <p:cNvSpPr/>
          <p:nvPr/>
        </p:nvSpPr>
        <p:spPr>
          <a:xfrm>
            <a:off x="9516057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98" name="קבוצה 197">
            <a:extLst>
              <a:ext uri="{FF2B5EF4-FFF2-40B4-BE49-F238E27FC236}">
                <a16:creationId xmlns:a16="http://schemas.microsoft.com/office/drawing/2014/main" id="{B8225941-9FC9-4A85-85D3-85E2B6592142}"/>
              </a:ext>
            </a:extLst>
          </p:cNvPr>
          <p:cNvGrpSpPr/>
          <p:nvPr/>
        </p:nvGrpSpPr>
        <p:grpSpPr>
          <a:xfrm>
            <a:off x="10379258" y="547686"/>
            <a:ext cx="1082276" cy="1233476"/>
            <a:chOff x="3214687" y="547686"/>
            <a:chExt cx="1082276" cy="1233476"/>
          </a:xfrm>
        </p:grpSpPr>
        <p:sp>
          <p:nvSpPr>
            <p:cNvPr id="101" name="כוכב: 4 פינות 100">
              <a:extLst>
                <a:ext uri="{FF2B5EF4-FFF2-40B4-BE49-F238E27FC236}">
                  <a16:creationId xmlns:a16="http://schemas.microsoft.com/office/drawing/2014/main" id="{0EBD15FC-B31A-4E54-B709-0E55ED2426C7}"/>
                </a:ext>
              </a:extLst>
            </p:cNvPr>
            <p:cNvSpPr/>
            <p:nvPr/>
          </p:nvSpPr>
          <p:spPr>
            <a:xfrm>
              <a:off x="3218257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2" name="כוכב: 7 פינות 101">
              <a:extLst>
                <a:ext uri="{FF2B5EF4-FFF2-40B4-BE49-F238E27FC236}">
                  <a16:creationId xmlns:a16="http://schemas.microsoft.com/office/drawing/2014/main" id="{5B202911-E1DF-464D-BBE7-BE8DF06BCE41}"/>
                </a:ext>
              </a:extLst>
            </p:cNvPr>
            <p:cNvSpPr/>
            <p:nvPr/>
          </p:nvSpPr>
          <p:spPr>
            <a:xfrm>
              <a:off x="3363514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3" name="כוכב: 4 פינות 102">
              <a:extLst>
                <a:ext uri="{FF2B5EF4-FFF2-40B4-BE49-F238E27FC236}">
                  <a16:creationId xmlns:a16="http://schemas.microsoft.com/office/drawing/2014/main" id="{B988B648-9DB6-4CBB-B094-55D36836D99C}"/>
                </a:ext>
              </a:extLst>
            </p:cNvPr>
            <p:cNvSpPr/>
            <p:nvPr/>
          </p:nvSpPr>
          <p:spPr>
            <a:xfrm>
              <a:off x="3506388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כוכב: 7 פינות 103">
              <a:extLst>
                <a:ext uri="{FF2B5EF4-FFF2-40B4-BE49-F238E27FC236}">
                  <a16:creationId xmlns:a16="http://schemas.microsoft.com/office/drawing/2014/main" id="{EC7B0D0B-F1AB-41D5-9B19-031EC75BEBCD}"/>
                </a:ext>
              </a:extLst>
            </p:cNvPr>
            <p:cNvSpPr/>
            <p:nvPr/>
          </p:nvSpPr>
          <p:spPr>
            <a:xfrm>
              <a:off x="3651645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5" name="כוכב: 4 פינות 104">
              <a:extLst>
                <a:ext uri="{FF2B5EF4-FFF2-40B4-BE49-F238E27FC236}">
                  <a16:creationId xmlns:a16="http://schemas.microsoft.com/office/drawing/2014/main" id="{985A736C-92B3-4E9F-B20C-D334DE447E41}"/>
                </a:ext>
              </a:extLst>
            </p:cNvPr>
            <p:cNvSpPr/>
            <p:nvPr/>
          </p:nvSpPr>
          <p:spPr>
            <a:xfrm>
              <a:off x="3794519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6" name="כוכב: 7 פינות 105">
              <a:extLst>
                <a:ext uri="{FF2B5EF4-FFF2-40B4-BE49-F238E27FC236}">
                  <a16:creationId xmlns:a16="http://schemas.microsoft.com/office/drawing/2014/main" id="{5643B36D-1CD3-47A2-9676-0027DB41E6F8}"/>
                </a:ext>
              </a:extLst>
            </p:cNvPr>
            <p:cNvSpPr/>
            <p:nvPr/>
          </p:nvSpPr>
          <p:spPr>
            <a:xfrm>
              <a:off x="3939776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כוכב: 4 פינות 106">
              <a:extLst>
                <a:ext uri="{FF2B5EF4-FFF2-40B4-BE49-F238E27FC236}">
                  <a16:creationId xmlns:a16="http://schemas.microsoft.com/office/drawing/2014/main" id="{57B02F82-8FBB-4196-AB37-A24021FEB586}"/>
                </a:ext>
              </a:extLst>
            </p:cNvPr>
            <p:cNvSpPr/>
            <p:nvPr/>
          </p:nvSpPr>
          <p:spPr>
            <a:xfrm>
              <a:off x="4082650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כוכב: 7 פינות 107">
              <a:extLst>
                <a:ext uri="{FF2B5EF4-FFF2-40B4-BE49-F238E27FC236}">
                  <a16:creationId xmlns:a16="http://schemas.microsoft.com/office/drawing/2014/main" id="{54EC292B-66E0-4044-948D-05A576E64183}"/>
                </a:ext>
              </a:extLst>
            </p:cNvPr>
            <p:cNvSpPr/>
            <p:nvPr/>
          </p:nvSpPr>
          <p:spPr>
            <a:xfrm>
              <a:off x="4227907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4" name="כוכב: 7 פינות 113">
              <a:extLst>
                <a:ext uri="{FF2B5EF4-FFF2-40B4-BE49-F238E27FC236}">
                  <a16:creationId xmlns:a16="http://schemas.microsoft.com/office/drawing/2014/main" id="{CBFF99F6-5AD4-4036-9265-90ABB1366D3B}"/>
                </a:ext>
              </a:extLst>
            </p:cNvPr>
            <p:cNvSpPr/>
            <p:nvPr/>
          </p:nvSpPr>
          <p:spPr>
            <a:xfrm>
              <a:off x="3218257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5" name="כוכב: 4 פינות 114">
              <a:extLst>
                <a:ext uri="{FF2B5EF4-FFF2-40B4-BE49-F238E27FC236}">
                  <a16:creationId xmlns:a16="http://schemas.microsoft.com/office/drawing/2014/main" id="{278CB71A-C9D8-4ED0-B503-2F3A6E500BFE}"/>
                </a:ext>
              </a:extLst>
            </p:cNvPr>
            <p:cNvSpPr/>
            <p:nvPr/>
          </p:nvSpPr>
          <p:spPr>
            <a:xfrm>
              <a:off x="3361131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6" name="כוכב: 7 פינות 115">
              <a:extLst>
                <a:ext uri="{FF2B5EF4-FFF2-40B4-BE49-F238E27FC236}">
                  <a16:creationId xmlns:a16="http://schemas.microsoft.com/office/drawing/2014/main" id="{60C2EA6B-B20D-4DC6-86DF-4C5E4CB2CE96}"/>
                </a:ext>
              </a:extLst>
            </p:cNvPr>
            <p:cNvSpPr/>
            <p:nvPr/>
          </p:nvSpPr>
          <p:spPr>
            <a:xfrm>
              <a:off x="3506388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7" name="כוכב: 4 פינות 116">
              <a:extLst>
                <a:ext uri="{FF2B5EF4-FFF2-40B4-BE49-F238E27FC236}">
                  <a16:creationId xmlns:a16="http://schemas.microsoft.com/office/drawing/2014/main" id="{C03058AE-15B1-4659-837B-06085F9B4588}"/>
                </a:ext>
              </a:extLst>
            </p:cNvPr>
            <p:cNvSpPr/>
            <p:nvPr/>
          </p:nvSpPr>
          <p:spPr>
            <a:xfrm>
              <a:off x="3649262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8" name="כוכב: 7 פינות 117">
              <a:extLst>
                <a:ext uri="{FF2B5EF4-FFF2-40B4-BE49-F238E27FC236}">
                  <a16:creationId xmlns:a16="http://schemas.microsoft.com/office/drawing/2014/main" id="{72110CA2-2B63-4E12-AA8E-28C3B4A3ED02}"/>
                </a:ext>
              </a:extLst>
            </p:cNvPr>
            <p:cNvSpPr/>
            <p:nvPr/>
          </p:nvSpPr>
          <p:spPr>
            <a:xfrm>
              <a:off x="3794519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9" name="כוכב: 4 פינות 118">
              <a:extLst>
                <a:ext uri="{FF2B5EF4-FFF2-40B4-BE49-F238E27FC236}">
                  <a16:creationId xmlns:a16="http://schemas.microsoft.com/office/drawing/2014/main" id="{9577397A-D320-4AAE-9C31-8D14F91AD73E}"/>
                </a:ext>
              </a:extLst>
            </p:cNvPr>
            <p:cNvSpPr/>
            <p:nvPr/>
          </p:nvSpPr>
          <p:spPr>
            <a:xfrm>
              <a:off x="3937393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כוכב: 7 פינות 119">
              <a:extLst>
                <a:ext uri="{FF2B5EF4-FFF2-40B4-BE49-F238E27FC236}">
                  <a16:creationId xmlns:a16="http://schemas.microsoft.com/office/drawing/2014/main" id="{E8859B4E-6BDD-4F08-8E5C-54C697F9E454}"/>
                </a:ext>
              </a:extLst>
            </p:cNvPr>
            <p:cNvSpPr/>
            <p:nvPr/>
          </p:nvSpPr>
          <p:spPr>
            <a:xfrm>
              <a:off x="4082650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1" name="כוכב: 4 פינות 120">
              <a:extLst>
                <a:ext uri="{FF2B5EF4-FFF2-40B4-BE49-F238E27FC236}">
                  <a16:creationId xmlns:a16="http://schemas.microsoft.com/office/drawing/2014/main" id="{720B04C0-3DAA-4281-8936-83416D59BE01}"/>
                </a:ext>
              </a:extLst>
            </p:cNvPr>
            <p:cNvSpPr/>
            <p:nvPr/>
          </p:nvSpPr>
          <p:spPr>
            <a:xfrm>
              <a:off x="4225524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5" name="כוכב: 4 פינות 124">
              <a:extLst>
                <a:ext uri="{FF2B5EF4-FFF2-40B4-BE49-F238E27FC236}">
                  <a16:creationId xmlns:a16="http://schemas.microsoft.com/office/drawing/2014/main" id="{DB039305-48A8-48DC-82BA-781565A5656A}"/>
                </a:ext>
              </a:extLst>
            </p:cNvPr>
            <p:cNvSpPr/>
            <p:nvPr/>
          </p:nvSpPr>
          <p:spPr>
            <a:xfrm>
              <a:off x="3218257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6" name="כוכב: 7 פינות 125">
              <a:extLst>
                <a:ext uri="{FF2B5EF4-FFF2-40B4-BE49-F238E27FC236}">
                  <a16:creationId xmlns:a16="http://schemas.microsoft.com/office/drawing/2014/main" id="{C8F236F9-8835-4626-8FFC-0C92AE7CAFF2}"/>
                </a:ext>
              </a:extLst>
            </p:cNvPr>
            <p:cNvSpPr/>
            <p:nvPr/>
          </p:nvSpPr>
          <p:spPr>
            <a:xfrm>
              <a:off x="3363514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7" name="כוכב: 4 פינות 126">
              <a:extLst>
                <a:ext uri="{FF2B5EF4-FFF2-40B4-BE49-F238E27FC236}">
                  <a16:creationId xmlns:a16="http://schemas.microsoft.com/office/drawing/2014/main" id="{59D61730-4921-4DBE-9957-260D39F6FD24}"/>
                </a:ext>
              </a:extLst>
            </p:cNvPr>
            <p:cNvSpPr/>
            <p:nvPr/>
          </p:nvSpPr>
          <p:spPr>
            <a:xfrm>
              <a:off x="3506388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8" name="כוכב: 7 פינות 127">
              <a:extLst>
                <a:ext uri="{FF2B5EF4-FFF2-40B4-BE49-F238E27FC236}">
                  <a16:creationId xmlns:a16="http://schemas.microsoft.com/office/drawing/2014/main" id="{A90E090C-10E7-478F-B37B-0494302F0061}"/>
                </a:ext>
              </a:extLst>
            </p:cNvPr>
            <p:cNvSpPr/>
            <p:nvPr/>
          </p:nvSpPr>
          <p:spPr>
            <a:xfrm>
              <a:off x="3651645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9" name="כוכב: 4 פינות 128">
              <a:extLst>
                <a:ext uri="{FF2B5EF4-FFF2-40B4-BE49-F238E27FC236}">
                  <a16:creationId xmlns:a16="http://schemas.microsoft.com/office/drawing/2014/main" id="{3FDAF905-1FF6-40A2-A253-4A5250219B04}"/>
                </a:ext>
              </a:extLst>
            </p:cNvPr>
            <p:cNvSpPr/>
            <p:nvPr/>
          </p:nvSpPr>
          <p:spPr>
            <a:xfrm>
              <a:off x="3794519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0" name="כוכב: 7 פינות 129">
              <a:extLst>
                <a:ext uri="{FF2B5EF4-FFF2-40B4-BE49-F238E27FC236}">
                  <a16:creationId xmlns:a16="http://schemas.microsoft.com/office/drawing/2014/main" id="{94B4EE1B-3E37-4B2B-AB49-7FEC881D5B59}"/>
                </a:ext>
              </a:extLst>
            </p:cNvPr>
            <p:cNvSpPr/>
            <p:nvPr/>
          </p:nvSpPr>
          <p:spPr>
            <a:xfrm>
              <a:off x="3939776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1" name="כוכב: 4 פינות 130">
              <a:extLst>
                <a:ext uri="{FF2B5EF4-FFF2-40B4-BE49-F238E27FC236}">
                  <a16:creationId xmlns:a16="http://schemas.microsoft.com/office/drawing/2014/main" id="{84E800AE-C005-4AC0-8BB5-C07F3F267A1F}"/>
                </a:ext>
              </a:extLst>
            </p:cNvPr>
            <p:cNvSpPr/>
            <p:nvPr/>
          </p:nvSpPr>
          <p:spPr>
            <a:xfrm>
              <a:off x="4082650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2" name="כוכב: 7 פינות 131">
              <a:extLst>
                <a:ext uri="{FF2B5EF4-FFF2-40B4-BE49-F238E27FC236}">
                  <a16:creationId xmlns:a16="http://schemas.microsoft.com/office/drawing/2014/main" id="{2A4454AB-FA12-4BB8-8829-0E8E3B46174E}"/>
                </a:ext>
              </a:extLst>
            </p:cNvPr>
            <p:cNvSpPr/>
            <p:nvPr/>
          </p:nvSpPr>
          <p:spPr>
            <a:xfrm>
              <a:off x="4227907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8" name="כוכב: 7 פינות 137">
              <a:extLst>
                <a:ext uri="{FF2B5EF4-FFF2-40B4-BE49-F238E27FC236}">
                  <a16:creationId xmlns:a16="http://schemas.microsoft.com/office/drawing/2014/main" id="{612AA4DF-E7B3-41EC-BB10-CE8F22F9142D}"/>
                </a:ext>
              </a:extLst>
            </p:cNvPr>
            <p:cNvSpPr/>
            <p:nvPr/>
          </p:nvSpPr>
          <p:spPr>
            <a:xfrm>
              <a:off x="3218257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9" name="כוכב: 4 פינות 138">
              <a:extLst>
                <a:ext uri="{FF2B5EF4-FFF2-40B4-BE49-F238E27FC236}">
                  <a16:creationId xmlns:a16="http://schemas.microsoft.com/office/drawing/2014/main" id="{E074E9EC-1BAC-48C0-8E89-E3C52D76BCDA}"/>
                </a:ext>
              </a:extLst>
            </p:cNvPr>
            <p:cNvSpPr/>
            <p:nvPr/>
          </p:nvSpPr>
          <p:spPr>
            <a:xfrm>
              <a:off x="3361131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0" name="כוכב: 7 פינות 139">
              <a:extLst>
                <a:ext uri="{FF2B5EF4-FFF2-40B4-BE49-F238E27FC236}">
                  <a16:creationId xmlns:a16="http://schemas.microsoft.com/office/drawing/2014/main" id="{FF570B67-80F6-4562-991C-E269181D65B3}"/>
                </a:ext>
              </a:extLst>
            </p:cNvPr>
            <p:cNvSpPr/>
            <p:nvPr/>
          </p:nvSpPr>
          <p:spPr>
            <a:xfrm>
              <a:off x="3506388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1" name="כוכב: 4 פינות 140">
              <a:extLst>
                <a:ext uri="{FF2B5EF4-FFF2-40B4-BE49-F238E27FC236}">
                  <a16:creationId xmlns:a16="http://schemas.microsoft.com/office/drawing/2014/main" id="{31EB1E9D-D99D-4994-AA97-B0953E9A811A}"/>
                </a:ext>
              </a:extLst>
            </p:cNvPr>
            <p:cNvSpPr/>
            <p:nvPr/>
          </p:nvSpPr>
          <p:spPr>
            <a:xfrm>
              <a:off x="3649262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כוכב: 7 פינות 141">
              <a:extLst>
                <a:ext uri="{FF2B5EF4-FFF2-40B4-BE49-F238E27FC236}">
                  <a16:creationId xmlns:a16="http://schemas.microsoft.com/office/drawing/2014/main" id="{3B9D2D8D-5AC9-431B-8468-744386E2C1B5}"/>
                </a:ext>
              </a:extLst>
            </p:cNvPr>
            <p:cNvSpPr/>
            <p:nvPr/>
          </p:nvSpPr>
          <p:spPr>
            <a:xfrm>
              <a:off x="3794519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3" name="כוכב: 4 פינות 142">
              <a:extLst>
                <a:ext uri="{FF2B5EF4-FFF2-40B4-BE49-F238E27FC236}">
                  <a16:creationId xmlns:a16="http://schemas.microsoft.com/office/drawing/2014/main" id="{2C66217D-877B-4AF1-8DE5-8F0494015FD9}"/>
                </a:ext>
              </a:extLst>
            </p:cNvPr>
            <p:cNvSpPr/>
            <p:nvPr/>
          </p:nvSpPr>
          <p:spPr>
            <a:xfrm>
              <a:off x="3937393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4" name="כוכב: 7 פינות 143">
              <a:extLst>
                <a:ext uri="{FF2B5EF4-FFF2-40B4-BE49-F238E27FC236}">
                  <a16:creationId xmlns:a16="http://schemas.microsoft.com/office/drawing/2014/main" id="{1F3CF289-49CA-4905-BB2D-CAE01BB947EC}"/>
                </a:ext>
              </a:extLst>
            </p:cNvPr>
            <p:cNvSpPr/>
            <p:nvPr/>
          </p:nvSpPr>
          <p:spPr>
            <a:xfrm>
              <a:off x="4082650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כוכב: 4 פינות 144">
              <a:extLst>
                <a:ext uri="{FF2B5EF4-FFF2-40B4-BE49-F238E27FC236}">
                  <a16:creationId xmlns:a16="http://schemas.microsoft.com/office/drawing/2014/main" id="{BCC8BDDC-F504-4FD5-9D94-798295679EF5}"/>
                </a:ext>
              </a:extLst>
            </p:cNvPr>
            <p:cNvSpPr/>
            <p:nvPr/>
          </p:nvSpPr>
          <p:spPr>
            <a:xfrm>
              <a:off x="4225524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כוכב: 7 פינות 149">
              <a:extLst>
                <a:ext uri="{FF2B5EF4-FFF2-40B4-BE49-F238E27FC236}">
                  <a16:creationId xmlns:a16="http://schemas.microsoft.com/office/drawing/2014/main" id="{814F5CF1-F6DF-4952-8DCB-11671F418518}"/>
                </a:ext>
              </a:extLst>
            </p:cNvPr>
            <p:cNvSpPr/>
            <p:nvPr/>
          </p:nvSpPr>
          <p:spPr>
            <a:xfrm>
              <a:off x="3217070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כוכב: 4 פינות 150">
              <a:extLst>
                <a:ext uri="{FF2B5EF4-FFF2-40B4-BE49-F238E27FC236}">
                  <a16:creationId xmlns:a16="http://schemas.microsoft.com/office/drawing/2014/main" id="{9DBB6BCC-7163-4A89-A82D-DFEE6B75D670}"/>
                </a:ext>
              </a:extLst>
            </p:cNvPr>
            <p:cNvSpPr/>
            <p:nvPr/>
          </p:nvSpPr>
          <p:spPr>
            <a:xfrm>
              <a:off x="3359944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כוכב: 7 פינות 151">
              <a:extLst>
                <a:ext uri="{FF2B5EF4-FFF2-40B4-BE49-F238E27FC236}">
                  <a16:creationId xmlns:a16="http://schemas.microsoft.com/office/drawing/2014/main" id="{7AF514CC-4D73-4218-A737-37C316921568}"/>
                </a:ext>
              </a:extLst>
            </p:cNvPr>
            <p:cNvSpPr/>
            <p:nvPr/>
          </p:nvSpPr>
          <p:spPr>
            <a:xfrm>
              <a:off x="3505201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כוכב: 4 פינות 152">
              <a:extLst>
                <a:ext uri="{FF2B5EF4-FFF2-40B4-BE49-F238E27FC236}">
                  <a16:creationId xmlns:a16="http://schemas.microsoft.com/office/drawing/2014/main" id="{BC62AC27-CA92-482C-930B-022E045A773F}"/>
                </a:ext>
              </a:extLst>
            </p:cNvPr>
            <p:cNvSpPr/>
            <p:nvPr/>
          </p:nvSpPr>
          <p:spPr>
            <a:xfrm>
              <a:off x="3648075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4" name="כוכב: 7 פינות 153">
              <a:extLst>
                <a:ext uri="{FF2B5EF4-FFF2-40B4-BE49-F238E27FC236}">
                  <a16:creationId xmlns:a16="http://schemas.microsoft.com/office/drawing/2014/main" id="{DC505F18-3735-4141-9608-9B2127CFEB1D}"/>
                </a:ext>
              </a:extLst>
            </p:cNvPr>
            <p:cNvSpPr/>
            <p:nvPr/>
          </p:nvSpPr>
          <p:spPr>
            <a:xfrm>
              <a:off x="3793332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כוכב: 4 פינות 154">
              <a:extLst>
                <a:ext uri="{FF2B5EF4-FFF2-40B4-BE49-F238E27FC236}">
                  <a16:creationId xmlns:a16="http://schemas.microsoft.com/office/drawing/2014/main" id="{C8A52199-B859-4F92-97BB-4F918A542EE6}"/>
                </a:ext>
              </a:extLst>
            </p:cNvPr>
            <p:cNvSpPr/>
            <p:nvPr/>
          </p:nvSpPr>
          <p:spPr>
            <a:xfrm>
              <a:off x="3936206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כוכב: 7 פינות 155">
              <a:extLst>
                <a:ext uri="{FF2B5EF4-FFF2-40B4-BE49-F238E27FC236}">
                  <a16:creationId xmlns:a16="http://schemas.microsoft.com/office/drawing/2014/main" id="{A0F2ABE0-0693-42DD-A273-9AB0C8D4F70F}"/>
                </a:ext>
              </a:extLst>
            </p:cNvPr>
            <p:cNvSpPr/>
            <p:nvPr/>
          </p:nvSpPr>
          <p:spPr>
            <a:xfrm>
              <a:off x="4081463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7" name="כוכב: 4 פינות 156">
              <a:extLst>
                <a:ext uri="{FF2B5EF4-FFF2-40B4-BE49-F238E27FC236}">
                  <a16:creationId xmlns:a16="http://schemas.microsoft.com/office/drawing/2014/main" id="{C6D17BAC-A1DD-45A0-9C4C-91D6606EF479}"/>
                </a:ext>
              </a:extLst>
            </p:cNvPr>
            <p:cNvSpPr/>
            <p:nvPr/>
          </p:nvSpPr>
          <p:spPr>
            <a:xfrm>
              <a:off x="4224337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3" name="כוכב: 4 פינות 162">
              <a:extLst>
                <a:ext uri="{FF2B5EF4-FFF2-40B4-BE49-F238E27FC236}">
                  <a16:creationId xmlns:a16="http://schemas.microsoft.com/office/drawing/2014/main" id="{11BFA049-EA10-407E-A2B2-75A8148F1E6C}"/>
                </a:ext>
              </a:extLst>
            </p:cNvPr>
            <p:cNvSpPr/>
            <p:nvPr/>
          </p:nvSpPr>
          <p:spPr>
            <a:xfrm>
              <a:off x="3214687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4" name="כוכב: 7 פינות 163">
              <a:extLst>
                <a:ext uri="{FF2B5EF4-FFF2-40B4-BE49-F238E27FC236}">
                  <a16:creationId xmlns:a16="http://schemas.microsoft.com/office/drawing/2014/main" id="{815D7948-CD5F-4D80-99E6-320785AD554A}"/>
                </a:ext>
              </a:extLst>
            </p:cNvPr>
            <p:cNvSpPr/>
            <p:nvPr/>
          </p:nvSpPr>
          <p:spPr>
            <a:xfrm>
              <a:off x="3359944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כוכב: 4 פינות 164">
              <a:extLst>
                <a:ext uri="{FF2B5EF4-FFF2-40B4-BE49-F238E27FC236}">
                  <a16:creationId xmlns:a16="http://schemas.microsoft.com/office/drawing/2014/main" id="{272C7507-5191-4F6B-8C56-DEB0A4A2E79D}"/>
                </a:ext>
              </a:extLst>
            </p:cNvPr>
            <p:cNvSpPr/>
            <p:nvPr/>
          </p:nvSpPr>
          <p:spPr>
            <a:xfrm>
              <a:off x="3502818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כוכב: 7 פינות 165">
              <a:extLst>
                <a:ext uri="{FF2B5EF4-FFF2-40B4-BE49-F238E27FC236}">
                  <a16:creationId xmlns:a16="http://schemas.microsoft.com/office/drawing/2014/main" id="{9E29422C-33DD-4DD0-9E16-CC5613AFB570}"/>
                </a:ext>
              </a:extLst>
            </p:cNvPr>
            <p:cNvSpPr/>
            <p:nvPr/>
          </p:nvSpPr>
          <p:spPr>
            <a:xfrm>
              <a:off x="3648075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כוכב: 4 פינות 166">
              <a:extLst>
                <a:ext uri="{FF2B5EF4-FFF2-40B4-BE49-F238E27FC236}">
                  <a16:creationId xmlns:a16="http://schemas.microsoft.com/office/drawing/2014/main" id="{BCE81295-84BA-4284-987E-C5CE5FA1C3B8}"/>
                </a:ext>
              </a:extLst>
            </p:cNvPr>
            <p:cNvSpPr/>
            <p:nvPr/>
          </p:nvSpPr>
          <p:spPr>
            <a:xfrm>
              <a:off x="3790949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כוכב: 7 פינות 167">
              <a:extLst>
                <a:ext uri="{FF2B5EF4-FFF2-40B4-BE49-F238E27FC236}">
                  <a16:creationId xmlns:a16="http://schemas.microsoft.com/office/drawing/2014/main" id="{8B9FC811-5B99-4307-93F9-D7D47D731ECE}"/>
                </a:ext>
              </a:extLst>
            </p:cNvPr>
            <p:cNvSpPr/>
            <p:nvPr/>
          </p:nvSpPr>
          <p:spPr>
            <a:xfrm>
              <a:off x="3936206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כוכב: 4 פינות 168">
              <a:extLst>
                <a:ext uri="{FF2B5EF4-FFF2-40B4-BE49-F238E27FC236}">
                  <a16:creationId xmlns:a16="http://schemas.microsoft.com/office/drawing/2014/main" id="{6482683D-5D27-4056-9BC0-2FD1AAABFBAC}"/>
                </a:ext>
              </a:extLst>
            </p:cNvPr>
            <p:cNvSpPr/>
            <p:nvPr/>
          </p:nvSpPr>
          <p:spPr>
            <a:xfrm>
              <a:off x="4079080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0" name="כוכב: 7 פינות 169">
              <a:extLst>
                <a:ext uri="{FF2B5EF4-FFF2-40B4-BE49-F238E27FC236}">
                  <a16:creationId xmlns:a16="http://schemas.microsoft.com/office/drawing/2014/main" id="{B12D8F5C-0E0F-4385-A1F3-7B054E262DEA}"/>
                </a:ext>
              </a:extLst>
            </p:cNvPr>
            <p:cNvSpPr/>
            <p:nvPr/>
          </p:nvSpPr>
          <p:spPr>
            <a:xfrm>
              <a:off x="4224337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4" name="כוכב: 7 פינות 173">
              <a:extLst>
                <a:ext uri="{FF2B5EF4-FFF2-40B4-BE49-F238E27FC236}">
                  <a16:creationId xmlns:a16="http://schemas.microsoft.com/office/drawing/2014/main" id="{BECFE0C2-4861-4E2D-8FF6-17F4243F5A97}"/>
                </a:ext>
              </a:extLst>
            </p:cNvPr>
            <p:cNvSpPr/>
            <p:nvPr/>
          </p:nvSpPr>
          <p:spPr>
            <a:xfrm>
              <a:off x="3217070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5" name="כוכב: 4 פינות 174">
              <a:extLst>
                <a:ext uri="{FF2B5EF4-FFF2-40B4-BE49-F238E27FC236}">
                  <a16:creationId xmlns:a16="http://schemas.microsoft.com/office/drawing/2014/main" id="{81705F3F-DE57-4DD8-8758-1127253B4C70}"/>
                </a:ext>
              </a:extLst>
            </p:cNvPr>
            <p:cNvSpPr/>
            <p:nvPr/>
          </p:nvSpPr>
          <p:spPr>
            <a:xfrm>
              <a:off x="3359944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6" name="כוכב: 7 פינות 175">
              <a:extLst>
                <a:ext uri="{FF2B5EF4-FFF2-40B4-BE49-F238E27FC236}">
                  <a16:creationId xmlns:a16="http://schemas.microsoft.com/office/drawing/2014/main" id="{5991DA42-9F4A-41FE-AAD3-C7C0FF20B4C9}"/>
                </a:ext>
              </a:extLst>
            </p:cNvPr>
            <p:cNvSpPr/>
            <p:nvPr/>
          </p:nvSpPr>
          <p:spPr>
            <a:xfrm>
              <a:off x="3505201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7" name="כוכב: 4 פינות 176">
              <a:extLst>
                <a:ext uri="{FF2B5EF4-FFF2-40B4-BE49-F238E27FC236}">
                  <a16:creationId xmlns:a16="http://schemas.microsoft.com/office/drawing/2014/main" id="{09B91AC6-C176-4B3E-AC0A-A89490A30B06}"/>
                </a:ext>
              </a:extLst>
            </p:cNvPr>
            <p:cNvSpPr/>
            <p:nvPr/>
          </p:nvSpPr>
          <p:spPr>
            <a:xfrm>
              <a:off x="3648075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כוכב: 7 פינות 177">
              <a:extLst>
                <a:ext uri="{FF2B5EF4-FFF2-40B4-BE49-F238E27FC236}">
                  <a16:creationId xmlns:a16="http://schemas.microsoft.com/office/drawing/2014/main" id="{29F06636-5C1D-454F-A1D0-C039381D99BD}"/>
                </a:ext>
              </a:extLst>
            </p:cNvPr>
            <p:cNvSpPr/>
            <p:nvPr/>
          </p:nvSpPr>
          <p:spPr>
            <a:xfrm>
              <a:off x="3793332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9" name="כוכב: 4 פינות 178">
              <a:extLst>
                <a:ext uri="{FF2B5EF4-FFF2-40B4-BE49-F238E27FC236}">
                  <a16:creationId xmlns:a16="http://schemas.microsoft.com/office/drawing/2014/main" id="{99A6CB9E-191C-42EB-BF50-A613D291652D}"/>
                </a:ext>
              </a:extLst>
            </p:cNvPr>
            <p:cNvSpPr/>
            <p:nvPr/>
          </p:nvSpPr>
          <p:spPr>
            <a:xfrm>
              <a:off x="3936206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0" name="כוכב: 7 פינות 179">
              <a:extLst>
                <a:ext uri="{FF2B5EF4-FFF2-40B4-BE49-F238E27FC236}">
                  <a16:creationId xmlns:a16="http://schemas.microsoft.com/office/drawing/2014/main" id="{1BBFFE6A-899A-4C42-A89E-4D0759443717}"/>
                </a:ext>
              </a:extLst>
            </p:cNvPr>
            <p:cNvSpPr/>
            <p:nvPr/>
          </p:nvSpPr>
          <p:spPr>
            <a:xfrm>
              <a:off x="4081463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כוכב: 4 פינות 180">
              <a:extLst>
                <a:ext uri="{FF2B5EF4-FFF2-40B4-BE49-F238E27FC236}">
                  <a16:creationId xmlns:a16="http://schemas.microsoft.com/office/drawing/2014/main" id="{FB41BAB8-ACC8-4982-968E-A151E3D70CE6}"/>
                </a:ext>
              </a:extLst>
            </p:cNvPr>
            <p:cNvSpPr/>
            <p:nvPr/>
          </p:nvSpPr>
          <p:spPr>
            <a:xfrm>
              <a:off x="4224337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7" name="כוכב: 4 פינות 186">
              <a:extLst>
                <a:ext uri="{FF2B5EF4-FFF2-40B4-BE49-F238E27FC236}">
                  <a16:creationId xmlns:a16="http://schemas.microsoft.com/office/drawing/2014/main" id="{190F0291-1100-4CB9-BC80-3262E2C04639}"/>
                </a:ext>
              </a:extLst>
            </p:cNvPr>
            <p:cNvSpPr/>
            <p:nvPr/>
          </p:nvSpPr>
          <p:spPr>
            <a:xfrm>
              <a:off x="3214687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כוכב: 7 פינות 187">
              <a:extLst>
                <a:ext uri="{FF2B5EF4-FFF2-40B4-BE49-F238E27FC236}">
                  <a16:creationId xmlns:a16="http://schemas.microsoft.com/office/drawing/2014/main" id="{4462FB95-E0CB-4EB9-A1DD-13B1FA5C1F01}"/>
                </a:ext>
              </a:extLst>
            </p:cNvPr>
            <p:cNvSpPr/>
            <p:nvPr/>
          </p:nvSpPr>
          <p:spPr>
            <a:xfrm>
              <a:off x="3359944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כוכב: 4 פינות 188">
              <a:extLst>
                <a:ext uri="{FF2B5EF4-FFF2-40B4-BE49-F238E27FC236}">
                  <a16:creationId xmlns:a16="http://schemas.microsoft.com/office/drawing/2014/main" id="{2FC2C38F-9A84-41AF-B668-E1ABE5260DDF}"/>
                </a:ext>
              </a:extLst>
            </p:cNvPr>
            <p:cNvSpPr/>
            <p:nvPr/>
          </p:nvSpPr>
          <p:spPr>
            <a:xfrm>
              <a:off x="3502818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כוכב: 7 פינות 189">
              <a:extLst>
                <a:ext uri="{FF2B5EF4-FFF2-40B4-BE49-F238E27FC236}">
                  <a16:creationId xmlns:a16="http://schemas.microsoft.com/office/drawing/2014/main" id="{6E668106-6696-4088-83C8-5A38C61C58CC}"/>
                </a:ext>
              </a:extLst>
            </p:cNvPr>
            <p:cNvSpPr/>
            <p:nvPr/>
          </p:nvSpPr>
          <p:spPr>
            <a:xfrm>
              <a:off x="3648075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כוכב: 4 פינות 190">
              <a:extLst>
                <a:ext uri="{FF2B5EF4-FFF2-40B4-BE49-F238E27FC236}">
                  <a16:creationId xmlns:a16="http://schemas.microsoft.com/office/drawing/2014/main" id="{407634F7-9C08-4B72-8FCA-728BFC7204F9}"/>
                </a:ext>
              </a:extLst>
            </p:cNvPr>
            <p:cNvSpPr/>
            <p:nvPr/>
          </p:nvSpPr>
          <p:spPr>
            <a:xfrm>
              <a:off x="3790949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כוכב: 7 פינות 191">
              <a:extLst>
                <a:ext uri="{FF2B5EF4-FFF2-40B4-BE49-F238E27FC236}">
                  <a16:creationId xmlns:a16="http://schemas.microsoft.com/office/drawing/2014/main" id="{A0B154D7-793B-4422-B2F8-85853AA70D25}"/>
                </a:ext>
              </a:extLst>
            </p:cNvPr>
            <p:cNvSpPr/>
            <p:nvPr/>
          </p:nvSpPr>
          <p:spPr>
            <a:xfrm>
              <a:off x="3936206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כוכב: 4 פינות 192">
              <a:extLst>
                <a:ext uri="{FF2B5EF4-FFF2-40B4-BE49-F238E27FC236}">
                  <a16:creationId xmlns:a16="http://schemas.microsoft.com/office/drawing/2014/main" id="{9A744ECF-B00F-43AB-8BC1-109EFB2B8F6E}"/>
                </a:ext>
              </a:extLst>
            </p:cNvPr>
            <p:cNvSpPr/>
            <p:nvPr/>
          </p:nvSpPr>
          <p:spPr>
            <a:xfrm>
              <a:off x="4079080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כוכב: 7 פינות 193">
              <a:extLst>
                <a:ext uri="{FF2B5EF4-FFF2-40B4-BE49-F238E27FC236}">
                  <a16:creationId xmlns:a16="http://schemas.microsoft.com/office/drawing/2014/main" id="{06B7EA76-6375-444C-B154-4D62F305E399}"/>
                </a:ext>
              </a:extLst>
            </p:cNvPr>
            <p:cNvSpPr/>
            <p:nvPr/>
          </p:nvSpPr>
          <p:spPr>
            <a:xfrm>
              <a:off x="4224337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97" name="תיבת טקסט 196">
            <a:extLst>
              <a:ext uri="{FF2B5EF4-FFF2-40B4-BE49-F238E27FC236}">
                <a16:creationId xmlns:a16="http://schemas.microsoft.com/office/drawing/2014/main" id="{D2057F3D-6CEF-4132-BA16-A45AB99D1426}"/>
              </a:ext>
            </a:extLst>
          </p:cNvPr>
          <p:cNvSpPr txBox="1"/>
          <p:nvPr/>
        </p:nvSpPr>
        <p:spPr>
          <a:xfrm>
            <a:off x="304200" y="1091876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65" name="קבוצה 264">
            <a:extLst>
              <a:ext uri="{FF2B5EF4-FFF2-40B4-BE49-F238E27FC236}">
                <a16:creationId xmlns:a16="http://schemas.microsoft.com/office/drawing/2014/main" id="{42EF9DDE-0523-46D1-A928-A4D8665CE1ED}"/>
              </a:ext>
            </a:extLst>
          </p:cNvPr>
          <p:cNvGrpSpPr/>
          <p:nvPr/>
        </p:nvGrpSpPr>
        <p:grpSpPr>
          <a:xfrm>
            <a:off x="1097823" y="1307320"/>
            <a:ext cx="1078706" cy="509584"/>
            <a:chOff x="1031144" y="559589"/>
            <a:chExt cx="1078706" cy="509584"/>
          </a:xfrm>
        </p:grpSpPr>
        <p:sp>
          <p:nvSpPr>
            <p:cNvPr id="200" name="כוכב: 4 פינות 199">
              <a:extLst>
                <a:ext uri="{FF2B5EF4-FFF2-40B4-BE49-F238E27FC236}">
                  <a16:creationId xmlns:a16="http://schemas.microsoft.com/office/drawing/2014/main" id="{D93D56BE-A837-404F-AE4B-7FDFA984B7CD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1" name="כוכב: 7 פינות 200">
              <a:extLst>
                <a:ext uri="{FF2B5EF4-FFF2-40B4-BE49-F238E27FC236}">
                  <a16:creationId xmlns:a16="http://schemas.microsoft.com/office/drawing/2014/main" id="{4B2E5442-D002-4F1F-8589-5444218E408A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2" name="כוכב: 4 פינות 201">
              <a:extLst>
                <a:ext uri="{FF2B5EF4-FFF2-40B4-BE49-F238E27FC236}">
                  <a16:creationId xmlns:a16="http://schemas.microsoft.com/office/drawing/2014/main" id="{8DE75657-CEA0-4066-A5BD-99B4B73DAE9C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3" name="כוכב: 7 פינות 202">
              <a:extLst>
                <a:ext uri="{FF2B5EF4-FFF2-40B4-BE49-F238E27FC236}">
                  <a16:creationId xmlns:a16="http://schemas.microsoft.com/office/drawing/2014/main" id="{2DF625C4-2D5A-4BDA-BD51-B29FAA05183F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4" name="כוכב: 4 פינות 203">
              <a:extLst>
                <a:ext uri="{FF2B5EF4-FFF2-40B4-BE49-F238E27FC236}">
                  <a16:creationId xmlns:a16="http://schemas.microsoft.com/office/drawing/2014/main" id="{3F422A9F-ABAF-4129-B868-78EA4F480749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5" name="כוכב: 7 פינות 204">
              <a:extLst>
                <a:ext uri="{FF2B5EF4-FFF2-40B4-BE49-F238E27FC236}">
                  <a16:creationId xmlns:a16="http://schemas.microsoft.com/office/drawing/2014/main" id="{9113A7DE-0C59-464E-9A0E-DF922D33B96D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6" name="כוכב: 4 פינות 205">
              <a:extLst>
                <a:ext uri="{FF2B5EF4-FFF2-40B4-BE49-F238E27FC236}">
                  <a16:creationId xmlns:a16="http://schemas.microsoft.com/office/drawing/2014/main" id="{755A5EFA-C772-4A30-80C8-9F65BAAA87A5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7" name="כוכב: 7 פינות 206">
              <a:extLst>
                <a:ext uri="{FF2B5EF4-FFF2-40B4-BE49-F238E27FC236}">
                  <a16:creationId xmlns:a16="http://schemas.microsoft.com/office/drawing/2014/main" id="{C890DD9C-D52F-4535-89E8-9C608B3A457A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8" name="כוכב: 7 פינות 207">
              <a:extLst>
                <a:ext uri="{FF2B5EF4-FFF2-40B4-BE49-F238E27FC236}">
                  <a16:creationId xmlns:a16="http://schemas.microsoft.com/office/drawing/2014/main" id="{375F1368-EDAB-4198-A3BB-8CF4413E7F0D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כוכב: 4 פינות 208">
              <a:extLst>
                <a:ext uri="{FF2B5EF4-FFF2-40B4-BE49-F238E27FC236}">
                  <a16:creationId xmlns:a16="http://schemas.microsoft.com/office/drawing/2014/main" id="{31D19864-B1D3-429E-8504-A28DBB5729A3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כוכב: 7 פינות 209">
              <a:extLst>
                <a:ext uri="{FF2B5EF4-FFF2-40B4-BE49-F238E27FC236}">
                  <a16:creationId xmlns:a16="http://schemas.microsoft.com/office/drawing/2014/main" id="{DC52DA74-4A25-47A9-8983-E6215F915310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1" name="כוכב: 4 פינות 210">
              <a:extLst>
                <a:ext uri="{FF2B5EF4-FFF2-40B4-BE49-F238E27FC236}">
                  <a16:creationId xmlns:a16="http://schemas.microsoft.com/office/drawing/2014/main" id="{7FB0B943-6C4E-4E91-8823-DD923557884E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כוכב: 7 פינות 211">
              <a:extLst>
                <a:ext uri="{FF2B5EF4-FFF2-40B4-BE49-F238E27FC236}">
                  <a16:creationId xmlns:a16="http://schemas.microsoft.com/office/drawing/2014/main" id="{D1BA0E8D-830C-4AF1-B8B4-A342275CF17D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כוכב: 4 פינות 212">
              <a:extLst>
                <a:ext uri="{FF2B5EF4-FFF2-40B4-BE49-F238E27FC236}">
                  <a16:creationId xmlns:a16="http://schemas.microsoft.com/office/drawing/2014/main" id="{25F1028E-2591-4977-A13C-FEA4F672C3E7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כוכב: 7 פינות 213">
              <a:extLst>
                <a:ext uri="{FF2B5EF4-FFF2-40B4-BE49-F238E27FC236}">
                  <a16:creationId xmlns:a16="http://schemas.microsoft.com/office/drawing/2014/main" id="{00E0051F-27A1-466B-AA14-D38CFE831804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כוכב: 4 פינות 214">
              <a:extLst>
                <a:ext uri="{FF2B5EF4-FFF2-40B4-BE49-F238E27FC236}">
                  <a16:creationId xmlns:a16="http://schemas.microsoft.com/office/drawing/2014/main" id="{A8CE8B5B-FDE4-480F-B829-F68484A7884F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כוכב: 4 פינות 215">
              <a:extLst>
                <a:ext uri="{FF2B5EF4-FFF2-40B4-BE49-F238E27FC236}">
                  <a16:creationId xmlns:a16="http://schemas.microsoft.com/office/drawing/2014/main" id="{ED439440-FF88-4019-B42B-EE8D7556F39F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כוכב: 7 פינות 216">
              <a:extLst>
                <a:ext uri="{FF2B5EF4-FFF2-40B4-BE49-F238E27FC236}">
                  <a16:creationId xmlns:a16="http://schemas.microsoft.com/office/drawing/2014/main" id="{D58AEF5F-BE7C-427C-8D3E-CF9736D11197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כוכב: 4 פינות 217">
              <a:extLst>
                <a:ext uri="{FF2B5EF4-FFF2-40B4-BE49-F238E27FC236}">
                  <a16:creationId xmlns:a16="http://schemas.microsoft.com/office/drawing/2014/main" id="{79FB982E-8BFA-4827-B30E-7492E69126E3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7 פינות 218">
              <a:extLst>
                <a:ext uri="{FF2B5EF4-FFF2-40B4-BE49-F238E27FC236}">
                  <a16:creationId xmlns:a16="http://schemas.microsoft.com/office/drawing/2014/main" id="{0F84132D-4B52-45C8-944C-F2455F5C6736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4 פינות 219">
              <a:extLst>
                <a:ext uri="{FF2B5EF4-FFF2-40B4-BE49-F238E27FC236}">
                  <a16:creationId xmlns:a16="http://schemas.microsoft.com/office/drawing/2014/main" id="{5D6C8DB5-D62D-4171-ACEA-340D0B50866E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7 פינות 220">
              <a:extLst>
                <a:ext uri="{FF2B5EF4-FFF2-40B4-BE49-F238E27FC236}">
                  <a16:creationId xmlns:a16="http://schemas.microsoft.com/office/drawing/2014/main" id="{79FFF231-A55B-4685-A74C-07593E59064D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4 פינות 221">
              <a:extLst>
                <a:ext uri="{FF2B5EF4-FFF2-40B4-BE49-F238E27FC236}">
                  <a16:creationId xmlns:a16="http://schemas.microsoft.com/office/drawing/2014/main" id="{88C4333B-052F-4602-8BAE-56336FD0B444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E8D7542E-AED1-4937-A345-EC1DCAD2FA99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7 פינות 223">
              <a:extLst>
                <a:ext uri="{FF2B5EF4-FFF2-40B4-BE49-F238E27FC236}">
                  <a16:creationId xmlns:a16="http://schemas.microsoft.com/office/drawing/2014/main" id="{E771E04D-0F0C-40E6-90D8-4E44D6FF8369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4 פינות 224">
              <a:extLst>
                <a:ext uri="{FF2B5EF4-FFF2-40B4-BE49-F238E27FC236}">
                  <a16:creationId xmlns:a16="http://schemas.microsoft.com/office/drawing/2014/main" id="{69080222-F0D7-4794-9A7A-4A95C2B5B86B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7 פינות 225">
              <a:extLst>
                <a:ext uri="{FF2B5EF4-FFF2-40B4-BE49-F238E27FC236}">
                  <a16:creationId xmlns:a16="http://schemas.microsoft.com/office/drawing/2014/main" id="{45E8CCAB-688C-4362-B102-A9446D3393DC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4 פינות 226">
              <a:extLst>
                <a:ext uri="{FF2B5EF4-FFF2-40B4-BE49-F238E27FC236}">
                  <a16:creationId xmlns:a16="http://schemas.microsoft.com/office/drawing/2014/main" id="{D04EE4BC-D787-4ED1-8B76-DB3A981B90E1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7 פינות 227">
              <a:extLst>
                <a:ext uri="{FF2B5EF4-FFF2-40B4-BE49-F238E27FC236}">
                  <a16:creationId xmlns:a16="http://schemas.microsoft.com/office/drawing/2014/main" id="{A5B6ACC0-7163-406D-BD7A-60E10C5C1887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4 פינות 228">
              <a:extLst>
                <a:ext uri="{FF2B5EF4-FFF2-40B4-BE49-F238E27FC236}">
                  <a16:creationId xmlns:a16="http://schemas.microsoft.com/office/drawing/2014/main" id="{63C6FC70-5D1D-498F-96F5-16FBD87564CA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7 פינות 229">
              <a:extLst>
                <a:ext uri="{FF2B5EF4-FFF2-40B4-BE49-F238E27FC236}">
                  <a16:creationId xmlns:a16="http://schemas.microsoft.com/office/drawing/2014/main" id="{B322FC83-571D-457B-8679-EC26A766254D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A64D87B5-458C-4629-A2A3-9B82901E267F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66" name="קבוצה 265">
            <a:extLst>
              <a:ext uri="{FF2B5EF4-FFF2-40B4-BE49-F238E27FC236}">
                <a16:creationId xmlns:a16="http://schemas.microsoft.com/office/drawing/2014/main" id="{8445F878-07F4-471C-BC85-75EA5F0C070B}"/>
              </a:ext>
            </a:extLst>
          </p:cNvPr>
          <p:cNvGrpSpPr/>
          <p:nvPr/>
        </p:nvGrpSpPr>
        <p:grpSpPr>
          <a:xfrm>
            <a:off x="1094253" y="2031212"/>
            <a:ext cx="1078706" cy="509584"/>
            <a:chOff x="1027574" y="1283481"/>
            <a:chExt cx="1078706" cy="509584"/>
          </a:xfrm>
        </p:grpSpPr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3EFB5D88-E48E-4CB1-988E-18C7C7EAC100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B9BCC51B-47A4-4CF0-B558-62C61137B498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D5863A4A-BE32-48AB-82F1-AEFB5A015105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B8E31B67-DB1F-4182-B652-0E17CD287C3C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7 פינות 235">
              <a:extLst>
                <a:ext uri="{FF2B5EF4-FFF2-40B4-BE49-F238E27FC236}">
                  <a16:creationId xmlns:a16="http://schemas.microsoft.com/office/drawing/2014/main" id="{E919D2FE-180F-46CC-8DAB-A4B9A1A6A88F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4 פינות 236">
              <a:extLst>
                <a:ext uri="{FF2B5EF4-FFF2-40B4-BE49-F238E27FC236}">
                  <a16:creationId xmlns:a16="http://schemas.microsoft.com/office/drawing/2014/main" id="{C7B65D94-356E-424D-8057-3CE51896EC9E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7 פינות 237">
              <a:extLst>
                <a:ext uri="{FF2B5EF4-FFF2-40B4-BE49-F238E27FC236}">
                  <a16:creationId xmlns:a16="http://schemas.microsoft.com/office/drawing/2014/main" id="{CD9A723D-BB61-4B8A-8469-7B840F196357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4 פינות 238">
              <a:extLst>
                <a:ext uri="{FF2B5EF4-FFF2-40B4-BE49-F238E27FC236}">
                  <a16:creationId xmlns:a16="http://schemas.microsoft.com/office/drawing/2014/main" id="{4108717D-6FE2-46BA-AB54-96A3EB3E4D50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E185ADBC-1AB4-4157-BCF1-E05DBF2A0650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88952578-9966-4191-AE84-68A97AF8CC9A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206A22A3-9018-47BE-A4EE-FA4F17E14AC7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EC2D6BBF-4BA9-45DC-862F-DFFAE0448280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4" name="כוכב: 4 פינות 243">
              <a:extLst>
                <a:ext uri="{FF2B5EF4-FFF2-40B4-BE49-F238E27FC236}">
                  <a16:creationId xmlns:a16="http://schemas.microsoft.com/office/drawing/2014/main" id="{47F1DB1B-FEF8-4F94-B4A7-1C94BA2B712F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5" name="כוכב: 7 פינות 244">
              <a:extLst>
                <a:ext uri="{FF2B5EF4-FFF2-40B4-BE49-F238E27FC236}">
                  <a16:creationId xmlns:a16="http://schemas.microsoft.com/office/drawing/2014/main" id="{31B4BD58-52DB-4656-85A2-50CD71E498F1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6" name="כוכב: 4 פינות 245">
              <a:extLst>
                <a:ext uri="{FF2B5EF4-FFF2-40B4-BE49-F238E27FC236}">
                  <a16:creationId xmlns:a16="http://schemas.microsoft.com/office/drawing/2014/main" id="{48B11DC3-367C-42D0-8DFC-135D9D732E96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7" name="כוכב: 7 פינות 246">
              <a:extLst>
                <a:ext uri="{FF2B5EF4-FFF2-40B4-BE49-F238E27FC236}">
                  <a16:creationId xmlns:a16="http://schemas.microsoft.com/office/drawing/2014/main" id="{A10AE031-9833-403A-B67E-D6BE35FC5618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8" name="כוכב: 7 פינות 247">
              <a:extLst>
                <a:ext uri="{FF2B5EF4-FFF2-40B4-BE49-F238E27FC236}">
                  <a16:creationId xmlns:a16="http://schemas.microsoft.com/office/drawing/2014/main" id="{F1E11363-ECEA-44E9-88E3-40F2A00616E0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9" name="כוכב: 4 פינות 248">
              <a:extLst>
                <a:ext uri="{FF2B5EF4-FFF2-40B4-BE49-F238E27FC236}">
                  <a16:creationId xmlns:a16="http://schemas.microsoft.com/office/drawing/2014/main" id="{7D7B93F5-E5F7-439A-AD6C-C90DE00D667F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0" name="כוכב: 7 פינות 249">
              <a:extLst>
                <a:ext uri="{FF2B5EF4-FFF2-40B4-BE49-F238E27FC236}">
                  <a16:creationId xmlns:a16="http://schemas.microsoft.com/office/drawing/2014/main" id="{A6108AB0-1E06-4079-8667-AF7167238AF7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1" name="כוכב: 4 פינות 250">
              <a:extLst>
                <a:ext uri="{FF2B5EF4-FFF2-40B4-BE49-F238E27FC236}">
                  <a16:creationId xmlns:a16="http://schemas.microsoft.com/office/drawing/2014/main" id="{22717AE3-8CE5-4B66-A715-12044BB63B46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2" name="כוכב: 7 פינות 251">
              <a:extLst>
                <a:ext uri="{FF2B5EF4-FFF2-40B4-BE49-F238E27FC236}">
                  <a16:creationId xmlns:a16="http://schemas.microsoft.com/office/drawing/2014/main" id="{EB2C8DF6-D036-4EBB-973C-020A8A661F63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3" name="כוכב: 4 פינות 252">
              <a:extLst>
                <a:ext uri="{FF2B5EF4-FFF2-40B4-BE49-F238E27FC236}">
                  <a16:creationId xmlns:a16="http://schemas.microsoft.com/office/drawing/2014/main" id="{7A87C00C-6AAE-4465-95C9-9B2AF9E54E01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4" name="כוכב: 7 פינות 253">
              <a:extLst>
                <a:ext uri="{FF2B5EF4-FFF2-40B4-BE49-F238E27FC236}">
                  <a16:creationId xmlns:a16="http://schemas.microsoft.com/office/drawing/2014/main" id="{CB820D84-F631-4ACE-944D-97DC92ABDEE8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5" name="כוכב: 4 פינות 254">
              <a:extLst>
                <a:ext uri="{FF2B5EF4-FFF2-40B4-BE49-F238E27FC236}">
                  <a16:creationId xmlns:a16="http://schemas.microsoft.com/office/drawing/2014/main" id="{A4CE1BED-41E0-4199-95AA-A356009AD8E1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6" name="כוכב: 4 פינות 255">
              <a:extLst>
                <a:ext uri="{FF2B5EF4-FFF2-40B4-BE49-F238E27FC236}">
                  <a16:creationId xmlns:a16="http://schemas.microsoft.com/office/drawing/2014/main" id="{D1341FAD-B19A-45DE-A3F2-EB091FF6D8A5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7" name="כוכב: 7 פינות 256">
              <a:extLst>
                <a:ext uri="{FF2B5EF4-FFF2-40B4-BE49-F238E27FC236}">
                  <a16:creationId xmlns:a16="http://schemas.microsoft.com/office/drawing/2014/main" id="{B838450B-EABF-4F9D-B527-64A38177259A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8" name="כוכב: 4 פינות 257">
              <a:extLst>
                <a:ext uri="{FF2B5EF4-FFF2-40B4-BE49-F238E27FC236}">
                  <a16:creationId xmlns:a16="http://schemas.microsoft.com/office/drawing/2014/main" id="{A3E68DEC-11A8-4076-813C-6DFEBD7CEEC8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9" name="כוכב: 7 פינות 258">
              <a:extLst>
                <a:ext uri="{FF2B5EF4-FFF2-40B4-BE49-F238E27FC236}">
                  <a16:creationId xmlns:a16="http://schemas.microsoft.com/office/drawing/2014/main" id="{7C990A4D-FAD4-4537-9502-089441D9806D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0" name="כוכב: 4 פינות 259">
              <a:extLst>
                <a:ext uri="{FF2B5EF4-FFF2-40B4-BE49-F238E27FC236}">
                  <a16:creationId xmlns:a16="http://schemas.microsoft.com/office/drawing/2014/main" id="{91E416F2-2226-4E99-B532-72D38C4F7BF5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1" name="כוכב: 7 פינות 260">
              <a:extLst>
                <a:ext uri="{FF2B5EF4-FFF2-40B4-BE49-F238E27FC236}">
                  <a16:creationId xmlns:a16="http://schemas.microsoft.com/office/drawing/2014/main" id="{5B6511DF-8FF6-4613-9998-B99D73C52370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2" name="כוכב: 4 פינות 261">
              <a:extLst>
                <a:ext uri="{FF2B5EF4-FFF2-40B4-BE49-F238E27FC236}">
                  <a16:creationId xmlns:a16="http://schemas.microsoft.com/office/drawing/2014/main" id="{BB24B887-4B10-481E-BF41-10C0143DDCD1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3" name="כוכב: 7 פינות 262">
              <a:extLst>
                <a:ext uri="{FF2B5EF4-FFF2-40B4-BE49-F238E27FC236}">
                  <a16:creationId xmlns:a16="http://schemas.microsoft.com/office/drawing/2014/main" id="{63258F61-BA46-4D7A-AE4C-BCDC935AFE35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64" name="תיבת טקסט 263">
            <a:extLst>
              <a:ext uri="{FF2B5EF4-FFF2-40B4-BE49-F238E27FC236}">
                <a16:creationId xmlns:a16="http://schemas.microsoft.com/office/drawing/2014/main" id="{2FF0DF00-BEE5-47EB-B3CE-8A1479E9E229}"/>
              </a:ext>
            </a:extLst>
          </p:cNvPr>
          <p:cNvSpPr txBox="1"/>
          <p:nvPr/>
        </p:nvSpPr>
        <p:spPr>
          <a:xfrm>
            <a:off x="326642" y="1816903"/>
            <a:ext cx="68640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sp>
        <p:nvSpPr>
          <p:cNvPr id="267" name="כוכב: 4 פינות 266">
            <a:extLst>
              <a:ext uri="{FF2B5EF4-FFF2-40B4-BE49-F238E27FC236}">
                <a16:creationId xmlns:a16="http://schemas.microsoft.com/office/drawing/2014/main" id="{735D2D02-4903-4726-B5D8-40641E287A06}"/>
              </a:ext>
            </a:extLst>
          </p:cNvPr>
          <p:cNvSpPr/>
          <p:nvPr/>
        </p:nvSpPr>
        <p:spPr>
          <a:xfrm>
            <a:off x="766842" y="54768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9" name="כוכב: 7 פינות 268">
            <a:extLst>
              <a:ext uri="{FF2B5EF4-FFF2-40B4-BE49-F238E27FC236}">
                <a16:creationId xmlns:a16="http://schemas.microsoft.com/office/drawing/2014/main" id="{BC04DC66-B259-4D59-88A3-89BE959FA934}"/>
              </a:ext>
            </a:extLst>
          </p:cNvPr>
          <p:cNvSpPr/>
          <p:nvPr/>
        </p:nvSpPr>
        <p:spPr>
          <a:xfrm>
            <a:off x="766842" y="69294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0" name="תיבת טקסט 269">
            <a:extLst>
              <a:ext uri="{FF2B5EF4-FFF2-40B4-BE49-F238E27FC236}">
                <a16:creationId xmlns:a16="http://schemas.microsoft.com/office/drawing/2014/main" id="{ACF87F54-00EA-462E-B802-8B83BFE110CB}"/>
              </a:ext>
            </a:extLst>
          </p:cNvPr>
          <p:cNvSpPr txBox="1"/>
          <p:nvPr/>
        </p:nvSpPr>
        <p:spPr>
          <a:xfrm>
            <a:off x="886006" y="471055"/>
            <a:ext cx="208582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 in input; 0 (black pixel) at Output  </a:t>
            </a:r>
            <a:endParaRPr lang="he-IL" sz="800" dirty="0"/>
          </a:p>
        </p:txBody>
      </p:sp>
      <p:sp>
        <p:nvSpPr>
          <p:cNvPr id="274" name="תיבת טקסט 273">
            <a:extLst>
              <a:ext uri="{FF2B5EF4-FFF2-40B4-BE49-F238E27FC236}">
                <a16:creationId xmlns:a16="http://schemas.microsoft.com/office/drawing/2014/main" id="{0CF372F9-1EBF-4311-9A1B-53A89FF3A280}"/>
              </a:ext>
            </a:extLst>
          </p:cNvPr>
          <p:cNvSpPr txBox="1"/>
          <p:nvPr/>
        </p:nvSpPr>
        <p:spPr>
          <a:xfrm>
            <a:off x="1047388" y="620938"/>
            <a:ext cx="151996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/>
              <a:t>Saved in input</a:t>
            </a:r>
            <a:r>
              <a:rPr lang="en-US" sz="800"/>
              <a:t>;  pixel </a:t>
            </a:r>
            <a:r>
              <a:rPr lang="en-US" sz="800" dirty="0"/>
              <a:t>at Output  </a:t>
            </a:r>
            <a:endParaRPr lang="he-IL" sz="800" dirty="0"/>
          </a:p>
        </p:txBody>
      </p:sp>
      <p:sp>
        <p:nvSpPr>
          <p:cNvPr id="268" name="תיבת טקסט 196">
            <a:extLst>
              <a:ext uri="{FF2B5EF4-FFF2-40B4-BE49-F238E27FC236}">
                <a16:creationId xmlns:a16="http://schemas.microsoft.com/office/drawing/2014/main" id="{235F0D8F-C289-4917-911A-5E6DDCA912FE}"/>
              </a:ext>
            </a:extLst>
          </p:cNvPr>
          <p:cNvSpPr txBox="1"/>
          <p:nvPr/>
        </p:nvSpPr>
        <p:spPr>
          <a:xfrm>
            <a:off x="300630" y="2612231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71" name="קבוצה 264">
            <a:extLst>
              <a:ext uri="{FF2B5EF4-FFF2-40B4-BE49-F238E27FC236}">
                <a16:creationId xmlns:a16="http://schemas.microsoft.com/office/drawing/2014/main" id="{DFE73639-09A8-46EF-96BA-BE63BF87DFAD}"/>
              </a:ext>
            </a:extLst>
          </p:cNvPr>
          <p:cNvGrpSpPr/>
          <p:nvPr/>
        </p:nvGrpSpPr>
        <p:grpSpPr>
          <a:xfrm>
            <a:off x="1094253" y="2827675"/>
            <a:ext cx="1078706" cy="509584"/>
            <a:chOff x="1031144" y="559589"/>
            <a:chExt cx="1078706" cy="509584"/>
          </a:xfrm>
        </p:grpSpPr>
        <p:sp>
          <p:nvSpPr>
            <p:cNvPr id="272" name="כוכב: 4 פינות 199">
              <a:extLst>
                <a:ext uri="{FF2B5EF4-FFF2-40B4-BE49-F238E27FC236}">
                  <a16:creationId xmlns:a16="http://schemas.microsoft.com/office/drawing/2014/main" id="{917F7947-4A62-4B9B-AAF7-8553A7E3DD98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3" name="כוכב: 7 פינות 200">
              <a:extLst>
                <a:ext uri="{FF2B5EF4-FFF2-40B4-BE49-F238E27FC236}">
                  <a16:creationId xmlns:a16="http://schemas.microsoft.com/office/drawing/2014/main" id="{AF057129-88F7-4DA5-8C62-2F797E55ADEB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5" name="כוכב: 4 פינות 201">
              <a:extLst>
                <a:ext uri="{FF2B5EF4-FFF2-40B4-BE49-F238E27FC236}">
                  <a16:creationId xmlns:a16="http://schemas.microsoft.com/office/drawing/2014/main" id="{65C5A19E-9FEE-4177-9199-9F03EB76BB12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6" name="כוכב: 7 פינות 202">
              <a:extLst>
                <a:ext uri="{FF2B5EF4-FFF2-40B4-BE49-F238E27FC236}">
                  <a16:creationId xmlns:a16="http://schemas.microsoft.com/office/drawing/2014/main" id="{01A9A3B7-7724-400E-A0AD-06CDF43A78FF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7" name="כוכב: 4 פינות 203">
              <a:extLst>
                <a:ext uri="{FF2B5EF4-FFF2-40B4-BE49-F238E27FC236}">
                  <a16:creationId xmlns:a16="http://schemas.microsoft.com/office/drawing/2014/main" id="{2DA6A04F-C825-463A-886E-085E3775BDA7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8" name="כוכב: 7 פינות 204">
              <a:extLst>
                <a:ext uri="{FF2B5EF4-FFF2-40B4-BE49-F238E27FC236}">
                  <a16:creationId xmlns:a16="http://schemas.microsoft.com/office/drawing/2014/main" id="{5759999D-60F4-41B5-AB3E-CF57D86E2B86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9" name="כוכב: 4 פינות 205">
              <a:extLst>
                <a:ext uri="{FF2B5EF4-FFF2-40B4-BE49-F238E27FC236}">
                  <a16:creationId xmlns:a16="http://schemas.microsoft.com/office/drawing/2014/main" id="{9A300306-14DE-40FF-9944-5704D589FC89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0" name="כוכב: 7 פינות 206">
              <a:extLst>
                <a:ext uri="{FF2B5EF4-FFF2-40B4-BE49-F238E27FC236}">
                  <a16:creationId xmlns:a16="http://schemas.microsoft.com/office/drawing/2014/main" id="{AB4ED0FB-588B-4B54-BCC0-E1A597F9260F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1" name="כוכב: 7 פינות 207">
              <a:extLst>
                <a:ext uri="{FF2B5EF4-FFF2-40B4-BE49-F238E27FC236}">
                  <a16:creationId xmlns:a16="http://schemas.microsoft.com/office/drawing/2014/main" id="{BA407F88-1836-4494-BBFD-6F8FB81F97B7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2" name="כוכב: 4 פינות 208">
              <a:extLst>
                <a:ext uri="{FF2B5EF4-FFF2-40B4-BE49-F238E27FC236}">
                  <a16:creationId xmlns:a16="http://schemas.microsoft.com/office/drawing/2014/main" id="{5C591D91-89D6-4CB6-A34B-4754B03A624C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3" name="כוכב: 7 פינות 209">
              <a:extLst>
                <a:ext uri="{FF2B5EF4-FFF2-40B4-BE49-F238E27FC236}">
                  <a16:creationId xmlns:a16="http://schemas.microsoft.com/office/drawing/2014/main" id="{714136A9-80DE-4AA5-812D-87CD566F7354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4" name="כוכב: 4 פינות 210">
              <a:extLst>
                <a:ext uri="{FF2B5EF4-FFF2-40B4-BE49-F238E27FC236}">
                  <a16:creationId xmlns:a16="http://schemas.microsoft.com/office/drawing/2014/main" id="{E66A9296-6367-40F1-85CF-C60C04CFF283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5" name="כוכב: 7 פינות 211">
              <a:extLst>
                <a:ext uri="{FF2B5EF4-FFF2-40B4-BE49-F238E27FC236}">
                  <a16:creationId xmlns:a16="http://schemas.microsoft.com/office/drawing/2014/main" id="{D4091CA4-81CA-4EF1-BF7B-3F86644A1673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6" name="כוכב: 4 פינות 212">
              <a:extLst>
                <a:ext uri="{FF2B5EF4-FFF2-40B4-BE49-F238E27FC236}">
                  <a16:creationId xmlns:a16="http://schemas.microsoft.com/office/drawing/2014/main" id="{AFF15E81-496A-47D7-A418-544BC6FC5323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7" name="כוכב: 7 פינות 213">
              <a:extLst>
                <a:ext uri="{FF2B5EF4-FFF2-40B4-BE49-F238E27FC236}">
                  <a16:creationId xmlns:a16="http://schemas.microsoft.com/office/drawing/2014/main" id="{CC02F420-4B9D-4CC2-A792-46726C1877D3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8" name="כוכב: 4 פינות 214">
              <a:extLst>
                <a:ext uri="{FF2B5EF4-FFF2-40B4-BE49-F238E27FC236}">
                  <a16:creationId xmlns:a16="http://schemas.microsoft.com/office/drawing/2014/main" id="{ADD1F078-D2EC-4B45-981F-0F68F4534BF4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9" name="כוכב: 4 פינות 215">
              <a:extLst>
                <a:ext uri="{FF2B5EF4-FFF2-40B4-BE49-F238E27FC236}">
                  <a16:creationId xmlns:a16="http://schemas.microsoft.com/office/drawing/2014/main" id="{E66204DA-A1A5-446B-8F37-D24E1E9189B8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0" name="כוכב: 7 פינות 216">
              <a:extLst>
                <a:ext uri="{FF2B5EF4-FFF2-40B4-BE49-F238E27FC236}">
                  <a16:creationId xmlns:a16="http://schemas.microsoft.com/office/drawing/2014/main" id="{851FD0C0-4801-4C52-928A-2655EFF6999C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1" name="כוכב: 4 פינות 217">
              <a:extLst>
                <a:ext uri="{FF2B5EF4-FFF2-40B4-BE49-F238E27FC236}">
                  <a16:creationId xmlns:a16="http://schemas.microsoft.com/office/drawing/2014/main" id="{860E6284-ACE9-484E-8FB5-22EBA8B6C704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2" name="כוכב: 7 פינות 218">
              <a:extLst>
                <a:ext uri="{FF2B5EF4-FFF2-40B4-BE49-F238E27FC236}">
                  <a16:creationId xmlns:a16="http://schemas.microsoft.com/office/drawing/2014/main" id="{08798CE4-CAB1-45E4-8722-14FAB4128F15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3" name="כוכב: 4 פינות 219">
              <a:extLst>
                <a:ext uri="{FF2B5EF4-FFF2-40B4-BE49-F238E27FC236}">
                  <a16:creationId xmlns:a16="http://schemas.microsoft.com/office/drawing/2014/main" id="{7DDC3D98-106E-4DBF-8FC8-5A72A1C039FA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4" name="כוכב: 7 פינות 220">
              <a:extLst>
                <a:ext uri="{FF2B5EF4-FFF2-40B4-BE49-F238E27FC236}">
                  <a16:creationId xmlns:a16="http://schemas.microsoft.com/office/drawing/2014/main" id="{2C63A5CD-734F-4949-8AC0-0266C84066CD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5" name="כוכב: 4 פינות 221">
              <a:extLst>
                <a:ext uri="{FF2B5EF4-FFF2-40B4-BE49-F238E27FC236}">
                  <a16:creationId xmlns:a16="http://schemas.microsoft.com/office/drawing/2014/main" id="{8555E0A4-41E2-4652-AA15-61C86FAB340D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6" name="כוכב: 7 פינות 222">
              <a:extLst>
                <a:ext uri="{FF2B5EF4-FFF2-40B4-BE49-F238E27FC236}">
                  <a16:creationId xmlns:a16="http://schemas.microsoft.com/office/drawing/2014/main" id="{5EC65030-80DB-453D-9725-476BB8F3ABC5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7" name="כוכב: 7 פינות 223">
              <a:extLst>
                <a:ext uri="{FF2B5EF4-FFF2-40B4-BE49-F238E27FC236}">
                  <a16:creationId xmlns:a16="http://schemas.microsoft.com/office/drawing/2014/main" id="{8AE27B0D-3D6B-4E9E-BA9C-3CCA43E0DBFE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8" name="כוכב: 4 פינות 224">
              <a:extLst>
                <a:ext uri="{FF2B5EF4-FFF2-40B4-BE49-F238E27FC236}">
                  <a16:creationId xmlns:a16="http://schemas.microsoft.com/office/drawing/2014/main" id="{10654A89-ADD3-47B9-ACD2-EDBAE70D98DE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9" name="כוכב: 7 פינות 225">
              <a:extLst>
                <a:ext uri="{FF2B5EF4-FFF2-40B4-BE49-F238E27FC236}">
                  <a16:creationId xmlns:a16="http://schemas.microsoft.com/office/drawing/2014/main" id="{B5D83B62-EFF2-4DBE-9B8F-39F9DC4CA949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0" name="כוכב: 4 פינות 226">
              <a:extLst>
                <a:ext uri="{FF2B5EF4-FFF2-40B4-BE49-F238E27FC236}">
                  <a16:creationId xmlns:a16="http://schemas.microsoft.com/office/drawing/2014/main" id="{B2549D2F-2812-49AB-AA82-BCD45C16E426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1" name="כוכב: 7 פינות 227">
              <a:extLst>
                <a:ext uri="{FF2B5EF4-FFF2-40B4-BE49-F238E27FC236}">
                  <a16:creationId xmlns:a16="http://schemas.microsoft.com/office/drawing/2014/main" id="{F7DDB967-DE44-4F25-B0DC-20DC6AD82C6B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2" name="כוכב: 4 פינות 228">
              <a:extLst>
                <a:ext uri="{FF2B5EF4-FFF2-40B4-BE49-F238E27FC236}">
                  <a16:creationId xmlns:a16="http://schemas.microsoft.com/office/drawing/2014/main" id="{0B277342-D32B-4EB3-9A30-B0B1C33434E5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3" name="כוכב: 7 פינות 229">
              <a:extLst>
                <a:ext uri="{FF2B5EF4-FFF2-40B4-BE49-F238E27FC236}">
                  <a16:creationId xmlns:a16="http://schemas.microsoft.com/office/drawing/2014/main" id="{282F2953-041F-4B99-B756-6733ED87D2E0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4" name="כוכב: 4 פינות 230">
              <a:extLst>
                <a:ext uri="{FF2B5EF4-FFF2-40B4-BE49-F238E27FC236}">
                  <a16:creationId xmlns:a16="http://schemas.microsoft.com/office/drawing/2014/main" id="{7BE5709F-B8A4-424C-B18D-E27B88981731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42604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342" y="152474"/>
            <a:ext cx="767316" cy="400419"/>
          </a:xfrm>
        </p:spPr>
        <p:txBody>
          <a:bodyPr>
            <a:normAutofit/>
          </a:bodyPr>
          <a:lstStyle/>
          <a:p>
            <a:pPr algn="ctr" rtl="0"/>
            <a:r>
              <a:rPr lang="en-US" sz="1800" dirty="0"/>
              <a:t>Top</a:t>
            </a:r>
            <a:endParaRPr lang="he-IL" sz="18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A234807-8E0A-435C-AEBD-2632F9F25124}"/>
              </a:ext>
            </a:extLst>
          </p:cNvPr>
          <p:cNvSpPr/>
          <p:nvPr/>
        </p:nvSpPr>
        <p:spPr>
          <a:xfrm>
            <a:off x="318977" y="1711839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3BB6AEB4-39C3-4F04-B1C9-756C3173551C}"/>
              </a:ext>
            </a:extLst>
          </p:cNvPr>
          <p:cNvSpPr/>
          <p:nvPr/>
        </p:nvSpPr>
        <p:spPr>
          <a:xfrm>
            <a:off x="1254644" y="215842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MIPI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6" name="חץ: שמאלה 5">
            <a:extLst>
              <a:ext uri="{FF2B5EF4-FFF2-40B4-BE49-F238E27FC236}">
                <a16:creationId xmlns:a16="http://schemas.microsoft.com/office/drawing/2014/main" id="{24E80A5E-5C2B-4BC7-B69E-0DCA1C1614E5}"/>
              </a:ext>
            </a:extLst>
          </p:cNvPr>
          <p:cNvSpPr/>
          <p:nvPr/>
        </p:nvSpPr>
        <p:spPr>
          <a:xfrm>
            <a:off x="3418369" y="1446026"/>
            <a:ext cx="1972338" cy="2551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4E52245-D4A7-47A7-9386-0051E90C0B8F}"/>
              </a:ext>
            </a:extLst>
          </p:cNvPr>
          <p:cNvSpPr/>
          <p:nvPr/>
        </p:nvSpPr>
        <p:spPr>
          <a:xfrm>
            <a:off x="318976" y="4125434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EC148E7-D4C2-455B-9C34-205802283078}"/>
              </a:ext>
            </a:extLst>
          </p:cNvPr>
          <p:cNvSpPr/>
          <p:nvPr/>
        </p:nvSpPr>
        <p:spPr>
          <a:xfrm>
            <a:off x="5390707" y="1286540"/>
            <a:ext cx="1446028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Zynq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FC7D5EA-05D1-4368-BDEA-914695AEF731}"/>
              </a:ext>
            </a:extLst>
          </p:cNvPr>
          <p:cNvSpPr/>
          <p:nvPr/>
        </p:nvSpPr>
        <p:spPr>
          <a:xfrm>
            <a:off x="9236152" y="3450276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7779490" y="3561909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7779490" y="4136066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7779490" y="4731491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7779489" y="5310969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F32D28DE-DE8C-425E-B1B8-F2C3FC93CAA0}"/>
              </a:ext>
            </a:extLst>
          </p:cNvPr>
          <p:cNvSpPr/>
          <p:nvPr/>
        </p:nvSpPr>
        <p:spPr>
          <a:xfrm>
            <a:off x="2705987" y="1286539"/>
            <a:ext cx="712381" cy="56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SCCB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6" name="חץ: שמאלה 15">
            <a:extLst>
              <a:ext uri="{FF2B5EF4-FFF2-40B4-BE49-F238E27FC236}">
                <a16:creationId xmlns:a16="http://schemas.microsoft.com/office/drawing/2014/main" id="{3359C42F-BDFD-4FBA-BBBF-E219AED39E5F}"/>
              </a:ext>
            </a:extLst>
          </p:cNvPr>
          <p:cNvSpPr/>
          <p:nvPr/>
        </p:nvSpPr>
        <p:spPr>
          <a:xfrm>
            <a:off x="1095156" y="1286538"/>
            <a:ext cx="1610830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SCCB</a:t>
            </a:r>
            <a:endParaRPr lang="he-IL" sz="1600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738B669-5638-4356-9E10-931BF7B69C4B}"/>
              </a:ext>
            </a:extLst>
          </p:cNvPr>
          <p:cNvSpPr/>
          <p:nvPr/>
        </p:nvSpPr>
        <p:spPr>
          <a:xfrm>
            <a:off x="2456121" y="2286000"/>
            <a:ext cx="5061098" cy="4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MIPI-CSI-RGB-</a:t>
            </a:r>
            <a:r>
              <a:rPr lang="en-US" sz="1400" dirty="0" err="1"/>
              <a:t>YCbCr</a:t>
            </a:r>
            <a:endParaRPr lang="he-IL" sz="1400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E76BD618-2153-43F6-A4AF-6BCF432648D2}"/>
              </a:ext>
            </a:extLst>
          </p:cNvPr>
          <p:cNvSpPr/>
          <p:nvPr/>
        </p:nvSpPr>
        <p:spPr>
          <a:xfrm>
            <a:off x="6108405" y="3317356"/>
            <a:ext cx="1456660" cy="287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Slant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Mem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9" name="חץ: למטה 18">
            <a:extLst>
              <a:ext uri="{FF2B5EF4-FFF2-40B4-BE49-F238E27FC236}">
                <a16:creationId xmlns:a16="http://schemas.microsoft.com/office/drawing/2014/main" id="{3C4C02E3-7B4A-4A99-BB85-13305897B483}"/>
              </a:ext>
            </a:extLst>
          </p:cNvPr>
          <p:cNvSpPr/>
          <p:nvPr/>
        </p:nvSpPr>
        <p:spPr>
          <a:xfrm>
            <a:off x="6666614" y="2721945"/>
            <a:ext cx="265814" cy="5954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4781BEC0-21F9-47CF-BC03-AC8D97E057D7}"/>
              </a:ext>
            </a:extLst>
          </p:cNvPr>
          <p:cNvSpPr/>
          <p:nvPr/>
        </p:nvSpPr>
        <p:spPr>
          <a:xfrm>
            <a:off x="2200941" y="4136066"/>
            <a:ext cx="96756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rgb2dvi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0A5DDB7C-9F0D-42E5-B202-8710C1B8CA20}"/>
              </a:ext>
            </a:extLst>
          </p:cNvPr>
          <p:cNvSpPr/>
          <p:nvPr/>
        </p:nvSpPr>
        <p:spPr>
          <a:xfrm>
            <a:off x="4120120" y="3926959"/>
            <a:ext cx="1132370" cy="1151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Debug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23" name="חץ: שמאלה 22">
            <a:extLst>
              <a:ext uri="{FF2B5EF4-FFF2-40B4-BE49-F238E27FC236}">
                <a16:creationId xmlns:a16="http://schemas.microsoft.com/office/drawing/2014/main" id="{9D889693-DB01-4CBA-8E81-336840DF1A6F}"/>
              </a:ext>
            </a:extLst>
          </p:cNvPr>
          <p:cNvSpPr/>
          <p:nvPr/>
        </p:nvSpPr>
        <p:spPr>
          <a:xfrm>
            <a:off x="1049964" y="4205187"/>
            <a:ext cx="1150977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/>
              <a:t>hdmi</a:t>
            </a:r>
            <a:endParaRPr lang="he-IL" sz="1600" dirty="0"/>
          </a:p>
        </p:txBody>
      </p:sp>
      <p:sp>
        <p:nvSpPr>
          <p:cNvPr id="24" name="חץ: שמאלה 23">
            <a:extLst>
              <a:ext uri="{FF2B5EF4-FFF2-40B4-BE49-F238E27FC236}">
                <a16:creationId xmlns:a16="http://schemas.microsoft.com/office/drawing/2014/main" id="{772A283D-16DA-47D3-9BB2-F81EF17C7134}"/>
              </a:ext>
            </a:extLst>
          </p:cNvPr>
          <p:cNvSpPr/>
          <p:nvPr/>
        </p:nvSpPr>
        <p:spPr>
          <a:xfrm>
            <a:off x="5252490" y="4322145"/>
            <a:ext cx="861236" cy="2817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25" name="חץ: שמאלה 24">
            <a:extLst>
              <a:ext uri="{FF2B5EF4-FFF2-40B4-BE49-F238E27FC236}">
                <a16:creationId xmlns:a16="http://schemas.microsoft.com/office/drawing/2014/main" id="{BBD211D2-19EA-4242-934C-2017882C232E}"/>
              </a:ext>
            </a:extLst>
          </p:cNvPr>
          <p:cNvSpPr/>
          <p:nvPr/>
        </p:nvSpPr>
        <p:spPr>
          <a:xfrm>
            <a:off x="3152559" y="4322145"/>
            <a:ext cx="1001232" cy="2817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26" name="חץ: מכופף 25">
            <a:extLst>
              <a:ext uri="{FF2B5EF4-FFF2-40B4-BE49-F238E27FC236}">
                <a16:creationId xmlns:a16="http://schemas.microsoft.com/office/drawing/2014/main" id="{0657EA49-3E18-434C-9B42-8C1D72DDD428}"/>
              </a:ext>
            </a:extLst>
          </p:cNvPr>
          <p:cNvSpPr/>
          <p:nvPr/>
        </p:nvSpPr>
        <p:spPr>
          <a:xfrm rot="5400000">
            <a:off x="7342660" y="1057059"/>
            <a:ext cx="1887294" cy="2899144"/>
          </a:xfrm>
          <a:prstGeom prst="bentArrow">
            <a:avLst>
              <a:gd name="adj1" fmla="val 6926"/>
              <a:gd name="adj2" fmla="val 8591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7" name="חץ: ימינה 26">
            <a:extLst>
              <a:ext uri="{FF2B5EF4-FFF2-40B4-BE49-F238E27FC236}">
                <a16:creationId xmlns:a16="http://schemas.microsoft.com/office/drawing/2014/main" id="{30309144-3455-419E-9324-902610B2FF61}"/>
              </a:ext>
            </a:extLst>
          </p:cNvPr>
          <p:cNvSpPr/>
          <p:nvPr/>
        </p:nvSpPr>
        <p:spPr>
          <a:xfrm>
            <a:off x="9948533" y="3561909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646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25C4-2771-4D78-9488-4BC87B70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260" y="321582"/>
            <a:ext cx="1173480" cy="24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400" b="1" dirty="0" err="1"/>
              <a:t>SlantMem</a:t>
            </a:r>
            <a:endParaRPr 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78E26-0905-4365-A774-AA983103AA82}"/>
              </a:ext>
            </a:extLst>
          </p:cNvPr>
          <p:cNvSpPr txBox="1"/>
          <p:nvPr/>
        </p:nvSpPr>
        <p:spPr>
          <a:xfrm>
            <a:off x="330837" y="775063"/>
            <a:ext cx="19159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/>
              <a:t>input </a:t>
            </a:r>
            <a:r>
              <a:rPr lang="en-US" sz="1000" dirty="0" err="1"/>
              <a:t>Cclk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output        </a:t>
            </a:r>
            <a:r>
              <a:rPr lang="en-US" sz="1000" dirty="0" err="1"/>
              <a:t>s_axis_video_tready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input  [23:0] </a:t>
            </a:r>
            <a:r>
              <a:rPr lang="en-US" sz="1000" dirty="0" err="1"/>
              <a:t>s_axis_video_tdata</a:t>
            </a:r>
            <a:r>
              <a:rPr lang="en-US" sz="1000" dirty="0"/>
              <a:t> 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s_axis_video_tvalid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s_axis_video_tuser</a:t>
            </a:r>
            <a:r>
              <a:rPr lang="en-US" sz="1000" dirty="0"/>
              <a:t> 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s_axis_video_tlast</a:t>
            </a:r>
            <a:r>
              <a:rPr lang="en-US" sz="1000" dirty="0"/>
              <a:t> ,</a:t>
            </a:r>
          </a:p>
          <a:p>
            <a:pPr algn="l"/>
            <a:endParaRPr lang="en-US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7F8290-E230-4087-98FD-3D327E3E1845}"/>
              </a:ext>
            </a:extLst>
          </p:cNvPr>
          <p:cNvSpPr/>
          <p:nvPr/>
        </p:nvSpPr>
        <p:spPr>
          <a:xfrm>
            <a:off x="2603860" y="15588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A5541F-200B-46B5-BCFB-FF5C8CC121FF}"/>
              </a:ext>
            </a:extLst>
          </p:cNvPr>
          <p:cNvSpPr/>
          <p:nvPr/>
        </p:nvSpPr>
        <p:spPr>
          <a:xfrm>
            <a:off x="2756260" y="17112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2B32E-6E26-443D-8497-D3EB73DB0B09}"/>
              </a:ext>
            </a:extLst>
          </p:cNvPr>
          <p:cNvSpPr/>
          <p:nvPr/>
        </p:nvSpPr>
        <p:spPr>
          <a:xfrm>
            <a:off x="2908660" y="18636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552F2D-B7F0-4543-A7CE-CE416DCE6B4F}"/>
              </a:ext>
            </a:extLst>
          </p:cNvPr>
          <p:cNvSpPr/>
          <p:nvPr/>
        </p:nvSpPr>
        <p:spPr>
          <a:xfrm>
            <a:off x="3061060" y="20160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DA643A-CFD2-46A0-AABF-76457D30DD31}"/>
              </a:ext>
            </a:extLst>
          </p:cNvPr>
          <p:cNvSpPr/>
          <p:nvPr/>
        </p:nvSpPr>
        <p:spPr>
          <a:xfrm>
            <a:off x="3701140" y="15588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3CDDE9-49C6-450A-96A4-91C10B49C644}"/>
              </a:ext>
            </a:extLst>
          </p:cNvPr>
          <p:cNvSpPr/>
          <p:nvPr/>
        </p:nvSpPr>
        <p:spPr>
          <a:xfrm>
            <a:off x="3853540" y="17112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DE4622-8DF0-4B27-8235-6ECA2D1266DA}"/>
              </a:ext>
            </a:extLst>
          </p:cNvPr>
          <p:cNvSpPr/>
          <p:nvPr/>
        </p:nvSpPr>
        <p:spPr>
          <a:xfrm>
            <a:off x="4005940" y="18636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6ECF33-7D73-4EE7-9BC5-6A33F0454710}"/>
              </a:ext>
            </a:extLst>
          </p:cNvPr>
          <p:cNvSpPr/>
          <p:nvPr/>
        </p:nvSpPr>
        <p:spPr>
          <a:xfrm>
            <a:off x="4158340" y="20160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</p:spTree>
    <p:extLst>
      <p:ext uri="{BB962C8B-B14F-4D97-AF65-F5344CB8AC3E}">
        <p14:creationId xmlns:p14="http://schemas.microsoft.com/office/powerpoint/2010/main" val="337411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36E39C-9E46-4F7F-9443-A0CE9CFD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660" y="127591"/>
            <a:ext cx="1658679" cy="542261"/>
          </a:xfrm>
        </p:spPr>
        <p:txBody>
          <a:bodyPr>
            <a:normAutofit/>
          </a:bodyPr>
          <a:lstStyle/>
          <a:p>
            <a:pPr algn="ctr" rtl="0"/>
            <a:r>
              <a:rPr lang="en-US" sz="1800" dirty="0"/>
              <a:t>Slant Memory</a:t>
            </a:r>
            <a:endParaRPr lang="he-IL" sz="1800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07B42C5-5405-41FF-8A82-A3FF1B308468}"/>
              </a:ext>
            </a:extLst>
          </p:cNvPr>
          <p:cNvSpPr txBox="1"/>
          <p:nvPr/>
        </p:nvSpPr>
        <p:spPr>
          <a:xfrm>
            <a:off x="97699" y="502768"/>
            <a:ext cx="2257413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200" dirty="0"/>
              <a:t>output        </a:t>
            </a:r>
            <a:r>
              <a:rPr lang="en-US" sz="1200" dirty="0" err="1"/>
              <a:t>s_axis_video_tready</a:t>
            </a:r>
            <a:r>
              <a:rPr lang="en-US" sz="1200" dirty="0"/>
              <a:t>,</a:t>
            </a:r>
          </a:p>
          <a:p>
            <a:pPr algn="l" rtl="0"/>
            <a:r>
              <a:rPr lang="en-US" sz="1200" dirty="0"/>
              <a:t>input  [23:0] </a:t>
            </a:r>
            <a:r>
              <a:rPr lang="en-US" sz="1200" dirty="0" err="1"/>
              <a:t>s_axis_video_tdata</a:t>
            </a:r>
            <a:r>
              <a:rPr lang="en-US" sz="1200" dirty="0"/>
              <a:t> ,</a:t>
            </a:r>
          </a:p>
          <a:p>
            <a:pPr algn="l" rtl="0"/>
            <a:r>
              <a:rPr lang="en-US" sz="1200" dirty="0"/>
              <a:t>input         </a:t>
            </a:r>
            <a:r>
              <a:rPr lang="en-US" sz="1200" dirty="0" err="1"/>
              <a:t>s_axis_video_tvalid</a:t>
            </a:r>
            <a:r>
              <a:rPr lang="en-US" sz="1200" dirty="0"/>
              <a:t>,</a:t>
            </a:r>
          </a:p>
          <a:p>
            <a:pPr algn="l" rtl="0"/>
            <a:r>
              <a:rPr lang="en-US" sz="1200" dirty="0"/>
              <a:t>input         </a:t>
            </a:r>
            <a:r>
              <a:rPr lang="en-US" sz="1200" dirty="0" err="1"/>
              <a:t>s_axis_video_tuser</a:t>
            </a:r>
            <a:r>
              <a:rPr lang="en-US" sz="1200" dirty="0"/>
              <a:t> ,</a:t>
            </a:r>
          </a:p>
          <a:p>
            <a:pPr algn="l" rtl="0"/>
            <a:r>
              <a:rPr lang="en-US" sz="1200" dirty="0"/>
              <a:t>input         </a:t>
            </a:r>
            <a:r>
              <a:rPr lang="en-US" sz="1200" dirty="0" err="1"/>
              <a:t>s_axis_video_tlast</a:t>
            </a:r>
            <a:r>
              <a:rPr lang="en-US" sz="1200" dirty="0"/>
              <a:t> ,</a:t>
            </a:r>
          </a:p>
          <a:p>
            <a:pPr algn="l" rtl="0"/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95022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B717F493-7A5B-466E-8BE0-CA38BC0587C9}"/>
              </a:ext>
            </a:extLst>
          </p:cNvPr>
          <p:cNvCxnSpPr/>
          <p:nvPr/>
        </p:nvCxnSpPr>
        <p:spPr>
          <a:xfrm>
            <a:off x="1633546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A2FD15C-6FBC-4C66-B80F-F2DC4D3DE790}"/>
              </a:ext>
            </a:extLst>
          </p:cNvPr>
          <p:cNvCxnSpPr>
            <a:cxnSpLocks/>
          </p:cNvCxnSpPr>
          <p:nvPr/>
        </p:nvCxnSpPr>
        <p:spPr>
          <a:xfrm rot="16200000">
            <a:off x="1704976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1B5262B9-C14D-4D1B-9688-3B28D02046AC}"/>
              </a:ext>
            </a:extLst>
          </p:cNvPr>
          <p:cNvCxnSpPr/>
          <p:nvPr/>
        </p:nvCxnSpPr>
        <p:spPr>
          <a:xfrm>
            <a:off x="1776413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E2D3971B-AAC8-48FE-A205-A84E48A14C59}"/>
              </a:ext>
            </a:extLst>
          </p:cNvPr>
          <p:cNvCxnSpPr>
            <a:cxnSpLocks/>
          </p:cNvCxnSpPr>
          <p:nvPr/>
        </p:nvCxnSpPr>
        <p:spPr>
          <a:xfrm rot="16200000">
            <a:off x="1847843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55A38B01-6410-4F8C-9718-A26525423784}"/>
              </a:ext>
            </a:extLst>
          </p:cNvPr>
          <p:cNvCxnSpPr/>
          <p:nvPr/>
        </p:nvCxnSpPr>
        <p:spPr>
          <a:xfrm>
            <a:off x="192167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883625CB-71F1-4D1B-BA4D-0B5415E5ED54}"/>
              </a:ext>
            </a:extLst>
          </p:cNvPr>
          <p:cNvCxnSpPr>
            <a:cxnSpLocks/>
          </p:cNvCxnSpPr>
          <p:nvPr/>
        </p:nvCxnSpPr>
        <p:spPr>
          <a:xfrm rot="16200000">
            <a:off x="199310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F001C6DB-E5C9-4548-8DB1-82CF3354AAF5}"/>
              </a:ext>
            </a:extLst>
          </p:cNvPr>
          <p:cNvCxnSpPr/>
          <p:nvPr/>
        </p:nvCxnSpPr>
        <p:spPr>
          <a:xfrm>
            <a:off x="206454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883D7C67-C455-480E-A32E-F67ACEBBF826}"/>
              </a:ext>
            </a:extLst>
          </p:cNvPr>
          <p:cNvCxnSpPr>
            <a:cxnSpLocks/>
          </p:cNvCxnSpPr>
          <p:nvPr/>
        </p:nvCxnSpPr>
        <p:spPr>
          <a:xfrm rot="16200000">
            <a:off x="213597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98252D72-B221-4CC8-9077-AB7440FE6A49}"/>
              </a:ext>
            </a:extLst>
          </p:cNvPr>
          <p:cNvCxnSpPr/>
          <p:nvPr/>
        </p:nvCxnSpPr>
        <p:spPr>
          <a:xfrm>
            <a:off x="220980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33446D21-BEB0-4085-8CDE-1507E9A954AB}"/>
              </a:ext>
            </a:extLst>
          </p:cNvPr>
          <p:cNvCxnSpPr>
            <a:cxnSpLocks/>
          </p:cNvCxnSpPr>
          <p:nvPr/>
        </p:nvCxnSpPr>
        <p:spPr>
          <a:xfrm rot="16200000">
            <a:off x="228123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D17822AD-8F1B-4BC3-9AAD-05E48774884C}"/>
              </a:ext>
            </a:extLst>
          </p:cNvPr>
          <p:cNvCxnSpPr/>
          <p:nvPr/>
        </p:nvCxnSpPr>
        <p:spPr>
          <a:xfrm>
            <a:off x="235267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5DC3D253-58F0-4E39-9377-20A644E60B2F}"/>
              </a:ext>
            </a:extLst>
          </p:cNvPr>
          <p:cNvCxnSpPr>
            <a:cxnSpLocks/>
          </p:cNvCxnSpPr>
          <p:nvPr/>
        </p:nvCxnSpPr>
        <p:spPr>
          <a:xfrm rot="16200000">
            <a:off x="242410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7E39A19B-2739-41E0-ABFD-17F3A92FB6D4}"/>
              </a:ext>
            </a:extLst>
          </p:cNvPr>
          <p:cNvCxnSpPr/>
          <p:nvPr/>
        </p:nvCxnSpPr>
        <p:spPr>
          <a:xfrm>
            <a:off x="249794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7CED2BA8-055E-4E83-8CD4-D98B24005EAD}"/>
              </a:ext>
            </a:extLst>
          </p:cNvPr>
          <p:cNvCxnSpPr>
            <a:cxnSpLocks/>
          </p:cNvCxnSpPr>
          <p:nvPr/>
        </p:nvCxnSpPr>
        <p:spPr>
          <a:xfrm rot="16200000">
            <a:off x="256937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047FA105-50C7-4F3F-9D27-7B35865481F6}"/>
              </a:ext>
            </a:extLst>
          </p:cNvPr>
          <p:cNvCxnSpPr/>
          <p:nvPr/>
        </p:nvCxnSpPr>
        <p:spPr>
          <a:xfrm>
            <a:off x="264080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95CE2559-8BA3-4199-B1B2-5FB5BD429C87}"/>
              </a:ext>
            </a:extLst>
          </p:cNvPr>
          <p:cNvCxnSpPr>
            <a:cxnSpLocks/>
          </p:cNvCxnSpPr>
          <p:nvPr/>
        </p:nvCxnSpPr>
        <p:spPr>
          <a:xfrm rot="16200000">
            <a:off x="271223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>
            <a:extLst>
              <a:ext uri="{FF2B5EF4-FFF2-40B4-BE49-F238E27FC236}">
                <a16:creationId xmlns:a16="http://schemas.microsoft.com/office/drawing/2014/main" id="{D0DB397A-8C1C-4E83-BDF9-3AAD5606E29D}"/>
              </a:ext>
            </a:extLst>
          </p:cNvPr>
          <p:cNvCxnSpPr/>
          <p:nvPr/>
        </p:nvCxnSpPr>
        <p:spPr>
          <a:xfrm>
            <a:off x="2786074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84F66C25-57D6-4E65-A1BF-DC7C39C9C195}"/>
              </a:ext>
            </a:extLst>
          </p:cNvPr>
          <p:cNvCxnSpPr>
            <a:cxnSpLocks/>
          </p:cNvCxnSpPr>
          <p:nvPr/>
        </p:nvCxnSpPr>
        <p:spPr>
          <a:xfrm rot="16200000">
            <a:off x="2857504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2">
            <a:extLst>
              <a:ext uri="{FF2B5EF4-FFF2-40B4-BE49-F238E27FC236}">
                <a16:creationId xmlns:a16="http://schemas.microsoft.com/office/drawing/2014/main" id="{E562B896-944A-417B-83BD-EACDC678A71A}"/>
              </a:ext>
            </a:extLst>
          </p:cNvPr>
          <p:cNvCxnSpPr/>
          <p:nvPr/>
        </p:nvCxnSpPr>
        <p:spPr>
          <a:xfrm>
            <a:off x="2928941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3">
            <a:extLst>
              <a:ext uri="{FF2B5EF4-FFF2-40B4-BE49-F238E27FC236}">
                <a16:creationId xmlns:a16="http://schemas.microsoft.com/office/drawing/2014/main" id="{13B3ED13-D033-442A-BAA8-4694B44C7D11}"/>
              </a:ext>
            </a:extLst>
          </p:cNvPr>
          <p:cNvCxnSpPr>
            <a:cxnSpLocks/>
          </p:cNvCxnSpPr>
          <p:nvPr/>
        </p:nvCxnSpPr>
        <p:spPr>
          <a:xfrm rot="16200000">
            <a:off x="3000371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>
            <a:extLst>
              <a:ext uri="{FF2B5EF4-FFF2-40B4-BE49-F238E27FC236}">
                <a16:creationId xmlns:a16="http://schemas.microsoft.com/office/drawing/2014/main" id="{14C8D0AD-ACBC-4613-83AD-B846C0CA65F1}"/>
              </a:ext>
            </a:extLst>
          </p:cNvPr>
          <p:cNvCxnSpPr/>
          <p:nvPr/>
        </p:nvCxnSpPr>
        <p:spPr>
          <a:xfrm>
            <a:off x="307420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E9062A30-E334-43EC-A826-BBDC1724A747}"/>
              </a:ext>
            </a:extLst>
          </p:cNvPr>
          <p:cNvCxnSpPr>
            <a:cxnSpLocks/>
          </p:cNvCxnSpPr>
          <p:nvPr/>
        </p:nvCxnSpPr>
        <p:spPr>
          <a:xfrm rot="16200000">
            <a:off x="314563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36">
            <a:extLst>
              <a:ext uri="{FF2B5EF4-FFF2-40B4-BE49-F238E27FC236}">
                <a16:creationId xmlns:a16="http://schemas.microsoft.com/office/drawing/2014/main" id="{BE47361A-E5A3-4353-9B47-5EB0A397C093}"/>
              </a:ext>
            </a:extLst>
          </p:cNvPr>
          <p:cNvCxnSpPr/>
          <p:nvPr/>
        </p:nvCxnSpPr>
        <p:spPr>
          <a:xfrm>
            <a:off x="321707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37">
            <a:extLst>
              <a:ext uri="{FF2B5EF4-FFF2-40B4-BE49-F238E27FC236}">
                <a16:creationId xmlns:a16="http://schemas.microsoft.com/office/drawing/2014/main" id="{33A33E3E-5743-4111-983D-29548576C08D}"/>
              </a:ext>
            </a:extLst>
          </p:cNvPr>
          <p:cNvCxnSpPr>
            <a:cxnSpLocks/>
          </p:cNvCxnSpPr>
          <p:nvPr/>
        </p:nvCxnSpPr>
        <p:spPr>
          <a:xfrm rot="16200000">
            <a:off x="328850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3CB4389D-664E-467A-B828-9BD43093CED8}"/>
              </a:ext>
            </a:extLst>
          </p:cNvPr>
          <p:cNvCxnSpPr/>
          <p:nvPr/>
        </p:nvCxnSpPr>
        <p:spPr>
          <a:xfrm>
            <a:off x="336233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>
            <a:extLst>
              <a:ext uri="{FF2B5EF4-FFF2-40B4-BE49-F238E27FC236}">
                <a16:creationId xmlns:a16="http://schemas.microsoft.com/office/drawing/2014/main" id="{A93ED2E2-7A4F-4052-9B16-ACA7CC247741}"/>
              </a:ext>
            </a:extLst>
          </p:cNvPr>
          <p:cNvCxnSpPr>
            <a:cxnSpLocks/>
          </p:cNvCxnSpPr>
          <p:nvPr/>
        </p:nvCxnSpPr>
        <p:spPr>
          <a:xfrm rot="16200000">
            <a:off x="343376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>
            <a:extLst>
              <a:ext uri="{FF2B5EF4-FFF2-40B4-BE49-F238E27FC236}">
                <a16:creationId xmlns:a16="http://schemas.microsoft.com/office/drawing/2014/main" id="{0A5C31E2-6D86-476C-A3A7-26BF632DB6C1}"/>
              </a:ext>
            </a:extLst>
          </p:cNvPr>
          <p:cNvCxnSpPr/>
          <p:nvPr/>
        </p:nvCxnSpPr>
        <p:spPr>
          <a:xfrm>
            <a:off x="350520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1">
            <a:extLst>
              <a:ext uri="{FF2B5EF4-FFF2-40B4-BE49-F238E27FC236}">
                <a16:creationId xmlns:a16="http://schemas.microsoft.com/office/drawing/2014/main" id="{387644A1-FB82-4C92-8CF1-B3D45CE58577}"/>
              </a:ext>
            </a:extLst>
          </p:cNvPr>
          <p:cNvCxnSpPr>
            <a:cxnSpLocks/>
          </p:cNvCxnSpPr>
          <p:nvPr/>
        </p:nvCxnSpPr>
        <p:spPr>
          <a:xfrm rot="16200000">
            <a:off x="357663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2">
            <a:extLst>
              <a:ext uri="{FF2B5EF4-FFF2-40B4-BE49-F238E27FC236}">
                <a16:creationId xmlns:a16="http://schemas.microsoft.com/office/drawing/2014/main" id="{D819C55D-43D5-4BAA-838F-E2DB9DDBB5FD}"/>
              </a:ext>
            </a:extLst>
          </p:cNvPr>
          <p:cNvCxnSpPr/>
          <p:nvPr/>
        </p:nvCxnSpPr>
        <p:spPr>
          <a:xfrm>
            <a:off x="365046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3">
            <a:extLst>
              <a:ext uri="{FF2B5EF4-FFF2-40B4-BE49-F238E27FC236}">
                <a16:creationId xmlns:a16="http://schemas.microsoft.com/office/drawing/2014/main" id="{29DDD155-B1B0-43AE-AD00-74001799D02F}"/>
              </a:ext>
            </a:extLst>
          </p:cNvPr>
          <p:cNvCxnSpPr>
            <a:cxnSpLocks/>
          </p:cNvCxnSpPr>
          <p:nvPr/>
        </p:nvCxnSpPr>
        <p:spPr>
          <a:xfrm rot="16200000">
            <a:off x="372189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4">
            <a:extLst>
              <a:ext uri="{FF2B5EF4-FFF2-40B4-BE49-F238E27FC236}">
                <a16:creationId xmlns:a16="http://schemas.microsoft.com/office/drawing/2014/main" id="{7B9A689D-F612-404B-8D12-AA70D1CB949C}"/>
              </a:ext>
            </a:extLst>
          </p:cNvPr>
          <p:cNvCxnSpPr/>
          <p:nvPr/>
        </p:nvCxnSpPr>
        <p:spPr>
          <a:xfrm>
            <a:off x="379333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45">
            <a:extLst>
              <a:ext uri="{FF2B5EF4-FFF2-40B4-BE49-F238E27FC236}">
                <a16:creationId xmlns:a16="http://schemas.microsoft.com/office/drawing/2014/main" id="{D38CB738-6AEF-4B48-BB31-565AB1D4C49F}"/>
              </a:ext>
            </a:extLst>
          </p:cNvPr>
          <p:cNvCxnSpPr>
            <a:cxnSpLocks/>
          </p:cNvCxnSpPr>
          <p:nvPr/>
        </p:nvCxnSpPr>
        <p:spPr>
          <a:xfrm rot="16200000">
            <a:off x="386476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46">
            <a:extLst>
              <a:ext uri="{FF2B5EF4-FFF2-40B4-BE49-F238E27FC236}">
                <a16:creationId xmlns:a16="http://schemas.microsoft.com/office/drawing/2014/main" id="{30668AD2-BDCC-467F-A146-0166FF63BA0C}"/>
              </a:ext>
            </a:extLst>
          </p:cNvPr>
          <p:cNvCxnSpPr/>
          <p:nvPr/>
        </p:nvCxnSpPr>
        <p:spPr>
          <a:xfrm>
            <a:off x="393621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47">
            <a:extLst>
              <a:ext uri="{FF2B5EF4-FFF2-40B4-BE49-F238E27FC236}">
                <a16:creationId xmlns:a16="http://schemas.microsoft.com/office/drawing/2014/main" id="{F5631350-B746-4FCD-A06A-27279E242076}"/>
              </a:ext>
            </a:extLst>
          </p:cNvPr>
          <p:cNvCxnSpPr>
            <a:cxnSpLocks/>
          </p:cNvCxnSpPr>
          <p:nvPr/>
        </p:nvCxnSpPr>
        <p:spPr>
          <a:xfrm rot="16200000">
            <a:off x="400764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48">
            <a:extLst>
              <a:ext uri="{FF2B5EF4-FFF2-40B4-BE49-F238E27FC236}">
                <a16:creationId xmlns:a16="http://schemas.microsoft.com/office/drawing/2014/main" id="{18CC4125-C35A-47F6-A9DC-78ACF056DB01}"/>
              </a:ext>
            </a:extLst>
          </p:cNvPr>
          <p:cNvCxnSpPr/>
          <p:nvPr/>
        </p:nvCxnSpPr>
        <p:spPr>
          <a:xfrm>
            <a:off x="407908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49">
            <a:extLst>
              <a:ext uri="{FF2B5EF4-FFF2-40B4-BE49-F238E27FC236}">
                <a16:creationId xmlns:a16="http://schemas.microsoft.com/office/drawing/2014/main" id="{1338F90A-7010-4907-819B-B92BD60DC716}"/>
              </a:ext>
            </a:extLst>
          </p:cNvPr>
          <p:cNvCxnSpPr>
            <a:cxnSpLocks/>
          </p:cNvCxnSpPr>
          <p:nvPr/>
        </p:nvCxnSpPr>
        <p:spPr>
          <a:xfrm rot="16200000">
            <a:off x="415051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0">
            <a:extLst>
              <a:ext uri="{FF2B5EF4-FFF2-40B4-BE49-F238E27FC236}">
                <a16:creationId xmlns:a16="http://schemas.microsoft.com/office/drawing/2014/main" id="{5D00B87A-F604-4641-AC81-7CF193223633}"/>
              </a:ext>
            </a:extLst>
          </p:cNvPr>
          <p:cNvCxnSpPr/>
          <p:nvPr/>
        </p:nvCxnSpPr>
        <p:spPr>
          <a:xfrm>
            <a:off x="422435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1">
            <a:extLst>
              <a:ext uri="{FF2B5EF4-FFF2-40B4-BE49-F238E27FC236}">
                <a16:creationId xmlns:a16="http://schemas.microsoft.com/office/drawing/2014/main" id="{C7E9FF2B-6CEC-4849-ADEF-7C49467D999D}"/>
              </a:ext>
            </a:extLst>
          </p:cNvPr>
          <p:cNvCxnSpPr>
            <a:cxnSpLocks/>
          </p:cNvCxnSpPr>
          <p:nvPr/>
        </p:nvCxnSpPr>
        <p:spPr>
          <a:xfrm rot="16200000">
            <a:off x="429578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5076DF75-C506-4DC4-A67A-B3039CA3BA3D}"/>
              </a:ext>
            </a:extLst>
          </p:cNvPr>
          <p:cNvCxnSpPr/>
          <p:nvPr/>
        </p:nvCxnSpPr>
        <p:spPr>
          <a:xfrm>
            <a:off x="436721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A478D7DC-12B2-47DD-AAC0-7F095C63DC8D}"/>
              </a:ext>
            </a:extLst>
          </p:cNvPr>
          <p:cNvCxnSpPr>
            <a:cxnSpLocks/>
          </p:cNvCxnSpPr>
          <p:nvPr/>
        </p:nvCxnSpPr>
        <p:spPr>
          <a:xfrm rot="16200000">
            <a:off x="443864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54">
            <a:extLst>
              <a:ext uri="{FF2B5EF4-FFF2-40B4-BE49-F238E27FC236}">
                <a16:creationId xmlns:a16="http://schemas.microsoft.com/office/drawing/2014/main" id="{5524BB99-6EB1-49B3-98F0-B02FF8D46BA3}"/>
              </a:ext>
            </a:extLst>
          </p:cNvPr>
          <p:cNvCxnSpPr/>
          <p:nvPr/>
        </p:nvCxnSpPr>
        <p:spPr>
          <a:xfrm>
            <a:off x="451248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55">
            <a:extLst>
              <a:ext uri="{FF2B5EF4-FFF2-40B4-BE49-F238E27FC236}">
                <a16:creationId xmlns:a16="http://schemas.microsoft.com/office/drawing/2014/main" id="{5CF7D7E7-7B97-48C2-A6A0-3015F35D6626}"/>
              </a:ext>
            </a:extLst>
          </p:cNvPr>
          <p:cNvCxnSpPr>
            <a:cxnSpLocks/>
          </p:cNvCxnSpPr>
          <p:nvPr/>
        </p:nvCxnSpPr>
        <p:spPr>
          <a:xfrm rot="16200000">
            <a:off x="458391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56">
            <a:extLst>
              <a:ext uri="{FF2B5EF4-FFF2-40B4-BE49-F238E27FC236}">
                <a16:creationId xmlns:a16="http://schemas.microsoft.com/office/drawing/2014/main" id="{55BCB558-7B72-42A1-8D3F-27FED0B17F99}"/>
              </a:ext>
            </a:extLst>
          </p:cNvPr>
          <p:cNvCxnSpPr/>
          <p:nvPr/>
        </p:nvCxnSpPr>
        <p:spPr>
          <a:xfrm>
            <a:off x="465534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57">
            <a:extLst>
              <a:ext uri="{FF2B5EF4-FFF2-40B4-BE49-F238E27FC236}">
                <a16:creationId xmlns:a16="http://schemas.microsoft.com/office/drawing/2014/main" id="{FCBFC914-714E-4249-9FC9-12D8E5281D4F}"/>
              </a:ext>
            </a:extLst>
          </p:cNvPr>
          <p:cNvCxnSpPr>
            <a:cxnSpLocks/>
          </p:cNvCxnSpPr>
          <p:nvPr/>
        </p:nvCxnSpPr>
        <p:spPr>
          <a:xfrm rot="16200000">
            <a:off x="472677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58">
            <a:extLst>
              <a:ext uri="{FF2B5EF4-FFF2-40B4-BE49-F238E27FC236}">
                <a16:creationId xmlns:a16="http://schemas.microsoft.com/office/drawing/2014/main" id="{A60F5F2B-1CBA-4316-9D47-297F7D1642BA}"/>
              </a:ext>
            </a:extLst>
          </p:cNvPr>
          <p:cNvCxnSpPr/>
          <p:nvPr/>
        </p:nvCxnSpPr>
        <p:spPr>
          <a:xfrm>
            <a:off x="4800612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59">
            <a:extLst>
              <a:ext uri="{FF2B5EF4-FFF2-40B4-BE49-F238E27FC236}">
                <a16:creationId xmlns:a16="http://schemas.microsoft.com/office/drawing/2014/main" id="{CEA8EB6D-136F-47A1-851C-AA8A9F22C3FE}"/>
              </a:ext>
            </a:extLst>
          </p:cNvPr>
          <p:cNvCxnSpPr>
            <a:cxnSpLocks/>
          </p:cNvCxnSpPr>
          <p:nvPr/>
        </p:nvCxnSpPr>
        <p:spPr>
          <a:xfrm rot="16200000">
            <a:off x="4872042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60">
            <a:extLst>
              <a:ext uri="{FF2B5EF4-FFF2-40B4-BE49-F238E27FC236}">
                <a16:creationId xmlns:a16="http://schemas.microsoft.com/office/drawing/2014/main" id="{76E5F8A2-178D-4133-AC96-E80D42328131}"/>
              </a:ext>
            </a:extLst>
          </p:cNvPr>
          <p:cNvCxnSpPr/>
          <p:nvPr/>
        </p:nvCxnSpPr>
        <p:spPr>
          <a:xfrm>
            <a:off x="4943479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1">
            <a:extLst>
              <a:ext uri="{FF2B5EF4-FFF2-40B4-BE49-F238E27FC236}">
                <a16:creationId xmlns:a16="http://schemas.microsoft.com/office/drawing/2014/main" id="{5989E234-A370-46C8-9DFB-34D83DA85DD9}"/>
              </a:ext>
            </a:extLst>
          </p:cNvPr>
          <p:cNvCxnSpPr>
            <a:cxnSpLocks/>
          </p:cNvCxnSpPr>
          <p:nvPr/>
        </p:nvCxnSpPr>
        <p:spPr>
          <a:xfrm rot="16200000">
            <a:off x="5014909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62">
            <a:extLst>
              <a:ext uri="{FF2B5EF4-FFF2-40B4-BE49-F238E27FC236}">
                <a16:creationId xmlns:a16="http://schemas.microsoft.com/office/drawing/2014/main" id="{D1AFBCAB-386B-4E58-90B6-F8E0B21FC89A}"/>
              </a:ext>
            </a:extLst>
          </p:cNvPr>
          <p:cNvCxnSpPr/>
          <p:nvPr/>
        </p:nvCxnSpPr>
        <p:spPr>
          <a:xfrm>
            <a:off x="508874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63">
            <a:extLst>
              <a:ext uri="{FF2B5EF4-FFF2-40B4-BE49-F238E27FC236}">
                <a16:creationId xmlns:a16="http://schemas.microsoft.com/office/drawing/2014/main" id="{D2DD9ED8-4C0B-4F53-9D0A-44796C2DE048}"/>
              </a:ext>
            </a:extLst>
          </p:cNvPr>
          <p:cNvCxnSpPr>
            <a:cxnSpLocks/>
          </p:cNvCxnSpPr>
          <p:nvPr/>
        </p:nvCxnSpPr>
        <p:spPr>
          <a:xfrm rot="16200000">
            <a:off x="516017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4">
            <a:extLst>
              <a:ext uri="{FF2B5EF4-FFF2-40B4-BE49-F238E27FC236}">
                <a16:creationId xmlns:a16="http://schemas.microsoft.com/office/drawing/2014/main" id="{5A44E46D-AB1E-4DBD-BA66-806859052A98}"/>
              </a:ext>
            </a:extLst>
          </p:cNvPr>
          <p:cNvCxnSpPr/>
          <p:nvPr/>
        </p:nvCxnSpPr>
        <p:spPr>
          <a:xfrm>
            <a:off x="523161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65">
            <a:extLst>
              <a:ext uri="{FF2B5EF4-FFF2-40B4-BE49-F238E27FC236}">
                <a16:creationId xmlns:a16="http://schemas.microsoft.com/office/drawing/2014/main" id="{BDA2463F-EEB1-4F2C-81B3-92D96C7966C4}"/>
              </a:ext>
            </a:extLst>
          </p:cNvPr>
          <p:cNvCxnSpPr>
            <a:cxnSpLocks/>
          </p:cNvCxnSpPr>
          <p:nvPr/>
        </p:nvCxnSpPr>
        <p:spPr>
          <a:xfrm rot="16200000">
            <a:off x="530304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66">
            <a:extLst>
              <a:ext uri="{FF2B5EF4-FFF2-40B4-BE49-F238E27FC236}">
                <a16:creationId xmlns:a16="http://schemas.microsoft.com/office/drawing/2014/main" id="{83E99F8C-9D57-46D0-B457-80BC2606BA85}"/>
              </a:ext>
            </a:extLst>
          </p:cNvPr>
          <p:cNvCxnSpPr/>
          <p:nvPr/>
        </p:nvCxnSpPr>
        <p:spPr>
          <a:xfrm>
            <a:off x="537687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ישר 67">
            <a:extLst>
              <a:ext uri="{FF2B5EF4-FFF2-40B4-BE49-F238E27FC236}">
                <a16:creationId xmlns:a16="http://schemas.microsoft.com/office/drawing/2014/main" id="{04F27C0C-771F-4629-92C1-93D44AFD3C5E}"/>
              </a:ext>
            </a:extLst>
          </p:cNvPr>
          <p:cNvCxnSpPr>
            <a:cxnSpLocks/>
          </p:cNvCxnSpPr>
          <p:nvPr/>
        </p:nvCxnSpPr>
        <p:spPr>
          <a:xfrm rot="16200000">
            <a:off x="544830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ישר 68">
            <a:extLst>
              <a:ext uri="{FF2B5EF4-FFF2-40B4-BE49-F238E27FC236}">
                <a16:creationId xmlns:a16="http://schemas.microsoft.com/office/drawing/2014/main" id="{8B089747-89E4-4D19-9399-09E49B6A82C2}"/>
              </a:ext>
            </a:extLst>
          </p:cNvPr>
          <p:cNvCxnSpPr/>
          <p:nvPr/>
        </p:nvCxnSpPr>
        <p:spPr>
          <a:xfrm>
            <a:off x="551974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 ישר 69">
            <a:extLst>
              <a:ext uri="{FF2B5EF4-FFF2-40B4-BE49-F238E27FC236}">
                <a16:creationId xmlns:a16="http://schemas.microsoft.com/office/drawing/2014/main" id="{CC943B9B-03AA-4638-9643-67267C88924D}"/>
              </a:ext>
            </a:extLst>
          </p:cNvPr>
          <p:cNvCxnSpPr>
            <a:cxnSpLocks/>
          </p:cNvCxnSpPr>
          <p:nvPr/>
        </p:nvCxnSpPr>
        <p:spPr>
          <a:xfrm rot="16200000">
            <a:off x="559117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70">
            <a:extLst>
              <a:ext uri="{FF2B5EF4-FFF2-40B4-BE49-F238E27FC236}">
                <a16:creationId xmlns:a16="http://schemas.microsoft.com/office/drawing/2014/main" id="{1B7095AA-1462-4021-9C76-532FA8AE4BA5}"/>
              </a:ext>
            </a:extLst>
          </p:cNvPr>
          <p:cNvCxnSpPr/>
          <p:nvPr/>
        </p:nvCxnSpPr>
        <p:spPr>
          <a:xfrm>
            <a:off x="566500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71">
            <a:extLst>
              <a:ext uri="{FF2B5EF4-FFF2-40B4-BE49-F238E27FC236}">
                <a16:creationId xmlns:a16="http://schemas.microsoft.com/office/drawing/2014/main" id="{5487EB82-A8D8-4848-AF65-BD67EC88DB86}"/>
              </a:ext>
            </a:extLst>
          </p:cNvPr>
          <p:cNvCxnSpPr>
            <a:cxnSpLocks/>
          </p:cNvCxnSpPr>
          <p:nvPr/>
        </p:nvCxnSpPr>
        <p:spPr>
          <a:xfrm rot="16200000">
            <a:off x="573643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72">
            <a:extLst>
              <a:ext uri="{FF2B5EF4-FFF2-40B4-BE49-F238E27FC236}">
                <a16:creationId xmlns:a16="http://schemas.microsoft.com/office/drawing/2014/main" id="{BD2A10FC-1DC0-4E76-8315-0ED3FC10996A}"/>
              </a:ext>
            </a:extLst>
          </p:cNvPr>
          <p:cNvCxnSpPr/>
          <p:nvPr/>
        </p:nvCxnSpPr>
        <p:spPr>
          <a:xfrm>
            <a:off x="580787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3">
            <a:extLst>
              <a:ext uri="{FF2B5EF4-FFF2-40B4-BE49-F238E27FC236}">
                <a16:creationId xmlns:a16="http://schemas.microsoft.com/office/drawing/2014/main" id="{31EB9352-9FB8-40D4-B6AF-6070C0FFEEAE}"/>
              </a:ext>
            </a:extLst>
          </p:cNvPr>
          <p:cNvCxnSpPr>
            <a:cxnSpLocks/>
          </p:cNvCxnSpPr>
          <p:nvPr/>
        </p:nvCxnSpPr>
        <p:spPr>
          <a:xfrm rot="16200000">
            <a:off x="587930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4">
            <a:extLst>
              <a:ext uri="{FF2B5EF4-FFF2-40B4-BE49-F238E27FC236}">
                <a16:creationId xmlns:a16="http://schemas.microsoft.com/office/drawing/2014/main" id="{8AAEA768-DC60-49F7-9240-8FB7ADAB0905}"/>
              </a:ext>
            </a:extLst>
          </p:cNvPr>
          <p:cNvCxnSpPr/>
          <p:nvPr/>
        </p:nvCxnSpPr>
        <p:spPr>
          <a:xfrm>
            <a:off x="5953140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75">
            <a:extLst>
              <a:ext uri="{FF2B5EF4-FFF2-40B4-BE49-F238E27FC236}">
                <a16:creationId xmlns:a16="http://schemas.microsoft.com/office/drawing/2014/main" id="{ADD0D14D-AB0C-4DD2-ACC9-096F18B1298E}"/>
              </a:ext>
            </a:extLst>
          </p:cNvPr>
          <p:cNvCxnSpPr>
            <a:cxnSpLocks/>
          </p:cNvCxnSpPr>
          <p:nvPr/>
        </p:nvCxnSpPr>
        <p:spPr>
          <a:xfrm rot="16200000">
            <a:off x="6024570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76">
            <a:extLst>
              <a:ext uri="{FF2B5EF4-FFF2-40B4-BE49-F238E27FC236}">
                <a16:creationId xmlns:a16="http://schemas.microsoft.com/office/drawing/2014/main" id="{A2F25B60-5ABC-4781-973E-CAED4FA3FB9C}"/>
              </a:ext>
            </a:extLst>
          </p:cNvPr>
          <p:cNvCxnSpPr/>
          <p:nvPr/>
        </p:nvCxnSpPr>
        <p:spPr>
          <a:xfrm>
            <a:off x="6096007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77">
            <a:extLst>
              <a:ext uri="{FF2B5EF4-FFF2-40B4-BE49-F238E27FC236}">
                <a16:creationId xmlns:a16="http://schemas.microsoft.com/office/drawing/2014/main" id="{FEE9A7D1-AD70-4C40-9331-A8530E6117CD}"/>
              </a:ext>
            </a:extLst>
          </p:cNvPr>
          <p:cNvCxnSpPr>
            <a:cxnSpLocks/>
          </p:cNvCxnSpPr>
          <p:nvPr/>
        </p:nvCxnSpPr>
        <p:spPr>
          <a:xfrm rot="16200000">
            <a:off x="6167437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מחבר ישר 106">
            <a:extLst>
              <a:ext uri="{FF2B5EF4-FFF2-40B4-BE49-F238E27FC236}">
                <a16:creationId xmlns:a16="http://schemas.microsoft.com/office/drawing/2014/main" id="{52B64EEF-CF97-4261-961B-DAEA07640A0C}"/>
              </a:ext>
            </a:extLst>
          </p:cNvPr>
          <p:cNvCxnSpPr>
            <a:cxnSpLocks/>
          </p:cNvCxnSpPr>
          <p:nvPr/>
        </p:nvCxnSpPr>
        <p:spPr>
          <a:xfrm>
            <a:off x="1057275" y="113206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מחבר ישר 107">
            <a:extLst>
              <a:ext uri="{FF2B5EF4-FFF2-40B4-BE49-F238E27FC236}">
                <a16:creationId xmlns:a16="http://schemas.microsoft.com/office/drawing/2014/main" id="{830D8E3B-431E-4480-B100-7590E40F8C62}"/>
              </a:ext>
            </a:extLst>
          </p:cNvPr>
          <p:cNvCxnSpPr>
            <a:cxnSpLocks/>
          </p:cNvCxnSpPr>
          <p:nvPr/>
        </p:nvCxnSpPr>
        <p:spPr>
          <a:xfrm>
            <a:off x="1057275" y="127970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112">
            <a:extLst>
              <a:ext uri="{FF2B5EF4-FFF2-40B4-BE49-F238E27FC236}">
                <a16:creationId xmlns:a16="http://schemas.microsoft.com/office/drawing/2014/main" id="{985860B5-5603-4748-8EAD-43C0E6115FBB}"/>
              </a:ext>
            </a:extLst>
          </p:cNvPr>
          <p:cNvCxnSpPr>
            <a:cxnSpLocks/>
          </p:cNvCxnSpPr>
          <p:nvPr/>
        </p:nvCxnSpPr>
        <p:spPr>
          <a:xfrm rot="16200000">
            <a:off x="1704977" y="1205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114">
            <a:extLst>
              <a:ext uri="{FF2B5EF4-FFF2-40B4-BE49-F238E27FC236}">
                <a16:creationId xmlns:a16="http://schemas.microsoft.com/office/drawing/2014/main" id="{CE57FFF8-805F-4BB9-BF8B-4F5AEB234B22}"/>
              </a:ext>
            </a:extLst>
          </p:cNvPr>
          <p:cNvCxnSpPr/>
          <p:nvPr/>
        </p:nvCxnSpPr>
        <p:spPr>
          <a:xfrm>
            <a:off x="1776413" y="11430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115">
            <a:extLst>
              <a:ext uri="{FF2B5EF4-FFF2-40B4-BE49-F238E27FC236}">
                <a16:creationId xmlns:a16="http://schemas.microsoft.com/office/drawing/2014/main" id="{DAFD56B2-9E2C-4262-9215-D7452EE676B0}"/>
              </a:ext>
            </a:extLst>
          </p:cNvPr>
          <p:cNvCxnSpPr/>
          <p:nvPr/>
        </p:nvCxnSpPr>
        <p:spPr>
          <a:xfrm>
            <a:off x="2066930" y="11905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116">
            <a:extLst>
              <a:ext uri="{FF2B5EF4-FFF2-40B4-BE49-F238E27FC236}">
                <a16:creationId xmlns:a16="http://schemas.microsoft.com/office/drawing/2014/main" id="{E527FAAF-DB70-40DB-9F9B-A743D7F38ED2}"/>
              </a:ext>
            </a:extLst>
          </p:cNvPr>
          <p:cNvCxnSpPr/>
          <p:nvPr/>
        </p:nvCxnSpPr>
        <p:spPr>
          <a:xfrm>
            <a:off x="2352684" y="13333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117">
            <a:extLst>
              <a:ext uri="{FF2B5EF4-FFF2-40B4-BE49-F238E27FC236}">
                <a16:creationId xmlns:a16="http://schemas.microsoft.com/office/drawing/2014/main" id="{A26232F0-822E-4CD9-8EE9-184CC8230E41}"/>
              </a:ext>
            </a:extLst>
          </p:cNvPr>
          <p:cNvCxnSpPr/>
          <p:nvPr/>
        </p:nvCxnSpPr>
        <p:spPr>
          <a:xfrm>
            <a:off x="2640807" y="13460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ישר 118">
            <a:extLst>
              <a:ext uri="{FF2B5EF4-FFF2-40B4-BE49-F238E27FC236}">
                <a16:creationId xmlns:a16="http://schemas.microsoft.com/office/drawing/2014/main" id="{76B0FCD2-399D-4D66-8307-EAB01502384E}"/>
              </a:ext>
            </a:extLst>
          </p:cNvPr>
          <p:cNvCxnSpPr/>
          <p:nvPr/>
        </p:nvCxnSpPr>
        <p:spPr>
          <a:xfrm>
            <a:off x="2930130" y="12858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119">
            <a:extLst>
              <a:ext uri="{FF2B5EF4-FFF2-40B4-BE49-F238E27FC236}">
                <a16:creationId xmlns:a16="http://schemas.microsoft.com/office/drawing/2014/main" id="{EA97D781-272C-4C9E-8FDC-88519227D488}"/>
              </a:ext>
            </a:extLst>
          </p:cNvPr>
          <p:cNvCxnSpPr/>
          <p:nvPr/>
        </p:nvCxnSpPr>
        <p:spPr>
          <a:xfrm>
            <a:off x="3220647" y="13333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מחבר ישר 120">
            <a:extLst>
              <a:ext uri="{FF2B5EF4-FFF2-40B4-BE49-F238E27FC236}">
                <a16:creationId xmlns:a16="http://schemas.microsoft.com/office/drawing/2014/main" id="{E9479631-6123-4365-BE00-1D268E5B7A7F}"/>
              </a:ext>
            </a:extLst>
          </p:cNvPr>
          <p:cNvCxnSpPr/>
          <p:nvPr/>
        </p:nvCxnSpPr>
        <p:spPr>
          <a:xfrm>
            <a:off x="3506401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ישר 121">
            <a:extLst>
              <a:ext uri="{FF2B5EF4-FFF2-40B4-BE49-F238E27FC236}">
                <a16:creationId xmlns:a16="http://schemas.microsoft.com/office/drawing/2014/main" id="{7A28BE2A-7A6B-4D6D-8A6D-338A575BF79E}"/>
              </a:ext>
            </a:extLst>
          </p:cNvPr>
          <p:cNvCxnSpPr/>
          <p:nvPr/>
        </p:nvCxnSpPr>
        <p:spPr>
          <a:xfrm>
            <a:off x="3794524" y="14889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מחבר ישר 122">
            <a:extLst>
              <a:ext uri="{FF2B5EF4-FFF2-40B4-BE49-F238E27FC236}">
                <a16:creationId xmlns:a16="http://schemas.microsoft.com/office/drawing/2014/main" id="{72A4FF2D-C166-49A2-BCD6-271EA53744F5}"/>
              </a:ext>
            </a:extLst>
          </p:cNvPr>
          <p:cNvCxnSpPr/>
          <p:nvPr/>
        </p:nvCxnSpPr>
        <p:spPr>
          <a:xfrm>
            <a:off x="4079085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מחבר ישר 123">
            <a:extLst>
              <a:ext uri="{FF2B5EF4-FFF2-40B4-BE49-F238E27FC236}">
                <a16:creationId xmlns:a16="http://schemas.microsoft.com/office/drawing/2014/main" id="{D38BB232-2873-4D73-9EEE-4B38D0BC1474}"/>
              </a:ext>
            </a:extLst>
          </p:cNvPr>
          <p:cNvCxnSpPr/>
          <p:nvPr/>
        </p:nvCxnSpPr>
        <p:spPr>
          <a:xfrm>
            <a:off x="4369602" y="15237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ישר 124">
            <a:extLst>
              <a:ext uri="{FF2B5EF4-FFF2-40B4-BE49-F238E27FC236}">
                <a16:creationId xmlns:a16="http://schemas.microsoft.com/office/drawing/2014/main" id="{DEC5D58B-7E7E-455B-8180-B3AA3327A4F8}"/>
              </a:ext>
            </a:extLst>
          </p:cNvPr>
          <p:cNvCxnSpPr/>
          <p:nvPr/>
        </p:nvCxnSpPr>
        <p:spPr>
          <a:xfrm>
            <a:off x="4655356" y="16665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125">
            <a:extLst>
              <a:ext uri="{FF2B5EF4-FFF2-40B4-BE49-F238E27FC236}">
                <a16:creationId xmlns:a16="http://schemas.microsoft.com/office/drawing/2014/main" id="{AA754B2F-26EF-4007-A1F7-9B9049671859}"/>
              </a:ext>
            </a:extLst>
          </p:cNvPr>
          <p:cNvCxnSpPr/>
          <p:nvPr/>
        </p:nvCxnSpPr>
        <p:spPr>
          <a:xfrm>
            <a:off x="4943479" y="16792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מחבר ישר 126">
            <a:extLst>
              <a:ext uri="{FF2B5EF4-FFF2-40B4-BE49-F238E27FC236}">
                <a16:creationId xmlns:a16="http://schemas.microsoft.com/office/drawing/2014/main" id="{22978568-FB6E-4EEE-B8A1-6034D9C1072B}"/>
              </a:ext>
            </a:extLst>
          </p:cNvPr>
          <p:cNvCxnSpPr/>
          <p:nvPr/>
        </p:nvCxnSpPr>
        <p:spPr>
          <a:xfrm>
            <a:off x="5232802" y="16190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מחבר ישר 127">
            <a:extLst>
              <a:ext uri="{FF2B5EF4-FFF2-40B4-BE49-F238E27FC236}">
                <a16:creationId xmlns:a16="http://schemas.microsoft.com/office/drawing/2014/main" id="{2304E53A-9752-44B0-82B7-F261DDB8CA98}"/>
              </a:ext>
            </a:extLst>
          </p:cNvPr>
          <p:cNvCxnSpPr/>
          <p:nvPr/>
        </p:nvCxnSpPr>
        <p:spPr>
          <a:xfrm>
            <a:off x="5523319" y="16665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מחבר ישר 128">
            <a:extLst>
              <a:ext uri="{FF2B5EF4-FFF2-40B4-BE49-F238E27FC236}">
                <a16:creationId xmlns:a16="http://schemas.microsoft.com/office/drawing/2014/main" id="{535B37C4-582E-4E4E-B8BD-D918380D4FF8}"/>
              </a:ext>
            </a:extLst>
          </p:cNvPr>
          <p:cNvCxnSpPr/>
          <p:nvPr/>
        </p:nvCxnSpPr>
        <p:spPr>
          <a:xfrm>
            <a:off x="5809073" y="18094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מחבר ישר 129">
            <a:extLst>
              <a:ext uri="{FF2B5EF4-FFF2-40B4-BE49-F238E27FC236}">
                <a16:creationId xmlns:a16="http://schemas.microsoft.com/office/drawing/2014/main" id="{23BB23E4-4AF9-4C63-90AD-2CF49F2375EE}"/>
              </a:ext>
            </a:extLst>
          </p:cNvPr>
          <p:cNvCxnSpPr/>
          <p:nvPr/>
        </p:nvCxnSpPr>
        <p:spPr>
          <a:xfrm>
            <a:off x="6097196" y="18221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תיבת טקסט 169">
            <a:extLst>
              <a:ext uri="{FF2B5EF4-FFF2-40B4-BE49-F238E27FC236}">
                <a16:creationId xmlns:a16="http://schemas.microsoft.com/office/drawing/2014/main" id="{0FCD70AA-B089-476A-980B-898F36136A67}"/>
              </a:ext>
            </a:extLst>
          </p:cNvPr>
          <p:cNvSpPr txBox="1"/>
          <p:nvPr/>
        </p:nvSpPr>
        <p:spPr>
          <a:xfrm>
            <a:off x="339551" y="172377"/>
            <a:ext cx="90621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Cnt_div_clk</a:t>
            </a:r>
            <a:endParaRPr lang="he-IL" sz="1200" dirty="0"/>
          </a:p>
        </p:txBody>
      </p: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33553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33601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33744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33757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33696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33744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3388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33899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3388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33934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34077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34090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34029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34077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34220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34233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59F384E-74A9-45FE-A411-444BE5DBA643}"/>
              </a:ext>
            </a:extLst>
          </p:cNvPr>
          <p:cNvSpPr txBox="1"/>
          <p:nvPr/>
        </p:nvSpPr>
        <p:spPr>
          <a:xfrm>
            <a:off x="1814827" y="1097812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28" name="תיבת טקסט 427">
            <a:extLst>
              <a:ext uri="{FF2B5EF4-FFF2-40B4-BE49-F238E27FC236}">
                <a16:creationId xmlns:a16="http://schemas.microsoft.com/office/drawing/2014/main" id="{A424BB2B-50C8-457C-B05E-1635028A1AAC}"/>
              </a:ext>
            </a:extLst>
          </p:cNvPr>
          <p:cNvSpPr txBox="1"/>
          <p:nvPr/>
        </p:nvSpPr>
        <p:spPr>
          <a:xfrm>
            <a:off x="2100581" y="109700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29" name="תיבת טקסט 428">
            <a:extLst>
              <a:ext uri="{FF2B5EF4-FFF2-40B4-BE49-F238E27FC236}">
                <a16:creationId xmlns:a16="http://schemas.microsoft.com/office/drawing/2014/main" id="{B1AE73A8-7213-42F9-BAF1-3F0267009366}"/>
              </a:ext>
            </a:extLst>
          </p:cNvPr>
          <p:cNvSpPr txBox="1"/>
          <p:nvPr/>
        </p:nvSpPr>
        <p:spPr>
          <a:xfrm>
            <a:off x="2387094" y="109992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30" name="תיבת טקסט 429">
            <a:extLst>
              <a:ext uri="{FF2B5EF4-FFF2-40B4-BE49-F238E27FC236}">
                <a16:creationId xmlns:a16="http://schemas.microsoft.com/office/drawing/2014/main" id="{E25D370B-3318-4426-97AB-24EAD342263A}"/>
              </a:ext>
            </a:extLst>
          </p:cNvPr>
          <p:cNvSpPr txBox="1"/>
          <p:nvPr/>
        </p:nvSpPr>
        <p:spPr>
          <a:xfrm>
            <a:off x="2672848" y="109911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31" name="תיבת טקסט 430">
            <a:extLst>
              <a:ext uri="{FF2B5EF4-FFF2-40B4-BE49-F238E27FC236}">
                <a16:creationId xmlns:a16="http://schemas.microsoft.com/office/drawing/2014/main" id="{ACA4CFD1-6484-406A-9CDC-C75304C04A0C}"/>
              </a:ext>
            </a:extLst>
          </p:cNvPr>
          <p:cNvSpPr txBox="1"/>
          <p:nvPr/>
        </p:nvSpPr>
        <p:spPr>
          <a:xfrm>
            <a:off x="2962411" y="109911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32" name="תיבת טקסט 431">
            <a:extLst>
              <a:ext uri="{FF2B5EF4-FFF2-40B4-BE49-F238E27FC236}">
                <a16:creationId xmlns:a16="http://schemas.microsoft.com/office/drawing/2014/main" id="{BCF0940A-EB56-42DD-86DD-F72115D93661}"/>
              </a:ext>
            </a:extLst>
          </p:cNvPr>
          <p:cNvSpPr txBox="1"/>
          <p:nvPr/>
        </p:nvSpPr>
        <p:spPr>
          <a:xfrm>
            <a:off x="3263196" y="109217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33" name="תיבת טקסט 432">
            <a:extLst>
              <a:ext uri="{FF2B5EF4-FFF2-40B4-BE49-F238E27FC236}">
                <a16:creationId xmlns:a16="http://schemas.microsoft.com/office/drawing/2014/main" id="{3CD600E2-22E6-45F0-BC93-E2E8C4FF3107}"/>
              </a:ext>
            </a:extLst>
          </p:cNvPr>
          <p:cNvSpPr txBox="1"/>
          <p:nvPr/>
        </p:nvSpPr>
        <p:spPr>
          <a:xfrm>
            <a:off x="3548950" y="109135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34" name="תיבת טקסט 433">
            <a:extLst>
              <a:ext uri="{FF2B5EF4-FFF2-40B4-BE49-F238E27FC236}">
                <a16:creationId xmlns:a16="http://schemas.microsoft.com/office/drawing/2014/main" id="{6A2AA785-A849-4844-B33B-8F0793E64349}"/>
              </a:ext>
            </a:extLst>
          </p:cNvPr>
          <p:cNvSpPr txBox="1"/>
          <p:nvPr/>
        </p:nvSpPr>
        <p:spPr>
          <a:xfrm>
            <a:off x="3835463" y="109428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35" name="תיבת טקסט 434">
            <a:extLst>
              <a:ext uri="{FF2B5EF4-FFF2-40B4-BE49-F238E27FC236}">
                <a16:creationId xmlns:a16="http://schemas.microsoft.com/office/drawing/2014/main" id="{BDD5ED97-3540-4BED-929E-59504D313926}"/>
              </a:ext>
            </a:extLst>
          </p:cNvPr>
          <p:cNvSpPr txBox="1"/>
          <p:nvPr/>
        </p:nvSpPr>
        <p:spPr>
          <a:xfrm>
            <a:off x="4121217" y="1093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36" name="תיבת טקסט 435">
            <a:extLst>
              <a:ext uri="{FF2B5EF4-FFF2-40B4-BE49-F238E27FC236}">
                <a16:creationId xmlns:a16="http://schemas.microsoft.com/office/drawing/2014/main" id="{6F5E0213-9819-4D64-9AA4-B03FB94646E8}"/>
              </a:ext>
            </a:extLst>
          </p:cNvPr>
          <p:cNvSpPr txBox="1"/>
          <p:nvPr/>
        </p:nvSpPr>
        <p:spPr>
          <a:xfrm>
            <a:off x="4410780" y="1093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37" name="תיבת טקסט 436">
            <a:extLst>
              <a:ext uri="{FF2B5EF4-FFF2-40B4-BE49-F238E27FC236}">
                <a16:creationId xmlns:a16="http://schemas.microsoft.com/office/drawing/2014/main" id="{CC53F10E-0A5D-4329-BCEF-E17FFF317ECE}"/>
              </a:ext>
            </a:extLst>
          </p:cNvPr>
          <p:cNvSpPr txBox="1"/>
          <p:nvPr/>
        </p:nvSpPr>
        <p:spPr>
          <a:xfrm>
            <a:off x="4711258" y="109306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38" name="תיבת טקסט 437">
            <a:extLst>
              <a:ext uri="{FF2B5EF4-FFF2-40B4-BE49-F238E27FC236}">
                <a16:creationId xmlns:a16="http://schemas.microsoft.com/office/drawing/2014/main" id="{511BC44F-1019-4519-ACE7-B66A924EC0EB}"/>
              </a:ext>
            </a:extLst>
          </p:cNvPr>
          <p:cNvSpPr txBox="1"/>
          <p:nvPr/>
        </p:nvSpPr>
        <p:spPr>
          <a:xfrm>
            <a:off x="4997012" y="109225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39" name="תיבת טקסט 438">
            <a:extLst>
              <a:ext uri="{FF2B5EF4-FFF2-40B4-BE49-F238E27FC236}">
                <a16:creationId xmlns:a16="http://schemas.microsoft.com/office/drawing/2014/main" id="{7A202AFD-BD69-4099-9C93-57A2E12B3D9E}"/>
              </a:ext>
            </a:extLst>
          </p:cNvPr>
          <p:cNvSpPr txBox="1"/>
          <p:nvPr/>
        </p:nvSpPr>
        <p:spPr>
          <a:xfrm>
            <a:off x="5283525" y="109518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40" name="תיבת טקסט 439">
            <a:extLst>
              <a:ext uri="{FF2B5EF4-FFF2-40B4-BE49-F238E27FC236}">
                <a16:creationId xmlns:a16="http://schemas.microsoft.com/office/drawing/2014/main" id="{0E9A5313-5411-4697-B7BD-3A813F2A0194}"/>
              </a:ext>
            </a:extLst>
          </p:cNvPr>
          <p:cNvSpPr txBox="1"/>
          <p:nvPr/>
        </p:nvSpPr>
        <p:spPr>
          <a:xfrm>
            <a:off x="5569279" y="1094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41" name="תיבת טקסט 440">
            <a:extLst>
              <a:ext uri="{FF2B5EF4-FFF2-40B4-BE49-F238E27FC236}">
                <a16:creationId xmlns:a16="http://schemas.microsoft.com/office/drawing/2014/main" id="{A21B85E7-2587-4270-A538-7372C1FE4BEF}"/>
              </a:ext>
            </a:extLst>
          </p:cNvPr>
          <p:cNvSpPr txBox="1"/>
          <p:nvPr/>
        </p:nvSpPr>
        <p:spPr>
          <a:xfrm>
            <a:off x="5858842" y="1094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cxnSp>
        <p:nvCxnSpPr>
          <p:cNvPr id="442" name="מחבר ישר 441">
            <a:extLst>
              <a:ext uri="{FF2B5EF4-FFF2-40B4-BE49-F238E27FC236}">
                <a16:creationId xmlns:a16="http://schemas.microsoft.com/office/drawing/2014/main" id="{F81F948F-D26A-430A-AEA2-98914D9659FA}"/>
              </a:ext>
            </a:extLst>
          </p:cNvPr>
          <p:cNvCxnSpPr>
            <a:cxnSpLocks/>
          </p:cNvCxnSpPr>
          <p:nvPr/>
        </p:nvCxnSpPr>
        <p:spPr>
          <a:xfrm>
            <a:off x="1064053" y="1485500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מחבר ישר 442">
            <a:extLst>
              <a:ext uri="{FF2B5EF4-FFF2-40B4-BE49-F238E27FC236}">
                <a16:creationId xmlns:a16="http://schemas.microsoft.com/office/drawing/2014/main" id="{B0BE5475-10C7-4E63-A3C2-25EC495471A5}"/>
              </a:ext>
            </a:extLst>
          </p:cNvPr>
          <p:cNvCxnSpPr>
            <a:cxnSpLocks/>
          </p:cNvCxnSpPr>
          <p:nvPr/>
        </p:nvCxnSpPr>
        <p:spPr>
          <a:xfrm>
            <a:off x="1064053" y="1633139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מחבר ישר 443">
            <a:extLst>
              <a:ext uri="{FF2B5EF4-FFF2-40B4-BE49-F238E27FC236}">
                <a16:creationId xmlns:a16="http://schemas.microsoft.com/office/drawing/2014/main" id="{1B75747C-7D69-448F-BCF0-E411D40F6063}"/>
              </a:ext>
            </a:extLst>
          </p:cNvPr>
          <p:cNvCxnSpPr>
            <a:cxnSpLocks/>
          </p:cNvCxnSpPr>
          <p:nvPr/>
        </p:nvCxnSpPr>
        <p:spPr>
          <a:xfrm rot="16200000">
            <a:off x="2569970" y="15685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תיבת טקסט 444">
            <a:extLst>
              <a:ext uri="{FF2B5EF4-FFF2-40B4-BE49-F238E27FC236}">
                <a16:creationId xmlns:a16="http://schemas.microsoft.com/office/drawing/2014/main" id="{FAB0398A-6795-4FF4-9F42-31621222E29B}"/>
              </a:ext>
            </a:extLst>
          </p:cNvPr>
          <p:cNvSpPr txBox="1"/>
          <p:nvPr/>
        </p:nvSpPr>
        <p:spPr>
          <a:xfrm>
            <a:off x="1667718" y="1451249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0001</a:t>
            </a:r>
            <a:endParaRPr lang="he-IL" sz="800" dirty="0"/>
          </a:p>
        </p:txBody>
      </p:sp>
      <p:sp>
        <p:nvSpPr>
          <p:cNvPr id="460" name="תיבת טקסט 459">
            <a:extLst>
              <a:ext uri="{FF2B5EF4-FFF2-40B4-BE49-F238E27FC236}">
                <a16:creationId xmlns:a16="http://schemas.microsoft.com/office/drawing/2014/main" id="{0BA4B5F9-9672-476A-BC71-C90B9B5A45AC}"/>
              </a:ext>
            </a:extLst>
          </p:cNvPr>
          <p:cNvSpPr txBox="1"/>
          <p:nvPr/>
        </p:nvSpPr>
        <p:spPr>
          <a:xfrm>
            <a:off x="2876883" y="1455253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0002</a:t>
            </a:r>
            <a:endParaRPr lang="he-IL" sz="800" dirty="0"/>
          </a:p>
        </p:txBody>
      </p:sp>
      <p:cxnSp>
        <p:nvCxnSpPr>
          <p:cNvPr id="462" name="מחבר ישר 461">
            <a:extLst>
              <a:ext uri="{FF2B5EF4-FFF2-40B4-BE49-F238E27FC236}">
                <a16:creationId xmlns:a16="http://schemas.microsoft.com/office/drawing/2014/main" id="{2FB17C27-A25C-4F9A-B9E9-FB6AF202354B}"/>
              </a:ext>
            </a:extLst>
          </p:cNvPr>
          <p:cNvCxnSpPr>
            <a:cxnSpLocks/>
          </p:cNvCxnSpPr>
          <p:nvPr/>
        </p:nvCxnSpPr>
        <p:spPr>
          <a:xfrm flipV="1">
            <a:off x="1057275" y="1780023"/>
            <a:ext cx="2157728" cy="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מחבר ישר 462">
            <a:extLst>
              <a:ext uri="{FF2B5EF4-FFF2-40B4-BE49-F238E27FC236}">
                <a16:creationId xmlns:a16="http://schemas.microsoft.com/office/drawing/2014/main" id="{6F513D75-8C19-436C-966E-4609E60E43B3}"/>
              </a:ext>
            </a:extLst>
          </p:cNvPr>
          <p:cNvCxnSpPr>
            <a:cxnSpLocks/>
          </p:cNvCxnSpPr>
          <p:nvPr/>
        </p:nvCxnSpPr>
        <p:spPr>
          <a:xfrm rot="16200000">
            <a:off x="3143558" y="18538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מחבר ישר 463">
            <a:extLst>
              <a:ext uri="{FF2B5EF4-FFF2-40B4-BE49-F238E27FC236}">
                <a16:creationId xmlns:a16="http://schemas.microsoft.com/office/drawing/2014/main" id="{0404AEC0-3ECE-4FEE-A54B-BA877AD12B6B}"/>
              </a:ext>
            </a:extLst>
          </p:cNvPr>
          <p:cNvCxnSpPr>
            <a:cxnSpLocks/>
          </p:cNvCxnSpPr>
          <p:nvPr/>
        </p:nvCxnSpPr>
        <p:spPr>
          <a:xfrm>
            <a:off x="3217393" y="1925019"/>
            <a:ext cx="3369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מחבר ישר 465">
            <a:extLst>
              <a:ext uri="{FF2B5EF4-FFF2-40B4-BE49-F238E27FC236}">
                <a16:creationId xmlns:a16="http://schemas.microsoft.com/office/drawing/2014/main" id="{7C61062B-9411-4409-81C4-3BF59DA71852}"/>
              </a:ext>
            </a:extLst>
          </p:cNvPr>
          <p:cNvCxnSpPr>
            <a:cxnSpLocks/>
          </p:cNvCxnSpPr>
          <p:nvPr/>
        </p:nvCxnSpPr>
        <p:spPr>
          <a:xfrm>
            <a:off x="1057275" y="76106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מחבר ישר 466">
            <a:extLst>
              <a:ext uri="{FF2B5EF4-FFF2-40B4-BE49-F238E27FC236}">
                <a16:creationId xmlns:a16="http://schemas.microsoft.com/office/drawing/2014/main" id="{20477532-F1B3-4058-97F9-B7D6B856F31C}"/>
              </a:ext>
            </a:extLst>
          </p:cNvPr>
          <p:cNvCxnSpPr>
            <a:cxnSpLocks/>
          </p:cNvCxnSpPr>
          <p:nvPr/>
        </p:nvCxnSpPr>
        <p:spPr>
          <a:xfrm>
            <a:off x="1057275" y="90870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מחבר ישר 467">
            <a:extLst>
              <a:ext uri="{FF2B5EF4-FFF2-40B4-BE49-F238E27FC236}">
                <a16:creationId xmlns:a16="http://schemas.microsoft.com/office/drawing/2014/main" id="{66351251-56D1-4B22-99AD-72D7CFD288BD}"/>
              </a:ext>
            </a:extLst>
          </p:cNvPr>
          <p:cNvCxnSpPr>
            <a:cxnSpLocks/>
          </p:cNvCxnSpPr>
          <p:nvPr/>
        </p:nvCxnSpPr>
        <p:spPr>
          <a:xfrm rot="16200000">
            <a:off x="1704977" y="834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תיבת טקסט 468">
            <a:extLst>
              <a:ext uri="{FF2B5EF4-FFF2-40B4-BE49-F238E27FC236}">
                <a16:creationId xmlns:a16="http://schemas.microsoft.com/office/drawing/2014/main" id="{54CB8390-2000-4E23-803B-F278BD59B5BD}"/>
              </a:ext>
            </a:extLst>
          </p:cNvPr>
          <p:cNvSpPr txBox="1"/>
          <p:nvPr/>
        </p:nvSpPr>
        <p:spPr>
          <a:xfrm>
            <a:off x="1763531" y="726812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14</a:t>
            </a:r>
            <a:endParaRPr lang="he-IL" sz="800" dirty="0"/>
          </a:p>
        </p:txBody>
      </p:sp>
      <p:sp>
        <p:nvSpPr>
          <p:cNvPr id="470" name="תיבת טקסט 469">
            <a:extLst>
              <a:ext uri="{FF2B5EF4-FFF2-40B4-BE49-F238E27FC236}">
                <a16:creationId xmlns:a16="http://schemas.microsoft.com/office/drawing/2014/main" id="{B6EC2CB0-C15C-4E12-B1E5-030725213516}"/>
              </a:ext>
            </a:extLst>
          </p:cNvPr>
          <p:cNvSpPr txBox="1"/>
          <p:nvPr/>
        </p:nvSpPr>
        <p:spPr>
          <a:xfrm>
            <a:off x="2049285" y="72600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15</a:t>
            </a:r>
            <a:endParaRPr lang="he-IL" sz="800" dirty="0"/>
          </a:p>
        </p:txBody>
      </p:sp>
      <p:sp>
        <p:nvSpPr>
          <p:cNvPr id="471" name="תיבת טקסט 470">
            <a:extLst>
              <a:ext uri="{FF2B5EF4-FFF2-40B4-BE49-F238E27FC236}">
                <a16:creationId xmlns:a16="http://schemas.microsoft.com/office/drawing/2014/main" id="{843BADB1-5CCC-4938-9A1A-ABCDFB15F1B4}"/>
              </a:ext>
            </a:extLst>
          </p:cNvPr>
          <p:cNvSpPr txBox="1"/>
          <p:nvPr/>
        </p:nvSpPr>
        <p:spPr>
          <a:xfrm>
            <a:off x="2335798" y="72892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16</a:t>
            </a:r>
            <a:endParaRPr lang="he-IL" sz="800" dirty="0"/>
          </a:p>
        </p:txBody>
      </p:sp>
      <p:sp>
        <p:nvSpPr>
          <p:cNvPr id="472" name="תיבת טקסט 471">
            <a:extLst>
              <a:ext uri="{FF2B5EF4-FFF2-40B4-BE49-F238E27FC236}">
                <a16:creationId xmlns:a16="http://schemas.microsoft.com/office/drawing/2014/main" id="{3B447F06-31F1-47DE-A054-DFC29148479C}"/>
              </a:ext>
            </a:extLst>
          </p:cNvPr>
          <p:cNvSpPr txBox="1"/>
          <p:nvPr/>
        </p:nvSpPr>
        <p:spPr>
          <a:xfrm>
            <a:off x="2621552" y="72811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17</a:t>
            </a:r>
            <a:endParaRPr lang="he-IL" sz="800" dirty="0"/>
          </a:p>
        </p:txBody>
      </p:sp>
      <p:sp>
        <p:nvSpPr>
          <p:cNvPr id="473" name="תיבת טקסט 472">
            <a:extLst>
              <a:ext uri="{FF2B5EF4-FFF2-40B4-BE49-F238E27FC236}">
                <a16:creationId xmlns:a16="http://schemas.microsoft.com/office/drawing/2014/main" id="{8D3D6E52-3576-4117-8B27-7A3B584F9770}"/>
              </a:ext>
            </a:extLst>
          </p:cNvPr>
          <p:cNvSpPr txBox="1"/>
          <p:nvPr/>
        </p:nvSpPr>
        <p:spPr>
          <a:xfrm>
            <a:off x="2911115" y="72811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18</a:t>
            </a:r>
            <a:endParaRPr lang="he-IL" sz="800" dirty="0"/>
          </a:p>
        </p:txBody>
      </p:sp>
      <p:sp>
        <p:nvSpPr>
          <p:cNvPr id="474" name="תיבת טקסט 473">
            <a:extLst>
              <a:ext uri="{FF2B5EF4-FFF2-40B4-BE49-F238E27FC236}">
                <a16:creationId xmlns:a16="http://schemas.microsoft.com/office/drawing/2014/main" id="{0FD48864-70C9-44E0-9A4D-96072A7FDA88}"/>
              </a:ext>
            </a:extLst>
          </p:cNvPr>
          <p:cNvSpPr txBox="1"/>
          <p:nvPr/>
        </p:nvSpPr>
        <p:spPr>
          <a:xfrm>
            <a:off x="3263196" y="72117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75" name="תיבת טקסט 474">
            <a:extLst>
              <a:ext uri="{FF2B5EF4-FFF2-40B4-BE49-F238E27FC236}">
                <a16:creationId xmlns:a16="http://schemas.microsoft.com/office/drawing/2014/main" id="{B2392D8B-B9DF-4ECE-A2FA-0C23CAC9F828}"/>
              </a:ext>
            </a:extLst>
          </p:cNvPr>
          <p:cNvSpPr txBox="1"/>
          <p:nvPr/>
        </p:nvSpPr>
        <p:spPr>
          <a:xfrm>
            <a:off x="3548950" y="72035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76" name="תיבת טקסט 475">
            <a:extLst>
              <a:ext uri="{FF2B5EF4-FFF2-40B4-BE49-F238E27FC236}">
                <a16:creationId xmlns:a16="http://schemas.microsoft.com/office/drawing/2014/main" id="{69628CB7-FEF9-4BA8-A58D-891DEBCE548C}"/>
              </a:ext>
            </a:extLst>
          </p:cNvPr>
          <p:cNvSpPr txBox="1"/>
          <p:nvPr/>
        </p:nvSpPr>
        <p:spPr>
          <a:xfrm>
            <a:off x="3835463" y="72328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77" name="תיבת טקסט 476">
            <a:extLst>
              <a:ext uri="{FF2B5EF4-FFF2-40B4-BE49-F238E27FC236}">
                <a16:creationId xmlns:a16="http://schemas.microsoft.com/office/drawing/2014/main" id="{7ADBF0A6-3163-4784-B0F1-0738C194016D}"/>
              </a:ext>
            </a:extLst>
          </p:cNvPr>
          <p:cNvSpPr txBox="1"/>
          <p:nvPr/>
        </p:nvSpPr>
        <p:spPr>
          <a:xfrm>
            <a:off x="4121217" y="722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78" name="תיבת טקסט 477">
            <a:extLst>
              <a:ext uri="{FF2B5EF4-FFF2-40B4-BE49-F238E27FC236}">
                <a16:creationId xmlns:a16="http://schemas.microsoft.com/office/drawing/2014/main" id="{69F03581-366D-4D13-AAF5-965235B8C312}"/>
              </a:ext>
            </a:extLst>
          </p:cNvPr>
          <p:cNvSpPr txBox="1"/>
          <p:nvPr/>
        </p:nvSpPr>
        <p:spPr>
          <a:xfrm>
            <a:off x="4410780" y="722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79" name="תיבת טקסט 478">
            <a:extLst>
              <a:ext uri="{FF2B5EF4-FFF2-40B4-BE49-F238E27FC236}">
                <a16:creationId xmlns:a16="http://schemas.microsoft.com/office/drawing/2014/main" id="{421BB077-43E2-49CE-923E-9FC63CC4A7AA}"/>
              </a:ext>
            </a:extLst>
          </p:cNvPr>
          <p:cNvSpPr txBox="1"/>
          <p:nvPr/>
        </p:nvSpPr>
        <p:spPr>
          <a:xfrm>
            <a:off x="4711258" y="72206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5</a:t>
            </a:r>
            <a:endParaRPr lang="he-IL" sz="800" dirty="0"/>
          </a:p>
        </p:txBody>
      </p:sp>
      <p:sp>
        <p:nvSpPr>
          <p:cNvPr id="480" name="תיבת טקסט 479">
            <a:extLst>
              <a:ext uri="{FF2B5EF4-FFF2-40B4-BE49-F238E27FC236}">
                <a16:creationId xmlns:a16="http://schemas.microsoft.com/office/drawing/2014/main" id="{6A953A72-FB50-474F-885E-EC3AC7CDE5E2}"/>
              </a:ext>
            </a:extLst>
          </p:cNvPr>
          <p:cNvSpPr txBox="1"/>
          <p:nvPr/>
        </p:nvSpPr>
        <p:spPr>
          <a:xfrm>
            <a:off x="4997012" y="72125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6</a:t>
            </a:r>
            <a:endParaRPr lang="he-IL" sz="800" dirty="0"/>
          </a:p>
        </p:txBody>
      </p:sp>
      <p:sp>
        <p:nvSpPr>
          <p:cNvPr id="481" name="תיבת טקסט 480">
            <a:extLst>
              <a:ext uri="{FF2B5EF4-FFF2-40B4-BE49-F238E27FC236}">
                <a16:creationId xmlns:a16="http://schemas.microsoft.com/office/drawing/2014/main" id="{05BE8F74-50A6-43E0-A2FB-62F3E639BCFD}"/>
              </a:ext>
            </a:extLst>
          </p:cNvPr>
          <p:cNvSpPr txBox="1"/>
          <p:nvPr/>
        </p:nvSpPr>
        <p:spPr>
          <a:xfrm>
            <a:off x="5283525" y="72418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7</a:t>
            </a:r>
            <a:endParaRPr lang="he-IL" sz="800" dirty="0"/>
          </a:p>
        </p:txBody>
      </p:sp>
      <p:sp>
        <p:nvSpPr>
          <p:cNvPr id="482" name="תיבת טקסט 481">
            <a:extLst>
              <a:ext uri="{FF2B5EF4-FFF2-40B4-BE49-F238E27FC236}">
                <a16:creationId xmlns:a16="http://schemas.microsoft.com/office/drawing/2014/main" id="{BC0AFD67-82B7-49C0-8AEA-8676EB157D5E}"/>
              </a:ext>
            </a:extLst>
          </p:cNvPr>
          <p:cNvSpPr txBox="1"/>
          <p:nvPr/>
        </p:nvSpPr>
        <p:spPr>
          <a:xfrm>
            <a:off x="5569279" y="723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8</a:t>
            </a:r>
            <a:endParaRPr lang="he-IL" sz="800" dirty="0"/>
          </a:p>
        </p:txBody>
      </p:sp>
      <p:sp>
        <p:nvSpPr>
          <p:cNvPr id="483" name="תיבת טקסט 482">
            <a:extLst>
              <a:ext uri="{FF2B5EF4-FFF2-40B4-BE49-F238E27FC236}">
                <a16:creationId xmlns:a16="http://schemas.microsoft.com/office/drawing/2014/main" id="{5BE15802-EFC4-4D24-9A27-BDA1B1F744FB}"/>
              </a:ext>
            </a:extLst>
          </p:cNvPr>
          <p:cNvSpPr txBox="1"/>
          <p:nvPr/>
        </p:nvSpPr>
        <p:spPr>
          <a:xfrm>
            <a:off x="5858842" y="723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9</a:t>
            </a:r>
            <a:endParaRPr lang="he-IL" sz="800" dirty="0"/>
          </a:p>
        </p:txBody>
      </p:sp>
    </p:spTree>
    <p:extLst>
      <p:ext uri="{BB962C8B-B14F-4D97-AF65-F5344CB8AC3E}">
        <p14:creationId xmlns:p14="http://schemas.microsoft.com/office/powerpoint/2010/main" val="320272536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5770</TotalTime>
  <Words>603</Words>
  <Application>Microsoft Office PowerPoint</Application>
  <PresentationFormat>מסך רחב</PresentationFormat>
  <Paragraphs>319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ערכת נושא Office</vt:lpstr>
      <vt:lpstr>מצגת של PowerPoint‏</vt:lpstr>
      <vt:lpstr>SlantMem</vt:lpstr>
      <vt:lpstr>calculation</vt:lpstr>
      <vt:lpstr>מצגת של PowerPoint‏</vt:lpstr>
      <vt:lpstr>מצגת של PowerPoint‏</vt:lpstr>
      <vt:lpstr>Top</vt:lpstr>
      <vt:lpstr>SlantMem</vt:lpstr>
      <vt:lpstr>Slant Memory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יצחק עדני</dc:creator>
  <cp:lastModifiedBy>יצחק עדני</cp:lastModifiedBy>
  <cp:revision>20</cp:revision>
  <dcterms:created xsi:type="dcterms:W3CDTF">2021-09-18T08:17:15Z</dcterms:created>
  <dcterms:modified xsi:type="dcterms:W3CDTF">2021-11-05T19:31:07Z</dcterms:modified>
</cp:coreProperties>
</file>