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70" r:id="rId3"/>
    <p:sldId id="283" r:id="rId4"/>
    <p:sldId id="278" r:id="rId5"/>
    <p:sldId id="280" r:id="rId6"/>
    <p:sldId id="284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73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FADC5E-6330-4183-9FD8-A8111618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B9C64D-E7B5-44D5-A233-8C40ECE8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1F1BBE-558F-4CCC-BF5A-4385B431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ג'/כסלו/תשפ"ב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588025-DBA2-4453-A440-31066873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BC4884-E76B-4FBA-81A4-DCD07393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7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5A7C59-C319-4B91-B15A-38E33046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FE29F1-BF5B-4EB7-B6B3-DC3B065B2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52AE6C7-F5F6-4183-A3CC-CA4B5C08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ג'/כסלו/תשפ"ב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0D9796-9DFC-4514-BEBD-215CCCE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7823B9-21EE-4DB9-A904-D07AB307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561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8A54643-289F-4542-8A41-B02A59DC5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53FAE30-0FBC-42AE-AAD9-D849EAC4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06F8DD-3516-46A8-9561-C75FC27B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ג'/כסלו/תשפ"ב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8595723-B1FA-4BC9-A5AA-66464E87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04D02A-43DE-41BB-BA72-061EBB79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4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217779-1079-465D-969A-F86E4806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21F408-7746-4B85-8D33-CFC5D35C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09DA12-5A65-4989-8F06-DCA9441F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ג'/כסלו/תשפ"ב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78AC1E-4D28-445F-AB54-DF6CDFCF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55371E-03ED-4BA3-B123-A8B1FD64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62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8766B4-C034-4AF1-9BD0-C21DEA3C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5B3DB1-E938-450D-8243-AE638971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B9C577-E773-4A09-ADD5-EB6CDF32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ג'/כסלו/תשפ"ב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23AC92-4CA4-4CB0-BC4F-12F9858F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582784-2CEE-4DCE-930E-94E5041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9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96520C-2980-44B6-BC75-8500C05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169601-640D-4269-AEB8-9D08A60A3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5F3F933-B05D-4F89-9108-34F72F2A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E7F568-B802-415D-B5D6-27BA4CA0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ג'/כסלו/תשפ"ב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B384744-E729-4ABD-9A63-339EE276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63368FF-662D-48AB-ADF7-B0B11186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40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391193-7944-4608-B016-AFCB8B23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31CDF95-47CB-44AD-9664-2535DA39E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B6217FF-3F6D-4A52-BF28-792556550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F1EC542-B104-4403-AA27-FABABF0A6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4D00E46-7B2F-441E-89FE-91E64DA5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328B83C-5FD0-4EFF-8B56-C0BA25FE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ג'/כסלו/תשפ"ב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B8AA066-CE11-4A0A-B6DD-E7A02B8D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486B13F-FC52-439A-AB26-952A9C26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6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3F3E1C-1F50-445E-A563-F427D19B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D806078-2457-4034-96F4-89DE6BF8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ג'/כסלו/תשפ"ב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A7A0ED9-626D-4E27-A7E6-D9C7B60D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CF4EC4C-F146-4EF0-B6C5-C4B2FC32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19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301FED4-4845-4BFF-A2FB-7A8121CE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ג'/כסלו/תשפ"ב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CF7570-52C1-4027-BFF6-4DC02E6B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0E45F08-BF09-44E5-A376-5C6D70A3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78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1DD139-3DD9-4550-9819-1C923040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74558E-545B-4765-BCEB-FED791611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0BE1AB-73A6-45D8-A68F-8C603AE3A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03915F8-3AD5-4531-9663-14B718F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ג'/כסלו/תשפ"ב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D8B9A6C-F53C-420A-8B91-A542B78D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93EE45-2802-4C61-B18A-B875DB6C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04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7949B6-F6AE-4BE3-B573-0DE6C9D4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29354E-4F1D-4A7E-8C7C-6BE234D88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8878EF2-4527-497B-9E57-C6519C890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737D1C4-6B76-4D64-8CB1-727F0134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ג'/כסלו/תשפ"ב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1A824A-AFA5-48E3-AB04-23C43E35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2A0CFBF-DC3A-4AD7-A3A1-B019CAFE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758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EEE6498-6211-47F1-B7B9-B559F5D0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DB391F-0510-4780-8021-F0C85033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0CA09A-457B-4133-8772-46BFD5657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2BE-59ED-49A3-AA69-60BB8DC8DF8C}" type="datetimeFigureOut">
              <a:rPr lang="he-IL" smtClean="0"/>
              <a:t>ג'/כסלו/תשפ"ב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4BABD9-64CE-4DEE-835C-3FF46448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BCAE36-39D2-449E-8949-CD21ABF33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21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58C111-2E44-4E43-BBD5-9EF5FED9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 video link </a:t>
            </a:r>
            <a:br>
              <a:rPr lang="en-US" dirty="0"/>
            </a:br>
            <a:r>
              <a:rPr lang="en-US" dirty="0"/>
              <a:t>in Digital domain 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304BD93-02FF-4E04-BF7A-B590B4E94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234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991" y="246367"/>
            <a:ext cx="1518017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b="1" u="sng" dirty="0"/>
              <a:t>Full system</a:t>
            </a:r>
            <a:endParaRPr lang="he-IL" sz="2400" b="1" u="sng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211287" y="2762813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 flipH="1">
            <a:off x="10695446" y="2616190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4635228" y="192114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4635228" y="2495305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4635228" y="30907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4635227" y="367020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1182009" y="2931240"/>
            <a:ext cx="165938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76BD618-2153-43F6-A4AF-6BCF432648D2}"/>
              </a:ext>
            </a:extLst>
          </p:cNvPr>
          <p:cNvSpPr/>
          <p:nvPr/>
        </p:nvSpPr>
        <p:spPr>
          <a:xfrm>
            <a:off x="2942511" y="1719128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Tx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 flipH="1">
            <a:off x="9313214" y="2726136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52BC2067-4875-47B1-ADB7-01F8649D22DA}"/>
              </a:ext>
            </a:extLst>
          </p:cNvPr>
          <p:cNvGrpSpPr/>
          <p:nvPr/>
        </p:nvGrpSpPr>
        <p:grpSpPr>
          <a:xfrm>
            <a:off x="5840678" y="1921148"/>
            <a:ext cx="510644" cy="461665"/>
            <a:chOff x="6875367" y="2699771"/>
            <a:chExt cx="510644" cy="461665"/>
          </a:xfrm>
        </p:grpSpPr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0188453B-54A6-4255-A0F5-991F2C12FFB2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35" name="תיבת טקסט 34">
              <a:extLst>
                <a:ext uri="{FF2B5EF4-FFF2-40B4-BE49-F238E27FC236}">
                  <a16:creationId xmlns:a16="http://schemas.microsoft.com/office/drawing/2014/main" id="{BA3E552C-8DCF-4189-8F38-C86181A5C148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36" name="תיבת טקסט 35">
              <a:extLst>
                <a:ext uri="{FF2B5EF4-FFF2-40B4-BE49-F238E27FC236}">
                  <a16:creationId xmlns:a16="http://schemas.microsoft.com/office/drawing/2014/main" id="{97428367-2DEE-4447-9418-2E6296B7F9C9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48B601ED-226E-4973-9A15-741A98519839}"/>
              </a:ext>
            </a:extLst>
          </p:cNvPr>
          <p:cNvGrpSpPr/>
          <p:nvPr/>
        </p:nvGrpSpPr>
        <p:grpSpPr>
          <a:xfrm>
            <a:off x="5840678" y="2546234"/>
            <a:ext cx="510644" cy="461665"/>
            <a:chOff x="6875367" y="2699771"/>
            <a:chExt cx="510644" cy="461665"/>
          </a:xfrm>
        </p:grpSpPr>
        <p:sp>
          <p:nvSpPr>
            <p:cNvPr id="38" name="תיבת טקסט 37">
              <a:extLst>
                <a:ext uri="{FF2B5EF4-FFF2-40B4-BE49-F238E27FC236}">
                  <a16:creationId xmlns:a16="http://schemas.microsoft.com/office/drawing/2014/main" id="{369EC135-B658-4F1C-8167-FE7BD4F2D39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39" name="תיבת טקסט 38">
              <a:extLst>
                <a:ext uri="{FF2B5EF4-FFF2-40B4-BE49-F238E27FC236}">
                  <a16:creationId xmlns:a16="http://schemas.microsoft.com/office/drawing/2014/main" id="{2AF31F67-D296-4038-98BB-4FA765A747AA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0" name="תיבת טקסט 39">
              <a:extLst>
                <a:ext uri="{FF2B5EF4-FFF2-40B4-BE49-F238E27FC236}">
                  <a16:creationId xmlns:a16="http://schemas.microsoft.com/office/drawing/2014/main" id="{05CBC181-6199-46D7-A219-D1B968CAE9F3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F4EA2816-3A41-4146-A591-F75ED00A8BD9}"/>
              </a:ext>
            </a:extLst>
          </p:cNvPr>
          <p:cNvGrpSpPr/>
          <p:nvPr/>
        </p:nvGrpSpPr>
        <p:grpSpPr>
          <a:xfrm>
            <a:off x="5832647" y="3140269"/>
            <a:ext cx="510644" cy="461665"/>
            <a:chOff x="6875367" y="2699771"/>
            <a:chExt cx="510644" cy="461665"/>
          </a:xfrm>
        </p:grpSpPr>
        <p:sp>
          <p:nvSpPr>
            <p:cNvPr id="42" name="תיבת טקסט 41">
              <a:extLst>
                <a:ext uri="{FF2B5EF4-FFF2-40B4-BE49-F238E27FC236}">
                  <a16:creationId xmlns:a16="http://schemas.microsoft.com/office/drawing/2014/main" id="{86918B6F-0791-4ABD-8694-515722D8B728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3" name="תיבת טקסט 42">
              <a:extLst>
                <a:ext uri="{FF2B5EF4-FFF2-40B4-BE49-F238E27FC236}">
                  <a16:creationId xmlns:a16="http://schemas.microsoft.com/office/drawing/2014/main" id="{1969103A-5F8A-427C-AF2E-9A761064F88A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33EC9174-5EAE-4E6D-A188-7E5E8BC672F3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4261CDEB-E153-4BD6-A4BA-73B7E7168942}"/>
              </a:ext>
            </a:extLst>
          </p:cNvPr>
          <p:cNvGrpSpPr/>
          <p:nvPr/>
        </p:nvGrpSpPr>
        <p:grpSpPr>
          <a:xfrm>
            <a:off x="5837406" y="3721965"/>
            <a:ext cx="510644" cy="461665"/>
            <a:chOff x="6875367" y="2699771"/>
            <a:chExt cx="510644" cy="461665"/>
          </a:xfrm>
        </p:grpSpPr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1354A768-8E51-4F90-B3B1-66B26CA99A5F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7DA050FB-DE0B-4DC8-B612-F6E4A2AE6D5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709FCBA5-4452-4352-9536-4E85E2DBDA1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sp>
        <p:nvSpPr>
          <p:cNvPr id="49" name="חץ: ימינה 48">
            <a:extLst>
              <a:ext uri="{FF2B5EF4-FFF2-40B4-BE49-F238E27FC236}">
                <a16:creationId xmlns:a16="http://schemas.microsoft.com/office/drawing/2014/main" id="{67D3B2E9-15C1-4C9C-A30D-5CADEAC428E4}"/>
              </a:ext>
            </a:extLst>
          </p:cNvPr>
          <p:cNvSpPr/>
          <p:nvPr/>
        </p:nvSpPr>
        <p:spPr>
          <a:xfrm>
            <a:off x="6702483" y="192097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0" name="חץ: ימינה 49">
            <a:extLst>
              <a:ext uri="{FF2B5EF4-FFF2-40B4-BE49-F238E27FC236}">
                <a16:creationId xmlns:a16="http://schemas.microsoft.com/office/drawing/2014/main" id="{2D410C0C-15F5-471C-BFE9-C4CB35AA86D8}"/>
              </a:ext>
            </a:extLst>
          </p:cNvPr>
          <p:cNvSpPr/>
          <p:nvPr/>
        </p:nvSpPr>
        <p:spPr>
          <a:xfrm>
            <a:off x="6702483" y="249512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1" name="חץ: ימינה 50">
            <a:extLst>
              <a:ext uri="{FF2B5EF4-FFF2-40B4-BE49-F238E27FC236}">
                <a16:creationId xmlns:a16="http://schemas.microsoft.com/office/drawing/2014/main" id="{8F13C86A-B3A5-4369-8C95-0F9215D45EA0}"/>
              </a:ext>
            </a:extLst>
          </p:cNvPr>
          <p:cNvSpPr/>
          <p:nvPr/>
        </p:nvSpPr>
        <p:spPr>
          <a:xfrm>
            <a:off x="6702483" y="3090553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2" name="חץ: ימינה 51">
            <a:extLst>
              <a:ext uri="{FF2B5EF4-FFF2-40B4-BE49-F238E27FC236}">
                <a16:creationId xmlns:a16="http://schemas.microsoft.com/office/drawing/2014/main" id="{78E68E4B-8DBA-41CD-9CE0-07BB1F03FB86}"/>
              </a:ext>
            </a:extLst>
          </p:cNvPr>
          <p:cNvSpPr/>
          <p:nvPr/>
        </p:nvSpPr>
        <p:spPr>
          <a:xfrm>
            <a:off x="6702482" y="367003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93E9E381-6BA1-472F-861A-A68632263D18}"/>
              </a:ext>
            </a:extLst>
          </p:cNvPr>
          <p:cNvSpPr/>
          <p:nvPr/>
        </p:nvSpPr>
        <p:spPr>
          <a:xfrm>
            <a:off x="7777309" y="1704874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Tx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651DA192-DBE7-4D7A-96B4-E236EED0952D}"/>
              </a:ext>
            </a:extLst>
          </p:cNvPr>
          <p:cNvSpPr/>
          <p:nvPr/>
        </p:nvSpPr>
        <p:spPr>
          <a:xfrm>
            <a:off x="1101019" y="1480009"/>
            <a:ext cx="4603098" cy="334651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352CC6D4-89E9-4165-9172-F6104908DF1E}"/>
              </a:ext>
            </a:extLst>
          </p:cNvPr>
          <p:cNvSpPr/>
          <p:nvPr/>
        </p:nvSpPr>
        <p:spPr>
          <a:xfrm>
            <a:off x="6430110" y="1475470"/>
            <a:ext cx="4109058" cy="334651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כותרת 1">
            <a:extLst>
              <a:ext uri="{FF2B5EF4-FFF2-40B4-BE49-F238E27FC236}">
                <a16:creationId xmlns:a16="http://schemas.microsoft.com/office/drawing/2014/main" id="{A9E59220-FEB8-4662-AD11-D0B0595F0695}"/>
              </a:ext>
            </a:extLst>
          </p:cNvPr>
          <p:cNvSpPr txBox="1">
            <a:spLocks/>
          </p:cNvSpPr>
          <p:nvPr/>
        </p:nvSpPr>
        <p:spPr>
          <a:xfrm>
            <a:off x="2643559" y="960030"/>
            <a:ext cx="1518017" cy="400419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u="sng" dirty="0"/>
              <a:t>Tx</a:t>
            </a:r>
            <a:endParaRPr lang="he-IL" sz="2400" b="1" u="sng" dirty="0"/>
          </a:p>
        </p:txBody>
      </p:sp>
      <p:sp>
        <p:nvSpPr>
          <p:cNvPr id="57" name="כותרת 1">
            <a:extLst>
              <a:ext uri="{FF2B5EF4-FFF2-40B4-BE49-F238E27FC236}">
                <a16:creationId xmlns:a16="http://schemas.microsoft.com/office/drawing/2014/main" id="{4BDA30DD-DA3A-4D8F-BD77-0DF42FA6D825}"/>
              </a:ext>
            </a:extLst>
          </p:cNvPr>
          <p:cNvSpPr txBox="1">
            <a:spLocks/>
          </p:cNvSpPr>
          <p:nvPr/>
        </p:nvSpPr>
        <p:spPr>
          <a:xfrm>
            <a:off x="7746630" y="960029"/>
            <a:ext cx="1518017" cy="400419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u="sng" dirty="0"/>
              <a:t>Rx</a:t>
            </a:r>
            <a:endParaRPr lang="he-IL" sz="2400" b="1" u="sng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B560BCA-AA32-42C1-89F7-7B9BE75012BF}"/>
              </a:ext>
            </a:extLst>
          </p:cNvPr>
          <p:cNvSpPr txBox="1"/>
          <p:nvPr/>
        </p:nvSpPr>
        <p:spPr>
          <a:xfrm>
            <a:off x="1036782" y="5437903"/>
            <a:ext cx="4891404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Limited memory in the Transmitter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Limited bandwidth in the RF link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52864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6909656" y="1254038"/>
            <a:ext cx="95766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7972776" y="3049510"/>
            <a:ext cx="1457344" cy="628088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6917927" y="3046425"/>
            <a:ext cx="92734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7533657" y="598644"/>
            <a:ext cx="93295" cy="9098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7533657" y="931577"/>
            <a:ext cx="93295" cy="9098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7694649" y="504192"/>
            <a:ext cx="34372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400" dirty="0"/>
              <a:t>Not saved in input; 0 (black pixel) at Output  </a:t>
            </a:r>
            <a:endParaRPr lang="he-IL" sz="14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7708624" y="833657"/>
            <a:ext cx="251716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400" dirty="0"/>
              <a:t>Saved in input;  pixel at Output  </a:t>
            </a:r>
            <a:endParaRPr lang="he-IL" sz="14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6902767" y="4874573"/>
            <a:ext cx="95766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147" name="קבוצה 146">
            <a:extLst>
              <a:ext uri="{FF2B5EF4-FFF2-40B4-BE49-F238E27FC236}">
                <a16:creationId xmlns:a16="http://schemas.microsoft.com/office/drawing/2014/main" id="{C7DD5AE7-0C3E-4215-BD96-B3EB7DCE6A88}"/>
              </a:ext>
            </a:extLst>
          </p:cNvPr>
          <p:cNvGrpSpPr/>
          <p:nvPr/>
        </p:nvGrpSpPr>
        <p:grpSpPr>
          <a:xfrm>
            <a:off x="7972779" y="1273391"/>
            <a:ext cx="1457344" cy="628088"/>
            <a:chOff x="1031144" y="559589"/>
            <a:chExt cx="1078706" cy="509584"/>
          </a:xfrm>
        </p:grpSpPr>
        <p:sp>
          <p:nvSpPr>
            <p:cNvPr id="148" name="כוכב: 4 פינות 147">
              <a:extLst>
                <a:ext uri="{FF2B5EF4-FFF2-40B4-BE49-F238E27FC236}">
                  <a16:creationId xmlns:a16="http://schemas.microsoft.com/office/drawing/2014/main" id="{67D58550-4E4D-4B2C-BE40-841B38B0DF2F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כוכב: 7 פינות 148">
              <a:extLst>
                <a:ext uri="{FF2B5EF4-FFF2-40B4-BE49-F238E27FC236}">
                  <a16:creationId xmlns:a16="http://schemas.microsoft.com/office/drawing/2014/main" id="{48A6AE0C-DE40-4B21-9A93-1AEAC85181F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4 פינות 149">
              <a:extLst>
                <a:ext uri="{FF2B5EF4-FFF2-40B4-BE49-F238E27FC236}">
                  <a16:creationId xmlns:a16="http://schemas.microsoft.com/office/drawing/2014/main" id="{0E405503-D895-4E89-97EA-BB59131286F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7 פינות 150">
              <a:extLst>
                <a:ext uri="{FF2B5EF4-FFF2-40B4-BE49-F238E27FC236}">
                  <a16:creationId xmlns:a16="http://schemas.microsoft.com/office/drawing/2014/main" id="{B32DD1B6-7240-40DF-8E67-5877BBB2E3C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4 פינות 151">
              <a:extLst>
                <a:ext uri="{FF2B5EF4-FFF2-40B4-BE49-F238E27FC236}">
                  <a16:creationId xmlns:a16="http://schemas.microsoft.com/office/drawing/2014/main" id="{4C58BD9C-0F8A-416D-9364-8C35EBAE2FD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7 פינות 152">
              <a:extLst>
                <a:ext uri="{FF2B5EF4-FFF2-40B4-BE49-F238E27FC236}">
                  <a16:creationId xmlns:a16="http://schemas.microsoft.com/office/drawing/2014/main" id="{CC22F0A6-A511-460A-8D88-C45157B8D977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4 פינות 153">
              <a:extLst>
                <a:ext uri="{FF2B5EF4-FFF2-40B4-BE49-F238E27FC236}">
                  <a16:creationId xmlns:a16="http://schemas.microsoft.com/office/drawing/2014/main" id="{C1CEC76E-BAB7-4E45-9D3E-D6B5D7CE146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7 פינות 154">
              <a:extLst>
                <a:ext uri="{FF2B5EF4-FFF2-40B4-BE49-F238E27FC236}">
                  <a16:creationId xmlns:a16="http://schemas.microsoft.com/office/drawing/2014/main" id="{D6D26649-B692-4DDB-803C-7A95C3ED4F4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כוכב: 7 פינות 157">
              <a:extLst>
                <a:ext uri="{FF2B5EF4-FFF2-40B4-BE49-F238E27FC236}">
                  <a16:creationId xmlns:a16="http://schemas.microsoft.com/office/drawing/2014/main" id="{D74E7878-BF8C-475D-99B4-E131F8AAF8FF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כוכב: 4 פינות 158">
              <a:extLst>
                <a:ext uri="{FF2B5EF4-FFF2-40B4-BE49-F238E27FC236}">
                  <a16:creationId xmlns:a16="http://schemas.microsoft.com/office/drawing/2014/main" id="{026A2C2F-0155-44A0-A482-C67270F69AD2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7 פינות 164">
              <a:extLst>
                <a:ext uri="{FF2B5EF4-FFF2-40B4-BE49-F238E27FC236}">
                  <a16:creationId xmlns:a16="http://schemas.microsoft.com/office/drawing/2014/main" id="{3D122FEB-8FDA-4989-9206-E22F7FC381E2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4 פינות 165">
              <a:extLst>
                <a:ext uri="{FF2B5EF4-FFF2-40B4-BE49-F238E27FC236}">
                  <a16:creationId xmlns:a16="http://schemas.microsoft.com/office/drawing/2014/main" id="{65F2EC32-8ACE-4E82-A348-9C34885DDA3C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7 פינות 166">
              <a:extLst>
                <a:ext uri="{FF2B5EF4-FFF2-40B4-BE49-F238E27FC236}">
                  <a16:creationId xmlns:a16="http://schemas.microsoft.com/office/drawing/2014/main" id="{24B188D0-718B-4B5B-969C-32E70F45C0C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4 פינות 167">
              <a:extLst>
                <a:ext uri="{FF2B5EF4-FFF2-40B4-BE49-F238E27FC236}">
                  <a16:creationId xmlns:a16="http://schemas.microsoft.com/office/drawing/2014/main" id="{7F7B0AFE-A146-4746-8ABA-DA95AF45F4DF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7 פינות 168">
              <a:extLst>
                <a:ext uri="{FF2B5EF4-FFF2-40B4-BE49-F238E27FC236}">
                  <a16:creationId xmlns:a16="http://schemas.microsoft.com/office/drawing/2014/main" id="{F567D74F-A3CB-4A43-A14F-84C7CF81A3B2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כוכב: 4 פינות 172">
              <a:extLst>
                <a:ext uri="{FF2B5EF4-FFF2-40B4-BE49-F238E27FC236}">
                  <a16:creationId xmlns:a16="http://schemas.microsoft.com/office/drawing/2014/main" id="{2F2A2CE8-66C3-4249-AAC3-E3F8ED05A9ED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כוכב: 4 פינות 182">
              <a:extLst>
                <a:ext uri="{FF2B5EF4-FFF2-40B4-BE49-F238E27FC236}">
                  <a16:creationId xmlns:a16="http://schemas.microsoft.com/office/drawing/2014/main" id="{F3D699B2-5D6E-4A8E-A432-3DEEE91E12A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58C3D549-A666-4B35-A098-DD6F289DCB4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777046CB-116F-4C6D-BA79-20637FA9705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E65ED177-1BD8-4D93-8A64-63CDE515C298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כוכב: 4 פינות 198">
              <a:extLst>
                <a:ext uri="{FF2B5EF4-FFF2-40B4-BE49-F238E27FC236}">
                  <a16:creationId xmlns:a16="http://schemas.microsoft.com/office/drawing/2014/main" id="{D92702C9-10E6-4362-9F50-3AB67ADE12E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0" name="כוכב: 7 פינות 199">
              <a:extLst>
                <a:ext uri="{FF2B5EF4-FFF2-40B4-BE49-F238E27FC236}">
                  <a16:creationId xmlns:a16="http://schemas.microsoft.com/office/drawing/2014/main" id="{D15F337A-F0ED-4363-9FDB-9C160371FDF7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4 פינות 200">
              <a:extLst>
                <a:ext uri="{FF2B5EF4-FFF2-40B4-BE49-F238E27FC236}">
                  <a16:creationId xmlns:a16="http://schemas.microsoft.com/office/drawing/2014/main" id="{6F94F61E-DABD-449F-91A1-0B261F09CA48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7 פינות 201">
              <a:extLst>
                <a:ext uri="{FF2B5EF4-FFF2-40B4-BE49-F238E27FC236}">
                  <a16:creationId xmlns:a16="http://schemas.microsoft.com/office/drawing/2014/main" id="{09E27CC9-0A8F-4BC2-906E-3A2C3F7BE672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1D8AD8F5-5CAB-4467-AC70-23CE9B02294D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97CE83BE-885F-4CEC-9E23-7BE7C1A2EEA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34BFCFCF-B384-4FD9-899E-8F4EDDACEEC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B1BEF2B1-5707-42E1-AAAD-FAC252D91E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FC1F12CD-E433-41F1-8812-E8C703723BD4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4 פינות 207">
              <a:extLst>
                <a:ext uri="{FF2B5EF4-FFF2-40B4-BE49-F238E27FC236}">
                  <a16:creationId xmlns:a16="http://schemas.microsoft.com/office/drawing/2014/main" id="{DD5674EB-FEA7-4896-BB59-79A085450E5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7 פינות 208">
              <a:extLst>
                <a:ext uri="{FF2B5EF4-FFF2-40B4-BE49-F238E27FC236}">
                  <a16:creationId xmlns:a16="http://schemas.microsoft.com/office/drawing/2014/main" id="{CE6B19B8-3799-4B9E-BB1F-424BFE5EDEEB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4 פינות 209">
              <a:extLst>
                <a:ext uri="{FF2B5EF4-FFF2-40B4-BE49-F238E27FC236}">
                  <a16:creationId xmlns:a16="http://schemas.microsoft.com/office/drawing/2014/main" id="{FD3FCC58-2305-4A1A-9CA4-BE84AD4A446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8" name="קבוצה 407">
            <a:extLst>
              <a:ext uri="{FF2B5EF4-FFF2-40B4-BE49-F238E27FC236}">
                <a16:creationId xmlns:a16="http://schemas.microsoft.com/office/drawing/2014/main" id="{80F8B615-A5D6-44B5-9391-6A4E13E6658A}"/>
              </a:ext>
            </a:extLst>
          </p:cNvPr>
          <p:cNvGrpSpPr/>
          <p:nvPr/>
        </p:nvGrpSpPr>
        <p:grpSpPr>
          <a:xfrm>
            <a:off x="9516002" y="1273995"/>
            <a:ext cx="1457344" cy="628088"/>
            <a:chOff x="1031144" y="559589"/>
            <a:chExt cx="1078706" cy="509584"/>
          </a:xfrm>
        </p:grpSpPr>
        <p:sp>
          <p:nvSpPr>
            <p:cNvPr id="424" name="כוכב: 4 פינות 423">
              <a:extLst>
                <a:ext uri="{FF2B5EF4-FFF2-40B4-BE49-F238E27FC236}">
                  <a16:creationId xmlns:a16="http://schemas.microsoft.com/office/drawing/2014/main" id="{BC018606-83A1-4D34-B231-73E4E77CEA97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5" name="כוכב: 7 פינות 424">
              <a:extLst>
                <a:ext uri="{FF2B5EF4-FFF2-40B4-BE49-F238E27FC236}">
                  <a16:creationId xmlns:a16="http://schemas.microsoft.com/office/drawing/2014/main" id="{07D09206-F264-4500-B27C-39FE60C9A16E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8" name="כוכב: 4 פינות 427">
              <a:extLst>
                <a:ext uri="{FF2B5EF4-FFF2-40B4-BE49-F238E27FC236}">
                  <a16:creationId xmlns:a16="http://schemas.microsoft.com/office/drawing/2014/main" id="{1D5BB906-1940-47E0-BEA9-793074196051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9" name="כוכב: 7 פינות 428">
              <a:extLst>
                <a:ext uri="{FF2B5EF4-FFF2-40B4-BE49-F238E27FC236}">
                  <a16:creationId xmlns:a16="http://schemas.microsoft.com/office/drawing/2014/main" id="{350C57D2-7C1B-4EDC-837F-0021FEDD258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0" name="כוכב: 4 פינות 429">
              <a:extLst>
                <a:ext uri="{FF2B5EF4-FFF2-40B4-BE49-F238E27FC236}">
                  <a16:creationId xmlns:a16="http://schemas.microsoft.com/office/drawing/2014/main" id="{E3747822-4278-4BD6-98CC-911345E3D44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1" name="כוכב: 7 פינות 430">
              <a:extLst>
                <a:ext uri="{FF2B5EF4-FFF2-40B4-BE49-F238E27FC236}">
                  <a16:creationId xmlns:a16="http://schemas.microsoft.com/office/drawing/2014/main" id="{73025F0A-5D3B-4642-955F-257AAED8BDC9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2" name="כוכב: 4 פינות 431">
              <a:extLst>
                <a:ext uri="{FF2B5EF4-FFF2-40B4-BE49-F238E27FC236}">
                  <a16:creationId xmlns:a16="http://schemas.microsoft.com/office/drawing/2014/main" id="{30D9E87C-0F24-4F46-A5F8-A922132D39D9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3" name="כוכב: 7 פינות 432">
              <a:extLst>
                <a:ext uri="{FF2B5EF4-FFF2-40B4-BE49-F238E27FC236}">
                  <a16:creationId xmlns:a16="http://schemas.microsoft.com/office/drawing/2014/main" id="{5DC5B027-EB9A-40A8-8537-E8BF3457D8ED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4" name="כוכב: 7 פינות 433">
              <a:extLst>
                <a:ext uri="{FF2B5EF4-FFF2-40B4-BE49-F238E27FC236}">
                  <a16:creationId xmlns:a16="http://schemas.microsoft.com/office/drawing/2014/main" id="{D20D17DB-FF2F-4BFD-BA57-84CECBEA010A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5" name="כוכב: 4 פינות 434">
              <a:extLst>
                <a:ext uri="{FF2B5EF4-FFF2-40B4-BE49-F238E27FC236}">
                  <a16:creationId xmlns:a16="http://schemas.microsoft.com/office/drawing/2014/main" id="{33F42948-380D-4FEB-9D16-A53665C63C25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6" name="כוכב: 7 פינות 435">
              <a:extLst>
                <a:ext uri="{FF2B5EF4-FFF2-40B4-BE49-F238E27FC236}">
                  <a16:creationId xmlns:a16="http://schemas.microsoft.com/office/drawing/2014/main" id="{022D9F5E-F406-47B5-93B8-B7A60DE1D0CF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7" name="כוכב: 4 פינות 436">
              <a:extLst>
                <a:ext uri="{FF2B5EF4-FFF2-40B4-BE49-F238E27FC236}">
                  <a16:creationId xmlns:a16="http://schemas.microsoft.com/office/drawing/2014/main" id="{58F01BD0-6EDA-4F32-8C97-4E0594C1B7A3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8" name="כוכב: 7 פינות 437">
              <a:extLst>
                <a:ext uri="{FF2B5EF4-FFF2-40B4-BE49-F238E27FC236}">
                  <a16:creationId xmlns:a16="http://schemas.microsoft.com/office/drawing/2014/main" id="{113A2DA6-6CE0-44CF-8175-4493762262E8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9" name="כוכב: 4 פינות 438">
              <a:extLst>
                <a:ext uri="{FF2B5EF4-FFF2-40B4-BE49-F238E27FC236}">
                  <a16:creationId xmlns:a16="http://schemas.microsoft.com/office/drawing/2014/main" id="{97ABA426-14F5-4965-B655-2A53E6B7F200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0" name="כוכב: 7 פינות 439">
              <a:extLst>
                <a:ext uri="{FF2B5EF4-FFF2-40B4-BE49-F238E27FC236}">
                  <a16:creationId xmlns:a16="http://schemas.microsoft.com/office/drawing/2014/main" id="{5EA2F911-341A-47B9-B4E0-48A44D4ABFA8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1" name="כוכב: 4 פינות 440">
              <a:extLst>
                <a:ext uri="{FF2B5EF4-FFF2-40B4-BE49-F238E27FC236}">
                  <a16:creationId xmlns:a16="http://schemas.microsoft.com/office/drawing/2014/main" id="{40C575B3-9BE7-4A27-8178-7822719D485F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2" name="כוכב: 4 פינות 441">
              <a:extLst>
                <a:ext uri="{FF2B5EF4-FFF2-40B4-BE49-F238E27FC236}">
                  <a16:creationId xmlns:a16="http://schemas.microsoft.com/office/drawing/2014/main" id="{F977A112-7589-4A29-BC41-3CA64EFEE77D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3" name="כוכב: 7 פינות 442">
              <a:extLst>
                <a:ext uri="{FF2B5EF4-FFF2-40B4-BE49-F238E27FC236}">
                  <a16:creationId xmlns:a16="http://schemas.microsoft.com/office/drawing/2014/main" id="{41355AAA-9AFC-40CD-A496-C110AC2CCCEF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4" name="כוכב: 4 פינות 443">
              <a:extLst>
                <a:ext uri="{FF2B5EF4-FFF2-40B4-BE49-F238E27FC236}">
                  <a16:creationId xmlns:a16="http://schemas.microsoft.com/office/drawing/2014/main" id="{6EA9BD39-11F3-422E-B568-CF3736E343D3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5" name="כוכב: 7 פינות 444">
              <a:extLst>
                <a:ext uri="{FF2B5EF4-FFF2-40B4-BE49-F238E27FC236}">
                  <a16:creationId xmlns:a16="http://schemas.microsoft.com/office/drawing/2014/main" id="{7C5FA062-7B90-42B0-9EDA-0FAA6698A736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6" name="כוכב: 4 פינות 445">
              <a:extLst>
                <a:ext uri="{FF2B5EF4-FFF2-40B4-BE49-F238E27FC236}">
                  <a16:creationId xmlns:a16="http://schemas.microsoft.com/office/drawing/2014/main" id="{17356D4D-088D-4061-B8BD-83653A65A629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7" name="כוכב: 7 פינות 446">
              <a:extLst>
                <a:ext uri="{FF2B5EF4-FFF2-40B4-BE49-F238E27FC236}">
                  <a16:creationId xmlns:a16="http://schemas.microsoft.com/office/drawing/2014/main" id="{1A0D4FEC-252D-4C6F-8364-27A1B4200DFE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8" name="כוכב: 4 פינות 447">
              <a:extLst>
                <a:ext uri="{FF2B5EF4-FFF2-40B4-BE49-F238E27FC236}">
                  <a16:creationId xmlns:a16="http://schemas.microsoft.com/office/drawing/2014/main" id="{DBE89E3C-900A-46F3-9367-A33640411096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9" name="כוכב: 7 פינות 448">
              <a:extLst>
                <a:ext uri="{FF2B5EF4-FFF2-40B4-BE49-F238E27FC236}">
                  <a16:creationId xmlns:a16="http://schemas.microsoft.com/office/drawing/2014/main" id="{842AA67B-79BA-4A29-BE80-D65BF4E0F2FC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0" name="כוכב: 7 פינות 449">
              <a:extLst>
                <a:ext uri="{FF2B5EF4-FFF2-40B4-BE49-F238E27FC236}">
                  <a16:creationId xmlns:a16="http://schemas.microsoft.com/office/drawing/2014/main" id="{27A20A1F-64FB-4F78-8FD4-D562E46A9AA2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1" name="כוכב: 4 פינות 450">
              <a:extLst>
                <a:ext uri="{FF2B5EF4-FFF2-40B4-BE49-F238E27FC236}">
                  <a16:creationId xmlns:a16="http://schemas.microsoft.com/office/drawing/2014/main" id="{501F14AA-F58C-4B58-A8B1-E1293F8D5F4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2" name="כוכב: 7 פינות 451">
              <a:extLst>
                <a:ext uri="{FF2B5EF4-FFF2-40B4-BE49-F238E27FC236}">
                  <a16:creationId xmlns:a16="http://schemas.microsoft.com/office/drawing/2014/main" id="{9B4D835C-55F5-4E76-9884-330E7ACC9F83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3" name="כוכב: 4 פינות 452">
              <a:extLst>
                <a:ext uri="{FF2B5EF4-FFF2-40B4-BE49-F238E27FC236}">
                  <a16:creationId xmlns:a16="http://schemas.microsoft.com/office/drawing/2014/main" id="{5DC32286-EBC7-4214-B242-B1106B698315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4" name="כוכב: 7 פינות 453">
              <a:extLst>
                <a:ext uri="{FF2B5EF4-FFF2-40B4-BE49-F238E27FC236}">
                  <a16:creationId xmlns:a16="http://schemas.microsoft.com/office/drawing/2014/main" id="{CE2DEDAD-302B-445F-A488-91615857F3FA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5" name="כוכב: 4 פינות 454">
              <a:extLst>
                <a:ext uri="{FF2B5EF4-FFF2-40B4-BE49-F238E27FC236}">
                  <a16:creationId xmlns:a16="http://schemas.microsoft.com/office/drawing/2014/main" id="{AD1BF854-F0E4-4ED9-A0CB-3E0C1C4BFEFB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6" name="כוכב: 7 פינות 455">
              <a:extLst>
                <a:ext uri="{FF2B5EF4-FFF2-40B4-BE49-F238E27FC236}">
                  <a16:creationId xmlns:a16="http://schemas.microsoft.com/office/drawing/2014/main" id="{7066DCA8-F5E1-4331-B009-946F5735A139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7" name="כוכב: 4 פינות 456">
              <a:extLst>
                <a:ext uri="{FF2B5EF4-FFF2-40B4-BE49-F238E27FC236}">
                  <a16:creationId xmlns:a16="http://schemas.microsoft.com/office/drawing/2014/main" id="{52755E6C-E110-44C2-907C-EBE99C8CAABC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58" name="קבוצה 457">
            <a:extLst>
              <a:ext uri="{FF2B5EF4-FFF2-40B4-BE49-F238E27FC236}">
                <a16:creationId xmlns:a16="http://schemas.microsoft.com/office/drawing/2014/main" id="{FB56F5CB-737E-4C8A-A3DD-EFD07FA187E8}"/>
              </a:ext>
            </a:extLst>
          </p:cNvPr>
          <p:cNvGrpSpPr/>
          <p:nvPr/>
        </p:nvGrpSpPr>
        <p:grpSpPr>
          <a:xfrm>
            <a:off x="7972779" y="1982068"/>
            <a:ext cx="1457344" cy="628088"/>
            <a:chOff x="1031144" y="559589"/>
            <a:chExt cx="1078706" cy="509584"/>
          </a:xfrm>
        </p:grpSpPr>
        <p:sp>
          <p:nvSpPr>
            <p:cNvPr id="459" name="כוכב: 4 פינות 458">
              <a:extLst>
                <a:ext uri="{FF2B5EF4-FFF2-40B4-BE49-F238E27FC236}">
                  <a16:creationId xmlns:a16="http://schemas.microsoft.com/office/drawing/2014/main" id="{2D4967F2-D22F-4B1B-8CD3-6B880B496396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0" name="כוכב: 7 פינות 459">
              <a:extLst>
                <a:ext uri="{FF2B5EF4-FFF2-40B4-BE49-F238E27FC236}">
                  <a16:creationId xmlns:a16="http://schemas.microsoft.com/office/drawing/2014/main" id="{B33E68F1-91A4-43A5-88A3-187C969815CC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1" name="כוכב: 4 פינות 460">
              <a:extLst>
                <a:ext uri="{FF2B5EF4-FFF2-40B4-BE49-F238E27FC236}">
                  <a16:creationId xmlns:a16="http://schemas.microsoft.com/office/drawing/2014/main" id="{2DA476CB-0ABF-4C55-AA39-337D1C02D32B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2" name="כוכב: 7 פינות 461">
              <a:extLst>
                <a:ext uri="{FF2B5EF4-FFF2-40B4-BE49-F238E27FC236}">
                  <a16:creationId xmlns:a16="http://schemas.microsoft.com/office/drawing/2014/main" id="{E1A75136-9749-43A8-AC7A-55BE4849EE8B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3" name="כוכב: 4 פינות 462">
              <a:extLst>
                <a:ext uri="{FF2B5EF4-FFF2-40B4-BE49-F238E27FC236}">
                  <a16:creationId xmlns:a16="http://schemas.microsoft.com/office/drawing/2014/main" id="{4295D9C3-A523-4229-AD03-78BF35A026D2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4" name="כוכב: 7 פינות 463">
              <a:extLst>
                <a:ext uri="{FF2B5EF4-FFF2-40B4-BE49-F238E27FC236}">
                  <a16:creationId xmlns:a16="http://schemas.microsoft.com/office/drawing/2014/main" id="{DB4A08EB-B4F6-42D0-9E82-FF2E800247EA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5" name="כוכב: 4 פינות 464">
              <a:extLst>
                <a:ext uri="{FF2B5EF4-FFF2-40B4-BE49-F238E27FC236}">
                  <a16:creationId xmlns:a16="http://schemas.microsoft.com/office/drawing/2014/main" id="{21DE99D5-0F46-438C-8787-B863048A2230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6" name="כוכב: 7 פינות 465">
              <a:extLst>
                <a:ext uri="{FF2B5EF4-FFF2-40B4-BE49-F238E27FC236}">
                  <a16:creationId xmlns:a16="http://schemas.microsoft.com/office/drawing/2014/main" id="{77E297B8-98EC-4AD4-994F-392DC9E56F70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7" name="כוכב: 7 פינות 466">
              <a:extLst>
                <a:ext uri="{FF2B5EF4-FFF2-40B4-BE49-F238E27FC236}">
                  <a16:creationId xmlns:a16="http://schemas.microsoft.com/office/drawing/2014/main" id="{887A5B54-A13E-4055-893E-C81881DF35FD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8" name="כוכב: 4 פינות 467">
              <a:extLst>
                <a:ext uri="{FF2B5EF4-FFF2-40B4-BE49-F238E27FC236}">
                  <a16:creationId xmlns:a16="http://schemas.microsoft.com/office/drawing/2014/main" id="{49ABD5B9-0897-4E21-B015-02D6C2A66400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9" name="כוכב: 7 פינות 468">
              <a:extLst>
                <a:ext uri="{FF2B5EF4-FFF2-40B4-BE49-F238E27FC236}">
                  <a16:creationId xmlns:a16="http://schemas.microsoft.com/office/drawing/2014/main" id="{ED2F32A1-550F-4207-9062-CC495B16F425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0" name="כוכב: 4 פינות 469">
              <a:extLst>
                <a:ext uri="{FF2B5EF4-FFF2-40B4-BE49-F238E27FC236}">
                  <a16:creationId xmlns:a16="http://schemas.microsoft.com/office/drawing/2014/main" id="{F974C146-5F44-4A1F-A5A3-BB8C992E58DD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1" name="כוכב: 7 פינות 470">
              <a:extLst>
                <a:ext uri="{FF2B5EF4-FFF2-40B4-BE49-F238E27FC236}">
                  <a16:creationId xmlns:a16="http://schemas.microsoft.com/office/drawing/2014/main" id="{0CF1E726-4B08-470E-8B3B-99D9BCD78C9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2" name="כוכב: 4 פינות 471">
              <a:extLst>
                <a:ext uri="{FF2B5EF4-FFF2-40B4-BE49-F238E27FC236}">
                  <a16:creationId xmlns:a16="http://schemas.microsoft.com/office/drawing/2014/main" id="{251E34E6-F9FC-4BB1-9AA3-1F83FA74F658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3" name="כוכב: 7 פינות 472">
              <a:extLst>
                <a:ext uri="{FF2B5EF4-FFF2-40B4-BE49-F238E27FC236}">
                  <a16:creationId xmlns:a16="http://schemas.microsoft.com/office/drawing/2014/main" id="{F1875C32-B3A0-4320-9633-EA1C6215E089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4" name="כוכב: 4 פינות 473">
              <a:extLst>
                <a:ext uri="{FF2B5EF4-FFF2-40B4-BE49-F238E27FC236}">
                  <a16:creationId xmlns:a16="http://schemas.microsoft.com/office/drawing/2014/main" id="{84DFF141-DC19-4FD0-88FD-E4BD435AF135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5" name="כוכב: 4 פינות 474">
              <a:extLst>
                <a:ext uri="{FF2B5EF4-FFF2-40B4-BE49-F238E27FC236}">
                  <a16:creationId xmlns:a16="http://schemas.microsoft.com/office/drawing/2014/main" id="{1F1F93D0-C438-4B02-A976-90CBF0D85174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6" name="כוכב: 7 פינות 475">
              <a:extLst>
                <a:ext uri="{FF2B5EF4-FFF2-40B4-BE49-F238E27FC236}">
                  <a16:creationId xmlns:a16="http://schemas.microsoft.com/office/drawing/2014/main" id="{B7A57F1C-9058-4E84-B8D7-12E5C66ED8A0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7" name="כוכב: 4 פינות 476">
              <a:extLst>
                <a:ext uri="{FF2B5EF4-FFF2-40B4-BE49-F238E27FC236}">
                  <a16:creationId xmlns:a16="http://schemas.microsoft.com/office/drawing/2014/main" id="{D327082A-B85B-4BE7-886A-F66AD3D4D8B9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8" name="כוכב: 7 פינות 477">
              <a:extLst>
                <a:ext uri="{FF2B5EF4-FFF2-40B4-BE49-F238E27FC236}">
                  <a16:creationId xmlns:a16="http://schemas.microsoft.com/office/drawing/2014/main" id="{63A73DFF-FEA5-4276-B76D-B9B2DB512F89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9" name="כוכב: 4 פינות 478">
              <a:extLst>
                <a:ext uri="{FF2B5EF4-FFF2-40B4-BE49-F238E27FC236}">
                  <a16:creationId xmlns:a16="http://schemas.microsoft.com/office/drawing/2014/main" id="{86F48B79-B6CE-46ED-819C-E8508DC7599F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0" name="כוכב: 7 פינות 479">
              <a:extLst>
                <a:ext uri="{FF2B5EF4-FFF2-40B4-BE49-F238E27FC236}">
                  <a16:creationId xmlns:a16="http://schemas.microsoft.com/office/drawing/2014/main" id="{06708580-3DC4-41F3-ADF5-99444FA00B59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1" name="כוכב: 4 פינות 480">
              <a:extLst>
                <a:ext uri="{FF2B5EF4-FFF2-40B4-BE49-F238E27FC236}">
                  <a16:creationId xmlns:a16="http://schemas.microsoft.com/office/drawing/2014/main" id="{EC521027-A2D1-4BA8-AA56-2D180400E32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2" name="כוכב: 7 פינות 481">
              <a:extLst>
                <a:ext uri="{FF2B5EF4-FFF2-40B4-BE49-F238E27FC236}">
                  <a16:creationId xmlns:a16="http://schemas.microsoft.com/office/drawing/2014/main" id="{D5F33E21-F89E-4B12-8A58-60B25E00C760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3" name="כוכב: 7 פינות 482">
              <a:extLst>
                <a:ext uri="{FF2B5EF4-FFF2-40B4-BE49-F238E27FC236}">
                  <a16:creationId xmlns:a16="http://schemas.microsoft.com/office/drawing/2014/main" id="{06CBF59E-F864-4A2F-8EC7-E388C2B82E68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4" name="כוכב: 4 פינות 483">
              <a:extLst>
                <a:ext uri="{FF2B5EF4-FFF2-40B4-BE49-F238E27FC236}">
                  <a16:creationId xmlns:a16="http://schemas.microsoft.com/office/drawing/2014/main" id="{50E6E31E-F5BD-48DC-A315-31EB6FFFF50E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5" name="כוכב: 7 פינות 484">
              <a:extLst>
                <a:ext uri="{FF2B5EF4-FFF2-40B4-BE49-F238E27FC236}">
                  <a16:creationId xmlns:a16="http://schemas.microsoft.com/office/drawing/2014/main" id="{A1C61536-C059-45C6-9807-6F94CFE69FE3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6" name="כוכב: 4 פינות 485">
              <a:extLst>
                <a:ext uri="{FF2B5EF4-FFF2-40B4-BE49-F238E27FC236}">
                  <a16:creationId xmlns:a16="http://schemas.microsoft.com/office/drawing/2014/main" id="{B2BCD21A-E34C-4F47-A020-DB22618A0166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7" name="כוכב: 7 פינות 486">
              <a:extLst>
                <a:ext uri="{FF2B5EF4-FFF2-40B4-BE49-F238E27FC236}">
                  <a16:creationId xmlns:a16="http://schemas.microsoft.com/office/drawing/2014/main" id="{E1B9B8F0-CF99-4DD5-A128-D11BDF1CBD23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8" name="כוכב: 4 פינות 487">
              <a:extLst>
                <a:ext uri="{FF2B5EF4-FFF2-40B4-BE49-F238E27FC236}">
                  <a16:creationId xmlns:a16="http://schemas.microsoft.com/office/drawing/2014/main" id="{D787E51E-2B53-44BD-A723-12F964298E01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9" name="כוכב: 7 פינות 488">
              <a:extLst>
                <a:ext uri="{FF2B5EF4-FFF2-40B4-BE49-F238E27FC236}">
                  <a16:creationId xmlns:a16="http://schemas.microsoft.com/office/drawing/2014/main" id="{B76DEB57-BE81-42F7-9696-24129D64CB5F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0" name="כוכב: 4 פינות 489">
              <a:extLst>
                <a:ext uri="{FF2B5EF4-FFF2-40B4-BE49-F238E27FC236}">
                  <a16:creationId xmlns:a16="http://schemas.microsoft.com/office/drawing/2014/main" id="{4454B6E7-97D6-4E90-B98F-31B311E8F60D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91" name="קבוצה 490">
            <a:extLst>
              <a:ext uri="{FF2B5EF4-FFF2-40B4-BE49-F238E27FC236}">
                <a16:creationId xmlns:a16="http://schemas.microsoft.com/office/drawing/2014/main" id="{945AE7CA-390E-415F-8609-4458E86C48CD}"/>
              </a:ext>
            </a:extLst>
          </p:cNvPr>
          <p:cNvGrpSpPr/>
          <p:nvPr/>
        </p:nvGrpSpPr>
        <p:grpSpPr>
          <a:xfrm>
            <a:off x="9516002" y="1982672"/>
            <a:ext cx="1457344" cy="628088"/>
            <a:chOff x="1031144" y="559589"/>
            <a:chExt cx="1078706" cy="509584"/>
          </a:xfrm>
        </p:grpSpPr>
        <p:sp>
          <p:nvSpPr>
            <p:cNvPr id="492" name="כוכב: 4 פינות 491">
              <a:extLst>
                <a:ext uri="{FF2B5EF4-FFF2-40B4-BE49-F238E27FC236}">
                  <a16:creationId xmlns:a16="http://schemas.microsoft.com/office/drawing/2014/main" id="{856CD746-B358-4CF4-AC23-2809BBDB2C2E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3" name="כוכב: 7 פינות 492">
              <a:extLst>
                <a:ext uri="{FF2B5EF4-FFF2-40B4-BE49-F238E27FC236}">
                  <a16:creationId xmlns:a16="http://schemas.microsoft.com/office/drawing/2014/main" id="{C1B90496-E619-4C36-9A9D-066DC00082FA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4" name="כוכב: 4 פינות 493">
              <a:extLst>
                <a:ext uri="{FF2B5EF4-FFF2-40B4-BE49-F238E27FC236}">
                  <a16:creationId xmlns:a16="http://schemas.microsoft.com/office/drawing/2014/main" id="{40F86477-BBD8-4957-B08F-DE750197EC6A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5" name="כוכב: 7 פינות 494">
              <a:extLst>
                <a:ext uri="{FF2B5EF4-FFF2-40B4-BE49-F238E27FC236}">
                  <a16:creationId xmlns:a16="http://schemas.microsoft.com/office/drawing/2014/main" id="{9B6DED05-82E9-4FF1-9F45-9A8A55894B0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6" name="כוכב: 4 פינות 495">
              <a:extLst>
                <a:ext uri="{FF2B5EF4-FFF2-40B4-BE49-F238E27FC236}">
                  <a16:creationId xmlns:a16="http://schemas.microsoft.com/office/drawing/2014/main" id="{72A2FB10-1F9F-47F4-BF01-10F4532F662E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7" name="כוכב: 7 פינות 496">
              <a:extLst>
                <a:ext uri="{FF2B5EF4-FFF2-40B4-BE49-F238E27FC236}">
                  <a16:creationId xmlns:a16="http://schemas.microsoft.com/office/drawing/2014/main" id="{5BB05AAA-D2CE-4F27-9CA8-3A98A77D6DCD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8" name="כוכב: 4 פינות 497">
              <a:extLst>
                <a:ext uri="{FF2B5EF4-FFF2-40B4-BE49-F238E27FC236}">
                  <a16:creationId xmlns:a16="http://schemas.microsoft.com/office/drawing/2014/main" id="{8518FEE4-3411-4B07-84F9-C4C381283F5B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9" name="כוכב: 7 פינות 498">
              <a:extLst>
                <a:ext uri="{FF2B5EF4-FFF2-40B4-BE49-F238E27FC236}">
                  <a16:creationId xmlns:a16="http://schemas.microsoft.com/office/drawing/2014/main" id="{724B59F1-521D-421A-BE78-C11473478CD5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0" name="כוכב: 7 פינות 499">
              <a:extLst>
                <a:ext uri="{FF2B5EF4-FFF2-40B4-BE49-F238E27FC236}">
                  <a16:creationId xmlns:a16="http://schemas.microsoft.com/office/drawing/2014/main" id="{6C677852-3DFF-4487-BB10-72E104F7DB78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1" name="כוכב: 4 פינות 500">
              <a:extLst>
                <a:ext uri="{FF2B5EF4-FFF2-40B4-BE49-F238E27FC236}">
                  <a16:creationId xmlns:a16="http://schemas.microsoft.com/office/drawing/2014/main" id="{97BF0366-330C-4EB6-8747-4860FEBB9FA6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2" name="כוכב: 7 פינות 501">
              <a:extLst>
                <a:ext uri="{FF2B5EF4-FFF2-40B4-BE49-F238E27FC236}">
                  <a16:creationId xmlns:a16="http://schemas.microsoft.com/office/drawing/2014/main" id="{51CBC390-82FB-45BB-8E72-F561363F12A6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3" name="כוכב: 4 פינות 502">
              <a:extLst>
                <a:ext uri="{FF2B5EF4-FFF2-40B4-BE49-F238E27FC236}">
                  <a16:creationId xmlns:a16="http://schemas.microsoft.com/office/drawing/2014/main" id="{B96BBA2A-7A44-4933-8A61-B7723C4053E4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4" name="כוכב: 7 פינות 503">
              <a:extLst>
                <a:ext uri="{FF2B5EF4-FFF2-40B4-BE49-F238E27FC236}">
                  <a16:creationId xmlns:a16="http://schemas.microsoft.com/office/drawing/2014/main" id="{17CAC838-C9D4-449A-B076-67E334EE4D71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5" name="כוכב: 4 פינות 504">
              <a:extLst>
                <a:ext uri="{FF2B5EF4-FFF2-40B4-BE49-F238E27FC236}">
                  <a16:creationId xmlns:a16="http://schemas.microsoft.com/office/drawing/2014/main" id="{BCF22902-A381-4612-8970-A5212CC74ABD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6" name="כוכב: 7 פינות 505">
              <a:extLst>
                <a:ext uri="{FF2B5EF4-FFF2-40B4-BE49-F238E27FC236}">
                  <a16:creationId xmlns:a16="http://schemas.microsoft.com/office/drawing/2014/main" id="{5E66FFA8-551C-4DDB-8DD8-2DD6E198DA3B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7" name="כוכב: 4 פינות 506">
              <a:extLst>
                <a:ext uri="{FF2B5EF4-FFF2-40B4-BE49-F238E27FC236}">
                  <a16:creationId xmlns:a16="http://schemas.microsoft.com/office/drawing/2014/main" id="{5BE7D0DC-5515-4941-8CB9-718A8A4FEC45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8" name="כוכב: 4 פינות 507">
              <a:extLst>
                <a:ext uri="{FF2B5EF4-FFF2-40B4-BE49-F238E27FC236}">
                  <a16:creationId xmlns:a16="http://schemas.microsoft.com/office/drawing/2014/main" id="{6308701D-0BE2-4763-8982-DFBE7EAC1FA3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9" name="כוכב: 7 פינות 508">
              <a:extLst>
                <a:ext uri="{FF2B5EF4-FFF2-40B4-BE49-F238E27FC236}">
                  <a16:creationId xmlns:a16="http://schemas.microsoft.com/office/drawing/2014/main" id="{A316F500-94F2-4BF7-9F5E-4FEDC858700D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0" name="כוכב: 4 פינות 509">
              <a:extLst>
                <a:ext uri="{FF2B5EF4-FFF2-40B4-BE49-F238E27FC236}">
                  <a16:creationId xmlns:a16="http://schemas.microsoft.com/office/drawing/2014/main" id="{A68B122D-C4DE-4818-8844-5E0597142AE0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1" name="כוכב: 7 פינות 510">
              <a:extLst>
                <a:ext uri="{FF2B5EF4-FFF2-40B4-BE49-F238E27FC236}">
                  <a16:creationId xmlns:a16="http://schemas.microsoft.com/office/drawing/2014/main" id="{7AF9DBA0-941A-4527-B672-908D156EEC3D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2" name="כוכב: 4 פינות 511">
              <a:extLst>
                <a:ext uri="{FF2B5EF4-FFF2-40B4-BE49-F238E27FC236}">
                  <a16:creationId xmlns:a16="http://schemas.microsoft.com/office/drawing/2014/main" id="{5894E208-A04C-47A9-B8EE-3CB87801663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3" name="כוכב: 7 פינות 512">
              <a:extLst>
                <a:ext uri="{FF2B5EF4-FFF2-40B4-BE49-F238E27FC236}">
                  <a16:creationId xmlns:a16="http://schemas.microsoft.com/office/drawing/2014/main" id="{39FAC28E-1C4B-42DB-8B60-1FC0D03BC994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4" name="כוכב: 4 פינות 513">
              <a:extLst>
                <a:ext uri="{FF2B5EF4-FFF2-40B4-BE49-F238E27FC236}">
                  <a16:creationId xmlns:a16="http://schemas.microsoft.com/office/drawing/2014/main" id="{F565ACA0-9605-4A07-98EA-59742DF04DDA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5" name="כוכב: 7 פינות 514">
              <a:extLst>
                <a:ext uri="{FF2B5EF4-FFF2-40B4-BE49-F238E27FC236}">
                  <a16:creationId xmlns:a16="http://schemas.microsoft.com/office/drawing/2014/main" id="{8EB6C41E-99FA-4C56-B5F4-072D79B909FF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6" name="כוכב: 7 פינות 515">
              <a:extLst>
                <a:ext uri="{FF2B5EF4-FFF2-40B4-BE49-F238E27FC236}">
                  <a16:creationId xmlns:a16="http://schemas.microsoft.com/office/drawing/2014/main" id="{CDD5C919-1737-4092-A0DE-D6FF80AD0439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7" name="כוכב: 4 פינות 516">
              <a:extLst>
                <a:ext uri="{FF2B5EF4-FFF2-40B4-BE49-F238E27FC236}">
                  <a16:creationId xmlns:a16="http://schemas.microsoft.com/office/drawing/2014/main" id="{773D898A-4C9D-4D5B-BD9B-ABCD8B49F7B1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8" name="כוכב: 7 פינות 517">
              <a:extLst>
                <a:ext uri="{FF2B5EF4-FFF2-40B4-BE49-F238E27FC236}">
                  <a16:creationId xmlns:a16="http://schemas.microsoft.com/office/drawing/2014/main" id="{AB7A4796-8C99-4AE2-A438-EAD0BA69FD74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9" name="כוכב: 4 פינות 518">
              <a:extLst>
                <a:ext uri="{FF2B5EF4-FFF2-40B4-BE49-F238E27FC236}">
                  <a16:creationId xmlns:a16="http://schemas.microsoft.com/office/drawing/2014/main" id="{290AB413-3563-4AE3-8025-74850F1AF2C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0" name="כוכב: 7 פינות 519">
              <a:extLst>
                <a:ext uri="{FF2B5EF4-FFF2-40B4-BE49-F238E27FC236}">
                  <a16:creationId xmlns:a16="http://schemas.microsoft.com/office/drawing/2014/main" id="{F615A322-5AFD-4E5C-B93D-C40DDE0DC9B0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1" name="כוכב: 4 פינות 520">
              <a:extLst>
                <a:ext uri="{FF2B5EF4-FFF2-40B4-BE49-F238E27FC236}">
                  <a16:creationId xmlns:a16="http://schemas.microsoft.com/office/drawing/2014/main" id="{4A320F53-2144-4785-B86C-CF11D70C5F3E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2" name="כוכב: 7 פינות 521">
              <a:extLst>
                <a:ext uri="{FF2B5EF4-FFF2-40B4-BE49-F238E27FC236}">
                  <a16:creationId xmlns:a16="http://schemas.microsoft.com/office/drawing/2014/main" id="{2525DD66-DE07-4A73-A72E-267C27F3387E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3" name="כוכב: 4 פינות 522">
              <a:extLst>
                <a:ext uri="{FF2B5EF4-FFF2-40B4-BE49-F238E27FC236}">
                  <a16:creationId xmlns:a16="http://schemas.microsoft.com/office/drawing/2014/main" id="{08DD95B8-8A33-4EF3-9F70-0BFCD9D14F93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24" name="קבוצה 523">
            <a:extLst>
              <a:ext uri="{FF2B5EF4-FFF2-40B4-BE49-F238E27FC236}">
                <a16:creationId xmlns:a16="http://schemas.microsoft.com/office/drawing/2014/main" id="{0D686138-5062-4665-ADDA-409933E48957}"/>
              </a:ext>
            </a:extLst>
          </p:cNvPr>
          <p:cNvGrpSpPr/>
          <p:nvPr/>
        </p:nvGrpSpPr>
        <p:grpSpPr>
          <a:xfrm>
            <a:off x="9519227" y="3046425"/>
            <a:ext cx="1457344" cy="628088"/>
            <a:chOff x="1027574" y="1283481"/>
            <a:chExt cx="1078706" cy="509584"/>
          </a:xfrm>
        </p:grpSpPr>
        <p:sp>
          <p:nvSpPr>
            <p:cNvPr id="525" name="כוכב: 7 פינות 524">
              <a:extLst>
                <a:ext uri="{FF2B5EF4-FFF2-40B4-BE49-F238E27FC236}">
                  <a16:creationId xmlns:a16="http://schemas.microsoft.com/office/drawing/2014/main" id="{1D40859D-B55D-45B4-8BAD-63808287B961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6" name="כוכב: 4 פינות 525">
              <a:extLst>
                <a:ext uri="{FF2B5EF4-FFF2-40B4-BE49-F238E27FC236}">
                  <a16:creationId xmlns:a16="http://schemas.microsoft.com/office/drawing/2014/main" id="{BF36B722-7332-4C36-ADAB-949EEB7465D5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7" name="כוכב: 7 פינות 526">
              <a:extLst>
                <a:ext uri="{FF2B5EF4-FFF2-40B4-BE49-F238E27FC236}">
                  <a16:creationId xmlns:a16="http://schemas.microsoft.com/office/drawing/2014/main" id="{8CEFDE5B-D009-460F-A059-F70DC9E17BE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8" name="כוכב: 4 פינות 527">
              <a:extLst>
                <a:ext uri="{FF2B5EF4-FFF2-40B4-BE49-F238E27FC236}">
                  <a16:creationId xmlns:a16="http://schemas.microsoft.com/office/drawing/2014/main" id="{33F7A689-8B8F-484E-9CE6-4777368EF375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9" name="כוכב: 7 פינות 528">
              <a:extLst>
                <a:ext uri="{FF2B5EF4-FFF2-40B4-BE49-F238E27FC236}">
                  <a16:creationId xmlns:a16="http://schemas.microsoft.com/office/drawing/2014/main" id="{113C33DA-C250-4AA4-AF70-D9FB0098209E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כוכב: 4 פינות 529">
              <a:extLst>
                <a:ext uri="{FF2B5EF4-FFF2-40B4-BE49-F238E27FC236}">
                  <a16:creationId xmlns:a16="http://schemas.microsoft.com/office/drawing/2014/main" id="{81E33682-69CE-4F8B-809B-1362125F14CC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1" name="כוכב: 7 פינות 530">
              <a:extLst>
                <a:ext uri="{FF2B5EF4-FFF2-40B4-BE49-F238E27FC236}">
                  <a16:creationId xmlns:a16="http://schemas.microsoft.com/office/drawing/2014/main" id="{B2D5FF7C-569D-4897-B66C-F063DB9A03F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" name="כוכב: 4 פינות 531">
              <a:extLst>
                <a:ext uri="{FF2B5EF4-FFF2-40B4-BE49-F238E27FC236}">
                  <a16:creationId xmlns:a16="http://schemas.microsoft.com/office/drawing/2014/main" id="{782FC20B-9AD4-4D9F-827E-94977862D98F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3" name="כוכב: 4 פינות 532">
              <a:extLst>
                <a:ext uri="{FF2B5EF4-FFF2-40B4-BE49-F238E27FC236}">
                  <a16:creationId xmlns:a16="http://schemas.microsoft.com/office/drawing/2014/main" id="{C673AD36-3C81-4C63-B848-41946A837265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4" name="כוכב: 7 פינות 533">
              <a:extLst>
                <a:ext uri="{FF2B5EF4-FFF2-40B4-BE49-F238E27FC236}">
                  <a16:creationId xmlns:a16="http://schemas.microsoft.com/office/drawing/2014/main" id="{3266E981-58AB-4E18-9D00-32B4E28D26D2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5" name="כוכב: 4 פינות 534">
              <a:extLst>
                <a:ext uri="{FF2B5EF4-FFF2-40B4-BE49-F238E27FC236}">
                  <a16:creationId xmlns:a16="http://schemas.microsoft.com/office/drawing/2014/main" id="{754FA0BC-D073-486B-9F7A-00366AE329DC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6" name="כוכב: 7 פינות 535">
              <a:extLst>
                <a:ext uri="{FF2B5EF4-FFF2-40B4-BE49-F238E27FC236}">
                  <a16:creationId xmlns:a16="http://schemas.microsoft.com/office/drawing/2014/main" id="{C4E8F7A8-D8BE-4AF4-9DEB-9D50945FE554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7" name="כוכב: 4 פינות 536">
              <a:extLst>
                <a:ext uri="{FF2B5EF4-FFF2-40B4-BE49-F238E27FC236}">
                  <a16:creationId xmlns:a16="http://schemas.microsoft.com/office/drawing/2014/main" id="{67C0458B-79C9-4A38-952E-0817AC716B21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8" name="כוכב: 7 פינות 537">
              <a:extLst>
                <a:ext uri="{FF2B5EF4-FFF2-40B4-BE49-F238E27FC236}">
                  <a16:creationId xmlns:a16="http://schemas.microsoft.com/office/drawing/2014/main" id="{E8AEDF38-5A73-4EF6-9D74-8092294248E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כוכב: 4 פינות 538">
              <a:extLst>
                <a:ext uri="{FF2B5EF4-FFF2-40B4-BE49-F238E27FC236}">
                  <a16:creationId xmlns:a16="http://schemas.microsoft.com/office/drawing/2014/main" id="{ABE12B02-2038-4382-89C5-7EF4B57FF223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0" name="כוכב: 7 פינות 539">
              <a:extLst>
                <a:ext uri="{FF2B5EF4-FFF2-40B4-BE49-F238E27FC236}">
                  <a16:creationId xmlns:a16="http://schemas.microsoft.com/office/drawing/2014/main" id="{F5014A9E-42B1-48A1-B677-56808A5D125C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1" name="כוכב: 7 פינות 540">
              <a:extLst>
                <a:ext uri="{FF2B5EF4-FFF2-40B4-BE49-F238E27FC236}">
                  <a16:creationId xmlns:a16="http://schemas.microsoft.com/office/drawing/2014/main" id="{4CE181DC-E37A-4A97-961F-43F4055D43AC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2" name="כוכב: 4 פינות 541">
              <a:extLst>
                <a:ext uri="{FF2B5EF4-FFF2-40B4-BE49-F238E27FC236}">
                  <a16:creationId xmlns:a16="http://schemas.microsoft.com/office/drawing/2014/main" id="{4DA29616-EBDD-47B8-8E1E-4693202A5A5C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3" name="כוכב: 7 פינות 542">
              <a:extLst>
                <a:ext uri="{FF2B5EF4-FFF2-40B4-BE49-F238E27FC236}">
                  <a16:creationId xmlns:a16="http://schemas.microsoft.com/office/drawing/2014/main" id="{6DACA9C1-8483-452B-AF67-6E0D77FE1F5E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4" name="כוכב: 4 פינות 543">
              <a:extLst>
                <a:ext uri="{FF2B5EF4-FFF2-40B4-BE49-F238E27FC236}">
                  <a16:creationId xmlns:a16="http://schemas.microsoft.com/office/drawing/2014/main" id="{373B72B8-F731-4FAB-856B-1E1301B5134D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5" name="כוכב: 7 פינות 544">
              <a:extLst>
                <a:ext uri="{FF2B5EF4-FFF2-40B4-BE49-F238E27FC236}">
                  <a16:creationId xmlns:a16="http://schemas.microsoft.com/office/drawing/2014/main" id="{A5AADE99-AA57-4DEF-A02A-29FDE1C5D882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6" name="כוכב: 4 פינות 545">
              <a:extLst>
                <a:ext uri="{FF2B5EF4-FFF2-40B4-BE49-F238E27FC236}">
                  <a16:creationId xmlns:a16="http://schemas.microsoft.com/office/drawing/2014/main" id="{27E4DBAA-6176-4306-9276-149F0AE38770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7" name="כוכב: 7 פינות 546">
              <a:extLst>
                <a:ext uri="{FF2B5EF4-FFF2-40B4-BE49-F238E27FC236}">
                  <a16:creationId xmlns:a16="http://schemas.microsoft.com/office/drawing/2014/main" id="{24DC2621-79FB-403B-A39D-451B0432B76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כוכב: 4 פינות 547">
              <a:extLst>
                <a:ext uri="{FF2B5EF4-FFF2-40B4-BE49-F238E27FC236}">
                  <a16:creationId xmlns:a16="http://schemas.microsoft.com/office/drawing/2014/main" id="{2D876026-7E50-4969-B485-47512D872684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9" name="כוכב: 4 פינות 548">
              <a:extLst>
                <a:ext uri="{FF2B5EF4-FFF2-40B4-BE49-F238E27FC236}">
                  <a16:creationId xmlns:a16="http://schemas.microsoft.com/office/drawing/2014/main" id="{9277578B-8E4F-4EA2-960F-B9D7F793820F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0" name="כוכב: 7 פינות 549">
              <a:extLst>
                <a:ext uri="{FF2B5EF4-FFF2-40B4-BE49-F238E27FC236}">
                  <a16:creationId xmlns:a16="http://schemas.microsoft.com/office/drawing/2014/main" id="{8C663FF1-4EA3-4D9B-A876-0254F789847B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1" name="כוכב: 4 פינות 550">
              <a:extLst>
                <a:ext uri="{FF2B5EF4-FFF2-40B4-BE49-F238E27FC236}">
                  <a16:creationId xmlns:a16="http://schemas.microsoft.com/office/drawing/2014/main" id="{C8CBBB23-A2BB-4CFB-BCDB-9B179235688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2" name="כוכב: 7 פינות 551">
              <a:extLst>
                <a:ext uri="{FF2B5EF4-FFF2-40B4-BE49-F238E27FC236}">
                  <a16:creationId xmlns:a16="http://schemas.microsoft.com/office/drawing/2014/main" id="{0A5C1B1C-B352-42D9-990A-F5069244D9EF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3" name="כוכב: 4 פינות 552">
              <a:extLst>
                <a:ext uri="{FF2B5EF4-FFF2-40B4-BE49-F238E27FC236}">
                  <a16:creationId xmlns:a16="http://schemas.microsoft.com/office/drawing/2014/main" id="{FC425EE3-85C1-4297-B79B-82900AE4AB46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4" name="כוכב: 7 פינות 553">
              <a:extLst>
                <a:ext uri="{FF2B5EF4-FFF2-40B4-BE49-F238E27FC236}">
                  <a16:creationId xmlns:a16="http://schemas.microsoft.com/office/drawing/2014/main" id="{D4CA13D4-A7CE-41A8-B859-07C98CC097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5" name="כוכב: 4 פינות 554">
              <a:extLst>
                <a:ext uri="{FF2B5EF4-FFF2-40B4-BE49-F238E27FC236}">
                  <a16:creationId xmlns:a16="http://schemas.microsoft.com/office/drawing/2014/main" id="{57C6CE6D-1C27-42CE-ACE5-1D5A5B32F173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6" name="כוכב: 7 פינות 555">
              <a:extLst>
                <a:ext uri="{FF2B5EF4-FFF2-40B4-BE49-F238E27FC236}">
                  <a16:creationId xmlns:a16="http://schemas.microsoft.com/office/drawing/2014/main" id="{BBE9C328-FB70-4B5E-96FD-953C0892B27F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57" name="קבוצה 556">
            <a:extLst>
              <a:ext uri="{FF2B5EF4-FFF2-40B4-BE49-F238E27FC236}">
                <a16:creationId xmlns:a16="http://schemas.microsoft.com/office/drawing/2014/main" id="{F8F26722-9472-495F-B55B-DE1165A3FB46}"/>
              </a:ext>
            </a:extLst>
          </p:cNvPr>
          <p:cNvGrpSpPr/>
          <p:nvPr/>
        </p:nvGrpSpPr>
        <p:grpSpPr>
          <a:xfrm>
            <a:off x="7969560" y="3759056"/>
            <a:ext cx="1457344" cy="628088"/>
            <a:chOff x="1027574" y="1283481"/>
            <a:chExt cx="1078706" cy="509584"/>
          </a:xfrm>
        </p:grpSpPr>
        <p:sp>
          <p:nvSpPr>
            <p:cNvPr id="558" name="כוכב: 7 פינות 557">
              <a:extLst>
                <a:ext uri="{FF2B5EF4-FFF2-40B4-BE49-F238E27FC236}">
                  <a16:creationId xmlns:a16="http://schemas.microsoft.com/office/drawing/2014/main" id="{0BD763AF-3DA7-4031-8B98-BFFB2673A03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9" name="כוכב: 4 פינות 558">
              <a:extLst>
                <a:ext uri="{FF2B5EF4-FFF2-40B4-BE49-F238E27FC236}">
                  <a16:creationId xmlns:a16="http://schemas.microsoft.com/office/drawing/2014/main" id="{3AA5D113-CDBE-4DF8-93EB-85C605CE841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0" name="כוכב: 7 פינות 559">
              <a:extLst>
                <a:ext uri="{FF2B5EF4-FFF2-40B4-BE49-F238E27FC236}">
                  <a16:creationId xmlns:a16="http://schemas.microsoft.com/office/drawing/2014/main" id="{F8C1662A-EE02-4FAD-9AE9-8F9444D49528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1" name="כוכב: 4 פינות 560">
              <a:extLst>
                <a:ext uri="{FF2B5EF4-FFF2-40B4-BE49-F238E27FC236}">
                  <a16:creationId xmlns:a16="http://schemas.microsoft.com/office/drawing/2014/main" id="{0093D71D-9B09-4BB7-9A74-C8726CA5D382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2" name="כוכב: 7 פינות 561">
              <a:extLst>
                <a:ext uri="{FF2B5EF4-FFF2-40B4-BE49-F238E27FC236}">
                  <a16:creationId xmlns:a16="http://schemas.microsoft.com/office/drawing/2014/main" id="{68B8F768-B683-4B24-88C7-A624808FA126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3" name="כוכב: 4 פינות 562">
              <a:extLst>
                <a:ext uri="{FF2B5EF4-FFF2-40B4-BE49-F238E27FC236}">
                  <a16:creationId xmlns:a16="http://schemas.microsoft.com/office/drawing/2014/main" id="{EFF1F9A4-3E58-4AE2-8C58-3E54558BBFD4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4" name="כוכב: 7 פינות 563">
              <a:extLst>
                <a:ext uri="{FF2B5EF4-FFF2-40B4-BE49-F238E27FC236}">
                  <a16:creationId xmlns:a16="http://schemas.microsoft.com/office/drawing/2014/main" id="{9D916F1C-E43D-4B34-B5C4-21A29E7424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5" name="כוכב: 4 פינות 564">
              <a:extLst>
                <a:ext uri="{FF2B5EF4-FFF2-40B4-BE49-F238E27FC236}">
                  <a16:creationId xmlns:a16="http://schemas.microsoft.com/office/drawing/2014/main" id="{B2749EA2-43E6-4CE4-B000-782340BE81B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כוכב: 4 פינות 565">
              <a:extLst>
                <a:ext uri="{FF2B5EF4-FFF2-40B4-BE49-F238E27FC236}">
                  <a16:creationId xmlns:a16="http://schemas.microsoft.com/office/drawing/2014/main" id="{FB576AB2-DBAF-46E3-9417-DF3CCC06911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7" name="כוכב: 7 פינות 566">
              <a:extLst>
                <a:ext uri="{FF2B5EF4-FFF2-40B4-BE49-F238E27FC236}">
                  <a16:creationId xmlns:a16="http://schemas.microsoft.com/office/drawing/2014/main" id="{31AC09E1-2426-4D19-87BE-F5DE419E7A7E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8" name="כוכב: 4 פינות 567">
              <a:extLst>
                <a:ext uri="{FF2B5EF4-FFF2-40B4-BE49-F238E27FC236}">
                  <a16:creationId xmlns:a16="http://schemas.microsoft.com/office/drawing/2014/main" id="{DC685779-3843-464F-86E2-838512BFD1C2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9" name="כוכב: 7 פינות 568">
              <a:extLst>
                <a:ext uri="{FF2B5EF4-FFF2-40B4-BE49-F238E27FC236}">
                  <a16:creationId xmlns:a16="http://schemas.microsoft.com/office/drawing/2014/main" id="{01DC130B-4874-4D7A-A18C-F1182F6DD3A8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0" name="כוכב: 4 פינות 569">
              <a:extLst>
                <a:ext uri="{FF2B5EF4-FFF2-40B4-BE49-F238E27FC236}">
                  <a16:creationId xmlns:a16="http://schemas.microsoft.com/office/drawing/2014/main" id="{09AA26AB-13B2-4127-8478-4A284F1884E2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1" name="כוכב: 7 פינות 570">
              <a:extLst>
                <a:ext uri="{FF2B5EF4-FFF2-40B4-BE49-F238E27FC236}">
                  <a16:creationId xmlns:a16="http://schemas.microsoft.com/office/drawing/2014/main" id="{90B26F66-31C1-4D3D-8EE0-6C364F74B3C8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2" name="כוכב: 4 פינות 571">
              <a:extLst>
                <a:ext uri="{FF2B5EF4-FFF2-40B4-BE49-F238E27FC236}">
                  <a16:creationId xmlns:a16="http://schemas.microsoft.com/office/drawing/2014/main" id="{9CE01828-8E2A-48BB-B065-7CB0FB8720EB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3" name="כוכב: 7 פינות 572">
              <a:extLst>
                <a:ext uri="{FF2B5EF4-FFF2-40B4-BE49-F238E27FC236}">
                  <a16:creationId xmlns:a16="http://schemas.microsoft.com/office/drawing/2014/main" id="{C25C0A12-1C98-4481-A09E-2871D881BCED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4" name="כוכב: 7 פינות 573">
              <a:extLst>
                <a:ext uri="{FF2B5EF4-FFF2-40B4-BE49-F238E27FC236}">
                  <a16:creationId xmlns:a16="http://schemas.microsoft.com/office/drawing/2014/main" id="{6F1037BD-D657-4316-99E7-82C6E9E42E58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כוכב: 4 פינות 574">
              <a:extLst>
                <a:ext uri="{FF2B5EF4-FFF2-40B4-BE49-F238E27FC236}">
                  <a16:creationId xmlns:a16="http://schemas.microsoft.com/office/drawing/2014/main" id="{1222D93E-E768-49DF-9A4F-ACA61A832E5D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6" name="כוכב: 7 פינות 575">
              <a:extLst>
                <a:ext uri="{FF2B5EF4-FFF2-40B4-BE49-F238E27FC236}">
                  <a16:creationId xmlns:a16="http://schemas.microsoft.com/office/drawing/2014/main" id="{65116B18-C7D3-4C77-8D07-DED7534FF9D6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7" name="כוכב: 4 פינות 576">
              <a:extLst>
                <a:ext uri="{FF2B5EF4-FFF2-40B4-BE49-F238E27FC236}">
                  <a16:creationId xmlns:a16="http://schemas.microsoft.com/office/drawing/2014/main" id="{DB03A2D6-735F-4F0C-89A3-93F50E383307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8" name="כוכב: 7 פינות 577">
              <a:extLst>
                <a:ext uri="{FF2B5EF4-FFF2-40B4-BE49-F238E27FC236}">
                  <a16:creationId xmlns:a16="http://schemas.microsoft.com/office/drawing/2014/main" id="{441265F0-9CC1-4770-B148-D35EC9575B48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9" name="כוכב: 4 פינות 578">
              <a:extLst>
                <a:ext uri="{FF2B5EF4-FFF2-40B4-BE49-F238E27FC236}">
                  <a16:creationId xmlns:a16="http://schemas.microsoft.com/office/drawing/2014/main" id="{25A703A7-4187-4FC4-924E-2AC584355C86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0" name="כוכב: 7 פינות 579">
              <a:extLst>
                <a:ext uri="{FF2B5EF4-FFF2-40B4-BE49-F238E27FC236}">
                  <a16:creationId xmlns:a16="http://schemas.microsoft.com/office/drawing/2014/main" id="{4C6272A0-9B7A-4057-86B2-6E49B0268BA5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1" name="כוכב: 4 פינות 580">
              <a:extLst>
                <a:ext uri="{FF2B5EF4-FFF2-40B4-BE49-F238E27FC236}">
                  <a16:creationId xmlns:a16="http://schemas.microsoft.com/office/drawing/2014/main" id="{7D1E28A4-9132-48ED-9832-72C14AE7EF0B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2" name="כוכב: 4 פינות 581">
              <a:extLst>
                <a:ext uri="{FF2B5EF4-FFF2-40B4-BE49-F238E27FC236}">
                  <a16:creationId xmlns:a16="http://schemas.microsoft.com/office/drawing/2014/main" id="{0E27822E-1B63-4EE5-AC6F-6F85423380E0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3" name="כוכב: 7 פינות 582">
              <a:extLst>
                <a:ext uri="{FF2B5EF4-FFF2-40B4-BE49-F238E27FC236}">
                  <a16:creationId xmlns:a16="http://schemas.microsoft.com/office/drawing/2014/main" id="{C9EDC96F-F338-4A18-9EFD-9E544022E731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כוכב: 4 פינות 583">
              <a:extLst>
                <a:ext uri="{FF2B5EF4-FFF2-40B4-BE49-F238E27FC236}">
                  <a16:creationId xmlns:a16="http://schemas.microsoft.com/office/drawing/2014/main" id="{91980538-925C-4DB6-952A-49702A4BF5AB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5" name="כוכב: 7 פינות 584">
              <a:extLst>
                <a:ext uri="{FF2B5EF4-FFF2-40B4-BE49-F238E27FC236}">
                  <a16:creationId xmlns:a16="http://schemas.microsoft.com/office/drawing/2014/main" id="{703500F7-D711-49D6-9A40-75D586699618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6" name="כוכב: 4 פינות 585">
              <a:extLst>
                <a:ext uri="{FF2B5EF4-FFF2-40B4-BE49-F238E27FC236}">
                  <a16:creationId xmlns:a16="http://schemas.microsoft.com/office/drawing/2014/main" id="{43295AB9-0BB9-4EA9-BD12-0BC3F4B489B3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7" name="כוכב: 7 פינות 586">
              <a:extLst>
                <a:ext uri="{FF2B5EF4-FFF2-40B4-BE49-F238E27FC236}">
                  <a16:creationId xmlns:a16="http://schemas.microsoft.com/office/drawing/2014/main" id="{49BB413E-0BFF-41FF-A8D9-BA04ABCF2E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8" name="כוכב: 4 פינות 587">
              <a:extLst>
                <a:ext uri="{FF2B5EF4-FFF2-40B4-BE49-F238E27FC236}">
                  <a16:creationId xmlns:a16="http://schemas.microsoft.com/office/drawing/2014/main" id="{64324CA0-E143-47A6-A8A1-6AE407DAEF37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9" name="כוכב: 7 פינות 588">
              <a:extLst>
                <a:ext uri="{FF2B5EF4-FFF2-40B4-BE49-F238E27FC236}">
                  <a16:creationId xmlns:a16="http://schemas.microsoft.com/office/drawing/2014/main" id="{028C585C-F1BA-40C8-8BCD-A3E6C3C39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0" name="קבוצה 589">
            <a:extLst>
              <a:ext uri="{FF2B5EF4-FFF2-40B4-BE49-F238E27FC236}">
                <a16:creationId xmlns:a16="http://schemas.microsoft.com/office/drawing/2014/main" id="{DABAFAF3-5FE3-4AA9-91F2-F6F82AAD375F}"/>
              </a:ext>
            </a:extLst>
          </p:cNvPr>
          <p:cNvGrpSpPr/>
          <p:nvPr/>
        </p:nvGrpSpPr>
        <p:grpSpPr>
          <a:xfrm>
            <a:off x="9516010" y="3755971"/>
            <a:ext cx="1457344" cy="628088"/>
            <a:chOff x="1027574" y="1283481"/>
            <a:chExt cx="1078706" cy="509584"/>
          </a:xfrm>
        </p:grpSpPr>
        <p:sp>
          <p:nvSpPr>
            <p:cNvPr id="591" name="כוכב: 7 פינות 590">
              <a:extLst>
                <a:ext uri="{FF2B5EF4-FFF2-40B4-BE49-F238E27FC236}">
                  <a16:creationId xmlns:a16="http://schemas.microsoft.com/office/drawing/2014/main" id="{9221C16D-79CF-416F-A315-DD6E37B118AA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2" name="כוכב: 4 פינות 591">
              <a:extLst>
                <a:ext uri="{FF2B5EF4-FFF2-40B4-BE49-F238E27FC236}">
                  <a16:creationId xmlns:a16="http://schemas.microsoft.com/office/drawing/2014/main" id="{942C65C1-E958-4CE9-839F-FCA5DC661089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3" name="כוכב: 7 פינות 592">
              <a:extLst>
                <a:ext uri="{FF2B5EF4-FFF2-40B4-BE49-F238E27FC236}">
                  <a16:creationId xmlns:a16="http://schemas.microsoft.com/office/drawing/2014/main" id="{95B3272B-4DA7-4C7B-A868-EC20A373589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4" name="כוכב: 4 פינות 593">
              <a:extLst>
                <a:ext uri="{FF2B5EF4-FFF2-40B4-BE49-F238E27FC236}">
                  <a16:creationId xmlns:a16="http://schemas.microsoft.com/office/drawing/2014/main" id="{72D75F66-6460-444B-8C36-41F99E209781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5" name="כוכב: 7 פינות 594">
              <a:extLst>
                <a:ext uri="{FF2B5EF4-FFF2-40B4-BE49-F238E27FC236}">
                  <a16:creationId xmlns:a16="http://schemas.microsoft.com/office/drawing/2014/main" id="{BEE02F74-E06E-4622-973B-B281F502117A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6" name="כוכב: 4 פינות 595">
              <a:extLst>
                <a:ext uri="{FF2B5EF4-FFF2-40B4-BE49-F238E27FC236}">
                  <a16:creationId xmlns:a16="http://schemas.microsoft.com/office/drawing/2014/main" id="{4A5DF6D9-25E7-4E22-8BEF-630012723390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7" name="כוכב: 7 פינות 596">
              <a:extLst>
                <a:ext uri="{FF2B5EF4-FFF2-40B4-BE49-F238E27FC236}">
                  <a16:creationId xmlns:a16="http://schemas.microsoft.com/office/drawing/2014/main" id="{C02916EF-0B89-4DCA-BDB3-A92BD55BC9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8" name="כוכב: 4 פינות 597">
              <a:extLst>
                <a:ext uri="{FF2B5EF4-FFF2-40B4-BE49-F238E27FC236}">
                  <a16:creationId xmlns:a16="http://schemas.microsoft.com/office/drawing/2014/main" id="{36428DFC-59C8-4B75-A30A-1BB7AB85422A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9" name="כוכב: 4 פינות 598">
              <a:extLst>
                <a:ext uri="{FF2B5EF4-FFF2-40B4-BE49-F238E27FC236}">
                  <a16:creationId xmlns:a16="http://schemas.microsoft.com/office/drawing/2014/main" id="{B107352D-C1EC-4856-8409-7F66429B543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0" name="כוכב: 7 פינות 599">
              <a:extLst>
                <a:ext uri="{FF2B5EF4-FFF2-40B4-BE49-F238E27FC236}">
                  <a16:creationId xmlns:a16="http://schemas.microsoft.com/office/drawing/2014/main" id="{5CE78B69-497C-4CF3-A5F8-A17E0A9820D1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1" name="כוכב: 4 פינות 600">
              <a:extLst>
                <a:ext uri="{FF2B5EF4-FFF2-40B4-BE49-F238E27FC236}">
                  <a16:creationId xmlns:a16="http://schemas.microsoft.com/office/drawing/2014/main" id="{875567CE-0363-4CD9-B917-9406EAF4642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2" name="כוכב: 7 פינות 601">
              <a:extLst>
                <a:ext uri="{FF2B5EF4-FFF2-40B4-BE49-F238E27FC236}">
                  <a16:creationId xmlns:a16="http://schemas.microsoft.com/office/drawing/2014/main" id="{70E23461-6281-437B-BDE3-4E3E0F27592E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3" name="כוכב: 4 פינות 602">
              <a:extLst>
                <a:ext uri="{FF2B5EF4-FFF2-40B4-BE49-F238E27FC236}">
                  <a16:creationId xmlns:a16="http://schemas.microsoft.com/office/drawing/2014/main" id="{029771AC-E06D-4C23-B5F4-6E511CD7C036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4" name="כוכב: 7 פינות 603">
              <a:extLst>
                <a:ext uri="{FF2B5EF4-FFF2-40B4-BE49-F238E27FC236}">
                  <a16:creationId xmlns:a16="http://schemas.microsoft.com/office/drawing/2014/main" id="{4162F9A5-3404-4959-A762-ECC1833B274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5" name="כוכב: 4 פינות 604">
              <a:extLst>
                <a:ext uri="{FF2B5EF4-FFF2-40B4-BE49-F238E27FC236}">
                  <a16:creationId xmlns:a16="http://schemas.microsoft.com/office/drawing/2014/main" id="{0B6465E7-91E8-417E-8072-9323BF0F45A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6" name="כוכב: 7 פינות 605">
              <a:extLst>
                <a:ext uri="{FF2B5EF4-FFF2-40B4-BE49-F238E27FC236}">
                  <a16:creationId xmlns:a16="http://schemas.microsoft.com/office/drawing/2014/main" id="{2CE7613E-9CC1-49F5-8122-8DD7CC438ADE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7" name="כוכב: 7 פינות 606">
              <a:extLst>
                <a:ext uri="{FF2B5EF4-FFF2-40B4-BE49-F238E27FC236}">
                  <a16:creationId xmlns:a16="http://schemas.microsoft.com/office/drawing/2014/main" id="{1DB25E42-0EC4-43A1-9B59-BD68F4A01DA5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8" name="כוכב: 4 פינות 607">
              <a:extLst>
                <a:ext uri="{FF2B5EF4-FFF2-40B4-BE49-F238E27FC236}">
                  <a16:creationId xmlns:a16="http://schemas.microsoft.com/office/drawing/2014/main" id="{477F91AB-6106-40DA-BAA4-F90315D2FAB5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9" name="כוכב: 7 פינות 608">
              <a:extLst>
                <a:ext uri="{FF2B5EF4-FFF2-40B4-BE49-F238E27FC236}">
                  <a16:creationId xmlns:a16="http://schemas.microsoft.com/office/drawing/2014/main" id="{44881CDE-F02F-4DB4-B6F0-38C3D02F218D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0" name="כוכב: 4 פינות 609">
              <a:extLst>
                <a:ext uri="{FF2B5EF4-FFF2-40B4-BE49-F238E27FC236}">
                  <a16:creationId xmlns:a16="http://schemas.microsoft.com/office/drawing/2014/main" id="{1E5C45FF-2661-431A-85A2-130EA9F66075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1" name="כוכב: 7 פינות 610">
              <a:extLst>
                <a:ext uri="{FF2B5EF4-FFF2-40B4-BE49-F238E27FC236}">
                  <a16:creationId xmlns:a16="http://schemas.microsoft.com/office/drawing/2014/main" id="{AE9AD018-A566-4C8F-B4DC-78853FA9937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2" name="כוכב: 4 פינות 611">
              <a:extLst>
                <a:ext uri="{FF2B5EF4-FFF2-40B4-BE49-F238E27FC236}">
                  <a16:creationId xmlns:a16="http://schemas.microsoft.com/office/drawing/2014/main" id="{656981E9-A8AC-4243-8989-DAA50B0D757D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3" name="כוכב: 7 פינות 612">
              <a:extLst>
                <a:ext uri="{FF2B5EF4-FFF2-40B4-BE49-F238E27FC236}">
                  <a16:creationId xmlns:a16="http://schemas.microsoft.com/office/drawing/2014/main" id="{F13BCE3C-036E-4D83-9F76-E03B17839F71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4" name="כוכב: 4 פינות 613">
              <a:extLst>
                <a:ext uri="{FF2B5EF4-FFF2-40B4-BE49-F238E27FC236}">
                  <a16:creationId xmlns:a16="http://schemas.microsoft.com/office/drawing/2014/main" id="{83915A47-FF2A-4DAE-8E17-F3ED506A29F3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5" name="כוכב: 4 פינות 614">
              <a:extLst>
                <a:ext uri="{FF2B5EF4-FFF2-40B4-BE49-F238E27FC236}">
                  <a16:creationId xmlns:a16="http://schemas.microsoft.com/office/drawing/2014/main" id="{C1BF5F32-6A6C-4D7D-B4DA-1094B64CA24B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6" name="כוכב: 7 פינות 615">
              <a:extLst>
                <a:ext uri="{FF2B5EF4-FFF2-40B4-BE49-F238E27FC236}">
                  <a16:creationId xmlns:a16="http://schemas.microsoft.com/office/drawing/2014/main" id="{E23AA84E-FFE0-41FE-9F83-D6F3406391EE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7" name="כוכב: 4 פינות 616">
              <a:extLst>
                <a:ext uri="{FF2B5EF4-FFF2-40B4-BE49-F238E27FC236}">
                  <a16:creationId xmlns:a16="http://schemas.microsoft.com/office/drawing/2014/main" id="{5C017A37-2AE3-4EDC-9ED7-B9EB059BA85C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8" name="כוכב: 7 פינות 617">
              <a:extLst>
                <a:ext uri="{FF2B5EF4-FFF2-40B4-BE49-F238E27FC236}">
                  <a16:creationId xmlns:a16="http://schemas.microsoft.com/office/drawing/2014/main" id="{1063E3C3-F52F-4D74-9D0A-30B5D85F4CAC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9" name="כוכב: 4 פינות 618">
              <a:extLst>
                <a:ext uri="{FF2B5EF4-FFF2-40B4-BE49-F238E27FC236}">
                  <a16:creationId xmlns:a16="http://schemas.microsoft.com/office/drawing/2014/main" id="{211FDEC6-53EB-4582-ABCC-6C2F37F0ABFD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0" name="כוכב: 7 פינות 619">
              <a:extLst>
                <a:ext uri="{FF2B5EF4-FFF2-40B4-BE49-F238E27FC236}">
                  <a16:creationId xmlns:a16="http://schemas.microsoft.com/office/drawing/2014/main" id="{BF938172-13B9-4C2C-BEB9-7300300FF0F5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1" name="כוכב: 4 פינות 620">
              <a:extLst>
                <a:ext uri="{FF2B5EF4-FFF2-40B4-BE49-F238E27FC236}">
                  <a16:creationId xmlns:a16="http://schemas.microsoft.com/office/drawing/2014/main" id="{47C0A09B-2AD4-44B3-A3D2-F0BE1D93134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2" name="כוכב: 7 פינות 621">
              <a:extLst>
                <a:ext uri="{FF2B5EF4-FFF2-40B4-BE49-F238E27FC236}">
                  <a16:creationId xmlns:a16="http://schemas.microsoft.com/office/drawing/2014/main" id="{00C70C33-F21A-43A9-8BED-A085C1277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4" name="קבוצה 623">
            <a:extLst>
              <a:ext uri="{FF2B5EF4-FFF2-40B4-BE49-F238E27FC236}">
                <a16:creationId xmlns:a16="http://schemas.microsoft.com/office/drawing/2014/main" id="{3990BAFF-6AE5-4557-910D-B7CC3E324E52}"/>
              </a:ext>
            </a:extLst>
          </p:cNvPr>
          <p:cNvGrpSpPr/>
          <p:nvPr/>
        </p:nvGrpSpPr>
        <p:grpSpPr>
          <a:xfrm>
            <a:off x="7973896" y="4828041"/>
            <a:ext cx="1457344" cy="628088"/>
            <a:chOff x="1031144" y="559589"/>
            <a:chExt cx="1078706" cy="509584"/>
          </a:xfrm>
        </p:grpSpPr>
        <p:sp>
          <p:nvSpPr>
            <p:cNvPr id="724" name="כוכב: 4 פינות 723">
              <a:extLst>
                <a:ext uri="{FF2B5EF4-FFF2-40B4-BE49-F238E27FC236}">
                  <a16:creationId xmlns:a16="http://schemas.microsoft.com/office/drawing/2014/main" id="{4035CF5A-BBA2-480F-910F-C2E1E62512AB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5" name="כוכב: 7 פינות 724">
              <a:extLst>
                <a:ext uri="{FF2B5EF4-FFF2-40B4-BE49-F238E27FC236}">
                  <a16:creationId xmlns:a16="http://schemas.microsoft.com/office/drawing/2014/main" id="{79880199-83DE-4921-868F-BBA0F79CFF6C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6" name="כוכב: 4 פינות 725">
              <a:extLst>
                <a:ext uri="{FF2B5EF4-FFF2-40B4-BE49-F238E27FC236}">
                  <a16:creationId xmlns:a16="http://schemas.microsoft.com/office/drawing/2014/main" id="{55A6FB96-B16D-4930-9F45-DE2E5ACC3BB4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7" name="כוכב: 7 פינות 726">
              <a:extLst>
                <a:ext uri="{FF2B5EF4-FFF2-40B4-BE49-F238E27FC236}">
                  <a16:creationId xmlns:a16="http://schemas.microsoft.com/office/drawing/2014/main" id="{1384207D-61A7-465D-9A50-95BD485BAFC5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8" name="כוכב: 4 פינות 727">
              <a:extLst>
                <a:ext uri="{FF2B5EF4-FFF2-40B4-BE49-F238E27FC236}">
                  <a16:creationId xmlns:a16="http://schemas.microsoft.com/office/drawing/2014/main" id="{72F91208-AAD8-415D-AF4C-FFB252132752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9" name="כוכב: 7 פינות 728">
              <a:extLst>
                <a:ext uri="{FF2B5EF4-FFF2-40B4-BE49-F238E27FC236}">
                  <a16:creationId xmlns:a16="http://schemas.microsoft.com/office/drawing/2014/main" id="{A65D1145-2D76-4037-9938-D70F03B9E216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0" name="כוכב: 4 פינות 729">
              <a:extLst>
                <a:ext uri="{FF2B5EF4-FFF2-40B4-BE49-F238E27FC236}">
                  <a16:creationId xmlns:a16="http://schemas.microsoft.com/office/drawing/2014/main" id="{A36FB07F-0EA9-49FD-9096-FD395D27FA42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1" name="כוכב: 7 פינות 730">
              <a:extLst>
                <a:ext uri="{FF2B5EF4-FFF2-40B4-BE49-F238E27FC236}">
                  <a16:creationId xmlns:a16="http://schemas.microsoft.com/office/drawing/2014/main" id="{AC0490FD-1622-404B-8F1F-195738F74982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2" name="כוכב: 7 פינות 731">
              <a:extLst>
                <a:ext uri="{FF2B5EF4-FFF2-40B4-BE49-F238E27FC236}">
                  <a16:creationId xmlns:a16="http://schemas.microsoft.com/office/drawing/2014/main" id="{6D6B104E-7AD9-4EA8-ADEC-2A69E6FA8E07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3" name="כוכב: 4 פינות 732">
              <a:extLst>
                <a:ext uri="{FF2B5EF4-FFF2-40B4-BE49-F238E27FC236}">
                  <a16:creationId xmlns:a16="http://schemas.microsoft.com/office/drawing/2014/main" id="{AE14D477-0710-4FDA-A277-B43E3F1C68EA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4" name="כוכב: 7 פינות 733">
              <a:extLst>
                <a:ext uri="{FF2B5EF4-FFF2-40B4-BE49-F238E27FC236}">
                  <a16:creationId xmlns:a16="http://schemas.microsoft.com/office/drawing/2014/main" id="{C2221F80-63BE-47C9-AEC3-CF55A239607A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5" name="כוכב: 4 פינות 734">
              <a:extLst>
                <a:ext uri="{FF2B5EF4-FFF2-40B4-BE49-F238E27FC236}">
                  <a16:creationId xmlns:a16="http://schemas.microsoft.com/office/drawing/2014/main" id="{71FAED57-2D35-4909-8BBD-03FCAC19B7BD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6" name="כוכב: 7 פינות 735">
              <a:extLst>
                <a:ext uri="{FF2B5EF4-FFF2-40B4-BE49-F238E27FC236}">
                  <a16:creationId xmlns:a16="http://schemas.microsoft.com/office/drawing/2014/main" id="{DF892663-99D7-4010-BFD3-37E67F4CF3E5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7" name="כוכב: 4 פינות 736">
              <a:extLst>
                <a:ext uri="{FF2B5EF4-FFF2-40B4-BE49-F238E27FC236}">
                  <a16:creationId xmlns:a16="http://schemas.microsoft.com/office/drawing/2014/main" id="{BDC4B5EF-D687-409B-8E39-B322DD023506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8" name="כוכב: 7 פינות 737">
              <a:extLst>
                <a:ext uri="{FF2B5EF4-FFF2-40B4-BE49-F238E27FC236}">
                  <a16:creationId xmlns:a16="http://schemas.microsoft.com/office/drawing/2014/main" id="{A4169464-D76A-4BBC-A8F7-8755AAF58490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9" name="כוכב: 4 פינות 738">
              <a:extLst>
                <a:ext uri="{FF2B5EF4-FFF2-40B4-BE49-F238E27FC236}">
                  <a16:creationId xmlns:a16="http://schemas.microsoft.com/office/drawing/2014/main" id="{9DF022C1-AD83-42AC-AE13-32BB576B4AD4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0" name="כוכב: 4 פינות 739">
              <a:extLst>
                <a:ext uri="{FF2B5EF4-FFF2-40B4-BE49-F238E27FC236}">
                  <a16:creationId xmlns:a16="http://schemas.microsoft.com/office/drawing/2014/main" id="{6405A115-1E07-4121-B843-95D303A3D2D9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1" name="כוכב: 7 פינות 740">
              <a:extLst>
                <a:ext uri="{FF2B5EF4-FFF2-40B4-BE49-F238E27FC236}">
                  <a16:creationId xmlns:a16="http://schemas.microsoft.com/office/drawing/2014/main" id="{B4B81D0D-F89F-40F7-8159-A75691D697A8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2" name="כוכב: 4 פינות 741">
              <a:extLst>
                <a:ext uri="{FF2B5EF4-FFF2-40B4-BE49-F238E27FC236}">
                  <a16:creationId xmlns:a16="http://schemas.microsoft.com/office/drawing/2014/main" id="{CF76F112-11D9-485E-AAB1-AE2EB8010F70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3" name="כוכב: 7 פינות 742">
              <a:extLst>
                <a:ext uri="{FF2B5EF4-FFF2-40B4-BE49-F238E27FC236}">
                  <a16:creationId xmlns:a16="http://schemas.microsoft.com/office/drawing/2014/main" id="{C8A0BAFA-E671-4377-BD9A-DD3184EAAB7D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4" name="כוכב: 4 פינות 743">
              <a:extLst>
                <a:ext uri="{FF2B5EF4-FFF2-40B4-BE49-F238E27FC236}">
                  <a16:creationId xmlns:a16="http://schemas.microsoft.com/office/drawing/2014/main" id="{FB08C8C0-7024-4929-AF8F-220385ADBF99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5" name="כוכב: 7 פינות 744">
              <a:extLst>
                <a:ext uri="{FF2B5EF4-FFF2-40B4-BE49-F238E27FC236}">
                  <a16:creationId xmlns:a16="http://schemas.microsoft.com/office/drawing/2014/main" id="{7D96237E-BF73-4148-AF62-80073F0603D1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6" name="כוכב: 4 פינות 745">
              <a:extLst>
                <a:ext uri="{FF2B5EF4-FFF2-40B4-BE49-F238E27FC236}">
                  <a16:creationId xmlns:a16="http://schemas.microsoft.com/office/drawing/2014/main" id="{B4379DAA-29FB-4453-B059-FA6FBE146EC3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7" name="כוכב: 7 פינות 746">
              <a:extLst>
                <a:ext uri="{FF2B5EF4-FFF2-40B4-BE49-F238E27FC236}">
                  <a16:creationId xmlns:a16="http://schemas.microsoft.com/office/drawing/2014/main" id="{ED6E4072-EB43-433C-BF4C-FEAC1787C16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8" name="כוכב: 7 פינות 747">
              <a:extLst>
                <a:ext uri="{FF2B5EF4-FFF2-40B4-BE49-F238E27FC236}">
                  <a16:creationId xmlns:a16="http://schemas.microsoft.com/office/drawing/2014/main" id="{1C4B57DC-72BF-4277-BC3A-4127712DB1E8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9" name="כוכב: 4 פינות 748">
              <a:extLst>
                <a:ext uri="{FF2B5EF4-FFF2-40B4-BE49-F238E27FC236}">
                  <a16:creationId xmlns:a16="http://schemas.microsoft.com/office/drawing/2014/main" id="{37C4FA68-3978-47D0-B9D2-F12DD5D7578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0" name="כוכב: 7 פינות 749">
              <a:extLst>
                <a:ext uri="{FF2B5EF4-FFF2-40B4-BE49-F238E27FC236}">
                  <a16:creationId xmlns:a16="http://schemas.microsoft.com/office/drawing/2014/main" id="{4E024CD2-CBF5-4DB2-877D-A3839C76A27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1" name="כוכב: 4 פינות 750">
              <a:extLst>
                <a:ext uri="{FF2B5EF4-FFF2-40B4-BE49-F238E27FC236}">
                  <a16:creationId xmlns:a16="http://schemas.microsoft.com/office/drawing/2014/main" id="{D3D15752-B547-4D03-82BF-71D28D92059A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2" name="כוכב: 7 פינות 751">
              <a:extLst>
                <a:ext uri="{FF2B5EF4-FFF2-40B4-BE49-F238E27FC236}">
                  <a16:creationId xmlns:a16="http://schemas.microsoft.com/office/drawing/2014/main" id="{62DBFA3C-E9C8-46D5-9F11-5D433C012EC3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3" name="כוכב: 4 פינות 752">
              <a:extLst>
                <a:ext uri="{FF2B5EF4-FFF2-40B4-BE49-F238E27FC236}">
                  <a16:creationId xmlns:a16="http://schemas.microsoft.com/office/drawing/2014/main" id="{7CC28801-FF1F-4C69-99E2-8B27888F1E9F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4" name="כוכב: 7 פינות 753">
              <a:extLst>
                <a:ext uri="{FF2B5EF4-FFF2-40B4-BE49-F238E27FC236}">
                  <a16:creationId xmlns:a16="http://schemas.microsoft.com/office/drawing/2014/main" id="{51BE0B9F-F383-4196-B94F-D7DBE614D513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5" name="כוכב: 4 פינות 754">
              <a:extLst>
                <a:ext uri="{FF2B5EF4-FFF2-40B4-BE49-F238E27FC236}">
                  <a16:creationId xmlns:a16="http://schemas.microsoft.com/office/drawing/2014/main" id="{B10AB579-B307-48DD-AF0E-F044CCF9373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5" name="קבוצה 624">
            <a:extLst>
              <a:ext uri="{FF2B5EF4-FFF2-40B4-BE49-F238E27FC236}">
                <a16:creationId xmlns:a16="http://schemas.microsoft.com/office/drawing/2014/main" id="{75591EED-4782-4F4E-BED7-316AF8594C57}"/>
              </a:ext>
            </a:extLst>
          </p:cNvPr>
          <p:cNvGrpSpPr/>
          <p:nvPr/>
        </p:nvGrpSpPr>
        <p:grpSpPr>
          <a:xfrm>
            <a:off x="9517119" y="4828645"/>
            <a:ext cx="1457344" cy="628088"/>
            <a:chOff x="1031144" y="559589"/>
            <a:chExt cx="1078706" cy="509584"/>
          </a:xfrm>
        </p:grpSpPr>
        <p:sp>
          <p:nvSpPr>
            <p:cNvPr id="692" name="כוכב: 4 פינות 691">
              <a:extLst>
                <a:ext uri="{FF2B5EF4-FFF2-40B4-BE49-F238E27FC236}">
                  <a16:creationId xmlns:a16="http://schemas.microsoft.com/office/drawing/2014/main" id="{C1C939D3-31E6-4812-9B0B-24C264AD3436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3" name="כוכב: 7 פינות 692">
              <a:extLst>
                <a:ext uri="{FF2B5EF4-FFF2-40B4-BE49-F238E27FC236}">
                  <a16:creationId xmlns:a16="http://schemas.microsoft.com/office/drawing/2014/main" id="{F86975F8-C735-4740-BE09-4712064F139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4" name="כוכב: 4 פינות 693">
              <a:extLst>
                <a:ext uri="{FF2B5EF4-FFF2-40B4-BE49-F238E27FC236}">
                  <a16:creationId xmlns:a16="http://schemas.microsoft.com/office/drawing/2014/main" id="{7A0EFB7F-FB02-486C-A20F-532270C9C49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5" name="כוכב: 7 פינות 694">
              <a:extLst>
                <a:ext uri="{FF2B5EF4-FFF2-40B4-BE49-F238E27FC236}">
                  <a16:creationId xmlns:a16="http://schemas.microsoft.com/office/drawing/2014/main" id="{A9ADD6E6-3462-426D-B292-F8151AF2411D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6" name="כוכב: 4 פינות 695">
              <a:extLst>
                <a:ext uri="{FF2B5EF4-FFF2-40B4-BE49-F238E27FC236}">
                  <a16:creationId xmlns:a16="http://schemas.microsoft.com/office/drawing/2014/main" id="{724D446D-BC28-487C-BFC2-ED2566F26155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7" name="כוכב: 7 פינות 696">
              <a:extLst>
                <a:ext uri="{FF2B5EF4-FFF2-40B4-BE49-F238E27FC236}">
                  <a16:creationId xmlns:a16="http://schemas.microsoft.com/office/drawing/2014/main" id="{0F0D2FB6-48C3-40B7-BAB4-BA2179198C3B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8" name="כוכב: 4 פינות 697">
              <a:extLst>
                <a:ext uri="{FF2B5EF4-FFF2-40B4-BE49-F238E27FC236}">
                  <a16:creationId xmlns:a16="http://schemas.microsoft.com/office/drawing/2014/main" id="{B06296B6-C05D-4CD0-874C-91886C0DC48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9" name="כוכב: 7 פינות 698">
              <a:extLst>
                <a:ext uri="{FF2B5EF4-FFF2-40B4-BE49-F238E27FC236}">
                  <a16:creationId xmlns:a16="http://schemas.microsoft.com/office/drawing/2014/main" id="{7D2DD3B4-B4F4-41C6-8E05-C2D589FAED1C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0" name="כוכב: 7 פינות 699">
              <a:extLst>
                <a:ext uri="{FF2B5EF4-FFF2-40B4-BE49-F238E27FC236}">
                  <a16:creationId xmlns:a16="http://schemas.microsoft.com/office/drawing/2014/main" id="{C563ADCA-E16D-41ED-9634-D53D0A18CF00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1" name="כוכב: 4 פינות 700">
              <a:extLst>
                <a:ext uri="{FF2B5EF4-FFF2-40B4-BE49-F238E27FC236}">
                  <a16:creationId xmlns:a16="http://schemas.microsoft.com/office/drawing/2014/main" id="{ADC38097-8462-448A-B3F3-C04F5453729F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2" name="כוכב: 7 פינות 701">
              <a:extLst>
                <a:ext uri="{FF2B5EF4-FFF2-40B4-BE49-F238E27FC236}">
                  <a16:creationId xmlns:a16="http://schemas.microsoft.com/office/drawing/2014/main" id="{632E5C32-CB7B-4F0F-91BF-1AA587093D33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3" name="כוכב: 4 פינות 702">
              <a:extLst>
                <a:ext uri="{FF2B5EF4-FFF2-40B4-BE49-F238E27FC236}">
                  <a16:creationId xmlns:a16="http://schemas.microsoft.com/office/drawing/2014/main" id="{524DD26E-EE11-4A83-8D76-695A4CEC3C49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4" name="כוכב: 7 פינות 703">
              <a:extLst>
                <a:ext uri="{FF2B5EF4-FFF2-40B4-BE49-F238E27FC236}">
                  <a16:creationId xmlns:a16="http://schemas.microsoft.com/office/drawing/2014/main" id="{F0CAF106-4648-4EF8-95CA-94B0683F39FF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5" name="כוכב: 4 פינות 704">
              <a:extLst>
                <a:ext uri="{FF2B5EF4-FFF2-40B4-BE49-F238E27FC236}">
                  <a16:creationId xmlns:a16="http://schemas.microsoft.com/office/drawing/2014/main" id="{B391D6D4-0FAA-4D21-92C6-4BCEABC1791A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6" name="כוכב: 7 פינות 705">
              <a:extLst>
                <a:ext uri="{FF2B5EF4-FFF2-40B4-BE49-F238E27FC236}">
                  <a16:creationId xmlns:a16="http://schemas.microsoft.com/office/drawing/2014/main" id="{AACE9133-9E8E-4E43-99C2-7EC7F025999C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7" name="כוכב: 4 פינות 706">
              <a:extLst>
                <a:ext uri="{FF2B5EF4-FFF2-40B4-BE49-F238E27FC236}">
                  <a16:creationId xmlns:a16="http://schemas.microsoft.com/office/drawing/2014/main" id="{EF45C482-7577-469A-8216-EF1D2F8F90BB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8" name="כוכב: 4 פינות 707">
              <a:extLst>
                <a:ext uri="{FF2B5EF4-FFF2-40B4-BE49-F238E27FC236}">
                  <a16:creationId xmlns:a16="http://schemas.microsoft.com/office/drawing/2014/main" id="{5C7BBCAF-ACE8-4741-82FA-11A5942B8311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9" name="כוכב: 7 פינות 708">
              <a:extLst>
                <a:ext uri="{FF2B5EF4-FFF2-40B4-BE49-F238E27FC236}">
                  <a16:creationId xmlns:a16="http://schemas.microsoft.com/office/drawing/2014/main" id="{B3EF3F1A-EEC0-4E07-8AFC-AF116AA9FA99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0" name="כוכב: 4 פינות 709">
              <a:extLst>
                <a:ext uri="{FF2B5EF4-FFF2-40B4-BE49-F238E27FC236}">
                  <a16:creationId xmlns:a16="http://schemas.microsoft.com/office/drawing/2014/main" id="{4324B4F7-FACF-4115-B571-37507864888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1" name="כוכב: 7 פינות 710">
              <a:extLst>
                <a:ext uri="{FF2B5EF4-FFF2-40B4-BE49-F238E27FC236}">
                  <a16:creationId xmlns:a16="http://schemas.microsoft.com/office/drawing/2014/main" id="{31F71371-2406-460C-8278-DA461ED36170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2" name="כוכב: 4 פינות 711">
              <a:extLst>
                <a:ext uri="{FF2B5EF4-FFF2-40B4-BE49-F238E27FC236}">
                  <a16:creationId xmlns:a16="http://schemas.microsoft.com/office/drawing/2014/main" id="{F97545FD-29E0-4632-A17F-28653741717C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3" name="כוכב: 7 פינות 712">
              <a:extLst>
                <a:ext uri="{FF2B5EF4-FFF2-40B4-BE49-F238E27FC236}">
                  <a16:creationId xmlns:a16="http://schemas.microsoft.com/office/drawing/2014/main" id="{0D698C0C-A866-4B86-A6B1-227FB41BC340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4" name="כוכב: 4 פינות 713">
              <a:extLst>
                <a:ext uri="{FF2B5EF4-FFF2-40B4-BE49-F238E27FC236}">
                  <a16:creationId xmlns:a16="http://schemas.microsoft.com/office/drawing/2014/main" id="{61596201-4FEC-4170-83F0-EB71C76E3CA7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5" name="כוכב: 7 פינות 714">
              <a:extLst>
                <a:ext uri="{FF2B5EF4-FFF2-40B4-BE49-F238E27FC236}">
                  <a16:creationId xmlns:a16="http://schemas.microsoft.com/office/drawing/2014/main" id="{55420D11-4D40-4999-93EB-244DF492FCCC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6" name="כוכב: 7 פינות 715">
              <a:extLst>
                <a:ext uri="{FF2B5EF4-FFF2-40B4-BE49-F238E27FC236}">
                  <a16:creationId xmlns:a16="http://schemas.microsoft.com/office/drawing/2014/main" id="{A1DB6DEA-3D1F-485C-8C4D-5EA9E9290B6B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7" name="כוכב: 4 פינות 716">
              <a:extLst>
                <a:ext uri="{FF2B5EF4-FFF2-40B4-BE49-F238E27FC236}">
                  <a16:creationId xmlns:a16="http://schemas.microsoft.com/office/drawing/2014/main" id="{5D009237-E322-44ED-85B8-D25F5164198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8" name="כוכב: 7 פינות 717">
              <a:extLst>
                <a:ext uri="{FF2B5EF4-FFF2-40B4-BE49-F238E27FC236}">
                  <a16:creationId xmlns:a16="http://schemas.microsoft.com/office/drawing/2014/main" id="{7ADAEEB0-17DC-41A0-B3FD-96BD33E09259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9" name="כוכב: 4 פינות 718">
              <a:extLst>
                <a:ext uri="{FF2B5EF4-FFF2-40B4-BE49-F238E27FC236}">
                  <a16:creationId xmlns:a16="http://schemas.microsoft.com/office/drawing/2014/main" id="{D2D57E47-B3D3-45E2-A274-8AA9DE0A03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0" name="כוכב: 7 פינות 719">
              <a:extLst>
                <a:ext uri="{FF2B5EF4-FFF2-40B4-BE49-F238E27FC236}">
                  <a16:creationId xmlns:a16="http://schemas.microsoft.com/office/drawing/2014/main" id="{A40E6202-0023-44ED-A91D-57899553BF6B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1" name="כוכב: 4 פינות 720">
              <a:extLst>
                <a:ext uri="{FF2B5EF4-FFF2-40B4-BE49-F238E27FC236}">
                  <a16:creationId xmlns:a16="http://schemas.microsoft.com/office/drawing/2014/main" id="{F6D4831E-D6DF-4331-8465-63E13DD046DA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2" name="כוכב: 7 פינות 721">
              <a:extLst>
                <a:ext uri="{FF2B5EF4-FFF2-40B4-BE49-F238E27FC236}">
                  <a16:creationId xmlns:a16="http://schemas.microsoft.com/office/drawing/2014/main" id="{6B9FDC1C-5167-4F71-A53E-51A711AAF3CF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3" name="כוכב: 4 פינות 722">
              <a:extLst>
                <a:ext uri="{FF2B5EF4-FFF2-40B4-BE49-F238E27FC236}">
                  <a16:creationId xmlns:a16="http://schemas.microsoft.com/office/drawing/2014/main" id="{4F8C2871-DD26-4039-814F-4C41B5A238B4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6" name="קבוצה 625">
            <a:extLst>
              <a:ext uri="{FF2B5EF4-FFF2-40B4-BE49-F238E27FC236}">
                <a16:creationId xmlns:a16="http://schemas.microsoft.com/office/drawing/2014/main" id="{1279A858-262D-4424-9556-111180F47C46}"/>
              </a:ext>
            </a:extLst>
          </p:cNvPr>
          <p:cNvGrpSpPr/>
          <p:nvPr/>
        </p:nvGrpSpPr>
        <p:grpSpPr>
          <a:xfrm>
            <a:off x="7973896" y="5536718"/>
            <a:ext cx="1457344" cy="628088"/>
            <a:chOff x="1031144" y="559589"/>
            <a:chExt cx="1078706" cy="509584"/>
          </a:xfrm>
        </p:grpSpPr>
        <p:sp>
          <p:nvSpPr>
            <p:cNvPr id="660" name="כוכב: 4 פינות 659">
              <a:extLst>
                <a:ext uri="{FF2B5EF4-FFF2-40B4-BE49-F238E27FC236}">
                  <a16:creationId xmlns:a16="http://schemas.microsoft.com/office/drawing/2014/main" id="{BFBCD16A-5CFA-4EED-A6DB-7569361F3BF7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1" name="כוכב: 7 פינות 660">
              <a:extLst>
                <a:ext uri="{FF2B5EF4-FFF2-40B4-BE49-F238E27FC236}">
                  <a16:creationId xmlns:a16="http://schemas.microsoft.com/office/drawing/2014/main" id="{3D0CAE1E-2074-4CC7-8536-3C0F78071EE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2" name="כוכב: 4 פינות 661">
              <a:extLst>
                <a:ext uri="{FF2B5EF4-FFF2-40B4-BE49-F238E27FC236}">
                  <a16:creationId xmlns:a16="http://schemas.microsoft.com/office/drawing/2014/main" id="{0F95DF2C-C5EF-463C-915B-895A15220214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3" name="כוכב: 7 פינות 662">
              <a:extLst>
                <a:ext uri="{FF2B5EF4-FFF2-40B4-BE49-F238E27FC236}">
                  <a16:creationId xmlns:a16="http://schemas.microsoft.com/office/drawing/2014/main" id="{49131291-7261-49AB-9CFE-6D55E5406169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4" name="כוכב: 4 פינות 663">
              <a:extLst>
                <a:ext uri="{FF2B5EF4-FFF2-40B4-BE49-F238E27FC236}">
                  <a16:creationId xmlns:a16="http://schemas.microsoft.com/office/drawing/2014/main" id="{E2471B02-BD42-4894-BA71-B331A8BB1B18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5" name="כוכב: 7 פינות 664">
              <a:extLst>
                <a:ext uri="{FF2B5EF4-FFF2-40B4-BE49-F238E27FC236}">
                  <a16:creationId xmlns:a16="http://schemas.microsoft.com/office/drawing/2014/main" id="{786481D2-6D1C-4D56-B0AE-14CBBE59261C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6" name="כוכב: 4 פינות 665">
              <a:extLst>
                <a:ext uri="{FF2B5EF4-FFF2-40B4-BE49-F238E27FC236}">
                  <a16:creationId xmlns:a16="http://schemas.microsoft.com/office/drawing/2014/main" id="{6355AA53-04E4-4535-8217-37517F7BB868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7" name="כוכב: 7 פינות 666">
              <a:extLst>
                <a:ext uri="{FF2B5EF4-FFF2-40B4-BE49-F238E27FC236}">
                  <a16:creationId xmlns:a16="http://schemas.microsoft.com/office/drawing/2014/main" id="{BF325D8B-CBC5-4E78-A338-DCE911049812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8" name="כוכב: 7 פינות 667">
              <a:extLst>
                <a:ext uri="{FF2B5EF4-FFF2-40B4-BE49-F238E27FC236}">
                  <a16:creationId xmlns:a16="http://schemas.microsoft.com/office/drawing/2014/main" id="{32244DD9-CE00-42D8-AF72-8104AB5CFBAC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9" name="כוכב: 4 פינות 668">
              <a:extLst>
                <a:ext uri="{FF2B5EF4-FFF2-40B4-BE49-F238E27FC236}">
                  <a16:creationId xmlns:a16="http://schemas.microsoft.com/office/drawing/2014/main" id="{442B9405-1143-4788-9F84-310083D61BBA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0" name="כוכב: 7 פינות 669">
              <a:extLst>
                <a:ext uri="{FF2B5EF4-FFF2-40B4-BE49-F238E27FC236}">
                  <a16:creationId xmlns:a16="http://schemas.microsoft.com/office/drawing/2014/main" id="{1B4D2781-C3F6-41C9-B4CD-23AD879CC403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1" name="כוכב: 4 פינות 670">
              <a:extLst>
                <a:ext uri="{FF2B5EF4-FFF2-40B4-BE49-F238E27FC236}">
                  <a16:creationId xmlns:a16="http://schemas.microsoft.com/office/drawing/2014/main" id="{DF90D919-1C90-4767-960E-10837FBD95B1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2" name="כוכב: 7 פינות 671">
              <a:extLst>
                <a:ext uri="{FF2B5EF4-FFF2-40B4-BE49-F238E27FC236}">
                  <a16:creationId xmlns:a16="http://schemas.microsoft.com/office/drawing/2014/main" id="{552E8687-545F-4D08-A4A7-FA479CC7726C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3" name="כוכב: 4 פינות 672">
              <a:extLst>
                <a:ext uri="{FF2B5EF4-FFF2-40B4-BE49-F238E27FC236}">
                  <a16:creationId xmlns:a16="http://schemas.microsoft.com/office/drawing/2014/main" id="{DFA917C4-2D98-43E1-BD93-C3858D9CDCA0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4" name="כוכב: 7 פינות 673">
              <a:extLst>
                <a:ext uri="{FF2B5EF4-FFF2-40B4-BE49-F238E27FC236}">
                  <a16:creationId xmlns:a16="http://schemas.microsoft.com/office/drawing/2014/main" id="{F64961C1-3540-4DA6-B485-B83F3C177AAB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5" name="כוכב: 4 פינות 674">
              <a:extLst>
                <a:ext uri="{FF2B5EF4-FFF2-40B4-BE49-F238E27FC236}">
                  <a16:creationId xmlns:a16="http://schemas.microsoft.com/office/drawing/2014/main" id="{5D9F770D-8FE8-4A5F-8E10-F2AF1E7F8C8B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6" name="כוכב: 4 פינות 675">
              <a:extLst>
                <a:ext uri="{FF2B5EF4-FFF2-40B4-BE49-F238E27FC236}">
                  <a16:creationId xmlns:a16="http://schemas.microsoft.com/office/drawing/2014/main" id="{2095F782-2495-48CB-B6E3-E2034FB2CF39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7" name="כוכב: 7 פינות 676">
              <a:extLst>
                <a:ext uri="{FF2B5EF4-FFF2-40B4-BE49-F238E27FC236}">
                  <a16:creationId xmlns:a16="http://schemas.microsoft.com/office/drawing/2014/main" id="{F00EC6A1-AF06-4991-8EFB-FBA6537CDA06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8" name="כוכב: 4 פינות 677">
              <a:extLst>
                <a:ext uri="{FF2B5EF4-FFF2-40B4-BE49-F238E27FC236}">
                  <a16:creationId xmlns:a16="http://schemas.microsoft.com/office/drawing/2014/main" id="{D31080A9-6992-4892-8C09-5A4DE6E684C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9" name="כוכב: 7 פינות 678">
              <a:extLst>
                <a:ext uri="{FF2B5EF4-FFF2-40B4-BE49-F238E27FC236}">
                  <a16:creationId xmlns:a16="http://schemas.microsoft.com/office/drawing/2014/main" id="{54DEBBD0-1204-4AAC-8126-DE35A5B69C4A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0" name="כוכב: 4 פינות 679">
              <a:extLst>
                <a:ext uri="{FF2B5EF4-FFF2-40B4-BE49-F238E27FC236}">
                  <a16:creationId xmlns:a16="http://schemas.microsoft.com/office/drawing/2014/main" id="{3BF958E1-458B-4C4B-8699-AA8D7BB71A77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1" name="כוכב: 7 פינות 680">
              <a:extLst>
                <a:ext uri="{FF2B5EF4-FFF2-40B4-BE49-F238E27FC236}">
                  <a16:creationId xmlns:a16="http://schemas.microsoft.com/office/drawing/2014/main" id="{CC7E0B77-2A51-4470-B5A7-C435DB483668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2" name="כוכב: 4 פינות 681">
              <a:extLst>
                <a:ext uri="{FF2B5EF4-FFF2-40B4-BE49-F238E27FC236}">
                  <a16:creationId xmlns:a16="http://schemas.microsoft.com/office/drawing/2014/main" id="{F5D48921-FCC9-4CDB-BF9C-D4295D23235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3" name="כוכב: 7 פינות 682">
              <a:extLst>
                <a:ext uri="{FF2B5EF4-FFF2-40B4-BE49-F238E27FC236}">
                  <a16:creationId xmlns:a16="http://schemas.microsoft.com/office/drawing/2014/main" id="{B06FD6B2-73BD-4EAB-9CCA-4B01C9C10D4C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4" name="כוכב: 7 פינות 683">
              <a:extLst>
                <a:ext uri="{FF2B5EF4-FFF2-40B4-BE49-F238E27FC236}">
                  <a16:creationId xmlns:a16="http://schemas.microsoft.com/office/drawing/2014/main" id="{9AEA2849-01D7-4DC7-919B-B8532D2E86D7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5" name="כוכב: 4 פינות 684">
              <a:extLst>
                <a:ext uri="{FF2B5EF4-FFF2-40B4-BE49-F238E27FC236}">
                  <a16:creationId xmlns:a16="http://schemas.microsoft.com/office/drawing/2014/main" id="{9725FB41-05BF-44CE-911B-8E329A06A68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6" name="כוכב: 7 פינות 685">
              <a:extLst>
                <a:ext uri="{FF2B5EF4-FFF2-40B4-BE49-F238E27FC236}">
                  <a16:creationId xmlns:a16="http://schemas.microsoft.com/office/drawing/2014/main" id="{64BEA5C4-835F-44BE-B385-12C17B8D47E6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7" name="כוכב: 4 פינות 686">
              <a:extLst>
                <a:ext uri="{FF2B5EF4-FFF2-40B4-BE49-F238E27FC236}">
                  <a16:creationId xmlns:a16="http://schemas.microsoft.com/office/drawing/2014/main" id="{962F8E55-5F20-40C9-880A-CA44FDA910A1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8" name="כוכב: 7 פינות 687">
              <a:extLst>
                <a:ext uri="{FF2B5EF4-FFF2-40B4-BE49-F238E27FC236}">
                  <a16:creationId xmlns:a16="http://schemas.microsoft.com/office/drawing/2014/main" id="{8BB82322-D805-4AE0-B5C7-A7E11A25C688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9" name="כוכב: 4 פינות 688">
              <a:extLst>
                <a:ext uri="{FF2B5EF4-FFF2-40B4-BE49-F238E27FC236}">
                  <a16:creationId xmlns:a16="http://schemas.microsoft.com/office/drawing/2014/main" id="{DCAD50A3-C6C3-4B54-A2DB-7CAB3A768CAC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0" name="כוכב: 7 פינות 689">
              <a:extLst>
                <a:ext uri="{FF2B5EF4-FFF2-40B4-BE49-F238E27FC236}">
                  <a16:creationId xmlns:a16="http://schemas.microsoft.com/office/drawing/2014/main" id="{99DD2C15-A726-403B-A490-6EEABBD2E6F9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1" name="כוכב: 4 פינות 690">
              <a:extLst>
                <a:ext uri="{FF2B5EF4-FFF2-40B4-BE49-F238E27FC236}">
                  <a16:creationId xmlns:a16="http://schemas.microsoft.com/office/drawing/2014/main" id="{5C2DBA54-58C9-4884-98C2-40B6084A709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7" name="קבוצה 626">
            <a:extLst>
              <a:ext uri="{FF2B5EF4-FFF2-40B4-BE49-F238E27FC236}">
                <a16:creationId xmlns:a16="http://schemas.microsoft.com/office/drawing/2014/main" id="{451EAB46-22FC-4689-B559-63B1E12B6762}"/>
              </a:ext>
            </a:extLst>
          </p:cNvPr>
          <p:cNvGrpSpPr/>
          <p:nvPr/>
        </p:nvGrpSpPr>
        <p:grpSpPr>
          <a:xfrm>
            <a:off x="9517119" y="5537322"/>
            <a:ext cx="1457344" cy="628088"/>
            <a:chOff x="1031144" y="559589"/>
            <a:chExt cx="1078706" cy="509584"/>
          </a:xfrm>
        </p:grpSpPr>
        <p:sp>
          <p:nvSpPr>
            <p:cNvPr id="628" name="כוכב: 4 פינות 627">
              <a:extLst>
                <a:ext uri="{FF2B5EF4-FFF2-40B4-BE49-F238E27FC236}">
                  <a16:creationId xmlns:a16="http://schemas.microsoft.com/office/drawing/2014/main" id="{FAF25ECE-4D16-43DD-B5D7-50FF636FAD62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9" name="כוכב: 7 פינות 628">
              <a:extLst>
                <a:ext uri="{FF2B5EF4-FFF2-40B4-BE49-F238E27FC236}">
                  <a16:creationId xmlns:a16="http://schemas.microsoft.com/office/drawing/2014/main" id="{501C02A3-5B07-43E8-8995-2135487055C1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0" name="כוכב: 4 פינות 629">
              <a:extLst>
                <a:ext uri="{FF2B5EF4-FFF2-40B4-BE49-F238E27FC236}">
                  <a16:creationId xmlns:a16="http://schemas.microsoft.com/office/drawing/2014/main" id="{332EA605-EC99-4080-94DD-D4677E290C6E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1" name="כוכב: 7 פינות 630">
              <a:extLst>
                <a:ext uri="{FF2B5EF4-FFF2-40B4-BE49-F238E27FC236}">
                  <a16:creationId xmlns:a16="http://schemas.microsoft.com/office/drawing/2014/main" id="{98EA0902-BE0C-4C9B-B47C-9FD392640BA3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2" name="כוכב: 4 פינות 631">
              <a:extLst>
                <a:ext uri="{FF2B5EF4-FFF2-40B4-BE49-F238E27FC236}">
                  <a16:creationId xmlns:a16="http://schemas.microsoft.com/office/drawing/2014/main" id="{6476C5ED-319A-4717-8D27-A752BDDA663C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3" name="כוכב: 7 פינות 632">
              <a:extLst>
                <a:ext uri="{FF2B5EF4-FFF2-40B4-BE49-F238E27FC236}">
                  <a16:creationId xmlns:a16="http://schemas.microsoft.com/office/drawing/2014/main" id="{11C8081C-28EC-40D3-A7FA-C13E8746A968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4" name="כוכב: 4 פינות 633">
              <a:extLst>
                <a:ext uri="{FF2B5EF4-FFF2-40B4-BE49-F238E27FC236}">
                  <a16:creationId xmlns:a16="http://schemas.microsoft.com/office/drawing/2014/main" id="{AB65D846-9F68-475A-A659-F96DDBC289D1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5" name="כוכב: 7 פינות 634">
              <a:extLst>
                <a:ext uri="{FF2B5EF4-FFF2-40B4-BE49-F238E27FC236}">
                  <a16:creationId xmlns:a16="http://schemas.microsoft.com/office/drawing/2014/main" id="{3F09275A-0238-4AD1-9035-33DA8B46F230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6" name="כוכב: 7 פינות 635">
              <a:extLst>
                <a:ext uri="{FF2B5EF4-FFF2-40B4-BE49-F238E27FC236}">
                  <a16:creationId xmlns:a16="http://schemas.microsoft.com/office/drawing/2014/main" id="{1493392D-5D2A-4324-9B73-B1A0AC85B2C0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7" name="כוכב: 4 פינות 636">
              <a:extLst>
                <a:ext uri="{FF2B5EF4-FFF2-40B4-BE49-F238E27FC236}">
                  <a16:creationId xmlns:a16="http://schemas.microsoft.com/office/drawing/2014/main" id="{5558B8BB-1C87-4939-9777-4081768F953A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8" name="כוכב: 7 פינות 637">
              <a:extLst>
                <a:ext uri="{FF2B5EF4-FFF2-40B4-BE49-F238E27FC236}">
                  <a16:creationId xmlns:a16="http://schemas.microsoft.com/office/drawing/2014/main" id="{7FE81EB3-DEAC-4D20-9B13-2E67E5FE3264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9" name="כוכב: 4 פינות 638">
              <a:extLst>
                <a:ext uri="{FF2B5EF4-FFF2-40B4-BE49-F238E27FC236}">
                  <a16:creationId xmlns:a16="http://schemas.microsoft.com/office/drawing/2014/main" id="{0461A98C-C580-4656-837F-6B05D3E88491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0" name="כוכב: 7 פינות 639">
              <a:extLst>
                <a:ext uri="{FF2B5EF4-FFF2-40B4-BE49-F238E27FC236}">
                  <a16:creationId xmlns:a16="http://schemas.microsoft.com/office/drawing/2014/main" id="{76867102-DC65-4BA6-84BD-36917DDC2E82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1" name="כוכב: 4 פינות 640">
              <a:extLst>
                <a:ext uri="{FF2B5EF4-FFF2-40B4-BE49-F238E27FC236}">
                  <a16:creationId xmlns:a16="http://schemas.microsoft.com/office/drawing/2014/main" id="{F552C3FD-AA31-4FF0-8C39-72388DA7209A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2" name="כוכב: 7 פינות 641">
              <a:extLst>
                <a:ext uri="{FF2B5EF4-FFF2-40B4-BE49-F238E27FC236}">
                  <a16:creationId xmlns:a16="http://schemas.microsoft.com/office/drawing/2014/main" id="{B0B1D8D4-164F-47F3-993D-E0D97C994536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3" name="כוכב: 4 פינות 642">
              <a:extLst>
                <a:ext uri="{FF2B5EF4-FFF2-40B4-BE49-F238E27FC236}">
                  <a16:creationId xmlns:a16="http://schemas.microsoft.com/office/drawing/2014/main" id="{9C54AA99-0B43-433E-96B7-72B51F13C3A0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4" name="כוכב: 4 פינות 643">
              <a:extLst>
                <a:ext uri="{FF2B5EF4-FFF2-40B4-BE49-F238E27FC236}">
                  <a16:creationId xmlns:a16="http://schemas.microsoft.com/office/drawing/2014/main" id="{1512D0DE-F3F3-49DB-8E52-AFE4F431576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5" name="כוכב: 7 פינות 644">
              <a:extLst>
                <a:ext uri="{FF2B5EF4-FFF2-40B4-BE49-F238E27FC236}">
                  <a16:creationId xmlns:a16="http://schemas.microsoft.com/office/drawing/2014/main" id="{CB641969-1BA0-43F3-B825-19900DF8F005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6" name="כוכב: 4 פינות 645">
              <a:extLst>
                <a:ext uri="{FF2B5EF4-FFF2-40B4-BE49-F238E27FC236}">
                  <a16:creationId xmlns:a16="http://schemas.microsoft.com/office/drawing/2014/main" id="{AA364E3B-AB1E-4A8A-B416-1A6FD7BE56B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7" name="כוכב: 7 פינות 646">
              <a:extLst>
                <a:ext uri="{FF2B5EF4-FFF2-40B4-BE49-F238E27FC236}">
                  <a16:creationId xmlns:a16="http://schemas.microsoft.com/office/drawing/2014/main" id="{12D2AE3F-1933-4FCC-84F5-5ABC9667D6C9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8" name="כוכב: 4 פינות 647">
              <a:extLst>
                <a:ext uri="{FF2B5EF4-FFF2-40B4-BE49-F238E27FC236}">
                  <a16:creationId xmlns:a16="http://schemas.microsoft.com/office/drawing/2014/main" id="{93D1882B-CAE1-406B-B19C-6D6F07015D2D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9" name="כוכב: 7 פינות 648">
              <a:extLst>
                <a:ext uri="{FF2B5EF4-FFF2-40B4-BE49-F238E27FC236}">
                  <a16:creationId xmlns:a16="http://schemas.microsoft.com/office/drawing/2014/main" id="{E7A112C5-A228-41E8-91B2-B7D7B06E8C90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0" name="כוכב: 4 פינות 649">
              <a:extLst>
                <a:ext uri="{FF2B5EF4-FFF2-40B4-BE49-F238E27FC236}">
                  <a16:creationId xmlns:a16="http://schemas.microsoft.com/office/drawing/2014/main" id="{BA34560E-4BF5-4750-857E-CAC4538A4016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1" name="כוכב: 7 פינות 650">
              <a:extLst>
                <a:ext uri="{FF2B5EF4-FFF2-40B4-BE49-F238E27FC236}">
                  <a16:creationId xmlns:a16="http://schemas.microsoft.com/office/drawing/2014/main" id="{D7AE0532-A85E-49E5-89D4-8ABD06BEB26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2" name="כוכב: 7 פינות 651">
              <a:extLst>
                <a:ext uri="{FF2B5EF4-FFF2-40B4-BE49-F238E27FC236}">
                  <a16:creationId xmlns:a16="http://schemas.microsoft.com/office/drawing/2014/main" id="{CD8C21D7-55DE-4239-8A1A-903599B3ABDA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3" name="כוכב: 4 פינות 652">
              <a:extLst>
                <a:ext uri="{FF2B5EF4-FFF2-40B4-BE49-F238E27FC236}">
                  <a16:creationId xmlns:a16="http://schemas.microsoft.com/office/drawing/2014/main" id="{F26EC3AB-1EF8-4262-83BE-2D0ABA2C8D7C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4" name="כוכב: 7 פינות 653">
              <a:extLst>
                <a:ext uri="{FF2B5EF4-FFF2-40B4-BE49-F238E27FC236}">
                  <a16:creationId xmlns:a16="http://schemas.microsoft.com/office/drawing/2014/main" id="{C98595FB-2257-46AB-B1D2-2A31C8331454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5" name="כוכב: 4 פינות 654">
              <a:extLst>
                <a:ext uri="{FF2B5EF4-FFF2-40B4-BE49-F238E27FC236}">
                  <a16:creationId xmlns:a16="http://schemas.microsoft.com/office/drawing/2014/main" id="{4BA7D98C-F9DB-4D87-91D4-4E2E70134D6B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6" name="כוכב: 7 פינות 655">
              <a:extLst>
                <a:ext uri="{FF2B5EF4-FFF2-40B4-BE49-F238E27FC236}">
                  <a16:creationId xmlns:a16="http://schemas.microsoft.com/office/drawing/2014/main" id="{8BF3695C-ABB6-4F97-8782-C543971D0405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7" name="כוכב: 4 פינות 656">
              <a:extLst>
                <a:ext uri="{FF2B5EF4-FFF2-40B4-BE49-F238E27FC236}">
                  <a16:creationId xmlns:a16="http://schemas.microsoft.com/office/drawing/2014/main" id="{74997328-77FD-4009-BA5A-EE5D518F717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8" name="כוכב: 7 פינות 657">
              <a:extLst>
                <a:ext uri="{FF2B5EF4-FFF2-40B4-BE49-F238E27FC236}">
                  <a16:creationId xmlns:a16="http://schemas.microsoft.com/office/drawing/2014/main" id="{86387B30-AB4C-4ED1-9A56-28A32F6C2EBD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9" name="כוכב: 4 פינות 658">
              <a:extLst>
                <a:ext uri="{FF2B5EF4-FFF2-40B4-BE49-F238E27FC236}">
                  <a16:creationId xmlns:a16="http://schemas.microsoft.com/office/drawing/2014/main" id="{C1FA6088-4922-4AC3-95BE-D23AB0AB6FC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33D8C5D7-28A5-4BE9-81AF-13EA42A83C33}"/>
              </a:ext>
            </a:extLst>
          </p:cNvPr>
          <p:cNvCxnSpPr>
            <a:cxnSpLocks/>
            <a:stCxn id="149" idx="5"/>
            <a:endCxn id="516" idx="2"/>
          </p:cNvCxnSpPr>
          <p:nvPr/>
        </p:nvCxnSpPr>
        <p:spPr>
          <a:xfrm>
            <a:off x="8178262" y="1291412"/>
            <a:ext cx="1405147" cy="1319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6" name="מחבר חץ ישר 755">
            <a:extLst>
              <a:ext uri="{FF2B5EF4-FFF2-40B4-BE49-F238E27FC236}">
                <a16:creationId xmlns:a16="http://schemas.microsoft.com/office/drawing/2014/main" id="{8CDABFC8-A1A7-49D8-A8A7-03DF29B77FAA}"/>
              </a:ext>
            </a:extLst>
          </p:cNvPr>
          <p:cNvCxnSpPr>
            <a:cxnSpLocks/>
            <a:endCxn id="518" idx="2"/>
          </p:cNvCxnSpPr>
          <p:nvPr/>
        </p:nvCxnSpPr>
        <p:spPr>
          <a:xfrm>
            <a:off x="8611530" y="1291412"/>
            <a:ext cx="1361147" cy="1319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7" name="מחבר חץ ישר 756">
            <a:extLst>
              <a:ext uri="{FF2B5EF4-FFF2-40B4-BE49-F238E27FC236}">
                <a16:creationId xmlns:a16="http://schemas.microsoft.com/office/drawing/2014/main" id="{FEBC48FA-AFA5-487B-B356-4B70B528BF83}"/>
              </a:ext>
            </a:extLst>
          </p:cNvPr>
          <p:cNvCxnSpPr>
            <a:cxnSpLocks/>
          </p:cNvCxnSpPr>
          <p:nvPr/>
        </p:nvCxnSpPr>
        <p:spPr>
          <a:xfrm>
            <a:off x="8971626" y="1291193"/>
            <a:ext cx="1361147" cy="1319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8" name="מחבר חץ ישר 757">
            <a:extLst>
              <a:ext uri="{FF2B5EF4-FFF2-40B4-BE49-F238E27FC236}">
                <a16:creationId xmlns:a16="http://schemas.microsoft.com/office/drawing/2014/main" id="{EA81AFE5-F512-4A55-9F1E-A16204976582}"/>
              </a:ext>
            </a:extLst>
          </p:cNvPr>
          <p:cNvCxnSpPr>
            <a:cxnSpLocks/>
          </p:cNvCxnSpPr>
          <p:nvPr/>
        </p:nvCxnSpPr>
        <p:spPr>
          <a:xfrm>
            <a:off x="9357117" y="1294990"/>
            <a:ext cx="1361147" cy="1319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תיבת טקסט 81">
            <a:extLst>
              <a:ext uri="{FF2B5EF4-FFF2-40B4-BE49-F238E27FC236}">
                <a16:creationId xmlns:a16="http://schemas.microsoft.com/office/drawing/2014/main" id="{C5AD1ACE-00A6-4498-A05D-3B796C1E2F09}"/>
              </a:ext>
            </a:extLst>
          </p:cNvPr>
          <p:cNvSpPr txBox="1"/>
          <p:nvPr/>
        </p:nvSpPr>
        <p:spPr>
          <a:xfrm>
            <a:off x="8827222" y="2625924"/>
            <a:ext cx="2571090" cy="34141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Mem0,Mem1,Mem2Mem3</a:t>
            </a:r>
            <a:endParaRPr lang="he-IL" sz="1200" dirty="0"/>
          </a:p>
        </p:txBody>
      </p:sp>
      <p:grpSp>
        <p:nvGrpSpPr>
          <p:cNvPr id="96" name="קבוצה 95">
            <a:extLst>
              <a:ext uri="{FF2B5EF4-FFF2-40B4-BE49-F238E27FC236}">
                <a16:creationId xmlns:a16="http://schemas.microsoft.com/office/drawing/2014/main" id="{E865B2C0-1C5D-4FA6-83CD-0595587115C2}"/>
              </a:ext>
            </a:extLst>
          </p:cNvPr>
          <p:cNvGrpSpPr/>
          <p:nvPr/>
        </p:nvGrpSpPr>
        <p:grpSpPr>
          <a:xfrm>
            <a:off x="320831" y="757625"/>
            <a:ext cx="4451383" cy="3142851"/>
            <a:chOff x="336324" y="546366"/>
            <a:chExt cx="4840687" cy="3639313"/>
          </a:xfrm>
        </p:grpSpPr>
        <p:grpSp>
          <p:nvGrpSpPr>
            <p:cNvPr id="95" name="קבוצה 94">
              <a:extLst>
                <a:ext uri="{FF2B5EF4-FFF2-40B4-BE49-F238E27FC236}">
                  <a16:creationId xmlns:a16="http://schemas.microsoft.com/office/drawing/2014/main" id="{81E25127-B8B0-4425-8BC4-88728E2C5DD8}"/>
                </a:ext>
              </a:extLst>
            </p:cNvPr>
            <p:cNvGrpSpPr/>
            <p:nvPr/>
          </p:nvGrpSpPr>
          <p:grpSpPr>
            <a:xfrm>
              <a:off x="336324" y="546366"/>
              <a:ext cx="4823647" cy="876631"/>
              <a:chOff x="336324" y="546366"/>
              <a:chExt cx="4823647" cy="876631"/>
            </a:xfrm>
          </p:grpSpPr>
          <p:grpSp>
            <p:nvGrpSpPr>
              <p:cNvPr id="93" name="קבוצה 92">
                <a:extLst>
                  <a:ext uri="{FF2B5EF4-FFF2-40B4-BE49-F238E27FC236}">
                    <a16:creationId xmlns:a16="http://schemas.microsoft.com/office/drawing/2014/main" id="{179E856F-00DB-4086-9F15-51B4DD3F9F9E}"/>
                  </a:ext>
                </a:extLst>
              </p:cNvPr>
              <p:cNvGrpSpPr/>
              <p:nvPr/>
            </p:nvGrpSpPr>
            <p:grpSpPr>
              <a:xfrm>
                <a:off x="336324" y="54636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1" name="קבוצה 90">
                  <a:extLst>
                    <a:ext uri="{FF2B5EF4-FFF2-40B4-BE49-F238E27FC236}">
                      <a16:creationId xmlns:a16="http://schemas.microsoft.com/office/drawing/2014/main" id="{DFC030C4-FD78-4070-9F78-B75C8C0C9DE8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766" name="10 צלעות 765">
                    <a:extLst>
                      <a:ext uri="{FF2B5EF4-FFF2-40B4-BE49-F238E27FC236}">
                        <a16:creationId xmlns:a16="http://schemas.microsoft.com/office/drawing/2014/main" id="{E17A924C-EDD1-4ACD-992A-ECB2D3422175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67" name="תיבת טקסט 766">
                    <a:extLst>
                      <a:ext uri="{FF2B5EF4-FFF2-40B4-BE49-F238E27FC236}">
                        <a16:creationId xmlns:a16="http://schemas.microsoft.com/office/drawing/2014/main" id="{B6A58550-563D-4470-9DE8-18251DF997C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9" name="קבוצה 88">
                  <a:extLst>
                    <a:ext uri="{FF2B5EF4-FFF2-40B4-BE49-F238E27FC236}">
                      <a16:creationId xmlns:a16="http://schemas.microsoft.com/office/drawing/2014/main" id="{641C7F8B-FBCC-4F7C-822E-8110DA02F8BF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770" name="10 צלעות 769">
                    <a:extLst>
                      <a:ext uri="{FF2B5EF4-FFF2-40B4-BE49-F238E27FC236}">
                        <a16:creationId xmlns:a16="http://schemas.microsoft.com/office/drawing/2014/main" id="{0C0B9952-212D-4257-9A13-6A7B37CF703F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71" name="תיבת טקסט 770">
                    <a:extLst>
                      <a:ext uri="{FF2B5EF4-FFF2-40B4-BE49-F238E27FC236}">
                        <a16:creationId xmlns:a16="http://schemas.microsoft.com/office/drawing/2014/main" id="{AC542419-0058-4096-9F42-75931393A40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72" name="קבוצה 771">
                  <a:extLst>
                    <a:ext uri="{FF2B5EF4-FFF2-40B4-BE49-F238E27FC236}">
                      <a16:creationId xmlns:a16="http://schemas.microsoft.com/office/drawing/2014/main" id="{63DA90EB-EFFA-4EF2-8D5C-27D9B5FA4AC4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773" name="10 צלעות 772">
                    <a:extLst>
                      <a:ext uri="{FF2B5EF4-FFF2-40B4-BE49-F238E27FC236}">
                        <a16:creationId xmlns:a16="http://schemas.microsoft.com/office/drawing/2014/main" id="{0C21943A-B3FF-45E0-87F8-53CDDF7A1276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74" name="תיבת טקסט 773">
                    <a:extLst>
                      <a:ext uri="{FF2B5EF4-FFF2-40B4-BE49-F238E27FC236}">
                        <a16:creationId xmlns:a16="http://schemas.microsoft.com/office/drawing/2014/main" id="{19D1D29E-41E6-46F2-B7D9-BE2882315C40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799" name="קבוצה 798">
                <a:extLst>
                  <a:ext uri="{FF2B5EF4-FFF2-40B4-BE49-F238E27FC236}">
                    <a16:creationId xmlns:a16="http://schemas.microsoft.com/office/drawing/2014/main" id="{92D8A081-3C68-4EBA-A3A6-279AEE1389E6}"/>
                  </a:ext>
                </a:extLst>
              </p:cNvPr>
              <p:cNvGrpSpPr/>
              <p:nvPr/>
            </p:nvGrpSpPr>
            <p:grpSpPr>
              <a:xfrm>
                <a:off x="744534" y="549424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00" name="קבוצה 799">
                  <a:extLst>
                    <a:ext uri="{FF2B5EF4-FFF2-40B4-BE49-F238E27FC236}">
                      <a16:creationId xmlns:a16="http://schemas.microsoft.com/office/drawing/2014/main" id="{426B47A1-0429-451F-B1F8-894EF004C49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07" name="10 צלעות 806">
                    <a:extLst>
                      <a:ext uri="{FF2B5EF4-FFF2-40B4-BE49-F238E27FC236}">
                        <a16:creationId xmlns:a16="http://schemas.microsoft.com/office/drawing/2014/main" id="{0D18A4D3-A721-4E71-AD46-86BBD0D26F8D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08" name="תיבת טקסט 807">
                    <a:extLst>
                      <a:ext uri="{FF2B5EF4-FFF2-40B4-BE49-F238E27FC236}">
                        <a16:creationId xmlns:a16="http://schemas.microsoft.com/office/drawing/2014/main" id="{900B0893-D0C3-45CD-AA50-8167EEA191A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01" name="קבוצה 800">
                  <a:extLst>
                    <a:ext uri="{FF2B5EF4-FFF2-40B4-BE49-F238E27FC236}">
                      <a16:creationId xmlns:a16="http://schemas.microsoft.com/office/drawing/2014/main" id="{5EA9B742-788D-42A7-A4F5-9209E46E2B90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05" name="10 צלעות 804">
                    <a:extLst>
                      <a:ext uri="{FF2B5EF4-FFF2-40B4-BE49-F238E27FC236}">
                        <a16:creationId xmlns:a16="http://schemas.microsoft.com/office/drawing/2014/main" id="{15BB7AF4-4C68-4F87-A1B6-860D161CC10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06" name="תיבת טקסט 805">
                    <a:extLst>
                      <a:ext uri="{FF2B5EF4-FFF2-40B4-BE49-F238E27FC236}">
                        <a16:creationId xmlns:a16="http://schemas.microsoft.com/office/drawing/2014/main" id="{CA07681A-4503-4A7E-A8AE-50577A14786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02" name="קבוצה 801">
                  <a:extLst>
                    <a:ext uri="{FF2B5EF4-FFF2-40B4-BE49-F238E27FC236}">
                      <a16:creationId xmlns:a16="http://schemas.microsoft.com/office/drawing/2014/main" id="{9D708177-638C-402B-8792-3A58B1076643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03" name="10 צלעות 802">
                    <a:extLst>
                      <a:ext uri="{FF2B5EF4-FFF2-40B4-BE49-F238E27FC236}">
                        <a16:creationId xmlns:a16="http://schemas.microsoft.com/office/drawing/2014/main" id="{678CBFAF-6A33-4DC9-BDF1-41E02C9AB014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04" name="תיבת טקסט 803">
                    <a:extLst>
                      <a:ext uri="{FF2B5EF4-FFF2-40B4-BE49-F238E27FC236}">
                        <a16:creationId xmlns:a16="http://schemas.microsoft.com/office/drawing/2014/main" id="{CBDDD336-8218-4131-99DE-F89A24CCDC9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09" name="קבוצה 808">
                <a:extLst>
                  <a:ext uri="{FF2B5EF4-FFF2-40B4-BE49-F238E27FC236}">
                    <a16:creationId xmlns:a16="http://schemas.microsoft.com/office/drawing/2014/main" id="{76826DE0-0E35-4013-B0A0-FA92A3D0B5B3}"/>
                  </a:ext>
                </a:extLst>
              </p:cNvPr>
              <p:cNvGrpSpPr/>
              <p:nvPr/>
            </p:nvGrpSpPr>
            <p:grpSpPr>
              <a:xfrm>
                <a:off x="1158889" y="55092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10" name="קבוצה 809">
                  <a:extLst>
                    <a:ext uri="{FF2B5EF4-FFF2-40B4-BE49-F238E27FC236}">
                      <a16:creationId xmlns:a16="http://schemas.microsoft.com/office/drawing/2014/main" id="{84479C8C-F4F5-4AEC-AF63-1D934FE72024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17" name="10 צלעות 816">
                    <a:extLst>
                      <a:ext uri="{FF2B5EF4-FFF2-40B4-BE49-F238E27FC236}">
                        <a16:creationId xmlns:a16="http://schemas.microsoft.com/office/drawing/2014/main" id="{F51B8621-0189-4E78-BF83-FC5897A98815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18" name="תיבת טקסט 817">
                    <a:extLst>
                      <a:ext uri="{FF2B5EF4-FFF2-40B4-BE49-F238E27FC236}">
                        <a16:creationId xmlns:a16="http://schemas.microsoft.com/office/drawing/2014/main" id="{664599E3-64D5-4A67-BB1A-0A5EFB04AA92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11" name="קבוצה 810">
                  <a:extLst>
                    <a:ext uri="{FF2B5EF4-FFF2-40B4-BE49-F238E27FC236}">
                      <a16:creationId xmlns:a16="http://schemas.microsoft.com/office/drawing/2014/main" id="{64788AFE-0645-496C-ADF0-EBFA25814EC7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15" name="10 צלעות 814">
                    <a:extLst>
                      <a:ext uri="{FF2B5EF4-FFF2-40B4-BE49-F238E27FC236}">
                        <a16:creationId xmlns:a16="http://schemas.microsoft.com/office/drawing/2014/main" id="{6A71B3E1-65F9-4C4D-8E5C-9C79EF6EA43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16" name="תיבת טקסט 815">
                    <a:extLst>
                      <a:ext uri="{FF2B5EF4-FFF2-40B4-BE49-F238E27FC236}">
                        <a16:creationId xmlns:a16="http://schemas.microsoft.com/office/drawing/2014/main" id="{19ADDAFB-A2A2-4D08-BC01-536CD4EF639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12" name="קבוצה 811">
                  <a:extLst>
                    <a:ext uri="{FF2B5EF4-FFF2-40B4-BE49-F238E27FC236}">
                      <a16:creationId xmlns:a16="http://schemas.microsoft.com/office/drawing/2014/main" id="{EC9263BA-7AD3-4415-ADCC-188E66C5A840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13" name="10 צלעות 812">
                    <a:extLst>
                      <a:ext uri="{FF2B5EF4-FFF2-40B4-BE49-F238E27FC236}">
                        <a16:creationId xmlns:a16="http://schemas.microsoft.com/office/drawing/2014/main" id="{8222AC10-1BC5-406E-A8B5-B9F3B918C44A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14" name="תיבת טקסט 813">
                    <a:extLst>
                      <a:ext uri="{FF2B5EF4-FFF2-40B4-BE49-F238E27FC236}">
                        <a16:creationId xmlns:a16="http://schemas.microsoft.com/office/drawing/2014/main" id="{8A7B6652-5E76-4B63-A123-5F7F4F83C96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19" name="קבוצה 818">
                <a:extLst>
                  <a:ext uri="{FF2B5EF4-FFF2-40B4-BE49-F238E27FC236}">
                    <a16:creationId xmlns:a16="http://schemas.microsoft.com/office/drawing/2014/main" id="{38F197E1-D9B5-402E-9C58-CCA3CEF14190}"/>
                  </a:ext>
                </a:extLst>
              </p:cNvPr>
              <p:cNvGrpSpPr/>
              <p:nvPr/>
            </p:nvGrpSpPr>
            <p:grpSpPr>
              <a:xfrm>
                <a:off x="1567099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20" name="קבוצה 819">
                  <a:extLst>
                    <a:ext uri="{FF2B5EF4-FFF2-40B4-BE49-F238E27FC236}">
                      <a16:creationId xmlns:a16="http://schemas.microsoft.com/office/drawing/2014/main" id="{61AD6FB4-EAFA-454D-BE64-9651E088DA6F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27" name="10 צלעות 826">
                    <a:extLst>
                      <a:ext uri="{FF2B5EF4-FFF2-40B4-BE49-F238E27FC236}">
                        <a16:creationId xmlns:a16="http://schemas.microsoft.com/office/drawing/2014/main" id="{3E2DD844-3913-4839-A0CB-EED884D7AB54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28" name="תיבת טקסט 827">
                    <a:extLst>
                      <a:ext uri="{FF2B5EF4-FFF2-40B4-BE49-F238E27FC236}">
                        <a16:creationId xmlns:a16="http://schemas.microsoft.com/office/drawing/2014/main" id="{E81BCC51-BF49-40F1-BF7A-F58B30F67544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21" name="קבוצה 820">
                  <a:extLst>
                    <a:ext uri="{FF2B5EF4-FFF2-40B4-BE49-F238E27FC236}">
                      <a16:creationId xmlns:a16="http://schemas.microsoft.com/office/drawing/2014/main" id="{5F21E7CA-154E-49B5-B877-E5A2C1475AFA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25" name="10 צלעות 824">
                    <a:extLst>
                      <a:ext uri="{FF2B5EF4-FFF2-40B4-BE49-F238E27FC236}">
                        <a16:creationId xmlns:a16="http://schemas.microsoft.com/office/drawing/2014/main" id="{F930112A-57F7-4C2D-B09D-37844A4A7536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26" name="תיבת טקסט 825">
                    <a:extLst>
                      <a:ext uri="{FF2B5EF4-FFF2-40B4-BE49-F238E27FC236}">
                        <a16:creationId xmlns:a16="http://schemas.microsoft.com/office/drawing/2014/main" id="{797CA598-3077-4433-9C4B-084D9A4F0959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22" name="קבוצה 821">
                  <a:extLst>
                    <a:ext uri="{FF2B5EF4-FFF2-40B4-BE49-F238E27FC236}">
                      <a16:creationId xmlns:a16="http://schemas.microsoft.com/office/drawing/2014/main" id="{071C501F-5F70-4947-9661-8698346CCE32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23" name="10 צלעות 822">
                    <a:extLst>
                      <a:ext uri="{FF2B5EF4-FFF2-40B4-BE49-F238E27FC236}">
                        <a16:creationId xmlns:a16="http://schemas.microsoft.com/office/drawing/2014/main" id="{6F49A4DA-E0DF-4FD1-AD51-447D5CD37BB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24" name="תיבת טקסט 823">
                    <a:extLst>
                      <a:ext uri="{FF2B5EF4-FFF2-40B4-BE49-F238E27FC236}">
                        <a16:creationId xmlns:a16="http://schemas.microsoft.com/office/drawing/2014/main" id="{289340D2-3BE4-4625-9B47-95EE19231B6B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29" name="קבוצה 828">
                <a:extLst>
                  <a:ext uri="{FF2B5EF4-FFF2-40B4-BE49-F238E27FC236}">
                    <a16:creationId xmlns:a16="http://schemas.microsoft.com/office/drawing/2014/main" id="{51B6DA28-3CA2-41CA-92ED-6891F7DF94E0}"/>
                  </a:ext>
                </a:extLst>
              </p:cNvPr>
              <p:cNvGrpSpPr/>
              <p:nvPr/>
            </p:nvGrpSpPr>
            <p:grpSpPr>
              <a:xfrm>
                <a:off x="1978051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30" name="קבוצה 829">
                  <a:extLst>
                    <a:ext uri="{FF2B5EF4-FFF2-40B4-BE49-F238E27FC236}">
                      <a16:creationId xmlns:a16="http://schemas.microsoft.com/office/drawing/2014/main" id="{747A5DCD-A9E9-4683-9B0F-5EE2B61E40B1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37" name="10 צלעות 836">
                    <a:extLst>
                      <a:ext uri="{FF2B5EF4-FFF2-40B4-BE49-F238E27FC236}">
                        <a16:creationId xmlns:a16="http://schemas.microsoft.com/office/drawing/2014/main" id="{935952D7-A6EA-4150-91BE-8BEB6BD842E3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38" name="תיבת טקסט 837">
                    <a:extLst>
                      <a:ext uri="{FF2B5EF4-FFF2-40B4-BE49-F238E27FC236}">
                        <a16:creationId xmlns:a16="http://schemas.microsoft.com/office/drawing/2014/main" id="{298FB5B3-9F2D-4F51-9F54-1F6CF37C060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31" name="קבוצה 830">
                  <a:extLst>
                    <a:ext uri="{FF2B5EF4-FFF2-40B4-BE49-F238E27FC236}">
                      <a16:creationId xmlns:a16="http://schemas.microsoft.com/office/drawing/2014/main" id="{5F04C269-7EF2-47FF-A046-D11B00ABDBCA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35" name="10 צלעות 834">
                    <a:extLst>
                      <a:ext uri="{FF2B5EF4-FFF2-40B4-BE49-F238E27FC236}">
                        <a16:creationId xmlns:a16="http://schemas.microsoft.com/office/drawing/2014/main" id="{AC83DCED-1D42-4E22-A6A0-64152449AD9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36" name="תיבת טקסט 835">
                    <a:extLst>
                      <a:ext uri="{FF2B5EF4-FFF2-40B4-BE49-F238E27FC236}">
                        <a16:creationId xmlns:a16="http://schemas.microsoft.com/office/drawing/2014/main" id="{20A0F415-0633-4F42-B98F-C130F4D56C6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32" name="קבוצה 831">
                  <a:extLst>
                    <a:ext uri="{FF2B5EF4-FFF2-40B4-BE49-F238E27FC236}">
                      <a16:creationId xmlns:a16="http://schemas.microsoft.com/office/drawing/2014/main" id="{868C04D4-638C-417A-8A36-38B20D3BF0B7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33" name="10 צלעות 832">
                    <a:extLst>
                      <a:ext uri="{FF2B5EF4-FFF2-40B4-BE49-F238E27FC236}">
                        <a16:creationId xmlns:a16="http://schemas.microsoft.com/office/drawing/2014/main" id="{972309EA-AB22-40AE-9195-951F7C2DCB0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34" name="תיבת טקסט 833">
                    <a:extLst>
                      <a:ext uri="{FF2B5EF4-FFF2-40B4-BE49-F238E27FC236}">
                        <a16:creationId xmlns:a16="http://schemas.microsoft.com/office/drawing/2014/main" id="{27F3FE10-83D7-4465-B692-8D4D87D2532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39" name="קבוצה 838">
                <a:extLst>
                  <a:ext uri="{FF2B5EF4-FFF2-40B4-BE49-F238E27FC236}">
                    <a16:creationId xmlns:a16="http://schemas.microsoft.com/office/drawing/2014/main" id="{9FF0D8D2-EEC2-4213-A012-F90135FFD80B}"/>
                  </a:ext>
                </a:extLst>
              </p:cNvPr>
              <p:cNvGrpSpPr/>
              <p:nvPr/>
            </p:nvGrpSpPr>
            <p:grpSpPr>
              <a:xfrm>
                <a:off x="2386261" y="55703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40" name="קבוצה 839">
                  <a:extLst>
                    <a:ext uri="{FF2B5EF4-FFF2-40B4-BE49-F238E27FC236}">
                      <a16:creationId xmlns:a16="http://schemas.microsoft.com/office/drawing/2014/main" id="{42349F52-4F0E-44E0-AC3C-A55A26351038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47" name="10 צלעות 846">
                    <a:extLst>
                      <a:ext uri="{FF2B5EF4-FFF2-40B4-BE49-F238E27FC236}">
                        <a16:creationId xmlns:a16="http://schemas.microsoft.com/office/drawing/2014/main" id="{3721C015-35F5-4B91-B178-6B01694463D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48" name="תיבת טקסט 847">
                    <a:extLst>
                      <a:ext uri="{FF2B5EF4-FFF2-40B4-BE49-F238E27FC236}">
                        <a16:creationId xmlns:a16="http://schemas.microsoft.com/office/drawing/2014/main" id="{C8E8A4BD-F99A-4D52-B86C-38BF2380165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41" name="קבוצה 840">
                  <a:extLst>
                    <a:ext uri="{FF2B5EF4-FFF2-40B4-BE49-F238E27FC236}">
                      <a16:creationId xmlns:a16="http://schemas.microsoft.com/office/drawing/2014/main" id="{F05BB071-964B-4944-BC73-51D89765DEC8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45" name="10 צלעות 844">
                    <a:extLst>
                      <a:ext uri="{FF2B5EF4-FFF2-40B4-BE49-F238E27FC236}">
                        <a16:creationId xmlns:a16="http://schemas.microsoft.com/office/drawing/2014/main" id="{7A29C900-9B7E-457F-B6DC-B39104B772C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46" name="תיבת טקסט 845">
                    <a:extLst>
                      <a:ext uri="{FF2B5EF4-FFF2-40B4-BE49-F238E27FC236}">
                        <a16:creationId xmlns:a16="http://schemas.microsoft.com/office/drawing/2014/main" id="{107D75F0-B4DA-4245-9254-E1D35C99F17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42" name="קבוצה 841">
                  <a:extLst>
                    <a:ext uri="{FF2B5EF4-FFF2-40B4-BE49-F238E27FC236}">
                      <a16:creationId xmlns:a16="http://schemas.microsoft.com/office/drawing/2014/main" id="{26817F1B-5E47-4FC9-A96F-44F3845DEFF8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43" name="10 צלעות 842">
                    <a:extLst>
                      <a:ext uri="{FF2B5EF4-FFF2-40B4-BE49-F238E27FC236}">
                        <a16:creationId xmlns:a16="http://schemas.microsoft.com/office/drawing/2014/main" id="{E7B895DE-D046-41CE-872E-3F33A236E7F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44" name="תיבת טקסט 843">
                    <a:extLst>
                      <a:ext uri="{FF2B5EF4-FFF2-40B4-BE49-F238E27FC236}">
                        <a16:creationId xmlns:a16="http://schemas.microsoft.com/office/drawing/2014/main" id="{D0E67424-6925-41B9-A32E-E720FF4BAB6E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49" name="קבוצה 848">
                <a:extLst>
                  <a:ext uri="{FF2B5EF4-FFF2-40B4-BE49-F238E27FC236}">
                    <a16:creationId xmlns:a16="http://schemas.microsoft.com/office/drawing/2014/main" id="{3975FDB5-C096-4B5A-9F6E-9573D0294EAE}"/>
                  </a:ext>
                </a:extLst>
              </p:cNvPr>
              <p:cNvGrpSpPr/>
              <p:nvPr/>
            </p:nvGrpSpPr>
            <p:grpSpPr>
              <a:xfrm>
                <a:off x="2800616" y="558532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50" name="קבוצה 849">
                  <a:extLst>
                    <a:ext uri="{FF2B5EF4-FFF2-40B4-BE49-F238E27FC236}">
                      <a16:creationId xmlns:a16="http://schemas.microsoft.com/office/drawing/2014/main" id="{57945C0A-7045-45C7-B213-DFB1C02F1B3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57" name="10 צלעות 856">
                    <a:extLst>
                      <a:ext uri="{FF2B5EF4-FFF2-40B4-BE49-F238E27FC236}">
                        <a16:creationId xmlns:a16="http://schemas.microsoft.com/office/drawing/2014/main" id="{81257425-FAFA-425E-B8A3-19A563D8218E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58" name="תיבת טקסט 857">
                    <a:extLst>
                      <a:ext uri="{FF2B5EF4-FFF2-40B4-BE49-F238E27FC236}">
                        <a16:creationId xmlns:a16="http://schemas.microsoft.com/office/drawing/2014/main" id="{DA978E93-AC6B-4DEB-B556-54CE6F49F7A8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51" name="קבוצה 850">
                  <a:extLst>
                    <a:ext uri="{FF2B5EF4-FFF2-40B4-BE49-F238E27FC236}">
                      <a16:creationId xmlns:a16="http://schemas.microsoft.com/office/drawing/2014/main" id="{154E0A33-17F8-4868-8FFC-5657F5EAAFEC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55" name="10 צלעות 854">
                    <a:extLst>
                      <a:ext uri="{FF2B5EF4-FFF2-40B4-BE49-F238E27FC236}">
                        <a16:creationId xmlns:a16="http://schemas.microsoft.com/office/drawing/2014/main" id="{A4B8408C-D064-421C-AB75-7D8E5CA17831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56" name="תיבת טקסט 855">
                    <a:extLst>
                      <a:ext uri="{FF2B5EF4-FFF2-40B4-BE49-F238E27FC236}">
                        <a16:creationId xmlns:a16="http://schemas.microsoft.com/office/drawing/2014/main" id="{BD2BB627-A9B8-4CA7-A96D-D1F35E9CE4D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52" name="קבוצה 851">
                  <a:extLst>
                    <a:ext uri="{FF2B5EF4-FFF2-40B4-BE49-F238E27FC236}">
                      <a16:creationId xmlns:a16="http://schemas.microsoft.com/office/drawing/2014/main" id="{DF5D6B3D-DAC1-4758-BE8A-192A007DA592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53" name="10 צלעות 852">
                    <a:extLst>
                      <a:ext uri="{FF2B5EF4-FFF2-40B4-BE49-F238E27FC236}">
                        <a16:creationId xmlns:a16="http://schemas.microsoft.com/office/drawing/2014/main" id="{6A4E8EFB-CCA6-4F3B-9B15-4B6B7275169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54" name="תיבת טקסט 853">
                    <a:extLst>
                      <a:ext uri="{FF2B5EF4-FFF2-40B4-BE49-F238E27FC236}">
                        <a16:creationId xmlns:a16="http://schemas.microsoft.com/office/drawing/2014/main" id="{B4E36E30-0A63-4306-8100-3BAC9B2665F1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59" name="קבוצה 858">
                <a:extLst>
                  <a:ext uri="{FF2B5EF4-FFF2-40B4-BE49-F238E27FC236}">
                    <a16:creationId xmlns:a16="http://schemas.microsoft.com/office/drawing/2014/main" id="{DDB6597A-9961-40D3-8542-D7F0BBB8A526}"/>
                  </a:ext>
                </a:extLst>
              </p:cNvPr>
              <p:cNvGrpSpPr/>
              <p:nvPr/>
            </p:nvGrpSpPr>
            <p:grpSpPr>
              <a:xfrm>
                <a:off x="3208826" y="56159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60" name="קבוצה 859">
                  <a:extLst>
                    <a:ext uri="{FF2B5EF4-FFF2-40B4-BE49-F238E27FC236}">
                      <a16:creationId xmlns:a16="http://schemas.microsoft.com/office/drawing/2014/main" id="{14A71095-1B54-4255-BCAC-B59F8A2A5BB5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67" name="10 צלעות 866">
                    <a:extLst>
                      <a:ext uri="{FF2B5EF4-FFF2-40B4-BE49-F238E27FC236}">
                        <a16:creationId xmlns:a16="http://schemas.microsoft.com/office/drawing/2014/main" id="{7245AEAD-751A-4878-B84E-84C5F6E09D29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68" name="תיבת טקסט 867">
                    <a:extLst>
                      <a:ext uri="{FF2B5EF4-FFF2-40B4-BE49-F238E27FC236}">
                        <a16:creationId xmlns:a16="http://schemas.microsoft.com/office/drawing/2014/main" id="{C40375BA-30EF-49C0-8C82-B23D735322B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61" name="קבוצה 860">
                  <a:extLst>
                    <a:ext uri="{FF2B5EF4-FFF2-40B4-BE49-F238E27FC236}">
                      <a16:creationId xmlns:a16="http://schemas.microsoft.com/office/drawing/2014/main" id="{3508789D-D058-44DB-B2A1-AA4F5D826DFB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65" name="10 צלעות 864">
                    <a:extLst>
                      <a:ext uri="{FF2B5EF4-FFF2-40B4-BE49-F238E27FC236}">
                        <a16:creationId xmlns:a16="http://schemas.microsoft.com/office/drawing/2014/main" id="{82C6B040-6235-4CFD-9EB3-4FEDF539D52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66" name="תיבת טקסט 865">
                    <a:extLst>
                      <a:ext uri="{FF2B5EF4-FFF2-40B4-BE49-F238E27FC236}">
                        <a16:creationId xmlns:a16="http://schemas.microsoft.com/office/drawing/2014/main" id="{88071218-6A07-458C-AD41-EA1A040E006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62" name="קבוצה 861">
                  <a:extLst>
                    <a:ext uri="{FF2B5EF4-FFF2-40B4-BE49-F238E27FC236}">
                      <a16:creationId xmlns:a16="http://schemas.microsoft.com/office/drawing/2014/main" id="{C6CCEB37-AE08-46EF-AA4A-EB636BD0A7B4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63" name="10 צלעות 862">
                    <a:extLst>
                      <a:ext uri="{FF2B5EF4-FFF2-40B4-BE49-F238E27FC236}">
                        <a16:creationId xmlns:a16="http://schemas.microsoft.com/office/drawing/2014/main" id="{2DB947CA-3BFC-4CF6-9F76-C3A1FAAF372A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64" name="תיבת טקסט 863">
                    <a:extLst>
                      <a:ext uri="{FF2B5EF4-FFF2-40B4-BE49-F238E27FC236}">
                        <a16:creationId xmlns:a16="http://schemas.microsoft.com/office/drawing/2014/main" id="{6F0F49F8-47E8-4078-9E3D-C891B231A71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69" name="קבוצה 868">
                <a:extLst>
                  <a:ext uri="{FF2B5EF4-FFF2-40B4-BE49-F238E27FC236}">
                    <a16:creationId xmlns:a16="http://schemas.microsoft.com/office/drawing/2014/main" id="{3F1191B4-BAFF-479D-8B1D-705284E39ED6}"/>
                  </a:ext>
                </a:extLst>
              </p:cNvPr>
              <p:cNvGrpSpPr/>
              <p:nvPr/>
            </p:nvGrpSpPr>
            <p:grpSpPr>
              <a:xfrm>
                <a:off x="3627821" y="548283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70" name="קבוצה 869">
                  <a:extLst>
                    <a:ext uri="{FF2B5EF4-FFF2-40B4-BE49-F238E27FC236}">
                      <a16:creationId xmlns:a16="http://schemas.microsoft.com/office/drawing/2014/main" id="{6F358122-1637-490D-B8AC-B87CB4020BE8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77" name="10 צלעות 876">
                    <a:extLst>
                      <a:ext uri="{FF2B5EF4-FFF2-40B4-BE49-F238E27FC236}">
                        <a16:creationId xmlns:a16="http://schemas.microsoft.com/office/drawing/2014/main" id="{B30F14A4-B9CA-4F9F-A45E-A364D75F347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78" name="תיבת טקסט 877">
                    <a:extLst>
                      <a:ext uri="{FF2B5EF4-FFF2-40B4-BE49-F238E27FC236}">
                        <a16:creationId xmlns:a16="http://schemas.microsoft.com/office/drawing/2014/main" id="{70DEDE1F-01AD-48F4-A5FE-0A8A72B337A2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1" name="קבוצה 870">
                  <a:extLst>
                    <a:ext uri="{FF2B5EF4-FFF2-40B4-BE49-F238E27FC236}">
                      <a16:creationId xmlns:a16="http://schemas.microsoft.com/office/drawing/2014/main" id="{C02F41D6-1848-4E8C-9C51-03757A5E6B95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75" name="10 צלעות 874">
                    <a:extLst>
                      <a:ext uri="{FF2B5EF4-FFF2-40B4-BE49-F238E27FC236}">
                        <a16:creationId xmlns:a16="http://schemas.microsoft.com/office/drawing/2014/main" id="{1050FE49-42F2-4518-8C26-FBE47874967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76" name="תיבת טקסט 875">
                    <a:extLst>
                      <a:ext uri="{FF2B5EF4-FFF2-40B4-BE49-F238E27FC236}">
                        <a16:creationId xmlns:a16="http://schemas.microsoft.com/office/drawing/2014/main" id="{CE23CC0A-D60A-488F-BCFE-5813C594DAC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2" name="קבוצה 871">
                  <a:extLst>
                    <a:ext uri="{FF2B5EF4-FFF2-40B4-BE49-F238E27FC236}">
                      <a16:creationId xmlns:a16="http://schemas.microsoft.com/office/drawing/2014/main" id="{038269B9-295A-4893-94F2-A80406E59683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73" name="10 צלעות 872">
                    <a:extLst>
                      <a:ext uri="{FF2B5EF4-FFF2-40B4-BE49-F238E27FC236}">
                        <a16:creationId xmlns:a16="http://schemas.microsoft.com/office/drawing/2014/main" id="{681C25C9-8ABD-4E3C-A6C0-E4F6FAE73C9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74" name="תיבת טקסט 873">
                    <a:extLst>
                      <a:ext uri="{FF2B5EF4-FFF2-40B4-BE49-F238E27FC236}">
                        <a16:creationId xmlns:a16="http://schemas.microsoft.com/office/drawing/2014/main" id="{3343CBEA-2936-4442-81C0-071B004F56C2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79" name="קבוצה 878">
                <a:extLst>
                  <a:ext uri="{FF2B5EF4-FFF2-40B4-BE49-F238E27FC236}">
                    <a16:creationId xmlns:a16="http://schemas.microsoft.com/office/drawing/2014/main" id="{79608F09-192B-4CC6-B296-C23AFAB14F8D}"/>
                  </a:ext>
                </a:extLst>
              </p:cNvPr>
              <p:cNvGrpSpPr/>
              <p:nvPr/>
            </p:nvGrpSpPr>
            <p:grpSpPr>
              <a:xfrm>
                <a:off x="4036031" y="551341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80" name="קבוצה 879">
                  <a:extLst>
                    <a:ext uri="{FF2B5EF4-FFF2-40B4-BE49-F238E27FC236}">
                      <a16:creationId xmlns:a16="http://schemas.microsoft.com/office/drawing/2014/main" id="{264D976E-0E31-4BD8-8564-D7BDBFE41C29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87" name="10 צלעות 886">
                    <a:extLst>
                      <a:ext uri="{FF2B5EF4-FFF2-40B4-BE49-F238E27FC236}">
                        <a16:creationId xmlns:a16="http://schemas.microsoft.com/office/drawing/2014/main" id="{EF8BFD9D-06F0-426A-A954-C8C7D3A4F59A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88" name="תיבת טקסט 887">
                    <a:extLst>
                      <a:ext uri="{FF2B5EF4-FFF2-40B4-BE49-F238E27FC236}">
                        <a16:creationId xmlns:a16="http://schemas.microsoft.com/office/drawing/2014/main" id="{10ABC9B1-691F-4A60-97FB-F3B8E5C4A09C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1" name="קבוצה 880">
                  <a:extLst>
                    <a:ext uri="{FF2B5EF4-FFF2-40B4-BE49-F238E27FC236}">
                      <a16:creationId xmlns:a16="http://schemas.microsoft.com/office/drawing/2014/main" id="{80B48C87-DD5D-438E-99C4-CD27F0612019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85" name="10 צלעות 884">
                    <a:extLst>
                      <a:ext uri="{FF2B5EF4-FFF2-40B4-BE49-F238E27FC236}">
                        <a16:creationId xmlns:a16="http://schemas.microsoft.com/office/drawing/2014/main" id="{CEA26AD1-16C8-48BB-96F2-60A0E0E6522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86" name="תיבת טקסט 885">
                    <a:extLst>
                      <a:ext uri="{FF2B5EF4-FFF2-40B4-BE49-F238E27FC236}">
                        <a16:creationId xmlns:a16="http://schemas.microsoft.com/office/drawing/2014/main" id="{69A3340B-7E89-4526-ADA0-BA5A3E702C4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2" name="קבוצה 881">
                  <a:extLst>
                    <a:ext uri="{FF2B5EF4-FFF2-40B4-BE49-F238E27FC236}">
                      <a16:creationId xmlns:a16="http://schemas.microsoft.com/office/drawing/2014/main" id="{7CE43C29-AD21-43BF-A0A4-207BC6EC8583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83" name="10 צלעות 882">
                    <a:extLst>
                      <a:ext uri="{FF2B5EF4-FFF2-40B4-BE49-F238E27FC236}">
                        <a16:creationId xmlns:a16="http://schemas.microsoft.com/office/drawing/2014/main" id="{26C4D30F-463D-45FD-AC56-28B40339A63D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84" name="תיבת טקסט 883">
                    <a:extLst>
                      <a:ext uri="{FF2B5EF4-FFF2-40B4-BE49-F238E27FC236}">
                        <a16:creationId xmlns:a16="http://schemas.microsoft.com/office/drawing/2014/main" id="{BC6FFA7F-CC52-40D0-9C1B-BD5ABC72A40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89" name="קבוצה 888">
                <a:extLst>
                  <a:ext uri="{FF2B5EF4-FFF2-40B4-BE49-F238E27FC236}">
                    <a16:creationId xmlns:a16="http://schemas.microsoft.com/office/drawing/2014/main" id="{E038F21E-4140-4C53-B781-954AE3BF493D}"/>
                  </a:ext>
                </a:extLst>
              </p:cNvPr>
              <p:cNvGrpSpPr/>
              <p:nvPr/>
            </p:nvGrpSpPr>
            <p:grpSpPr>
              <a:xfrm>
                <a:off x="4450386" y="552837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90" name="קבוצה 889">
                  <a:extLst>
                    <a:ext uri="{FF2B5EF4-FFF2-40B4-BE49-F238E27FC236}">
                      <a16:creationId xmlns:a16="http://schemas.microsoft.com/office/drawing/2014/main" id="{BC65FCE0-3AB1-4F5D-9F6D-B2577F6CFE26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97" name="10 צלעות 896">
                    <a:extLst>
                      <a:ext uri="{FF2B5EF4-FFF2-40B4-BE49-F238E27FC236}">
                        <a16:creationId xmlns:a16="http://schemas.microsoft.com/office/drawing/2014/main" id="{73F4FD6A-6CE9-4FDD-9E5F-BA71D8432996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98" name="תיבת טקסט 897">
                    <a:extLst>
                      <a:ext uri="{FF2B5EF4-FFF2-40B4-BE49-F238E27FC236}">
                        <a16:creationId xmlns:a16="http://schemas.microsoft.com/office/drawing/2014/main" id="{276E4E75-6121-4469-AF7E-A8BFC141DB8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91" name="קבוצה 890">
                  <a:extLst>
                    <a:ext uri="{FF2B5EF4-FFF2-40B4-BE49-F238E27FC236}">
                      <a16:creationId xmlns:a16="http://schemas.microsoft.com/office/drawing/2014/main" id="{3BA5B33A-BE21-41BD-B01D-7F40A57BCE47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95" name="10 צלעות 894">
                    <a:extLst>
                      <a:ext uri="{FF2B5EF4-FFF2-40B4-BE49-F238E27FC236}">
                        <a16:creationId xmlns:a16="http://schemas.microsoft.com/office/drawing/2014/main" id="{3DE22E04-C52F-4F9F-AD25-C9790582EF1E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96" name="תיבת טקסט 895">
                    <a:extLst>
                      <a:ext uri="{FF2B5EF4-FFF2-40B4-BE49-F238E27FC236}">
                        <a16:creationId xmlns:a16="http://schemas.microsoft.com/office/drawing/2014/main" id="{04BF4017-06F7-4BD2-B8A5-880EE9F3EA0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92" name="קבוצה 891">
                  <a:extLst>
                    <a:ext uri="{FF2B5EF4-FFF2-40B4-BE49-F238E27FC236}">
                      <a16:creationId xmlns:a16="http://schemas.microsoft.com/office/drawing/2014/main" id="{9F63BD86-AAE3-4A88-975D-A7BB753C8852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93" name="10 צלעות 892">
                    <a:extLst>
                      <a:ext uri="{FF2B5EF4-FFF2-40B4-BE49-F238E27FC236}">
                        <a16:creationId xmlns:a16="http://schemas.microsoft.com/office/drawing/2014/main" id="{0C232807-40EE-4373-845F-0C0403FEC9A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94" name="תיבת טקסט 893">
                    <a:extLst>
                      <a:ext uri="{FF2B5EF4-FFF2-40B4-BE49-F238E27FC236}">
                        <a16:creationId xmlns:a16="http://schemas.microsoft.com/office/drawing/2014/main" id="{592CFE01-ABA9-4242-8E11-0C839BE34B35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99" name="קבוצה 898">
                <a:extLst>
                  <a:ext uri="{FF2B5EF4-FFF2-40B4-BE49-F238E27FC236}">
                    <a16:creationId xmlns:a16="http://schemas.microsoft.com/office/drawing/2014/main" id="{A9AF3B71-148F-4ACF-811D-F44F72D4DD13}"/>
                  </a:ext>
                </a:extLst>
              </p:cNvPr>
              <p:cNvGrpSpPr/>
              <p:nvPr/>
            </p:nvGrpSpPr>
            <p:grpSpPr>
              <a:xfrm>
                <a:off x="4858596" y="555895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00" name="קבוצה 899">
                  <a:extLst>
                    <a:ext uri="{FF2B5EF4-FFF2-40B4-BE49-F238E27FC236}">
                      <a16:creationId xmlns:a16="http://schemas.microsoft.com/office/drawing/2014/main" id="{23F40E15-F71B-4BEA-BDD1-DD2CE2F1CC8E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07" name="10 צלעות 906">
                    <a:extLst>
                      <a:ext uri="{FF2B5EF4-FFF2-40B4-BE49-F238E27FC236}">
                        <a16:creationId xmlns:a16="http://schemas.microsoft.com/office/drawing/2014/main" id="{E7091BF6-E1FC-4E01-B042-487B1F445B79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08" name="תיבת טקסט 907">
                    <a:extLst>
                      <a:ext uri="{FF2B5EF4-FFF2-40B4-BE49-F238E27FC236}">
                        <a16:creationId xmlns:a16="http://schemas.microsoft.com/office/drawing/2014/main" id="{3B4C1E7D-FF07-4609-B6BB-2FF082C6558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01" name="קבוצה 900">
                  <a:extLst>
                    <a:ext uri="{FF2B5EF4-FFF2-40B4-BE49-F238E27FC236}">
                      <a16:creationId xmlns:a16="http://schemas.microsoft.com/office/drawing/2014/main" id="{6D849D5F-0FCD-49E4-B105-61A73E636D20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05" name="10 צלעות 904">
                    <a:extLst>
                      <a:ext uri="{FF2B5EF4-FFF2-40B4-BE49-F238E27FC236}">
                        <a16:creationId xmlns:a16="http://schemas.microsoft.com/office/drawing/2014/main" id="{EF1DAE0B-42D2-48AC-A7FD-7CB88A34640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06" name="תיבת טקסט 905">
                    <a:extLst>
                      <a:ext uri="{FF2B5EF4-FFF2-40B4-BE49-F238E27FC236}">
                        <a16:creationId xmlns:a16="http://schemas.microsoft.com/office/drawing/2014/main" id="{696B9CB5-07CA-476C-9DB0-722AECEBF34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02" name="קבוצה 901">
                  <a:extLst>
                    <a:ext uri="{FF2B5EF4-FFF2-40B4-BE49-F238E27FC236}">
                      <a16:creationId xmlns:a16="http://schemas.microsoft.com/office/drawing/2014/main" id="{A8BAFEC1-EC3D-4CFF-9ECB-0C9AED7FC650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03" name="10 צלעות 902">
                    <a:extLst>
                      <a:ext uri="{FF2B5EF4-FFF2-40B4-BE49-F238E27FC236}">
                        <a16:creationId xmlns:a16="http://schemas.microsoft.com/office/drawing/2014/main" id="{4F7941B4-7343-48E0-8482-265ED53E6181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04" name="תיבת טקסט 903">
                    <a:extLst>
                      <a:ext uri="{FF2B5EF4-FFF2-40B4-BE49-F238E27FC236}">
                        <a16:creationId xmlns:a16="http://schemas.microsoft.com/office/drawing/2014/main" id="{4D7A739B-A9B7-4A6E-B3A4-058F54C5ED21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909" name="קבוצה 908">
              <a:extLst>
                <a:ext uri="{FF2B5EF4-FFF2-40B4-BE49-F238E27FC236}">
                  <a16:creationId xmlns:a16="http://schemas.microsoft.com/office/drawing/2014/main" id="{D470F865-749A-495C-99F0-774AC996DBDB}"/>
                </a:ext>
              </a:extLst>
            </p:cNvPr>
            <p:cNvGrpSpPr/>
            <p:nvPr/>
          </p:nvGrpSpPr>
          <p:grpSpPr>
            <a:xfrm>
              <a:off x="344125" y="1476784"/>
              <a:ext cx="4823647" cy="876631"/>
              <a:chOff x="336324" y="546366"/>
              <a:chExt cx="4823647" cy="876631"/>
            </a:xfrm>
          </p:grpSpPr>
          <p:grpSp>
            <p:nvGrpSpPr>
              <p:cNvPr id="910" name="קבוצה 909">
                <a:extLst>
                  <a:ext uri="{FF2B5EF4-FFF2-40B4-BE49-F238E27FC236}">
                    <a16:creationId xmlns:a16="http://schemas.microsoft.com/office/drawing/2014/main" id="{F41A6780-2B9A-4934-8009-51798B965F9F}"/>
                  </a:ext>
                </a:extLst>
              </p:cNvPr>
              <p:cNvGrpSpPr/>
              <p:nvPr/>
            </p:nvGrpSpPr>
            <p:grpSpPr>
              <a:xfrm>
                <a:off x="336324" y="54636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21" name="קבוצה 1020">
                  <a:extLst>
                    <a:ext uri="{FF2B5EF4-FFF2-40B4-BE49-F238E27FC236}">
                      <a16:creationId xmlns:a16="http://schemas.microsoft.com/office/drawing/2014/main" id="{3D9B2694-5E80-42E7-9264-078CF0FA4BE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28" name="10 צלעות 1027">
                    <a:extLst>
                      <a:ext uri="{FF2B5EF4-FFF2-40B4-BE49-F238E27FC236}">
                        <a16:creationId xmlns:a16="http://schemas.microsoft.com/office/drawing/2014/main" id="{83453907-950F-40F0-BD5F-A2E32A729074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29" name="תיבת טקסט 1028">
                    <a:extLst>
                      <a:ext uri="{FF2B5EF4-FFF2-40B4-BE49-F238E27FC236}">
                        <a16:creationId xmlns:a16="http://schemas.microsoft.com/office/drawing/2014/main" id="{ACA79207-D1A7-4EA7-AACE-F31B6649F26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22" name="קבוצה 1021">
                  <a:extLst>
                    <a:ext uri="{FF2B5EF4-FFF2-40B4-BE49-F238E27FC236}">
                      <a16:creationId xmlns:a16="http://schemas.microsoft.com/office/drawing/2014/main" id="{0F19FB35-6D1D-4DE6-953E-EF4C294AF45F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26" name="10 צלעות 1025">
                    <a:extLst>
                      <a:ext uri="{FF2B5EF4-FFF2-40B4-BE49-F238E27FC236}">
                        <a16:creationId xmlns:a16="http://schemas.microsoft.com/office/drawing/2014/main" id="{9B70DA5B-249C-457F-94FC-31DBF79E973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27" name="תיבת טקסט 1026">
                    <a:extLst>
                      <a:ext uri="{FF2B5EF4-FFF2-40B4-BE49-F238E27FC236}">
                        <a16:creationId xmlns:a16="http://schemas.microsoft.com/office/drawing/2014/main" id="{6F8E0706-C7C1-4D02-8A99-246F4EA9982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23" name="קבוצה 1022">
                  <a:extLst>
                    <a:ext uri="{FF2B5EF4-FFF2-40B4-BE49-F238E27FC236}">
                      <a16:creationId xmlns:a16="http://schemas.microsoft.com/office/drawing/2014/main" id="{742897EE-24BF-4DE0-BC23-6485756EF47D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24" name="10 צלעות 1023">
                    <a:extLst>
                      <a:ext uri="{FF2B5EF4-FFF2-40B4-BE49-F238E27FC236}">
                        <a16:creationId xmlns:a16="http://schemas.microsoft.com/office/drawing/2014/main" id="{B7FDAA1E-2F8C-44B6-9B82-97D44FB65FF4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25" name="תיבת טקסט 1024">
                    <a:extLst>
                      <a:ext uri="{FF2B5EF4-FFF2-40B4-BE49-F238E27FC236}">
                        <a16:creationId xmlns:a16="http://schemas.microsoft.com/office/drawing/2014/main" id="{96AA9EB1-373F-49B7-990E-D731DCBC10D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1" name="קבוצה 910">
                <a:extLst>
                  <a:ext uri="{FF2B5EF4-FFF2-40B4-BE49-F238E27FC236}">
                    <a16:creationId xmlns:a16="http://schemas.microsoft.com/office/drawing/2014/main" id="{77C23F77-C29F-46E9-83C1-B3F17BA3A1B4}"/>
                  </a:ext>
                </a:extLst>
              </p:cNvPr>
              <p:cNvGrpSpPr/>
              <p:nvPr/>
            </p:nvGrpSpPr>
            <p:grpSpPr>
              <a:xfrm>
                <a:off x="744534" y="549424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12" name="קבוצה 1011">
                  <a:extLst>
                    <a:ext uri="{FF2B5EF4-FFF2-40B4-BE49-F238E27FC236}">
                      <a16:creationId xmlns:a16="http://schemas.microsoft.com/office/drawing/2014/main" id="{2D2CE40F-D442-4771-837F-9146B46B34C4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19" name="10 צלעות 1018">
                    <a:extLst>
                      <a:ext uri="{FF2B5EF4-FFF2-40B4-BE49-F238E27FC236}">
                        <a16:creationId xmlns:a16="http://schemas.microsoft.com/office/drawing/2014/main" id="{304E32FF-A910-4BC4-911B-0059FC0B5FD1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20" name="תיבת טקסט 1019">
                    <a:extLst>
                      <a:ext uri="{FF2B5EF4-FFF2-40B4-BE49-F238E27FC236}">
                        <a16:creationId xmlns:a16="http://schemas.microsoft.com/office/drawing/2014/main" id="{ED5CFD2E-BF42-46F8-A23E-7A809CB3072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13" name="קבוצה 1012">
                  <a:extLst>
                    <a:ext uri="{FF2B5EF4-FFF2-40B4-BE49-F238E27FC236}">
                      <a16:creationId xmlns:a16="http://schemas.microsoft.com/office/drawing/2014/main" id="{08B3E793-8FA6-4464-836F-A5C1275BE6CE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17" name="10 צלעות 1016">
                    <a:extLst>
                      <a:ext uri="{FF2B5EF4-FFF2-40B4-BE49-F238E27FC236}">
                        <a16:creationId xmlns:a16="http://schemas.microsoft.com/office/drawing/2014/main" id="{F3E14127-0A13-489A-899A-3E6377AD54E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18" name="תיבת טקסט 1017">
                    <a:extLst>
                      <a:ext uri="{FF2B5EF4-FFF2-40B4-BE49-F238E27FC236}">
                        <a16:creationId xmlns:a16="http://schemas.microsoft.com/office/drawing/2014/main" id="{70D5D312-7E28-4693-911F-95B7064D52D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14" name="קבוצה 1013">
                  <a:extLst>
                    <a:ext uri="{FF2B5EF4-FFF2-40B4-BE49-F238E27FC236}">
                      <a16:creationId xmlns:a16="http://schemas.microsoft.com/office/drawing/2014/main" id="{BE17F604-14B8-4251-8FB3-ED9032BFC71E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15" name="10 צלעות 1014">
                    <a:extLst>
                      <a:ext uri="{FF2B5EF4-FFF2-40B4-BE49-F238E27FC236}">
                        <a16:creationId xmlns:a16="http://schemas.microsoft.com/office/drawing/2014/main" id="{D61633B0-2698-4526-A829-C5C3B3FD02C3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16" name="תיבת טקסט 1015">
                    <a:extLst>
                      <a:ext uri="{FF2B5EF4-FFF2-40B4-BE49-F238E27FC236}">
                        <a16:creationId xmlns:a16="http://schemas.microsoft.com/office/drawing/2014/main" id="{5CDAC097-9C3B-4434-BC07-28D115366281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2" name="קבוצה 911">
                <a:extLst>
                  <a:ext uri="{FF2B5EF4-FFF2-40B4-BE49-F238E27FC236}">
                    <a16:creationId xmlns:a16="http://schemas.microsoft.com/office/drawing/2014/main" id="{6500822E-E7D0-4A4F-920D-DC591CBFCF74}"/>
                  </a:ext>
                </a:extLst>
              </p:cNvPr>
              <p:cNvGrpSpPr/>
              <p:nvPr/>
            </p:nvGrpSpPr>
            <p:grpSpPr>
              <a:xfrm>
                <a:off x="1158889" y="55092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03" name="קבוצה 1002">
                  <a:extLst>
                    <a:ext uri="{FF2B5EF4-FFF2-40B4-BE49-F238E27FC236}">
                      <a16:creationId xmlns:a16="http://schemas.microsoft.com/office/drawing/2014/main" id="{F2A544C3-AFAC-478F-8062-EC17E419A57D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10" name="10 צלעות 1009">
                    <a:extLst>
                      <a:ext uri="{FF2B5EF4-FFF2-40B4-BE49-F238E27FC236}">
                        <a16:creationId xmlns:a16="http://schemas.microsoft.com/office/drawing/2014/main" id="{E9EA2ACD-1F97-4636-8F69-3EC48674121D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11" name="תיבת טקסט 1010">
                    <a:extLst>
                      <a:ext uri="{FF2B5EF4-FFF2-40B4-BE49-F238E27FC236}">
                        <a16:creationId xmlns:a16="http://schemas.microsoft.com/office/drawing/2014/main" id="{18663611-D265-4D3D-A5FB-83097E90149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04" name="קבוצה 1003">
                  <a:extLst>
                    <a:ext uri="{FF2B5EF4-FFF2-40B4-BE49-F238E27FC236}">
                      <a16:creationId xmlns:a16="http://schemas.microsoft.com/office/drawing/2014/main" id="{D6EA1478-1B8E-43C9-BE67-0CF7EDAA291E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08" name="10 צלעות 1007">
                    <a:extLst>
                      <a:ext uri="{FF2B5EF4-FFF2-40B4-BE49-F238E27FC236}">
                        <a16:creationId xmlns:a16="http://schemas.microsoft.com/office/drawing/2014/main" id="{534A9E86-86F8-4A2F-9826-2677C0A944F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9" name="תיבת טקסט 1008">
                    <a:extLst>
                      <a:ext uri="{FF2B5EF4-FFF2-40B4-BE49-F238E27FC236}">
                        <a16:creationId xmlns:a16="http://schemas.microsoft.com/office/drawing/2014/main" id="{F0652F55-4329-43D1-96F3-C5E6E645D2B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05" name="קבוצה 1004">
                  <a:extLst>
                    <a:ext uri="{FF2B5EF4-FFF2-40B4-BE49-F238E27FC236}">
                      <a16:creationId xmlns:a16="http://schemas.microsoft.com/office/drawing/2014/main" id="{D447B5D6-C320-4AF1-B811-6EF9B7AC9DA1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06" name="10 צלעות 1005">
                    <a:extLst>
                      <a:ext uri="{FF2B5EF4-FFF2-40B4-BE49-F238E27FC236}">
                        <a16:creationId xmlns:a16="http://schemas.microsoft.com/office/drawing/2014/main" id="{4B470DBD-C0C8-4FF7-9066-FA7DB40EC317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7" name="תיבת טקסט 1006">
                    <a:extLst>
                      <a:ext uri="{FF2B5EF4-FFF2-40B4-BE49-F238E27FC236}">
                        <a16:creationId xmlns:a16="http://schemas.microsoft.com/office/drawing/2014/main" id="{7B4F2624-05DB-4568-A308-FC3138B54E7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3" name="קבוצה 912">
                <a:extLst>
                  <a:ext uri="{FF2B5EF4-FFF2-40B4-BE49-F238E27FC236}">
                    <a16:creationId xmlns:a16="http://schemas.microsoft.com/office/drawing/2014/main" id="{8AE51A67-0DCB-4255-A399-FDBF46E81083}"/>
                  </a:ext>
                </a:extLst>
              </p:cNvPr>
              <p:cNvGrpSpPr/>
              <p:nvPr/>
            </p:nvGrpSpPr>
            <p:grpSpPr>
              <a:xfrm>
                <a:off x="1567099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94" name="קבוצה 993">
                  <a:extLst>
                    <a:ext uri="{FF2B5EF4-FFF2-40B4-BE49-F238E27FC236}">
                      <a16:creationId xmlns:a16="http://schemas.microsoft.com/office/drawing/2014/main" id="{7C8E5195-CC65-4AF2-9ACF-0F22A4BE4F8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01" name="10 צלעות 1000">
                    <a:extLst>
                      <a:ext uri="{FF2B5EF4-FFF2-40B4-BE49-F238E27FC236}">
                        <a16:creationId xmlns:a16="http://schemas.microsoft.com/office/drawing/2014/main" id="{F67EFDA5-5B39-40F9-9223-1CE7D5695301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2" name="תיבת טקסט 1001">
                    <a:extLst>
                      <a:ext uri="{FF2B5EF4-FFF2-40B4-BE49-F238E27FC236}">
                        <a16:creationId xmlns:a16="http://schemas.microsoft.com/office/drawing/2014/main" id="{C73E9D85-FA8B-4FFC-895C-54404F04178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95" name="קבוצה 994">
                  <a:extLst>
                    <a:ext uri="{FF2B5EF4-FFF2-40B4-BE49-F238E27FC236}">
                      <a16:creationId xmlns:a16="http://schemas.microsoft.com/office/drawing/2014/main" id="{A0BF7886-9F11-4417-9826-19C2C46ED30A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99" name="10 צלעות 998">
                    <a:extLst>
                      <a:ext uri="{FF2B5EF4-FFF2-40B4-BE49-F238E27FC236}">
                        <a16:creationId xmlns:a16="http://schemas.microsoft.com/office/drawing/2014/main" id="{062A8732-0DA6-4D40-8071-21707883A7A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0" name="תיבת טקסט 999">
                    <a:extLst>
                      <a:ext uri="{FF2B5EF4-FFF2-40B4-BE49-F238E27FC236}">
                        <a16:creationId xmlns:a16="http://schemas.microsoft.com/office/drawing/2014/main" id="{33D0973D-23C6-4322-AE33-65061DEE0FD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96" name="קבוצה 995">
                  <a:extLst>
                    <a:ext uri="{FF2B5EF4-FFF2-40B4-BE49-F238E27FC236}">
                      <a16:creationId xmlns:a16="http://schemas.microsoft.com/office/drawing/2014/main" id="{5B01EC5C-3AA6-4DAB-A41C-4FC737C400EA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97" name="10 צלעות 996">
                    <a:extLst>
                      <a:ext uri="{FF2B5EF4-FFF2-40B4-BE49-F238E27FC236}">
                        <a16:creationId xmlns:a16="http://schemas.microsoft.com/office/drawing/2014/main" id="{26636B87-793D-4014-8813-61F706D0F1B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98" name="תיבת טקסט 997">
                    <a:extLst>
                      <a:ext uri="{FF2B5EF4-FFF2-40B4-BE49-F238E27FC236}">
                        <a16:creationId xmlns:a16="http://schemas.microsoft.com/office/drawing/2014/main" id="{11044BD5-2A59-4AA7-8588-E8CF8B9E4EC0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4" name="קבוצה 913">
                <a:extLst>
                  <a:ext uri="{FF2B5EF4-FFF2-40B4-BE49-F238E27FC236}">
                    <a16:creationId xmlns:a16="http://schemas.microsoft.com/office/drawing/2014/main" id="{8E7E059F-902A-47E5-A316-A50B85B06A47}"/>
                  </a:ext>
                </a:extLst>
              </p:cNvPr>
              <p:cNvGrpSpPr/>
              <p:nvPr/>
            </p:nvGrpSpPr>
            <p:grpSpPr>
              <a:xfrm>
                <a:off x="1978051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85" name="קבוצה 984">
                  <a:extLst>
                    <a:ext uri="{FF2B5EF4-FFF2-40B4-BE49-F238E27FC236}">
                      <a16:creationId xmlns:a16="http://schemas.microsoft.com/office/drawing/2014/main" id="{0EB88B90-FFDA-4D9B-A92C-197F112E7E70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92" name="10 צלעות 991">
                    <a:extLst>
                      <a:ext uri="{FF2B5EF4-FFF2-40B4-BE49-F238E27FC236}">
                        <a16:creationId xmlns:a16="http://schemas.microsoft.com/office/drawing/2014/main" id="{49566B1D-5583-4F74-B3CF-5C62B99F45D7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93" name="תיבת טקסט 992">
                    <a:extLst>
                      <a:ext uri="{FF2B5EF4-FFF2-40B4-BE49-F238E27FC236}">
                        <a16:creationId xmlns:a16="http://schemas.microsoft.com/office/drawing/2014/main" id="{64F09189-6107-4CF5-8165-6D2D4902905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86" name="קבוצה 985">
                  <a:extLst>
                    <a:ext uri="{FF2B5EF4-FFF2-40B4-BE49-F238E27FC236}">
                      <a16:creationId xmlns:a16="http://schemas.microsoft.com/office/drawing/2014/main" id="{3D64B52E-95D0-43C4-BF3F-2105AF2856FE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90" name="10 צלעות 989">
                    <a:extLst>
                      <a:ext uri="{FF2B5EF4-FFF2-40B4-BE49-F238E27FC236}">
                        <a16:creationId xmlns:a16="http://schemas.microsoft.com/office/drawing/2014/main" id="{9B5DA7DD-4E4A-4709-9CDD-19430687F8D0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91" name="תיבת טקסט 990">
                    <a:extLst>
                      <a:ext uri="{FF2B5EF4-FFF2-40B4-BE49-F238E27FC236}">
                        <a16:creationId xmlns:a16="http://schemas.microsoft.com/office/drawing/2014/main" id="{1BE05FB2-C075-4EBC-9D04-77F71A61587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87" name="קבוצה 986">
                  <a:extLst>
                    <a:ext uri="{FF2B5EF4-FFF2-40B4-BE49-F238E27FC236}">
                      <a16:creationId xmlns:a16="http://schemas.microsoft.com/office/drawing/2014/main" id="{C9EC8A77-F2F0-45E3-9AF1-B7930C4DC634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88" name="10 צלעות 987">
                    <a:extLst>
                      <a:ext uri="{FF2B5EF4-FFF2-40B4-BE49-F238E27FC236}">
                        <a16:creationId xmlns:a16="http://schemas.microsoft.com/office/drawing/2014/main" id="{781139B3-E3AF-40DB-A4DA-7FBB286DD240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9" name="תיבת טקסט 988">
                    <a:extLst>
                      <a:ext uri="{FF2B5EF4-FFF2-40B4-BE49-F238E27FC236}">
                        <a16:creationId xmlns:a16="http://schemas.microsoft.com/office/drawing/2014/main" id="{011C7903-8B18-4B0D-8269-5A57E608B447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5" name="קבוצה 914">
                <a:extLst>
                  <a:ext uri="{FF2B5EF4-FFF2-40B4-BE49-F238E27FC236}">
                    <a16:creationId xmlns:a16="http://schemas.microsoft.com/office/drawing/2014/main" id="{BBCEE02B-412C-4FAD-9CE7-D82B57128018}"/>
                  </a:ext>
                </a:extLst>
              </p:cNvPr>
              <p:cNvGrpSpPr/>
              <p:nvPr/>
            </p:nvGrpSpPr>
            <p:grpSpPr>
              <a:xfrm>
                <a:off x="2386261" y="55703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76" name="קבוצה 975">
                  <a:extLst>
                    <a:ext uri="{FF2B5EF4-FFF2-40B4-BE49-F238E27FC236}">
                      <a16:creationId xmlns:a16="http://schemas.microsoft.com/office/drawing/2014/main" id="{87607FD0-9821-4D69-9FA9-54077003E42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83" name="10 צלעות 982">
                    <a:extLst>
                      <a:ext uri="{FF2B5EF4-FFF2-40B4-BE49-F238E27FC236}">
                        <a16:creationId xmlns:a16="http://schemas.microsoft.com/office/drawing/2014/main" id="{599C7E79-36A2-44FF-BB91-556FF2E436C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4" name="תיבת טקסט 983">
                    <a:extLst>
                      <a:ext uri="{FF2B5EF4-FFF2-40B4-BE49-F238E27FC236}">
                        <a16:creationId xmlns:a16="http://schemas.microsoft.com/office/drawing/2014/main" id="{703D8887-6DFD-417D-800F-FF55A57B3D7A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77" name="קבוצה 976">
                  <a:extLst>
                    <a:ext uri="{FF2B5EF4-FFF2-40B4-BE49-F238E27FC236}">
                      <a16:creationId xmlns:a16="http://schemas.microsoft.com/office/drawing/2014/main" id="{CFBFE8AD-19C7-470E-83E1-D0D9F0F672EE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81" name="10 צלעות 980">
                    <a:extLst>
                      <a:ext uri="{FF2B5EF4-FFF2-40B4-BE49-F238E27FC236}">
                        <a16:creationId xmlns:a16="http://schemas.microsoft.com/office/drawing/2014/main" id="{555D49FF-DF8B-49AA-9819-FB6271E0C15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2" name="תיבת טקסט 981">
                    <a:extLst>
                      <a:ext uri="{FF2B5EF4-FFF2-40B4-BE49-F238E27FC236}">
                        <a16:creationId xmlns:a16="http://schemas.microsoft.com/office/drawing/2014/main" id="{49337F9D-F871-4703-AF73-3D5B0B88E6B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78" name="קבוצה 977">
                  <a:extLst>
                    <a:ext uri="{FF2B5EF4-FFF2-40B4-BE49-F238E27FC236}">
                      <a16:creationId xmlns:a16="http://schemas.microsoft.com/office/drawing/2014/main" id="{BDDB897F-5845-4176-A8FD-F306D322E612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79" name="10 צלעות 978">
                    <a:extLst>
                      <a:ext uri="{FF2B5EF4-FFF2-40B4-BE49-F238E27FC236}">
                        <a16:creationId xmlns:a16="http://schemas.microsoft.com/office/drawing/2014/main" id="{B06FDB76-94E4-4363-89CA-61CA7347E38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0" name="תיבת טקסט 979">
                    <a:extLst>
                      <a:ext uri="{FF2B5EF4-FFF2-40B4-BE49-F238E27FC236}">
                        <a16:creationId xmlns:a16="http://schemas.microsoft.com/office/drawing/2014/main" id="{4188E417-F80D-45E9-8816-309336C1BA42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6" name="קבוצה 915">
                <a:extLst>
                  <a:ext uri="{FF2B5EF4-FFF2-40B4-BE49-F238E27FC236}">
                    <a16:creationId xmlns:a16="http://schemas.microsoft.com/office/drawing/2014/main" id="{48F3E7C2-A9DF-4AE8-A5F4-0A6162BA334C}"/>
                  </a:ext>
                </a:extLst>
              </p:cNvPr>
              <p:cNvGrpSpPr/>
              <p:nvPr/>
            </p:nvGrpSpPr>
            <p:grpSpPr>
              <a:xfrm>
                <a:off x="2800616" y="558532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67" name="קבוצה 966">
                  <a:extLst>
                    <a:ext uri="{FF2B5EF4-FFF2-40B4-BE49-F238E27FC236}">
                      <a16:creationId xmlns:a16="http://schemas.microsoft.com/office/drawing/2014/main" id="{F196BE1C-632D-4334-A3BD-70EC97EBFA38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74" name="10 צלעות 973">
                    <a:extLst>
                      <a:ext uri="{FF2B5EF4-FFF2-40B4-BE49-F238E27FC236}">
                        <a16:creationId xmlns:a16="http://schemas.microsoft.com/office/drawing/2014/main" id="{749A9992-97F3-423C-AF92-B4DB17202204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75" name="תיבת טקסט 974">
                    <a:extLst>
                      <a:ext uri="{FF2B5EF4-FFF2-40B4-BE49-F238E27FC236}">
                        <a16:creationId xmlns:a16="http://schemas.microsoft.com/office/drawing/2014/main" id="{495ACA9B-E8BD-46DF-991E-5D2C80219B1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68" name="קבוצה 967">
                  <a:extLst>
                    <a:ext uri="{FF2B5EF4-FFF2-40B4-BE49-F238E27FC236}">
                      <a16:creationId xmlns:a16="http://schemas.microsoft.com/office/drawing/2014/main" id="{5AA51F3B-01CB-4680-BC72-76F128E4548C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72" name="10 צלעות 971">
                    <a:extLst>
                      <a:ext uri="{FF2B5EF4-FFF2-40B4-BE49-F238E27FC236}">
                        <a16:creationId xmlns:a16="http://schemas.microsoft.com/office/drawing/2014/main" id="{CB37167C-E84F-4151-A1F7-E2EBEB8DC9C6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73" name="תיבת טקסט 972">
                    <a:extLst>
                      <a:ext uri="{FF2B5EF4-FFF2-40B4-BE49-F238E27FC236}">
                        <a16:creationId xmlns:a16="http://schemas.microsoft.com/office/drawing/2014/main" id="{282BF1C0-3AF8-43FD-87C5-4717488E81B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69" name="קבוצה 968">
                  <a:extLst>
                    <a:ext uri="{FF2B5EF4-FFF2-40B4-BE49-F238E27FC236}">
                      <a16:creationId xmlns:a16="http://schemas.microsoft.com/office/drawing/2014/main" id="{0D0BA753-5128-446B-A59B-3AA1BED380DF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70" name="10 צלעות 969">
                    <a:extLst>
                      <a:ext uri="{FF2B5EF4-FFF2-40B4-BE49-F238E27FC236}">
                        <a16:creationId xmlns:a16="http://schemas.microsoft.com/office/drawing/2014/main" id="{0D86ED32-B820-4585-B2CD-15E46A38DE4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71" name="תיבת טקסט 970">
                    <a:extLst>
                      <a:ext uri="{FF2B5EF4-FFF2-40B4-BE49-F238E27FC236}">
                        <a16:creationId xmlns:a16="http://schemas.microsoft.com/office/drawing/2014/main" id="{4AE84349-F851-4A0C-ACF8-6A93D91FEDF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7" name="קבוצה 916">
                <a:extLst>
                  <a:ext uri="{FF2B5EF4-FFF2-40B4-BE49-F238E27FC236}">
                    <a16:creationId xmlns:a16="http://schemas.microsoft.com/office/drawing/2014/main" id="{0709A77F-B573-4027-AC7E-F754D951854F}"/>
                  </a:ext>
                </a:extLst>
              </p:cNvPr>
              <p:cNvGrpSpPr/>
              <p:nvPr/>
            </p:nvGrpSpPr>
            <p:grpSpPr>
              <a:xfrm>
                <a:off x="3208826" y="56159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58" name="קבוצה 957">
                  <a:extLst>
                    <a:ext uri="{FF2B5EF4-FFF2-40B4-BE49-F238E27FC236}">
                      <a16:creationId xmlns:a16="http://schemas.microsoft.com/office/drawing/2014/main" id="{3918EAEA-0A6F-4EFC-9542-448AB18DB526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65" name="10 צלעות 964">
                    <a:extLst>
                      <a:ext uri="{FF2B5EF4-FFF2-40B4-BE49-F238E27FC236}">
                        <a16:creationId xmlns:a16="http://schemas.microsoft.com/office/drawing/2014/main" id="{34F38A46-E1C4-4D95-8EC1-DF656F19AA33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66" name="תיבת טקסט 965">
                    <a:extLst>
                      <a:ext uri="{FF2B5EF4-FFF2-40B4-BE49-F238E27FC236}">
                        <a16:creationId xmlns:a16="http://schemas.microsoft.com/office/drawing/2014/main" id="{66B04F1F-87C4-4FCF-92A0-39CB5328170D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59" name="קבוצה 958">
                  <a:extLst>
                    <a:ext uri="{FF2B5EF4-FFF2-40B4-BE49-F238E27FC236}">
                      <a16:creationId xmlns:a16="http://schemas.microsoft.com/office/drawing/2014/main" id="{31323CF7-5B2E-417D-AEF6-5AC379E1F5EF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63" name="10 צלעות 962">
                    <a:extLst>
                      <a:ext uri="{FF2B5EF4-FFF2-40B4-BE49-F238E27FC236}">
                        <a16:creationId xmlns:a16="http://schemas.microsoft.com/office/drawing/2014/main" id="{13CD0890-4974-4536-8105-16300905050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64" name="תיבת טקסט 963">
                    <a:extLst>
                      <a:ext uri="{FF2B5EF4-FFF2-40B4-BE49-F238E27FC236}">
                        <a16:creationId xmlns:a16="http://schemas.microsoft.com/office/drawing/2014/main" id="{872E6B45-7BF1-4A4B-A98D-13B90012124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60" name="קבוצה 959">
                  <a:extLst>
                    <a:ext uri="{FF2B5EF4-FFF2-40B4-BE49-F238E27FC236}">
                      <a16:creationId xmlns:a16="http://schemas.microsoft.com/office/drawing/2014/main" id="{F4A46C30-C01C-4BCE-B3B4-0F15B7A9717B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61" name="10 צלעות 960">
                    <a:extLst>
                      <a:ext uri="{FF2B5EF4-FFF2-40B4-BE49-F238E27FC236}">
                        <a16:creationId xmlns:a16="http://schemas.microsoft.com/office/drawing/2014/main" id="{D448F1EA-4E34-4709-9F44-364B0436FFF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62" name="תיבת טקסט 961">
                    <a:extLst>
                      <a:ext uri="{FF2B5EF4-FFF2-40B4-BE49-F238E27FC236}">
                        <a16:creationId xmlns:a16="http://schemas.microsoft.com/office/drawing/2014/main" id="{D56FDC90-F5E1-4BE9-8318-8BA9C383389A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8" name="קבוצה 917">
                <a:extLst>
                  <a:ext uri="{FF2B5EF4-FFF2-40B4-BE49-F238E27FC236}">
                    <a16:creationId xmlns:a16="http://schemas.microsoft.com/office/drawing/2014/main" id="{8A5E2F87-879C-47DB-81F3-21B4508B20BB}"/>
                  </a:ext>
                </a:extLst>
              </p:cNvPr>
              <p:cNvGrpSpPr/>
              <p:nvPr/>
            </p:nvGrpSpPr>
            <p:grpSpPr>
              <a:xfrm>
                <a:off x="3627821" y="548283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49" name="קבוצה 948">
                  <a:extLst>
                    <a:ext uri="{FF2B5EF4-FFF2-40B4-BE49-F238E27FC236}">
                      <a16:creationId xmlns:a16="http://schemas.microsoft.com/office/drawing/2014/main" id="{CE04F2CA-BDCE-4333-B410-C3A22ED2FD95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56" name="10 צלעות 955">
                    <a:extLst>
                      <a:ext uri="{FF2B5EF4-FFF2-40B4-BE49-F238E27FC236}">
                        <a16:creationId xmlns:a16="http://schemas.microsoft.com/office/drawing/2014/main" id="{3A814FE5-CCE0-4021-8750-DA97D927F7C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57" name="תיבת טקסט 956">
                    <a:extLst>
                      <a:ext uri="{FF2B5EF4-FFF2-40B4-BE49-F238E27FC236}">
                        <a16:creationId xmlns:a16="http://schemas.microsoft.com/office/drawing/2014/main" id="{FB8274E5-BAAA-4989-8A9C-DD2F3CDDBE6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50" name="קבוצה 949">
                  <a:extLst>
                    <a:ext uri="{FF2B5EF4-FFF2-40B4-BE49-F238E27FC236}">
                      <a16:creationId xmlns:a16="http://schemas.microsoft.com/office/drawing/2014/main" id="{E4517F79-EE5E-4854-8D40-FBA3CBB1B717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54" name="10 צלעות 953">
                    <a:extLst>
                      <a:ext uri="{FF2B5EF4-FFF2-40B4-BE49-F238E27FC236}">
                        <a16:creationId xmlns:a16="http://schemas.microsoft.com/office/drawing/2014/main" id="{BE16C163-8C31-4200-B703-AC5F4E2EB226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55" name="תיבת טקסט 954">
                    <a:extLst>
                      <a:ext uri="{FF2B5EF4-FFF2-40B4-BE49-F238E27FC236}">
                        <a16:creationId xmlns:a16="http://schemas.microsoft.com/office/drawing/2014/main" id="{B10E9C0D-DA62-43BF-8BDB-0A90F1B0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51" name="קבוצה 950">
                  <a:extLst>
                    <a:ext uri="{FF2B5EF4-FFF2-40B4-BE49-F238E27FC236}">
                      <a16:creationId xmlns:a16="http://schemas.microsoft.com/office/drawing/2014/main" id="{77CBCAAE-655F-40FF-BA58-4B325C57B6F0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52" name="10 צלעות 951">
                    <a:extLst>
                      <a:ext uri="{FF2B5EF4-FFF2-40B4-BE49-F238E27FC236}">
                        <a16:creationId xmlns:a16="http://schemas.microsoft.com/office/drawing/2014/main" id="{618820F0-152D-4AA2-922D-5B3A9A49B1C4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53" name="תיבת טקסט 952">
                    <a:extLst>
                      <a:ext uri="{FF2B5EF4-FFF2-40B4-BE49-F238E27FC236}">
                        <a16:creationId xmlns:a16="http://schemas.microsoft.com/office/drawing/2014/main" id="{99BD5174-BDF0-4588-BD5C-1A4CB5C34C30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9" name="קבוצה 918">
                <a:extLst>
                  <a:ext uri="{FF2B5EF4-FFF2-40B4-BE49-F238E27FC236}">
                    <a16:creationId xmlns:a16="http://schemas.microsoft.com/office/drawing/2014/main" id="{8EAA8E2F-55FF-45C2-8B59-4EDBB7F2F8B4}"/>
                  </a:ext>
                </a:extLst>
              </p:cNvPr>
              <p:cNvGrpSpPr/>
              <p:nvPr/>
            </p:nvGrpSpPr>
            <p:grpSpPr>
              <a:xfrm>
                <a:off x="4036031" y="551341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40" name="קבוצה 939">
                  <a:extLst>
                    <a:ext uri="{FF2B5EF4-FFF2-40B4-BE49-F238E27FC236}">
                      <a16:creationId xmlns:a16="http://schemas.microsoft.com/office/drawing/2014/main" id="{2D516667-9EE5-40AD-873A-9D8596586170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47" name="10 צלעות 946">
                    <a:extLst>
                      <a:ext uri="{FF2B5EF4-FFF2-40B4-BE49-F238E27FC236}">
                        <a16:creationId xmlns:a16="http://schemas.microsoft.com/office/drawing/2014/main" id="{F690CE20-6CCD-408E-ACA0-8640263CE0A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48" name="תיבת טקסט 947">
                    <a:extLst>
                      <a:ext uri="{FF2B5EF4-FFF2-40B4-BE49-F238E27FC236}">
                        <a16:creationId xmlns:a16="http://schemas.microsoft.com/office/drawing/2014/main" id="{CD82E4CA-A802-40AF-85A9-DA8BFAEF15F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41" name="קבוצה 940">
                  <a:extLst>
                    <a:ext uri="{FF2B5EF4-FFF2-40B4-BE49-F238E27FC236}">
                      <a16:creationId xmlns:a16="http://schemas.microsoft.com/office/drawing/2014/main" id="{D50C6BBF-3CFE-4142-8205-8F1387B65A1C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45" name="10 צלעות 944">
                    <a:extLst>
                      <a:ext uri="{FF2B5EF4-FFF2-40B4-BE49-F238E27FC236}">
                        <a16:creationId xmlns:a16="http://schemas.microsoft.com/office/drawing/2014/main" id="{361F1EC0-46D7-4229-B4C8-E6D793B8B39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46" name="תיבת טקסט 945">
                    <a:extLst>
                      <a:ext uri="{FF2B5EF4-FFF2-40B4-BE49-F238E27FC236}">
                        <a16:creationId xmlns:a16="http://schemas.microsoft.com/office/drawing/2014/main" id="{4B9C1678-D2D2-4C20-B865-0385D915D5E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42" name="קבוצה 941">
                  <a:extLst>
                    <a:ext uri="{FF2B5EF4-FFF2-40B4-BE49-F238E27FC236}">
                      <a16:creationId xmlns:a16="http://schemas.microsoft.com/office/drawing/2014/main" id="{31141F11-E7E7-4A66-926F-226982616990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43" name="10 צלעות 942">
                    <a:extLst>
                      <a:ext uri="{FF2B5EF4-FFF2-40B4-BE49-F238E27FC236}">
                        <a16:creationId xmlns:a16="http://schemas.microsoft.com/office/drawing/2014/main" id="{73F7B070-851B-4B00-B7C0-0909AAC39400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44" name="תיבת טקסט 943">
                    <a:extLst>
                      <a:ext uri="{FF2B5EF4-FFF2-40B4-BE49-F238E27FC236}">
                        <a16:creationId xmlns:a16="http://schemas.microsoft.com/office/drawing/2014/main" id="{4AF73F4E-63F8-4132-91DB-6EDA4845E1D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20" name="קבוצה 919">
                <a:extLst>
                  <a:ext uri="{FF2B5EF4-FFF2-40B4-BE49-F238E27FC236}">
                    <a16:creationId xmlns:a16="http://schemas.microsoft.com/office/drawing/2014/main" id="{71361088-0C17-4157-9FC5-DA9A453A314A}"/>
                  </a:ext>
                </a:extLst>
              </p:cNvPr>
              <p:cNvGrpSpPr/>
              <p:nvPr/>
            </p:nvGrpSpPr>
            <p:grpSpPr>
              <a:xfrm>
                <a:off x="4450386" y="552837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31" name="קבוצה 930">
                  <a:extLst>
                    <a:ext uri="{FF2B5EF4-FFF2-40B4-BE49-F238E27FC236}">
                      <a16:creationId xmlns:a16="http://schemas.microsoft.com/office/drawing/2014/main" id="{C2659EC7-D58E-4121-8380-515BA775E7EB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38" name="10 צלעות 937">
                    <a:extLst>
                      <a:ext uri="{FF2B5EF4-FFF2-40B4-BE49-F238E27FC236}">
                        <a16:creationId xmlns:a16="http://schemas.microsoft.com/office/drawing/2014/main" id="{AD259871-5B51-4B93-BDBF-8AC31E19606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39" name="תיבת טקסט 938">
                    <a:extLst>
                      <a:ext uri="{FF2B5EF4-FFF2-40B4-BE49-F238E27FC236}">
                        <a16:creationId xmlns:a16="http://schemas.microsoft.com/office/drawing/2014/main" id="{02823077-3F0B-47AA-BC13-50D4D2713F2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32" name="קבוצה 931">
                  <a:extLst>
                    <a:ext uri="{FF2B5EF4-FFF2-40B4-BE49-F238E27FC236}">
                      <a16:creationId xmlns:a16="http://schemas.microsoft.com/office/drawing/2014/main" id="{8F9137A0-9AA3-4F5D-B49A-D471DD9BE153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36" name="10 צלעות 935">
                    <a:extLst>
                      <a:ext uri="{FF2B5EF4-FFF2-40B4-BE49-F238E27FC236}">
                        <a16:creationId xmlns:a16="http://schemas.microsoft.com/office/drawing/2014/main" id="{86E99646-4F49-4E74-A667-791115D3A845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37" name="תיבת טקסט 936">
                    <a:extLst>
                      <a:ext uri="{FF2B5EF4-FFF2-40B4-BE49-F238E27FC236}">
                        <a16:creationId xmlns:a16="http://schemas.microsoft.com/office/drawing/2014/main" id="{4FF05517-5D93-4F08-94B2-009C9AA0FCC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33" name="קבוצה 932">
                  <a:extLst>
                    <a:ext uri="{FF2B5EF4-FFF2-40B4-BE49-F238E27FC236}">
                      <a16:creationId xmlns:a16="http://schemas.microsoft.com/office/drawing/2014/main" id="{40D491ED-29C5-4D51-B414-721613123042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34" name="10 צלעות 933">
                    <a:extLst>
                      <a:ext uri="{FF2B5EF4-FFF2-40B4-BE49-F238E27FC236}">
                        <a16:creationId xmlns:a16="http://schemas.microsoft.com/office/drawing/2014/main" id="{A6652D3F-674A-40A9-A133-892C042D5AB3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35" name="תיבת טקסט 934">
                    <a:extLst>
                      <a:ext uri="{FF2B5EF4-FFF2-40B4-BE49-F238E27FC236}">
                        <a16:creationId xmlns:a16="http://schemas.microsoft.com/office/drawing/2014/main" id="{9A642BBE-586C-4816-9239-969109DAF37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21" name="קבוצה 920">
                <a:extLst>
                  <a:ext uri="{FF2B5EF4-FFF2-40B4-BE49-F238E27FC236}">
                    <a16:creationId xmlns:a16="http://schemas.microsoft.com/office/drawing/2014/main" id="{4589994A-94D7-41F4-8971-C3C9ECDDF8D1}"/>
                  </a:ext>
                </a:extLst>
              </p:cNvPr>
              <p:cNvGrpSpPr/>
              <p:nvPr/>
            </p:nvGrpSpPr>
            <p:grpSpPr>
              <a:xfrm>
                <a:off x="4858596" y="555895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22" name="קבוצה 921">
                  <a:extLst>
                    <a:ext uri="{FF2B5EF4-FFF2-40B4-BE49-F238E27FC236}">
                      <a16:creationId xmlns:a16="http://schemas.microsoft.com/office/drawing/2014/main" id="{ACAE8E28-3DF9-4699-9078-CCB255D41C4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29" name="10 צלעות 928">
                    <a:extLst>
                      <a:ext uri="{FF2B5EF4-FFF2-40B4-BE49-F238E27FC236}">
                        <a16:creationId xmlns:a16="http://schemas.microsoft.com/office/drawing/2014/main" id="{801230F2-C00F-4487-88A7-3825F2881953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30" name="תיבת טקסט 929">
                    <a:extLst>
                      <a:ext uri="{FF2B5EF4-FFF2-40B4-BE49-F238E27FC236}">
                        <a16:creationId xmlns:a16="http://schemas.microsoft.com/office/drawing/2014/main" id="{4405B0BD-DCD0-47BD-84F0-CEEA0968ECE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23" name="קבוצה 922">
                  <a:extLst>
                    <a:ext uri="{FF2B5EF4-FFF2-40B4-BE49-F238E27FC236}">
                      <a16:creationId xmlns:a16="http://schemas.microsoft.com/office/drawing/2014/main" id="{74E0D0C9-98AC-4837-8B77-D80AD6740E59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27" name="10 צלעות 926">
                    <a:extLst>
                      <a:ext uri="{FF2B5EF4-FFF2-40B4-BE49-F238E27FC236}">
                        <a16:creationId xmlns:a16="http://schemas.microsoft.com/office/drawing/2014/main" id="{378CBBF1-DCFB-469D-BBF5-DB146654F20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28" name="תיבת טקסט 927">
                    <a:extLst>
                      <a:ext uri="{FF2B5EF4-FFF2-40B4-BE49-F238E27FC236}">
                        <a16:creationId xmlns:a16="http://schemas.microsoft.com/office/drawing/2014/main" id="{A5BEBD2A-0E54-486A-A3F5-95B83D83DE5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24" name="קבוצה 923">
                  <a:extLst>
                    <a:ext uri="{FF2B5EF4-FFF2-40B4-BE49-F238E27FC236}">
                      <a16:creationId xmlns:a16="http://schemas.microsoft.com/office/drawing/2014/main" id="{4295FB74-421A-4FE7-B9B2-8172A9513DC6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25" name="10 צלעות 924">
                    <a:extLst>
                      <a:ext uri="{FF2B5EF4-FFF2-40B4-BE49-F238E27FC236}">
                        <a16:creationId xmlns:a16="http://schemas.microsoft.com/office/drawing/2014/main" id="{C49438FF-732B-468F-AC18-8D68A4F48374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26" name="תיבת טקסט 925">
                    <a:extLst>
                      <a:ext uri="{FF2B5EF4-FFF2-40B4-BE49-F238E27FC236}">
                        <a16:creationId xmlns:a16="http://schemas.microsoft.com/office/drawing/2014/main" id="{A3DAF4B3-A271-45CB-B4D0-48682600FBB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30" name="קבוצה 1029">
              <a:extLst>
                <a:ext uri="{FF2B5EF4-FFF2-40B4-BE49-F238E27FC236}">
                  <a16:creationId xmlns:a16="http://schemas.microsoft.com/office/drawing/2014/main" id="{57ACEE53-6C99-408A-A644-3099FB0B4127}"/>
                </a:ext>
              </a:extLst>
            </p:cNvPr>
            <p:cNvGrpSpPr/>
            <p:nvPr/>
          </p:nvGrpSpPr>
          <p:grpSpPr>
            <a:xfrm>
              <a:off x="353364" y="2390419"/>
              <a:ext cx="4823647" cy="876631"/>
              <a:chOff x="336324" y="546366"/>
              <a:chExt cx="4823647" cy="876631"/>
            </a:xfrm>
          </p:grpSpPr>
          <p:grpSp>
            <p:nvGrpSpPr>
              <p:cNvPr id="1031" name="קבוצה 1030">
                <a:extLst>
                  <a:ext uri="{FF2B5EF4-FFF2-40B4-BE49-F238E27FC236}">
                    <a16:creationId xmlns:a16="http://schemas.microsoft.com/office/drawing/2014/main" id="{FB0BED20-83D2-4A80-AAE0-759E14D25FB1}"/>
                  </a:ext>
                </a:extLst>
              </p:cNvPr>
              <p:cNvGrpSpPr/>
              <p:nvPr/>
            </p:nvGrpSpPr>
            <p:grpSpPr>
              <a:xfrm>
                <a:off x="336324" y="54636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42" name="קבוצה 1141">
                  <a:extLst>
                    <a:ext uri="{FF2B5EF4-FFF2-40B4-BE49-F238E27FC236}">
                      <a16:creationId xmlns:a16="http://schemas.microsoft.com/office/drawing/2014/main" id="{97EFBA89-FFDD-4F0A-BBD9-7FF8141F3CFB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49" name="10 צלעות 1148">
                    <a:extLst>
                      <a:ext uri="{FF2B5EF4-FFF2-40B4-BE49-F238E27FC236}">
                        <a16:creationId xmlns:a16="http://schemas.microsoft.com/office/drawing/2014/main" id="{613AB070-4F49-4D78-84B4-551C3628536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50" name="תיבת טקסט 1149">
                    <a:extLst>
                      <a:ext uri="{FF2B5EF4-FFF2-40B4-BE49-F238E27FC236}">
                        <a16:creationId xmlns:a16="http://schemas.microsoft.com/office/drawing/2014/main" id="{8AB85BDD-5BE7-4181-A5E7-42446E66592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43" name="קבוצה 1142">
                  <a:extLst>
                    <a:ext uri="{FF2B5EF4-FFF2-40B4-BE49-F238E27FC236}">
                      <a16:creationId xmlns:a16="http://schemas.microsoft.com/office/drawing/2014/main" id="{FD3EAAF6-FC5F-47C6-B29C-34826FED713F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47" name="10 צלעות 1146">
                    <a:extLst>
                      <a:ext uri="{FF2B5EF4-FFF2-40B4-BE49-F238E27FC236}">
                        <a16:creationId xmlns:a16="http://schemas.microsoft.com/office/drawing/2014/main" id="{44074C91-CC53-456F-85B2-C875D714B75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48" name="תיבת טקסט 1147">
                    <a:extLst>
                      <a:ext uri="{FF2B5EF4-FFF2-40B4-BE49-F238E27FC236}">
                        <a16:creationId xmlns:a16="http://schemas.microsoft.com/office/drawing/2014/main" id="{51DB71DF-B8B3-4428-8EE2-0797D209146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44" name="קבוצה 1143">
                  <a:extLst>
                    <a:ext uri="{FF2B5EF4-FFF2-40B4-BE49-F238E27FC236}">
                      <a16:creationId xmlns:a16="http://schemas.microsoft.com/office/drawing/2014/main" id="{1B4A8E5D-5B4B-4ACA-B593-60C463D492D4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45" name="10 צלעות 1144">
                    <a:extLst>
                      <a:ext uri="{FF2B5EF4-FFF2-40B4-BE49-F238E27FC236}">
                        <a16:creationId xmlns:a16="http://schemas.microsoft.com/office/drawing/2014/main" id="{87E39A2B-98C9-4D82-BBD9-57E5797C5FE3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46" name="תיבת טקסט 1145">
                    <a:extLst>
                      <a:ext uri="{FF2B5EF4-FFF2-40B4-BE49-F238E27FC236}">
                        <a16:creationId xmlns:a16="http://schemas.microsoft.com/office/drawing/2014/main" id="{DEAA1366-D51B-45CB-A6ED-16805FB78D8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2" name="קבוצה 1031">
                <a:extLst>
                  <a:ext uri="{FF2B5EF4-FFF2-40B4-BE49-F238E27FC236}">
                    <a16:creationId xmlns:a16="http://schemas.microsoft.com/office/drawing/2014/main" id="{EE9952FB-A1AB-4857-BD7F-E7FD63509E57}"/>
                  </a:ext>
                </a:extLst>
              </p:cNvPr>
              <p:cNvGrpSpPr/>
              <p:nvPr/>
            </p:nvGrpSpPr>
            <p:grpSpPr>
              <a:xfrm>
                <a:off x="744534" y="549424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33" name="קבוצה 1132">
                  <a:extLst>
                    <a:ext uri="{FF2B5EF4-FFF2-40B4-BE49-F238E27FC236}">
                      <a16:creationId xmlns:a16="http://schemas.microsoft.com/office/drawing/2014/main" id="{04902AC4-C52B-442C-B1FB-D2B98AA73530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40" name="10 צלעות 1139">
                    <a:extLst>
                      <a:ext uri="{FF2B5EF4-FFF2-40B4-BE49-F238E27FC236}">
                        <a16:creationId xmlns:a16="http://schemas.microsoft.com/office/drawing/2014/main" id="{57301C41-4332-48D1-8067-25172B319663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41" name="תיבת טקסט 1140">
                    <a:extLst>
                      <a:ext uri="{FF2B5EF4-FFF2-40B4-BE49-F238E27FC236}">
                        <a16:creationId xmlns:a16="http://schemas.microsoft.com/office/drawing/2014/main" id="{CD9DA956-3AC4-47AA-AEB1-3570C104775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34" name="קבוצה 1133">
                  <a:extLst>
                    <a:ext uri="{FF2B5EF4-FFF2-40B4-BE49-F238E27FC236}">
                      <a16:creationId xmlns:a16="http://schemas.microsoft.com/office/drawing/2014/main" id="{2D34AB9A-B851-4BCF-B56F-D8F74BCDBDAB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38" name="10 צלעות 1137">
                    <a:extLst>
                      <a:ext uri="{FF2B5EF4-FFF2-40B4-BE49-F238E27FC236}">
                        <a16:creationId xmlns:a16="http://schemas.microsoft.com/office/drawing/2014/main" id="{DBFB86FE-3DCF-4B82-9B43-62B3BFD149C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39" name="תיבת טקסט 1138">
                    <a:extLst>
                      <a:ext uri="{FF2B5EF4-FFF2-40B4-BE49-F238E27FC236}">
                        <a16:creationId xmlns:a16="http://schemas.microsoft.com/office/drawing/2014/main" id="{1C6DDAC5-44B8-4F0E-B56B-EE62C941D52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35" name="קבוצה 1134">
                  <a:extLst>
                    <a:ext uri="{FF2B5EF4-FFF2-40B4-BE49-F238E27FC236}">
                      <a16:creationId xmlns:a16="http://schemas.microsoft.com/office/drawing/2014/main" id="{396A7C01-5BE3-4FED-ADEA-47A61CC88501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36" name="10 צלעות 1135">
                    <a:extLst>
                      <a:ext uri="{FF2B5EF4-FFF2-40B4-BE49-F238E27FC236}">
                        <a16:creationId xmlns:a16="http://schemas.microsoft.com/office/drawing/2014/main" id="{B47DAF09-A994-4C4E-BDC6-A41041CA060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37" name="תיבת טקסט 1136">
                    <a:extLst>
                      <a:ext uri="{FF2B5EF4-FFF2-40B4-BE49-F238E27FC236}">
                        <a16:creationId xmlns:a16="http://schemas.microsoft.com/office/drawing/2014/main" id="{3CAD6AE4-081E-4500-A337-CD200AB2390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3" name="קבוצה 1032">
                <a:extLst>
                  <a:ext uri="{FF2B5EF4-FFF2-40B4-BE49-F238E27FC236}">
                    <a16:creationId xmlns:a16="http://schemas.microsoft.com/office/drawing/2014/main" id="{CC596466-7236-467C-AC69-59FE325C639F}"/>
                  </a:ext>
                </a:extLst>
              </p:cNvPr>
              <p:cNvGrpSpPr/>
              <p:nvPr/>
            </p:nvGrpSpPr>
            <p:grpSpPr>
              <a:xfrm>
                <a:off x="1158889" y="55092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24" name="קבוצה 1123">
                  <a:extLst>
                    <a:ext uri="{FF2B5EF4-FFF2-40B4-BE49-F238E27FC236}">
                      <a16:creationId xmlns:a16="http://schemas.microsoft.com/office/drawing/2014/main" id="{EA773289-5801-4C69-A97F-66CC15FF1ED2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31" name="10 צלעות 1130">
                    <a:extLst>
                      <a:ext uri="{FF2B5EF4-FFF2-40B4-BE49-F238E27FC236}">
                        <a16:creationId xmlns:a16="http://schemas.microsoft.com/office/drawing/2014/main" id="{7A815321-E626-4969-BE9F-F542DEDE9172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32" name="תיבת טקסט 1131">
                    <a:extLst>
                      <a:ext uri="{FF2B5EF4-FFF2-40B4-BE49-F238E27FC236}">
                        <a16:creationId xmlns:a16="http://schemas.microsoft.com/office/drawing/2014/main" id="{A5F87591-C89C-4140-98E1-F09FA612B7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25" name="קבוצה 1124">
                  <a:extLst>
                    <a:ext uri="{FF2B5EF4-FFF2-40B4-BE49-F238E27FC236}">
                      <a16:creationId xmlns:a16="http://schemas.microsoft.com/office/drawing/2014/main" id="{101EDE35-7109-4913-9D11-AEAE68FD0963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29" name="10 צלעות 1128">
                    <a:extLst>
                      <a:ext uri="{FF2B5EF4-FFF2-40B4-BE49-F238E27FC236}">
                        <a16:creationId xmlns:a16="http://schemas.microsoft.com/office/drawing/2014/main" id="{E22829C5-17EF-4DB2-97F1-668ECB91328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30" name="תיבת טקסט 1129">
                    <a:extLst>
                      <a:ext uri="{FF2B5EF4-FFF2-40B4-BE49-F238E27FC236}">
                        <a16:creationId xmlns:a16="http://schemas.microsoft.com/office/drawing/2014/main" id="{E3D3600A-59B6-42D5-B203-6C30AB374BA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26" name="קבוצה 1125">
                  <a:extLst>
                    <a:ext uri="{FF2B5EF4-FFF2-40B4-BE49-F238E27FC236}">
                      <a16:creationId xmlns:a16="http://schemas.microsoft.com/office/drawing/2014/main" id="{7916F016-8792-4014-B273-C20135FEE68B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27" name="10 צלעות 1126">
                    <a:extLst>
                      <a:ext uri="{FF2B5EF4-FFF2-40B4-BE49-F238E27FC236}">
                        <a16:creationId xmlns:a16="http://schemas.microsoft.com/office/drawing/2014/main" id="{C4AA1858-973F-480E-AC8B-7A57664F5EE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28" name="תיבת טקסט 1127">
                    <a:extLst>
                      <a:ext uri="{FF2B5EF4-FFF2-40B4-BE49-F238E27FC236}">
                        <a16:creationId xmlns:a16="http://schemas.microsoft.com/office/drawing/2014/main" id="{C43BF835-E3EE-4AF2-A331-C749B76D240E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4" name="קבוצה 1033">
                <a:extLst>
                  <a:ext uri="{FF2B5EF4-FFF2-40B4-BE49-F238E27FC236}">
                    <a16:creationId xmlns:a16="http://schemas.microsoft.com/office/drawing/2014/main" id="{2FE476E9-DCCB-4215-903B-2B5117B99498}"/>
                  </a:ext>
                </a:extLst>
              </p:cNvPr>
              <p:cNvGrpSpPr/>
              <p:nvPr/>
            </p:nvGrpSpPr>
            <p:grpSpPr>
              <a:xfrm>
                <a:off x="1567099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15" name="קבוצה 1114">
                  <a:extLst>
                    <a:ext uri="{FF2B5EF4-FFF2-40B4-BE49-F238E27FC236}">
                      <a16:creationId xmlns:a16="http://schemas.microsoft.com/office/drawing/2014/main" id="{6E44101D-2475-407F-9760-B8A2947CF696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22" name="10 צלעות 1121">
                    <a:extLst>
                      <a:ext uri="{FF2B5EF4-FFF2-40B4-BE49-F238E27FC236}">
                        <a16:creationId xmlns:a16="http://schemas.microsoft.com/office/drawing/2014/main" id="{82924C5C-1581-46C6-82AD-E314EEABB2E5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23" name="תיבת טקסט 1122">
                    <a:extLst>
                      <a:ext uri="{FF2B5EF4-FFF2-40B4-BE49-F238E27FC236}">
                        <a16:creationId xmlns:a16="http://schemas.microsoft.com/office/drawing/2014/main" id="{3A183A5A-9320-4DE1-9698-91ECA700379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16" name="קבוצה 1115">
                  <a:extLst>
                    <a:ext uri="{FF2B5EF4-FFF2-40B4-BE49-F238E27FC236}">
                      <a16:creationId xmlns:a16="http://schemas.microsoft.com/office/drawing/2014/main" id="{02F97594-6E33-4BA5-98DD-4BC32D7480F0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20" name="10 צלעות 1119">
                    <a:extLst>
                      <a:ext uri="{FF2B5EF4-FFF2-40B4-BE49-F238E27FC236}">
                        <a16:creationId xmlns:a16="http://schemas.microsoft.com/office/drawing/2014/main" id="{A73C8FA6-D1C4-49E4-B5F4-EB0CC4837A1E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21" name="תיבת טקסט 1120">
                    <a:extLst>
                      <a:ext uri="{FF2B5EF4-FFF2-40B4-BE49-F238E27FC236}">
                        <a16:creationId xmlns:a16="http://schemas.microsoft.com/office/drawing/2014/main" id="{F7FD1001-1F38-4629-B3D7-B52FA31DB15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17" name="קבוצה 1116">
                  <a:extLst>
                    <a:ext uri="{FF2B5EF4-FFF2-40B4-BE49-F238E27FC236}">
                      <a16:creationId xmlns:a16="http://schemas.microsoft.com/office/drawing/2014/main" id="{97F7B797-1AEA-487B-842E-A2D611E7577E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18" name="10 צלעות 1117">
                    <a:extLst>
                      <a:ext uri="{FF2B5EF4-FFF2-40B4-BE49-F238E27FC236}">
                        <a16:creationId xmlns:a16="http://schemas.microsoft.com/office/drawing/2014/main" id="{B76CD8B6-4444-4E78-8F2C-7D5AC45E9B68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19" name="תיבת טקסט 1118">
                    <a:extLst>
                      <a:ext uri="{FF2B5EF4-FFF2-40B4-BE49-F238E27FC236}">
                        <a16:creationId xmlns:a16="http://schemas.microsoft.com/office/drawing/2014/main" id="{01532F33-1922-4285-A312-893D303DDBA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5" name="קבוצה 1034">
                <a:extLst>
                  <a:ext uri="{FF2B5EF4-FFF2-40B4-BE49-F238E27FC236}">
                    <a16:creationId xmlns:a16="http://schemas.microsoft.com/office/drawing/2014/main" id="{CA8C4143-A6AA-4A37-93ED-2523DD8FEF5B}"/>
                  </a:ext>
                </a:extLst>
              </p:cNvPr>
              <p:cNvGrpSpPr/>
              <p:nvPr/>
            </p:nvGrpSpPr>
            <p:grpSpPr>
              <a:xfrm>
                <a:off x="1978051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06" name="קבוצה 1105">
                  <a:extLst>
                    <a:ext uri="{FF2B5EF4-FFF2-40B4-BE49-F238E27FC236}">
                      <a16:creationId xmlns:a16="http://schemas.microsoft.com/office/drawing/2014/main" id="{EF7139E6-CECC-47D3-A973-86B37FAA03F1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13" name="10 צלעות 1112">
                    <a:extLst>
                      <a:ext uri="{FF2B5EF4-FFF2-40B4-BE49-F238E27FC236}">
                        <a16:creationId xmlns:a16="http://schemas.microsoft.com/office/drawing/2014/main" id="{4FEDC232-2BAD-4156-BA5C-97EF7AD67BAD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14" name="תיבת טקסט 1113">
                    <a:extLst>
                      <a:ext uri="{FF2B5EF4-FFF2-40B4-BE49-F238E27FC236}">
                        <a16:creationId xmlns:a16="http://schemas.microsoft.com/office/drawing/2014/main" id="{ED2533F1-55C0-4EF9-8227-CFCC91E966AA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7" name="קבוצה 1106">
                  <a:extLst>
                    <a:ext uri="{FF2B5EF4-FFF2-40B4-BE49-F238E27FC236}">
                      <a16:creationId xmlns:a16="http://schemas.microsoft.com/office/drawing/2014/main" id="{471252E5-1D9D-4FF6-B2FC-4FC56381E752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11" name="10 צלעות 1110">
                    <a:extLst>
                      <a:ext uri="{FF2B5EF4-FFF2-40B4-BE49-F238E27FC236}">
                        <a16:creationId xmlns:a16="http://schemas.microsoft.com/office/drawing/2014/main" id="{18B2D2D8-26BB-4987-AFF0-B27EEBD5E8E5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12" name="תיבת טקסט 1111">
                    <a:extLst>
                      <a:ext uri="{FF2B5EF4-FFF2-40B4-BE49-F238E27FC236}">
                        <a16:creationId xmlns:a16="http://schemas.microsoft.com/office/drawing/2014/main" id="{B39FA784-66BB-446F-9095-DB9246474C8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8" name="קבוצה 1107">
                  <a:extLst>
                    <a:ext uri="{FF2B5EF4-FFF2-40B4-BE49-F238E27FC236}">
                      <a16:creationId xmlns:a16="http://schemas.microsoft.com/office/drawing/2014/main" id="{34687F9C-B325-4D67-A269-A523FB9775F8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09" name="10 צלעות 1108">
                    <a:extLst>
                      <a:ext uri="{FF2B5EF4-FFF2-40B4-BE49-F238E27FC236}">
                        <a16:creationId xmlns:a16="http://schemas.microsoft.com/office/drawing/2014/main" id="{71644839-308D-48D5-BB67-CF18364C5887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10" name="תיבת טקסט 1109">
                    <a:extLst>
                      <a:ext uri="{FF2B5EF4-FFF2-40B4-BE49-F238E27FC236}">
                        <a16:creationId xmlns:a16="http://schemas.microsoft.com/office/drawing/2014/main" id="{7332C162-2448-4FAE-AA80-515229B9A37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6" name="קבוצה 1035">
                <a:extLst>
                  <a:ext uri="{FF2B5EF4-FFF2-40B4-BE49-F238E27FC236}">
                    <a16:creationId xmlns:a16="http://schemas.microsoft.com/office/drawing/2014/main" id="{66E7DA5E-C3B3-4440-918B-959D50C6469F}"/>
                  </a:ext>
                </a:extLst>
              </p:cNvPr>
              <p:cNvGrpSpPr/>
              <p:nvPr/>
            </p:nvGrpSpPr>
            <p:grpSpPr>
              <a:xfrm>
                <a:off x="2386261" y="55703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97" name="קבוצה 1096">
                  <a:extLst>
                    <a:ext uri="{FF2B5EF4-FFF2-40B4-BE49-F238E27FC236}">
                      <a16:creationId xmlns:a16="http://schemas.microsoft.com/office/drawing/2014/main" id="{7D77C3C8-ACF5-41E9-8139-BB969F4E1609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04" name="10 צלעות 1103">
                    <a:extLst>
                      <a:ext uri="{FF2B5EF4-FFF2-40B4-BE49-F238E27FC236}">
                        <a16:creationId xmlns:a16="http://schemas.microsoft.com/office/drawing/2014/main" id="{0FD96801-B0CF-44AF-83A1-94AE4EFD42F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05" name="תיבת טקסט 1104">
                    <a:extLst>
                      <a:ext uri="{FF2B5EF4-FFF2-40B4-BE49-F238E27FC236}">
                        <a16:creationId xmlns:a16="http://schemas.microsoft.com/office/drawing/2014/main" id="{D162D099-3CA9-4776-A031-C815B94D832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8" name="קבוצה 1097">
                  <a:extLst>
                    <a:ext uri="{FF2B5EF4-FFF2-40B4-BE49-F238E27FC236}">
                      <a16:creationId xmlns:a16="http://schemas.microsoft.com/office/drawing/2014/main" id="{6629F642-59B7-4A72-A9BB-47A44E71AA2B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02" name="10 צלעות 1101">
                    <a:extLst>
                      <a:ext uri="{FF2B5EF4-FFF2-40B4-BE49-F238E27FC236}">
                        <a16:creationId xmlns:a16="http://schemas.microsoft.com/office/drawing/2014/main" id="{913619B6-9795-49D3-84E0-E1E9202183A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03" name="תיבת טקסט 1102">
                    <a:extLst>
                      <a:ext uri="{FF2B5EF4-FFF2-40B4-BE49-F238E27FC236}">
                        <a16:creationId xmlns:a16="http://schemas.microsoft.com/office/drawing/2014/main" id="{BAC6B9EC-6CD8-4574-B6C9-B019D078406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9" name="קבוצה 1098">
                  <a:extLst>
                    <a:ext uri="{FF2B5EF4-FFF2-40B4-BE49-F238E27FC236}">
                      <a16:creationId xmlns:a16="http://schemas.microsoft.com/office/drawing/2014/main" id="{36167564-E9DE-4FDF-A1DA-2D3DDE18C855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00" name="10 צלעות 1099">
                    <a:extLst>
                      <a:ext uri="{FF2B5EF4-FFF2-40B4-BE49-F238E27FC236}">
                        <a16:creationId xmlns:a16="http://schemas.microsoft.com/office/drawing/2014/main" id="{55E321D4-55CE-459E-8D96-3966120F1BB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01" name="תיבת טקסט 1100">
                    <a:extLst>
                      <a:ext uri="{FF2B5EF4-FFF2-40B4-BE49-F238E27FC236}">
                        <a16:creationId xmlns:a16="http://schemas.microsoft.com/office/drawing/2014/main" id="{8506049F-CCC7-479F-9385-DD6C133A2EC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7" name="קבוצה 1036">
                <a:extLst>
                  <a:ext uri="{FF2B5EF4-FFF2-40B4-BE49-F238E27FC236}">
                    <a16:creationId xmlns:a16="http://schemas.microsoft.com/office/drawing/2014/main" id="{048B71EB-3362-43BA-9A78-2640710F77BC}"/>
                  </a:ext>
                </a:extLst>
              </p:cNvPr>
              <p:cNvGrpSpPr/>
              <p:nvPr/>
            </p:nvGrpSpPr>
            <p:grpSpPr>
              <a:xfrm>
                <a:off x="2800616" y="558532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88" name="קבוצה 1087">
                  <a:extLst>
                    <a:ext uri="{FF2B5EF4-FFF2-40B4-BE49-F238E27FC236}">
                      <a16:creationId xmlns:a16="http://schemas.microsoft.com/office/drawing/2014/main" id="{4275850D-2AEA-4EC3-8941-193D7A181F6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95" name="10 צלעות 1094">
                    <a:extLst>
                      <a:ext uri="{FF2B5EF4-FFF2-40B4-BE49-F238E27FC236}">
                        <a16:creationId xmlns:a16="http://schemas.microsoft.com/office/drawing/2014/main" id="{A27B47E6-FB2A-4171-9FA7-0678A3C148A0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96" name="תיבת טקסט 1095">
                    <a:extLst>
                      <a:ext uri="{FF2B5EF4-FFF2-40B4-BE49-F238E27FC236}">
                        <a16:creationId xmlns:a16="http://schemas.microsoft.com/office/drawing/2014/main" id="{7AF3C929-755B-4EE8-998F-E93937329EC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9" name="קבוצה 1088">
                  <a:extLst>
                    <a:ext uri="{FF2B5EF4-FFF2-40B4-BE49-F238E27FC236}">
                      <a16:creationId xmlns:a16="http://schemas.microsoft.com/office/drawing/2014/main" id="{82BF6BB1-C3BF-41E1-A74F-A74CF1C1AD6E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93" name="10 צלעות 1092">
                    <a:extLst>
                      <a:ext uri="{FF2B5EF4-FFF2-40B4-BE49-F238E27FC236}">
                        <a16:creationId xmlns:a16="http://schemas.microsoft.com/office/drawing/2014/main" id="{99407C42-7388-4EAB-B408-37B6397495F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94" name="תיבת טקסט 1093">
                    <a:extLst>
                      <a:ext uri="{FF2B5EF4-FFF2-40B4-BE49-F238E27FC236}">
                        <a16:creationId xmlns:a16="http://schemas.microsoft.com/office/drawing/2014/main" id="{CDF7418C-88D8-479C-A2A9-7D979038225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0" name="קבוצה 1089">
                  <a:extLst>
                    <a:ext uri="{FF2B5EF4-FFF2-40B4-BE49-F238E27FC236}">
                      <a16:creationId xmlns:a16="http://schemas.microsoft.com/office/drawing/2014/main" id="{5D54D36D-C3D1-4E16-A6B5-B2DA912CDA28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91" name="10 צלעות 1090">
                    <a:extLst>
                      <a:ext uri="{FF2B5EF4-FFF2-40B4-BE49-F238E27FC236}">
                        <a16:creationId xmlns:a16="http://schemas.microsoft.com/office/drawing/2014/main" id="{030017FA-0FDE-4A7B-B14F-D20855AEF740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92" name="תיבת טקסט 1091">
                    <a:extLst>
                      <a:ext uri="{FF2B5EF4-FFF2-40B4-BE49-F238E27FC236}">
                        <a16:creationId xmlns:a16="http://schemas.microsoft.com/office/drawing/2014/main" id="{FB111628-F93B-4A35-ACB5-9EA21577523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8" name="קבוצה 1037">
                <a:extLst>
                  <a:ext uri="{FF2B5EF4-FFF2-40B4-BE49-F238E27FC236}">
                    <a16:creationId xmlns:a16="http://schemas.microsoft.com/office/drawing/2014/main" id="{1565117A-9E51-40D4-AD00-6A83BF430A4D}"/>
                  </a:ext>
                </a:extLst>
              </p:cNvPr>
              <p:cNvGrpSpPr/>
              <p:nvPr/>
            </p:nvGrpSpPr>
            <p:grpSpPr>
              <a:xfrm>
                <a:off x="3208826" y="56159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79" name="קבוצה 1078">
                  <a:extLst>
                    <a:ext uri="{FF2B5EF4-FFF2-40B4-BE49-F238E27FC236}">
                      <a16:creationId xmlns:a16="http://schemas.microsoft.com/office/drawing/2014/main" id="{6F4E7ED4-7899-4735-B8F4-1B87B8CB203B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86" name="10 צלעות 1085">
                    <a:extLst>
                      <a:ext uri="{FF2B5EF4-FFF2-40B4-BE49-F238E27FC236}">
                        <a16:creationId xmlns:a16="http://schemas.microsoft.com/office/drawing/2014/main" id="{74917889-87D9-4295-BECD-27BECD39FD5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87" name="תיבת טקסט 1086">
                    <a:extLst>
                      <a:ext uri="{FF2B5EF4-FFF2-40B4-BE49-F238E27FC236}">
                        <a16:creationId xmlns:a16="http://schemas.microsoft.com/office/drawing/2014/main" id="{52585750-5E79-4EF1-BB29-3B9C62A3D002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0" name="קבוצה 1079">
                  <a:extLst>
                    <a:ext uri="{FF2B5EF4-FFF2-40B4-BE49-F238E27FC236}">
                      <a16:creationId xmlns:a16="http://schemas.microsoft.com/office/drawing/2014/main" id="{443A1139-15BC-4402-8EDB-BC0FD40103EC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84" name="10 צלעות 1083">
                    <a:extLst>
                      <a:ext uri="{FF2B5EF4-FFF2-40B4-BE49-F238E27FC236}">
                        <a16:creationId xmlns:a16="http://schemas.microsoft.com/office/drawing/2014/main" id="{7BA6A221-48D5-43AB-9496-55DCBAE97C2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85" name="תיבת טקסט 1084">
                    <a:extLst>
                      <a:ext uri="{FF2B5EF4-FFF2-40B4-BE49-F238E27FC236}">
                        <a16:creationId xmlns:a16="http://schemas.microsoft.com/office/drawing/2014/main" id="{E1664AA1-23F7-4068-A479-2B1E2B2E9E1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1" name="קבוצה 1080">
                  <a:extLst>
                    <a:ext uri="{FF2B5EF4-FFF2-40B4-BE49-F238E27FC236}">
                      <a16:creationId xmlns:a16="http://schemas.microsoft.com/office/drawing/2014/main" id="{79A21B04-BE93-401C-80B4-266C3461D398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82" name="10 צלעות 1081">
                    <a:extLst>
                      <a:ext uri="{FF2B5EF4-FFF2-40B4-BE49-F238E27FC236}">
                        <a16:creationId xmlns:a16="http://schemas.microsoft.com/office/drawing/2014/main" id="{91AD20B0-FE2F-4A2A-AB98-A44A624F15E6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83" name="תיבת טקסט 1082">
                    <a:extLst>
                      <a:ext uri="{FF2B5EF4-FFF2-40B4-BE49-F238E27FC236}">
                        <a16:creationId xmlns:a16="http://schemas.microsoft.com/office/drawing/2014/main" id="{7DF44C5B-A3C5-4164-964D-E64A6C7BB750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9" name="קבוצה 1038">
                <a:extLst>
                  <a:ext uri="{FF2B5EF4-FFF2-40B4-BE49-F238E27FC236}">
                    <a16:creationId xmlns:a16="http://schemas.microsoft.com/office/drawing/2014/main" id="{DE8A7CB1-095B-437F-AA48-F4481B1D37BF}"/>
                  </a:ext>
                </a:extLst>
              </p:cNvPr>
              <p:cNvGrpSpPr/>
              <p:nvPr/>
            </p:nvGrpSpPr>
            <p:grpSpPr>
              <a:xfrm>
                <a:off x="3627821" y="548283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70" name="קבוצה 1069">
                  <a:extLst>
                    <a:ext uri="{FF2B5EF4-FFF2-40B4-BE49-F238E27FC236}">
                      <a16:creationId xmlns:a16="http://schemas.microsoft.com/office/drawing/2014/main" id="{273A58E6-4106-4785-AA0B-21B0DFF11334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77" name="10 צלעות 1076">
                    <a:extLst>
                      <a:ext uri="{FF2B5EF4-FFF2-40B4-BE49-F238E27FC236}">
                        <a16:creationId xmlns:a16="http://schemas.microsoft.com/office/drawing/2014/main" id="{C71CF712-3E27-4153-B2C0-3AEC5DB644D8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78" name="תיבת טקסט 1077">
                    <a:extLst>
                      <a:ext uri="{FF2B5EF4-FFF2-40B4-BE49-F238E27FC236}">
                        <a16:creationId xmlns:a16="http://schemas.microsoft.com/office/drawing/2014/main" id="{42D861BE-2DBC-4D27-A400-5C01C1906E8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1" name="קבוצה 1070">
                  <a:extLst>
                    <a:ext uri="{FF2B5EF4-FFF2-40B4-BE49-F238E27FC236}">
                      <a16:creationId xmlns:a16="http://schemas.microsoft.com/office/drawing/2014/main" id="{9A3E4EA9-93E2-4334-AF18-46D458031262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75" name="10 צלעות 1074">
                    <a:extLst>
                      <a:ext uri="{FF2B5EF4-FFF2-40B4-BE49-F238E27FC236}">
                        <a16:creationId xmlns:a16="http://schemas.microsoft.com/office/drawing/2014/main" id="{D999B388-AD49-4A95-8C23-9D9EE264136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76" name="תיבת טקסט 1075">
                    <a:extLst>
                      <a:ext uri="{FF2B5EF4-FFF2-40B4-BE49-F238E27FC236}">
                        <a16:creationId xmlns:a16="http://schemas.microsoft.com/office/drawing/2014/main" id="{D2BFDB42-6263-4329-88E3-6E4F900480D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2" name="קבוצה 1071">
                  <a:extLst>
                    <a:ext uri="{FF2B5EF4-FFF2-40B4-BE49-F238E27FC236}">
                      <a16:creationId xmlns:a16="http://schemas.microsoft.com/office/drawing/2014/main" id="{368B0369-3489-491A-896A-AC2F3ADD88F4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73" name="10 צלעות 1072">
                    <a:extLst>
                      <a:ext uri="{FF2B5EF4-FFF2-40B4-BE49-F238E27FC236}">
                        <a16:creationId xmlns:a16="http://schemas.microsoft.com/office/drawing/2014/main" id="{0320C2C3-93B5-46A0-9E99-6A026C081898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74" name="תיבת טקסט 1073">
                    <a:extLst>
                      <a:ext uri="{FF2B5EF4-FFF2-40B4-BE49-F238E27FC236}">
                        <a16:creationId xmlns:a16="http://schemas.microsoft.com/office/drawing/2014/main" id="{98991FDD-6609-4D0C-AC3D-54D617B88EFA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40" name="קבוצה 1039">
                <a:extLst>
                  <a:ext uri="{FF2B5EF4-FFF2-40B4-BE49-F238E27FC236}">
                    <a16:creationId xmlns:a16="http://schemas.microsoft.com/office/drawing/2014/main" id="{C40A9FDB-A058-4AED-98AC-9DFE91DCFFC3}"/>
                  </a:ext>
                </a:extLst>
              </p:cNvPr>
              <p:cNvGrpSpPr/>
              <p:nvPr/>
            </p:nvGrpSpPr>
            <p:grpSpPr>
              <a:xfrm>
                <a:off x="4036031" y="551341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61" name="קבוצה 1060">
                  <a:extLst>
                    <a:ext uri="{FF2B5EF4-FFF2-40B4-BE49-F238E27FC236}">
                      <a16:creationId xmlns:a16="http://schemas.microsoft.com/office/drawing/2014/main" id="{52E67854-DB81-445F-9C30-E771023540A1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68" name="10 צלעות 1067">
                    <a:extLst>
                      <a:ext uri="{FF2B5EF4-FFF2-40B4-BE49-F238E27FC236}">
                        <a16:creationId xmlns:a16="http://schemas.microsoft.com/office/drawing/2014/main" id="{6E1380D4-BDC2-45D6-8AD2-54E09F0E6251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69" name="תיבת טקסט 1068">
                    <a:extLst>
                      <a:ext uri="{FF2B5EF4-FFF2-40B4-BE49-F238E27FC236}">
                        <a16:creationId xmlns:a16="http://schemas.microsoft.com/office/drawing/2014/main" id="{76CBDE70-EED6-464A-8327-47CC314007B4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62" name="קבוצה 1061">
                  <a:extLst>
                    <a:ext uri="{FF2B5EF4-FFF2-40B4-BE49-F238E27FC236}">
                      <a16:creationId xmlns:a16="http://schemas.microsoft.com/office/drawing/2014/main" id="{F2DA9FEF-7CFD-4731-8DF7-2A1F32F00D7F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66" name="10 צלעות 1065">
                    <a:extLst>
                      <a:ext uri="{FF2B5EF4-FFF2-40B4-BE49-F238E27FC236}">
                        <a16:creationId xmlns:a16="http://schemas.microsoft.com/office/drawing/2014/main" id="{2166AB3B-3E7D-4F4A-89D2-514A1A37A17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67" name="תיבת טקסט 1066">
                    <a:extLst>
                      <a:ext uri="{FF2B5EF4-FFF2-40B4-BE49-F238E27FC236}">
                        <a16:creationId xmlns:a16="http://schemas.microsoft.com/office/drawing/2014/main" id="{E0DBB90B-E38A-4BD4-8C81-419E2B9F3A6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63" name="קבוצה 1062">
                  <a:extLst>
                    <a:ext uri="{FF2B5EF4-FFF2-40B4-BE49-F238E27FC236}">
                      <a16:creationId xmlns:a16="http://schemas.microsoft.com/office/drawing/2014/main" id="{D746ABF6-E022-4497-A869-46FFA0C8BC41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64" name="10 צלעות 1063">
                    <a:extLst>
                      <a:ext uri="{FF2B5EF4-FFF2-40B4-BE49-F238E27FC236}">
                        <a16:creationId xmlns:a16="http://schemas.microsoft.com/office/drawing/2014/main" id="{88C9FB8E-CF74-4579-8233-4148D69974E8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65" name="תיבת טקסט 1064">
                    <a:extLst>
                      <a:ext uri="{FF2B5EF4-FFF2-40B4-BE49-F238E27FC236}">
                        <a16:creationId xmlns:a16="http://schemas.microsoft.com/office/drawing/2014/main" id="{DD2FAB1E-8E19-4E90-9C2F-D05372616AC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41" name="קבוצה 1040">
                <a:extLst>
                  <a:ext uri="{FF2B5EF4-FFF2-40B4-BE49-F238E27FC236}">
                    <a16:creationId xmlns:a16="http://schemas.microsoft.com/office/drawing/2014/main" id="{FBFBDA9C-9630-4D2F-B919-56E8A92640D5}"/>
                  </a:ext>
                </a:extLst>
              </p:cNvPr>
              <p:cNvGrpSpPr/>
              <p:nvPr/>
            </p:nvGrpSpPr>
            <p:grpSpPr>
              <a:xfrm>
                <a:off x="4450386" y="552837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52" name="קבוצה 1051">
                  <a:extLst>
                    <a:ext uri="{FF2B5EF4-FFF2-40B4-BE49-F238E27FC236}">
                      <a16:creationId xmlns:a16="http://schemas.microsoft.com/office/drawing/2014/main" id="{6B452681-3719-4CF9-8A5A-D98C97E767A2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59" name="10 צלעות 1058">
                    <a:extLst>
                      <a:ext uri="{FF2B5EF4-FFF2-40B4-BE49-F238E27FC236}">
                        <a16:creationId xmlns:a16="http://schemas.microsoft.com/office/drawing/2014/main" id="{364BAFB5-CB0C-48CD-B01A-BC7E27B2714D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60" name="תיבת טקסט 1059">
                    <a:extLst>
                      <a:ext uri="{FF2B5EF4-FFF2-40B4-BE49-F238E27FC236}">
                        <a16:creationId xmlns:a16="http://schemas.microsoft.com/office/drawing/2014/main" id="{09BE8A2B-E93E-4565-B90F-257CC3E4CC1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53" name="קבוצה 1052">
                  <a:extLst>
                    <a:ext uri="{FF2B5EF4-FFF2-40B4-BE49-F238E27FC236}">
                      <a16:creationId xmlns:a16="http://schemas.microsoft.com/office/drawing/2014/main" id="{74D40DAB-A097-4CED-ADCF-049EC569CADA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57" name="10 צלעות 1056">
                    <a:extLst>
                      <a:ext uri="{FF2B5EF4-FFF2-40B4-BE49-F238E27FC236}">
                        <a16:creationId xmlns:a16="http://schemas.microsoft.com/office/drawing/2014/main" id="{77134609-63AD-4E06-A32A-D64D81E748C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58" name="תיבת טקסט 1057">
                    <a:extLst>
                      <a:ext uri="{FF2B5EF4-FFF2-40B4-BE49-F238E27FC236}">
                        <a16:creationId xmlns:a16="http://schemas.microsoft.com/office/drawing/2014/main" id="{6D56B282-4FE3-40E2-B561-44B9A92D51B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54" name="קבוצה 1053">
                  <a:extLst>
                    <a:ext uri="{FF2B5EF4-FFF2-40B4-BE49-F238E27FC236}">
                      <a16:creationId xmlns:a16="http://schemas.microsoft.com/office/drawing/2014/main" id="{1804AB2C-8F60-4BA3-8526-0E0B428F573D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55" name="10 צלעות 1054">
                    <a:extLst>
                      <a:ext uri="{FF2B5EF4-FFF2-40B4-BE49-F238E27FC236}">
                        <a16:creationId xmlns:a16="http://schemas.microsoft.com/office/drawing/2014/main" id="{EEFAEB5C-3AFA-4397-BBBD-AC6AE10A8056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56" name="תיבת טקסט 1055">
                    <a:extLst>
                      <a:ext uri="{FF2B5EF4-FFF2-40B4-BE49-F238E27FC236}">
                        <a16:creationId xmlns:a16="http://schemas.microsoft.com/office/drawing/2014/main" id="{D0D79EE3-1F0F-40E3-9581-ED7C5F915B80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42" name="קבוצה 1041">
                <a:extLst>
                  <a:ext uri="{FF2B5EF4-FFF2-40B4-BE49-F238E27FC236}">
                    <a16:creationId xmlns:a16="http://schemas.microsoft.com/office/drawing/2014/main" id="{E1F6D29C-D9EB-461C-A4C4-29FA7666B4A0}"/>
                  </a:ext>
                </a:extLst>
              </p:cNvPr>
              <p:cNvGrpSpPr/>
              <p:nvPr/>
            </p:nvGrpSpPr>
            <p:grpSpPr>
              <a:xfrm>
                <a:off x="4858596" y="555895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43" name="קבוצה 1042">
                  <a:extLst>
                    <a:ext uri="{FF2B5EF4-FFF2-40B4-BE49-F238E27FC236}">
                      <a16:creationId xmlns:a16="http://schemas.microsoft.com/office/drawing/2014/main" id="{BA2551CE-7ED9-4140-B940-968F306F0FCE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50" name="10 צלעות 1049">
                    <a:extLst>
                      <a:ext uri="{FF2B5EF4-FFF2-40B4-BE49-F238E27FC236}">
                        <a16:creationId xmlns:a16="http://schemas.microsoft.com/office/drawing/2014/main" id="{53FF8846-AE0D-4D4F-9903-A09DB303A17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51" name="תיבת טקסט 1050">
                    <a:extLst>
                      <a:ext uri="{FF2B5EF4-FFF2-40B4-BE49-F238E27FC236}">
                        <a16:creationId xmlns:a16="http://schemas.microsoft.com/office/drawing/2014/main" id="{D45DC859-DE18-461D-A36D-B21DF01358BC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44" name="קבוצה 1043">
                  <a:extLst>
                    <a:ext uri="{FF2B5EF4-FFF2-40B4-BE49-F238E27FC236}">
                      <a16:creationId xmlns:a16="http://schemas.microsoft.com/office/drawing/2014/main" id="{D7C9A318-6DA5-4A3D-B49F-55192D10546C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48" name="10 צלעות 1047">
                    <a:extLst>
                      <a:ext uri="{FF2B5EF4-FFF2-40B4-BE49-F238E27FC236}">
                        <a16:creationId xmlns:a16="http://schemas.microsoft.com/office/drawing/2014/main" id="{B04CD0B9-84EB-4E9F-8696-519D500C8E7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49" name="תיבת טקסט 1048">
                    <a:extLst>
                      <a:ext uri="{FF2B5EF4-FFF2-40B4-BE49-F238E27FC236}">
                        <a16:creationId xmlns:a16="http://schemas.microsoft.com/office/drawing/2014/main" id="{32893CBF-6A93-407B-9250-86A1FE1F0FD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45" name="קבוצה 1044">
                  <a:extLst>
                    <a:ext uri="{FF2B5EF4-FFF2-40B4-BE49-F238E27FC236}">
                      <a16:creationId xmlns:a16="http://schemas.microsoft.com/office/drawing/2014/main" id="{86FA309D-0CD1-436B-B1FA-34B3B7B493AF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46" name="10 צלעות 1045">
                    <a:extLst>
                      <a:ext uri="{FF2B5EF4-FFF2-40B4-BE49-F238E27FC236}">
                        <a16:creationId xmlns:a16="http://schemas.microsoft.com/office/drawing/2014/main" id="{F4D39B5E-BBAB-44C1-ADA6-91ECE572AAC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47" name="תיבת טקסט 1046">
                    <a:extLst>
                      <a:ext uri="{FF2B5EF4-FFF2-40B4-BE49-F238E27FC236}">
                        <a16:creationId xmlns:a16="http://schemas.microsoft.com/office/drawing/2014/main" id="{1B2E88EA-A801-495D-9C4F-D2216A9391E2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51" name="קבוצה 1150">
              <a:extLst>
                <a:ext uri="{FF2B5EF4-FFF2-40B4-BE49-F238E27FC236}">
                  <a16:creationId xmlns:a16="http://schemas.microsoft.com/office/drawing/2014/main" id="{DC09648E-0283-4758-8E55-E5C47475961A}"/>
                </a:ext>
              </a:extLst>
            </p:cNvPr>
            <p:cNvGrpSpPr/>
            <p:nvPr/>
          </p:nvGrpSpPr>
          <p:grpSpPr>
            <a:xfrm>
              <a:off x="350056" y="3309048"/>
              <a:ext cx="4823647" cy="876631"/>
              <a:chOff x="336324" y="546366"/>
              <a:chExt cx="4823647" cy="876631"/>
            </a:xfrm>
          </p:grpSpPr>
          <p:grpSp>
            <p:nvGrpSpPr>
              <p:cNvPr id="1152" name="קבוצה 1151">
                <a:extLst>
                  <a:ext uri="{FF2B5EF4-FFF2-40B4-BE49-F238E27FC236}">
                    <a16:creationId xmlns:a16="http://schemas.microsoft.com/office/drawing/2014/main" id="{8E0C34CA-DCF8-479D-B9AC-97974DD75D9E}"/>
                  </a:ext>
                </a:extLst>
              </p:cNvPr>
              <p:cNvGrpSpPr/>
              <p:nvPr/>
            </p:nvGrpSpPr>
            <p:grpSpPr>
              <a:xfrm>
                <a:off x="336324" y="54636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63" name="קבוצה 1262">
                  <a:extLst>
                    <a:ext uri="{FF2B5EF4-FFF2-40B4-BE49-F238E27FC236}">
                      <a16:creationId xmlns:a16="http://schemas.microsoft.com/office/drawing/2014/main" id="{4D1A1E64-AC39-4BDC-BC8F-DA163EBAF5ED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70" name="10 צלעות 1269">
                    <a:extLst>
                      <a:ext uri="{FF2B5EF4-FFF2-40B4-BE49-F238E27FC236}">
                        <a16:creationId xmlns:a16="http://schemas.microsoft.com/office/drawing/2014/main" id="{DFB9BFE7-B2C4-4E5D-B35B-E94716BAD9F9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71" name="תיבת טקסט 1270">
                    <a:extLst>
                      <a:ext uri="{FF2B5EF4-FFF2-40B4-BE49-F238E27FC236}">
                        <a16:creationId xmlns:a16="http://schemas.microsoft.com/office/drawing/2014/main" id="{1BDB290B-AEF7-44B7-8012-8810026EA1A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64" name="קבוצה 1263">
                  <a:extLst>
                    <a:ext uri="{FF2B5EF4-FFF2-40B4-BE49-F238E27FC236}">
                      <a16:creationId xmlns:a16="http://schemas.microsoft.com/office/drawing/2014/main" id="{A913336D-42E6-450D-9DE6-E1C463F15631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68" name="10 צלעות 1267">
                    <a:extLst>
                      <a:ext uri="{FF2B5EF4-FFF2-40B4-BE49-F238E27FC236}">
                        <a16:creationId xmlns:a16="http://schemas.microsoft.com/office/drawing/2014/main" id="{97B2C5D2-18D5-41D1-9E72-15ECA7883C1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69" name="תיבת טקסט 1268">
                    <a:extLst>
                      <a:ext uri="{FF2B5EF4-FFF2-40B4-BE49-F238E27FC236}">
                        <a16:creationId xmlns:a16="http://schemas.microsoft.com/office/drawing/2014/main" id="{455DD46A-2C93-46E1-8768-F02EDBAD90D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65" name="קבוצה 1264">
                  <a:extLst>
                    <a:ext uri="{FF2B5EF4-FFF2-40B4-BE49-F238E27FC236}">
                      <a16:creationId xmlns:a16="http://schemas.microsoft.com/office/drawing/2014/main" id="{C1CDF293-0CE6-4002-A769-484174538450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66" name="10 צלעות 1265">
                    <a:extLst>
                      <a:ext uri="{FF2B5EF4-FFF2-40B4-BE49-F238E27FC236}">
                        <a16:creationId xmlns:a16="http://schemas.microsoft.com/office/drawing/2014/main" id="{97F197E4-A00D-42B1-89DD-1A8A9F4159CA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67" name="תיבת טקסט 1266">
                    <a:extLst>
                      <a:ext uri="{FF2B5EF4-FFF2-40B4-BE49-F238E27FC236}">
                        <a16:creationId xmlns:a16="http://schemas.microsoft.com/office/drawing/2014/main" id="{D5EC6DB0-7E6C-47CA-B3EA-49218324BB85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3" name="קבוצה 1152">
                <a:extLst>
                  <a:ext uri="{FF2B5EF4-FFF2-40B4-BE49-F238E27FC236}">
                    <a16:creationId xmlns:a16="http://schemas.microsoft.com/office/drawing/2014/main" id="{F617CFCA-54DE-4A71-80CE-C34891325897}"/>
                  </a:ext>
                </a:extLst>
              </p:cNvPr>
              <p:cNvGrpSpPr/>
              <p:nvPr/>
            </p:nvGrpSpPr>
            <p:grpSpPr>
              <a:xfrm>
                <a:off x="744534" y="549424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54" name="קבוצה 1253">
                  <a:extLst>
                    <a:ext uri="{FF2B5EF4-FFF2-40B4-BE49-F238E27FC236}">
                      <a16:creationId xmlns:a16="http://schemas.microsoft.com/office/drawing/2014/main" id="{EDF8228C-0AE4-4436-9246-074A64373CF8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61" name="10 צלעות 1260">
                    <a:extLst>
                      <a:ext uri="{FF2B5EF4-FFF2-40B4-BE49-F238E27FC236}">
                        <a16:creationId xmlns:a16="http://schemas.microsoft.com/office/drawing/2014/main" id="{A9F46558-106C-49C3-A5EE-C1F6427BA20A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62" name="תיבת טקסט 1261">
                    <a:extLst>
                      <a:ext uri="{FF2B5EF4-FFF2-40B4-BE49-F238E27FC236}">
                        <a16:creationId xmlns:a16="http://schemas.microsoft.com/office/drawing/2014/main" id="{8FF243AD-38B6-4980-8F59-985D9719D5D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55" name="קבוצה 1254">
                  <a:extLst>
                    <a:ext uri="{FF2B5EF4-FFF2-40B4-BE49-F238E27FC236}">
                      <a16:creationId xmlns:a16="http://schemas.microsoft.com/office/drawing/2014/main" id="{34D89180-E55D-4BAF-BA63-0D5E3CE56DAF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59" name="10 צלעות 1258">
                    <a:extLst>
                      <a:ext uri="{FF2B5EF4-FFF2-40B4-BE49-F238E27FC236}">
                        <a16:creationId xmlns:a16="http://schemas.microsoft.com/office/drawing/2014/main" id="{B0953E94-EDC2-41B0-BA09-B4A6EDE8724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60" name="תיבת טקסט 1259">
                    <a:extLst>
                      <a:ext uri="{FF2B5EF4-FFF2-40B4-BE49-F238E27FC236}">
                        <a16:creationId xmlns:a16="http://schemas.microsoft.com/office/drawing/2014/main" id="{B2049AD6-E0D2-4F77-839A-E9B335D8C369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56" name="קבוצה 1255">
                  <a:extLst>
                    <a:ext uri="{FF2B5EF4-FFF2-40B4-BE49-F238E27FC236}">
                      <a16:creationId xmlns:a16="http://schemas.microsoft.com/office/drawing/2014/main" id="{567D57FF-8171-4B94-B328-C86BB93A2B9C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57" name="10 צלעות 1256">
                    <a:extLst>
                      <a:ext uri="{FF2B5EF4-FFF2-40B4-BE49-F238E27FC236}">
                        <a16:creationId xmlns:a16="http://schemas.microsoft.com/office/drawing/2014/main" id="{A9B8BB44-05C4-4E30-B9ED-08164C7C205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58" name="תיבת טקסט 1257">
                    <a:extLst>
                      <a:ext uri="{FF2B5EF4-FFF2-40B4-BE49-F238E27FC236}">
                        <a16:creationId xmlns:a16="http://schemas.microsoft.com/office/drawing/2014/main" id="{43E7F624-1806-4E90-A12A-FC34E0B379D1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4" name="קבוצה 1153">
                <a:extLst>
                  <a:ext uri="{FF2B5EF4-FFF2-40B4-BE49-F238E27FC236}">
                    <a16:creationId xmlns:a16="http://schemas.microsoft.com/office/drawing/2014/main" id="{E5A94D8A-5842-4540-B0DF-12F4EACC4C5A}"/>
                  </a:ext>
                </a:extLst>
              </p:cNvPr>
              <p:cNvGrpSpPr/>
              <p:nvPr/>
            </p:nvGrpSpPr>
            <p:grpSpPr>
              <a:xfrm>
                <a:off x="1158889" y="55092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45" name="קבוצה 1244">
                  <a:extLst>
                    <a:ext uri="{FF2B5EF4-FFF2-40B4-BE49-F238E27FC236}">
                      <a16:creationId xmlns:a16="http://schemas.microsoft.com/office/drawing/2014/main" id="{28FF32E0-6119-4BAF-8D31-97FA9A6D6EF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52" name="10 צלעות 1251">
                    <a:extLst>
                      <a:ext uri="{FF2B5EF4-FFF2-40B4-BE49-F238E27FC236}">
                        <a16:creationId xmlns:a16="http://schemas.microsoft.com/office/drawing/2014/main" id="{D2A88322-0861-4421-81EF-58EACEFADB17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53" name="תיבת טקסט 1252">
                    <a:extLst>
                      <a:ext uri="{FF2B5EF4-FFF2-40B4-BE49-F238E27FC236}">
                        <a16:creationId xmlns:a16="http://schemas.microsoft.com/office/drawing/2014/main" id="{17A3AE09-0BEF-4EFA-A250-4E5E2B759E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46" name="קבוצה 1245">
                  <a:extLst>
                    <a:ext uri="{FF2B5EF4-FFF2-40B4-BE49-F238E27FC236}">
                      <a16:creationId xmlns:a16="http://schemas.microsoft.com/office/drawing/2014/main" id="{038D7AD5-E861-4224-9EDA-F4958B821B30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50" name="10 צלעות 1249">
                    <a:extLst>
                      <a:ext uri="{FF2B5EF4-FFF2-40B4-BE49-F238E27FC236}">
                        <a16:creationId xmlns:a16="http://schemas.microsoft.com/office/drawing/2014/main" id="{CF307937-D191-413C-A74C-04F15C2FA0A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51" name="תיבת טקסט 1250">
                    <a:extLst>
                      <a:ext uri="{FF2B5EF4-FFF2-40B4-BE49-F238E27FC236}">
                        <a16:creationId xmlns:a16="http://schemas.microsoft.com/office/drawing/2014/main" id="{9CAFF8D1-39DE-43EE-86AD-D2CED4F424B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47" name="קבוצה 1246">
                  <a:extLst>
                    <a:ext uri="{FF2B5EF4-FFF2-40B4-BE49-F238E27FC236}">
                      <a16:creationId xmlns:a16="http://schemas.microsoft.com/office/drawing/2014/main" id="{F80233A7-1FB8-4EB6-957B-1DF04462D173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48" name="10 צלעות 1247">
                    <a:extLst>
                      <a:ext uri="{FF2B5EF4-FFF2-40B4-BE49-F238E27FC236}">
                        <a16:creationId xmlns:a16="http://schemas.microsoft.com/office/drawing/2014/main" id="{778B581F-FF95-4EE3-BF19-CE082AEB331D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49" name="תיבת טקסט 1248">
                    <a:extLst>
                      <a:ext uri="{FF2B5EF4-FFF2-40B4-BE49-F238E27FC236}">
                        <a16:creationId xmlns:a16="http://schemas.microsoft.com/office/drawing/2014/main" id="{B628B0B6-FC67-477B-B949-D9834A7BAE1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5" name="קבוצה 1154">
                <a:extLst>
                  <a:ext uri="{FF2B5EF4-FFF2-40B4-BE49-F238E27FC236}">
                    <a16:creationId xmlns:a16="http://schemas.microsoft.com/office/drawing/2014/main" id="{6B4F95A7-FBA7-4EFE-A2BA-4E8A6E90DB0E}"/>
                  </a:ext>
                </a:extLst>
              </p:cNvPr>
              <p:cNvGrpSpPr/>
              <p:nvPr/>
            </p:nvGrpSpPr>
            <p:grpSpPr>
              <a:xfrm>
                <a:off x="1567099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36" name="קבוצה 1235">
                  <a:extLst>
                    <a:ext uri="{FF2B5EF4-FFF2-40B4-BE49-F238E27FC236}">
                      <a16:creationId xmlns:a16="http://schemas.microsoft.com/office/drawing/2014/main" id="{5E117D72-2F2F-4E7E-BAAF-A6F3AA61B73D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43" name="10 צלעות 1242">
                    <a:extLst>
                      <a:ext uri="{FF2B5EF4-FFF2-40B4-BE49-F238E27FC236}">
                        <a16:creationId xmlns:a16="http://schemas.microsoft.com/office/drawing/2014/main" id="{30BA0DF2-BBF5-4D23-AC93-304032CBE670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44" name="תיבת טקסט 1243">
                    <a:extLst>
                      <a:ext uri="{FF2B5EF4-FFF2-40B4-BE49-F238E27FC236}">
                        <a16:creationId xmlns:a16="http://schemas.microsoft.com/office/drawing/2014/main" id="{F0C88EEC-1A14-4227-B168-13BD98786BB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37" name="קבוצה 1236">
                  <a:extLst>
                    <a:ext uri="{FF2B5EF4-FFF2-40B4-BE49-F238E27FC236}">
                      <a16:creationId xmlns:a16="http://schemas.microsoft.com/office/drawing/2014/main" id="{4E880FFB-03CE-4D28-8839-DDABE6FDBDF5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41" name="10 צלעות 1240">
                    <a:extLst>
                      <a:ext uri="{FF2B5EF4-FFF2-40B4-BE49-F238E27FC236}">
                        <a16:creationId xmlns:a16="http://schemas.microsoft.com/office/drawing/2014/main" id="{FA0931FA-BBC1-4FF0-93D4-9BBB6490493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42" name="תיבת טקסט 1241">
                    <a:extLst>
                      <a:ext uri="{FF2B5EF4-FFF2-40B4-BE49-F238E27FC236}">
                        <a16:creationId xmlns:a16="http://schemas.microsoft.com/office/drawing/2014/main" id="{562AC836-D6D3-4AE7-ACCA-20A74F848E8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38" name="קבוצה 1237">
                  <a:extLst>
                    <a:ext uri="{FF2B5EF4-FFF2-40B4-BE49-F238E27FC236}">
                      <a16:creationId xmlns:a16="http://schemas.microsoft.com/office/drawing/2014/main" id="{4A570957-4527-491B-AD5E-CFAE1D81D576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39" name="10 צלעות 1238">
                    <a:extLst>
                      <a:ext uri="{FF2B5EF4-FFF2-40B4-BE49-F238E27FC236}">
                        <a16:creationId xmlns:a16="http://schemas.microsoft.com/office/drawing/2014/main" id="{4DCA7C63-2045-4098-A87F-E7E8FDD9AE9E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40" name="תיבת טקסט 1239">
                    <a:extLst>
                      <a:ext uri="{FF2B5EF4-FFF2-40B4-BE49-F238E27FC236}">
                        <a16:creationId xmlns:a16="http://schemas.microsoft.com/office/drawing/2014/main" id="{D7E5638D-9102-4367-8DD4-8D239FDA75F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6" name="קבוצה 1155">
                <a:extLst>
                  <a:ext uri="{FF2B5EF4-FFF2-40B4-BE49-F238E27FC236}">
                    <a16:creationId xmlns:a16="http://schemas.microsoft.com/office/drawing/2014/main" id="{3FAC78DB-080D-4A64-8453-BF6C622EB5E2}"/>
                  </a:ext>
                </a:extLst>
              </p:cNvPr>
              <p:cNvGrpSpPr/>
              <p:nvPr/>
            </p:nvGrpSpPr>
            <p:grpSpPr>
              <a:xfrm>
                <a:off x="1978051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27" name="קבוצה 1226">
                  <a:extLst>
                    <a:ext uri="{FF2B5EF4-FFF2-40B4-BE49-F238E27FC236}">
                      <a16:creationId xmlns:a16="http://schemas.microsoft.com/office/drawing/2014/main" id="{95FCE8F2-5E24-4823-A07F-E64783ACE32E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34" name="10 צלעות 1233">
                    <a:extLst>
                      <a:ext uri="{FF2B5EF4-FFF2-40B4-BE49-F238E27FC236}">
                        <a16:creationId xmlns:a16="http://schemas.microsoft.com/office/drawing/2014/main" id="{13E1C875-DE7C-4026-8B64-F5D6A9480F47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35" name="תיבת טקסט 1234">
                    <a:extLst>
                      <a:ext uri="{FF2B5EF4-FFF2-40B4-BE49-F238E27FC236}">
                        <a16:creationId xmlns:a16="http://schemas.microsoft.com/office/drawing/2014/main" id="{DB41E303-0799-4FC4-934E-809D239CD9B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28" name="קבוצה 1227">
                  <a:extLst>
                    <a:ext uri="{FF2B5EF4-FFF2-40B4-BE49-F238E27FC236}">
                      <a16:creationId xmlns:a16="http://schemas.microsoft.com/office/drawing/2014/main" id="{8B328F75-6F50-4244-9A30-5FD613E6B071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32" name="10 צלעות 1231">
                    <a:extLst>
                      <a:ext uri="{FF2B5EF4-FFF2-40B4-BE49-F238E27FC236}">
                        <a16:creationId xmlns:a16="http://schemas.microsoft.com/office/drawing/2014/main" id="{2D9A616D-22DB-45FC-83E3-6CE295E2941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33" name="תיבת טקסט 1232">
                    <a:extLst>
                      <a:ext uri="{FF2B5EF4-FFF2-40B4-BE49-F238E27FC236}">
                        <a16:creationId xmlns:a16="http://schemas.microsoft.com/office/drawing/2014/main" id="{FC295A52-E697-40EF-B999-0FC98DD208A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29" name="קבוצה 1228">
                  <a:extLst>
                    <a:ext uri="{FF2B5EF4-FFF2-40B4-BE49-F238E27FC236}">
                      <a16:creationId xmlns:a16="http://schemas.microsoft.com/office/drawing/2014/main" id="{5747F588-0F50-4F20-B692-3A223C7D34E2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30" name="10 צלעות 1229">
                    <a:extLst>
                      <a:ext uri="{FF2B5EF4-FFF2-40B4-BE49-F238E27FC236}">
                        <a16:creationId xmlns:a16="http://schemas.microsoft.com/office/drawing/2014/main" id="{DA664E60-3A08-4C9A-B8E3-8A4A75840032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31" name="תיבת טקסט 1230">
                    <a:extLst>
                      <a:ext uri="{FF2B5EF4-FFF2-40B4-BE49-F238E27FC236}">
                        <a16:creationId xmlns:a16="http://schemas.microsoft.com/office/drawing/2014/main" id="{B1D083B7-4913-420D-A805-02063C96679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7" name="קבוצה 1156">
                <a:extLst>
                  <a:ext uri="{FF2B5EF4-FFF2-40B4-BE49-F238E27FC236}">
                    <a16:creationId xmlns:a16="http://schemas.microsoft.com/office/drawing/2014/main" id="{350CFEA5-A92C-4444-AB4A-66532F52B2AF}"/>
                  </a:ext>
                </a:extLst>
              </p:cNvPr>
              <p:cNvGrpSpPr/>
              <p:nvPr/>
            </p:nvGrpSpPr>
            <p:grpSpPr>
              <a:xfrm>
                <a:off x="2386261" y="55703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18" name="קבוצה 1217">
                  <a:extLst>
                    <a:ext uri="{FF2B5EF4-FFF2-40B4-BE49-F238E27FC236}">
                      <a16:creationId xmlns:a16="http://schemas.microsoft.com/office/drawing/2014/main" id="{257F4D69-F25B-4145-8DFB-AE3196A24ECF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25" name="10 צלעות 1224">
                    <a:extLst>
                      <a:ext uri="{FF2B5EF4-FFF2-40B4-BE49-F238E27FC236}">
                        <a16:creationId xmlns:a16="http://schemas.microsoft.com/office/drawing/2014/main" id="{57FCB4F8-077A-4EC7-BDD1-7E3EF1A2C719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26" name="תיבת טקסט 1225">
                    <a:extLst>
                      <a:ext uri="{FF2B5EF4-FFF2-40B4-BE49-F238E27FC236}">
                        <a16:creationId xmlns:a16="http://schemas.microsoft.com/office/drawing/2014/main" id="{2A1056C8-A0FC-433E-ACC0-30433644523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19" name="קבוצה 1218">
                  <a:extLst>
                    <a:ext uri="{FF2B5EF4-FFF2-40B4-BE49-F238E27FC236}">
                      <a16:creationId xmlns:a16="http://schemas.microsoft.com/office/drawing/2014/main" id="{C432CCA9-4EBD-4803-9DCF-A157CB79F313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23" name="10 צלעות 1222">
                    <a:extLst>
                      <a:ext uri="{FF2B5EF4-FFF2-40B4-BE49-F238E27FC236}">
                        <a16:creationId xmlns:a16="http://schemas.microsoft.com/office/drawing/2014/main" id="{4149DCD7-AAE9-4035-8F1A-5514F85C0296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24" name="תיבת טקסט 1223">
                    <a:extLst>
                      <a:ext uri="{FF2B5EF4-FFF2-40B4-BE49-F238E27FC236}">
                        <a16:creationId xmlns:a16="http://schemas.microsoft.com/office/drawing/2014/main" id="{D2C41F1E-39E5-420F-9B15-BEF81EC70DE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20" name="קבוצה 1219">
                  <a:extLst>
                    <a:ext uri="{FF2B5EF4-FFF2-40B4-BE49-F238E27FC236}">
                      <a16:creationId xmlns:a16="http://schemas.microsoft.com/office/drawing/2014/main" id="{0D34C258-BCD3-4D03-BCE5-5249836C8E8F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21" name="10 צלעות 1220">
                    <a:extLst>
                      <a:ext uri="{FF2B5EF4-FFF2-40B4-BE49-F238E27FC236}">
                        <a16:creationId xmlns:a16="http://schemas.microsoft.com/office/drawing/2014/main" id="{D9439FB6-994D-463E-A8EC-5B209CDD1D1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22" name="תיבת טקסט 1221">
                    <a:extLst>
                      <a:ext uri="{FF2B5EF4-FFF2-40B4-BE49-F238E27FC236}">
                        <a16:creationId xmlns:a16="http://schemas.microsoft.com/office/drawing/2014/main" id="{BA63C16F-0448-42C9-8623-52DCB006982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8" name="קבוצה 1157">
                <a:extLst>
                  <a:ext uri="{FF2B5EF4-FFF2-40B4-BE49-F238E27FC236}">
                    <a16:creationId xmlns:a16="http://schemas.microsoft.com/office/drawing/2014/main" id="{7A4385DF-80ED-48DC-B051-4FCCF5C54C90}"/>
                  </a:ext>
                </a:extLst>
              </p:cNvPr>
              <p:cNvGrpSpPr/>
              <p:nvPr/>
            </p:nvGrpSpPr>
            <p:grpSpPr>
              <a:xfrm>
                <a:off x="2800616" y="558532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09" name="קבוצה 1208">
                  <a:extLst>
                    <a:ext uri="{FF2B5EF4-FFF2-40B4-BE49-F238E27FC236}">
                      <a16:creationId xmlns:a16="http://schemas.microsoft.com/office/drawing/2014/main" id="{F0C53557-D0C5-48FD-8CF4-231B215EDAED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16" name="10 צלעות 1215">
                    <a:extLst>
                      <a:ext uri="{FF2B5EF4-FFF2-40B4-BE49-F238E27FC236}">
                        <a16:creationId xmlns:a16="http://schemas.microsoft.com/office/drawing/2014/main" id="{6483B504-C18C-473B-A404-FBF45DB055F0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17" name="תיבת טקסט 1216">
                    <a:extLst>
                      <a:ext uri="{FF2B5EF4-FFF2-40B4-BE49-F238E27FC236}">
                        <a16:creationId xmlns:a16="http://schemas.microsoft.com/office/drawing/2014/main" id="{9786B479-B617-4A65-A6AC-73B0E326CF7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10" name="קבוצה 1209">
                  <a:extLst>
                    <a:ext uri="{FF2B5EF4-FFF2-40B4-BE49-F238E27FC236}">
                      <a16:creationId xmlns:a16="http://schemas.microsoft.com/office/drawing/2014/main" id="{67A0C219-90FA-4022-B3B2-AEE19132A3D2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14" name="10 צלעות 1213">
                    <a:extLst>
                      <a:ext uri="{FF2B5EF4-FFF2-40B4-BE49-F238E27FC236}">
                        <a16:creationId xmlns:a16="http://schemas.microsoft.com/office/drawing/2014/main" id="{045F0DB4-EA79-4DB8-855A-7E40987CB53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15" name="תיבת טקסט 1214">
                    <a:extLst>
                      <a:ext uri="{FF2B5EF4-FFF2-40B4-BE49-F238E27FC236}">
                        <a16:creationId xmlns:a16="http://schemas.microsoft.com/office/drawing/2014/main" id="{BF926904-7E90-41CD-96C6-03BB50E2437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11" name="קבוצה 1210">
                  <a:extLst>
                    <a:ext uri="{FF2B5EF4-FFF2-40B4-BE49-F238E27FC236}">
                      <a16:creationId xmlns:a16="http://schemas.microsoft.com/office/drawing/2014/main" id="{6AEC264E-87B7-492F-AD1C-6F45153C941B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12" name="10 צלעות 1211">
                    <a:extLst>
                      <a:ext uri="{FF2B5EF4-FFF2-40B4-BE49-F238E27FC236}">
                        <a16:creationId xmlns:a16="http://schemas.microsoft.com/office/drawing/2014/main" id="{30A78D99-9859-400C-A13B-5E101A522E58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13" name="תיבת טקסט 1212">
                    <a:extLst>
                      <a:ext uri="{FF2B5EF4-FFF2-40B4-BE49-F238E27FC236}">
                        <a16:creationId xmlns:a16="http://schemas.microsoft.com/office/drawing/2014/main" id="{5B35DE74-FAA5-483B-A2EA-3E04E915F79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9" name="קבוצה 1158">
                <a:extLst>
                  <a:ext uri="{FF2B5EF4-FFF2-40B4-BE49-F238E27FC236}">
                    <a16:creationId xmlns:a16="http://schemas.microsoft.com/office/drawing/2014/main" id="{F24E8EAD-DCDD-4B53-AED5-AC50F4068DDB}"/>
                  </a:ext>
                </a:extLst>
              </p:cNvPr>
              <p:cNvGrpSpPr/>
              <p:nvPr/>
            </p:nvGrpSpPr>
            <p:grpSpPr>
              <a:xfrm>
                <a:off x="3208826" y="56159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00" name="קבוצה 1199">
                  <a:extLst>
                    <a:ext uri="{FF2B5EF4-FFF2-40B4-BE49-F238E27FC236}">
                      <a16:creationId xmlns:a16="http://schemas.microsoft.com/office/drawing/2014/main" id="{897AAF4D-5CF3-4CBA-8458-44010A542313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07" name="10 צלעות 1206">
                    <a:extLst>
                      <a:ext uri="{FF2B5EF4-FFF2-40B4-BE49-F238E27FC236}">
                        <a16:creationId xmlns:a16="http://schemas.microsoft.com/office/drawing/2014/main" id="{BE0601CE-7D2F-48C9-9DA7-2998C8D98F78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08" name="תיבת טקסט 1207">
                    <a:extLst>
                      <a:ext uri="{FF2B5EF4-FFF2-40B4-BE49-F238E27FC236}">
                        <a16:creationId xmlns:a16="http://schemas.microsoft.com/office/drawing/2014/main" id="{F7A5ED0B-8253-4F22-A16D-DEF4CCE7805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01" name="קבוצה 1200">
                  <a:extLst>
                    <a:ext uri="{FF2B5EF4-FFF2-40B4-BE49-F238E27FC236}">
                      <a16:creationId xmlns:a16="http://schemas.microsoft.com/office/drawing/2014/main" id="{0858A221-C547-49EE-BB95-0DB6D4BF7CB8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05" name="10 צלעות 1204">
                    <a:extLst>
                      <a:ext uri="{FF2B5EF4-FFF2-40B4-BE49-F238E27FC236}">
                        <a16:creationId xmlns:a16="http://schemas.microsoft.com/office/drawing/2014/main" id="{E5D7087E-4FDD-49A7-8A43-1EF91D101FF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06" name="תיבת טקסט 1205">
                    <a:extLst>
                      <a:ext uri="{FF2B5EF4-FFF2-40B4-BE49-F238E27FC236}">
                        <a16:creationId xmlns:a16="http://schemas.microsoft.com/office/drawing/2014/main" id="{59EC7FE8-13CE-40FB-97E9-2F06A1478F5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02" name="קבוצה 1201">
                  <a:extLst>
                    <a:ext uri="{FF2B5EF4-FFF2-40B4-BE49-F238E27FC236}">
                      <a16:creationId xmlns:a16="http://schemas.microsoft.com/office/drawing/2014/main" id="{2C3EC6A1-FC45-487D-B5F8-435019DC73F5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03" name="10 צלעות 1202">
                    <a:extLst>
                      <a:ext uri="{FF2B5EF4-FFF2-40B4-BE49-F238E27FC236}">
                        <a16:creationId xmlns:a16="http://schemas.microsoft.com/office/drawing/2014/main" id="{38589023-4429-404D-B041-F4252671238C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04" name="תיבת טקסט 1203">
                    <a:extLst>
                      <a:ext uri="{FF2B5EF4-FFF2-40B4-BE49-F238E27FC236}">
                        <a16:creationId xmlns:a16="http://schemas.microsoft.com/office/drawing/2014/main" id="{F930EB99-1C4C-4B34-B584-7EEAA69FD45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60" name="קבוצה 1159">
                <a:extLst>
                  <a:ext uri="{FF2B5EF4-FFF2-40B4-BE49-F238E27FC236}">
                    <a16:creationId xmlns:a16="http://schemas.microsoft.com/office/drawing/2014/main" id="{6E167EEE-9C6A-45EF-A6CF-7AEFF583A4BE}"/>
                  </a:ext>
                </a:extLst>
              </p:cNvPr>
              <p:cNvGrpSpPr/>
              <p:nvPr/>
            </p:nvGrpSpPr>
            <p:grpSpPr>
              <a:xfrm>
                <a:off x="3627821" y="548283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91" name="קבוצה 1190">
                  <a:extLst>
                    <a:ext uri="{FF2B5EF4-FFF2-40B4-BE49-F238E27FC236}">
                      <a16:creationId xmlns:a16="http://schemas.microsoft.com/office/drawing/2014/main" id="{B215B36C-C81F-4BC3-ACEA-7A71176F27C7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98" name="10 צלעות 1197">
                    <a:extLst>
                      <a:ext uri="{FF2B5EF4-FFF2-40B4-BE49-F238E27FC236}">
                        <a16:creationId xmlns:a16="http://schemas.microsoft.com/office/drawing/2014/main" id="{CE50554C-BBE3-4414-86E0-F3260E5019F7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99" name="תיבת טקסט 1198">
                    <a:extLst>
                      <a:ext uri="{FF2B5EF4-FFF2-40B4-BE49-F238E27FC236}">
                        <a16:creationId xmlns:a16="http://schemas.microsoft.com/office/drawing/2014/main" id="{8B89989F-16AD-4DD3-A040-8B91B450FF0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92" name="קבוצה 1191">
                  <a:extLst>
                    <a:ext uri="{FF2B5EF4-FFF2-40B4-BE49-F238E27FC236}">
                      <a16:creationId xmlns:a16="http://schemas.microsoft.com/office/drawing/2014/main" id="{E7FEB60A-C0A0-405E-B30D-43A6AAE00146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96" name="10 צלעות 1195">
                    <a:extLst>
                      <a:ext uri="{FF2B5EF4-FFF2-40B4-BE49-F238E27FC236}">
                        <a16:creationId xmlns:a16="http://schemas.microsoft.com/office/drawing/2014/main" id="{75DEB610-C7E4-43A8-80E8-9AEDC402F2D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97" name="תיבת טקסט 1196">
                    <a:extLst>
                      <a:ext uri="{FF2B5EF4-FFF2-40B4-BE49-F238E27FC236}">
                        <a16:creationId xmlns:a16="http://schemas.microsoft.com/office/drawing/2014/main" id="{536E96DE-1D34-484B-BD54-AD91804C7C4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93" name="קבוצה 1192">
                  <a:extLst>
                    <a:ext uri="{FF2B5EF4-FFF2-40B4-BE49-F238E27FC236}">
                      <a16:creationId xmlns:a16="http://schemas.microsoft.com/office/drawing/2014/main" id="{A843C3B4-1D97-4EC5-B0A1-545B2A1AFAD5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94" name="10 צלעות 1193">
                    <a:extLst>
                      <a:ext uri="{FF2B5EF4-FFF2-40B4-BE49-F238E27FC236}">
                        <a16:creationId xmlns:a16="http://schemas.microsoft.com/office/drawing/2014/main" id="{04240DFA-FBCD-478B-B71E-A6EE179A77D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95" name="תיבת טקסט 1194">
                    <a:extLst>
                      <a:ext uri="{FF2B5EF4-FFF2-40B4-BE49-F238E27FC236}">
                        <a16:creationId xmlns:a16="http://schemas.microsoft.com/office/drawing/2014/main" id="{37E03DA0-D18C-405D-BA65-7C1C634DF11B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61" name="קבוצה 1160">
                <a:extLst>
                  <a:ext uri="{FF2B5EF4-FFF2-40B4-BE49-F238E27FC236}">
                    <a16:creationId xmlns:a16="http://schemas.microsoft.com/office/drawing/2014/main" id="{1EFD3BD7-4942-4DEA-8D4C-76535BAC8483}"/>
                  </a:ext>
                </a:extLst>
              </p:cNvPr>
              <p:cNvGrpSpPr/>
              <p:nvPr/>
            </p:nvGrpSpPr>
            <p:grpSpPr>
              <a:xfrm>
                <a:off x="4036031" y="551341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82" name="קבוצה 1181">
                  <a:extLst>
                    <a:ext uri="{FF2B5EF4-FFF2-40B4-BE49-F238E27FC236}">
                      <a16:creationId xmlns:a16="http://schemas.microsoft.com/office/drawing/2014/main" id="{A68497EC-061C-4B7E-B89F-D9BE2FEEEA59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89" name="10 צלעות 1188">
                    <a:extLst>
                      <a:ext uri="{FF2B5EF4-FFF2-40B4-BE49-F238E27FC236}">
                        <a16:creationId xmlns:a16="http://schemas.microsoft.com/office/drawing/2014/main" id="{F9E2CF43-FF9D-490D-AFAA-14BF940FF93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90" name="תיבת טקסט 1189">
                    <a:extLst>
                      <a:ext uri="{FF2B5EF4-FFF2-40B4-BE49-F238E27FC236}">
                        <a16:creationId xmlns:a16="http://schemas.microsoft.com/office/drawing/2014/main" id="{913507A8-B4DC-4E5F-A3B6-4E5CF2AF11FC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83" name="קבוצה 1182">
                  <a:extLst>
                    <a:ext uri="{FF2B5EF4-FFF2-40B4-BE49-F238E27FC236}">
                      <a16:creationId xmlns:a16="http://schemas.microsoft.com/office/drawing/2014/main" id="{9805385F-E977-43A2-B06B-10CF42146460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87" name="10 צלעות 1186">
                    <a:extLst>
                      <a:ext uri="{FF2B5EF4-FFF2-40B4-BE49-F238E27FC236}">
                        <a16:creationId xmlns:a16="http://schemas.microsoft.com/office/drawing/2014/main" id="{609824EF-C0EB-49F1-99C2-7AD55E1DF0C0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88" name="תיבת טקסט 1187">
                    <a:extLst>
                      <a:ext uri="{FF2B5EF4-FFF2-40B4-BE49-F238E27FC236}">
                        <a16:creationId xmlns:a16="http://schemas.microsoft.com/office/drawing/2014/main" id="{C7C74CA8-83BB-4110-B2D3-6FF2EEE28BA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84" name="קבוצה 1183">
                  <a:extLst>
                    <a:ext uri="{FF2B5EF4-FFF2-40B4-BE49-F238E27FC236}">
                      <a16:creationId xmlns:a16="http://schemas.microsoft.com/office/drawing/2014/main" id="{ADE6BA38-DFE5-4DAC-A4D1-E8420CA0082A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85" name="10 צלעות 1184">
                    <a:extLst>
                      <a:ext uri="{FF2B5EF4-FFF2-40B4-BE49-F238E27FC236}">
                        <a16:creationId xmlns:a16="http://schemas.microsoft.com/office/drawing/2014/main" id="{4EE9218E-707B-4575-801C-BDAA122DE93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86" name="תיבת טקסט 1185">
                    <a:extLst>
                      <a:ext uri="{FF2B5EF4-FFF2-40B4-BE49-F238E27FC236}">
                        <a16:creationId xmlns:a16="http://schemas.microsoft.com/office/drawing/2014/main" id="{7002204E-A402-44C6-B67A-16F4A619309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62" name="קבוצה 1161">
                <a:extLst>
                  <a:ext uri="{FF2B5EF4-FFF2-40B4-BE49-F238E27FC236}">
                    <a16:creationId xmlns:a16="http://schemas.microsoft.com/office/drawing/2014/main" id="{D2762639-6A73-4DC8-A247-888B88511BCE}"/>
                  </a:ext>
                </a:extLst>
              </p:cNvPr>
              <p:cNvGrpSpPr/>
              <p:nvPr/>
            </p:nvGrpSpPr>
            <p:grpSpPr>
              <a:xfrm>
                <a:off x="4450386" y="552837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73" name="קבוצה 1172">
                  <a:extLst>
                    <a:ext uri="{FF2B5EF4-FFF2-40B4-BE49-F238E27FC236}">
                      <a16:creationId xmlns:a16="http://schemas.microsoft.com/office/drawing/2014/main" id="{22B845CF-693C-4949-BC2E-5A96EE6ACA49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80" name="10 צלעות 1179">
                    <a:extLst>
                      <a:ext uri="{FF2B5EF4-FFF2-40B4-BE49-F238E27FC236}">
                        <a16:creationId xmlns:a16="http://schemas.microsoft.com/office/drawing/2014/main" id="{C462BF24-82A3-466C-8130-E6AECDBA83DD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81" name="תיבת טקסט 1180">
                    <a:extLst>
                      <a:ext uri="{FF2B5EF4-FFF2-40B4-BE49-F238E27FC236}">
                        <a16:creationId xmlns:a16="http://schemas.microsoft.com/office/drawing/2014/main" id="{D6ECE513-268B-4E93-9BAB-7CCB8C9D25D4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74" name="קבוצה 1173">
                  <a:extLst>
                    <a:ext uri="{FF2B5EF4-FFF2-40B4-BE49-F238E27FC236}">
                      <a16:creationId xmlns:a16="http://schemas.microsoft.com/office/drawing/2014/main" id="{B7104111-AA3F-4530-9E82-9D1BDF32DD5B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78" name="10 צלעות 1177">
                    <a:extLst>
                      <a:ext uri="{FF2B5EF4-FFF2-40B4-BE49-F238E27FC236}">
                        <a16:creationId xmlns:a16="http://schemas.microsoft.com/office/drawing/2014/main" id="{89670C5D-A2CD-4CCF-8A59-E23FED0F7C7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79" name="תיבת טקסט 1178">
                    <a:extLst>
                      <a:ext uri="{FF2B5EF4-FFF2-40B4-BE49-F238E27FC236}">
                        <a16:creationId xmlns:a16="http://schemas.microsoft.com/office/drawing/2014/main" id="{D5D09E88-4C02-4218-811B-3B56C75D543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75" name="קבוצה 1174">
                  <a:extLst>
                    <a:ext uri="{FF2B5EF4-FFF2-40B4-BE49-F238E27FC236}">
                      <a16:creationId xmlns:a16="http://schemas.microsoft.com/office/drawing/2014/main" id="{5CD912B0-3EEE-4E56-9D96-AEB46C4719C7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76" name="10 צלעות 1175">
                    <a:extLst>
                      <a:ext uri="{FF2B5EF4-FFF2-40B4-BE49-F238E27FC236}">
                        <a16:creationId xmlns:a16="http://schemas.microsoft.com/office/drawing/2014/main" id="{CE2711D6-3FD0-4B4B-B7CD-84191063A61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77" name="תיבת טקסט 1176">
                    <a:extLst>
                      <a:ext uri="{FF2B5EF4-FFF2-40B4-BE49-F238E27FC236}">
                        <a16:creationId xmlns:a16="http://schemas.microsoft.com/office/drawing/2014/main" id="{46796483-41BC-4852-895B-03433E21128D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63" name="קבוצה 1162">
                <a:extLst>
                  <a:ext uri="{FF2B5EF4-FFF2-40B4-BE49-F238E27FC236}">
                    <a16:creationId xmlns:a16="http://schemas.microsoft.com/office/drawing/2014/main" id="{56DD13E0-3317-43F7-A7C3-C1132751D45C}"/>
                  </a:ext>
                </a:extLst>
              </p:cNvPr>
              <p:cNvGrpSpPr/>
              <p:nvPr/>
            </p:nvGrpSpPr>
            <p:grpSpPr>
              <a:xfrm>
                <a:off x="4858596" y="555895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64" name="קבוצה 1163">
                  <a:extLst>
                    <a:ext uri="{FF2B5EF4-FFF2-40B4-BE49-F238E27FC236}">
                      <a16:creationId xmlns:a16="http://schemas.microsoft.com/office/drawing/2014/main" id="{E4841FC6-C750-4A58-A9CA-2097AEE9A8D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71" name="10 צלעות 1170">
                    <a:extLst>
                      <a:ext uri="{FF2B5EF4-FFF2-40B4-BE49-F238E27FC236}">
                        <a16:creationId xmlns:a16="http://schemas.microsoft.com/office/drawing/2014/main" id="{CC29D600-CCB6-423B-8F7E-34C61057145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72" name="תיבת טקסט 1171">
                    <a:extLst>
                      <a:ext uri="{FF2B5EF4-FFF2-40B4-BE49-F238E27FC236}">
                        <a16:creationId xmlns:a16="http://schemas.microsoft.com/office/drawing/2014/main" id="{259C4121-2FFD-4BAA-9207-A36A8F0F129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65" name="קבוצה 1164">
                  <a:extLst>
                    <a:ext uri="{FF2B5EF4-FFF2-40B4-BE49-F238E27FC236}">
                      <a16:creationId xmlns:a16="http://schemas.microsoft.com/office/drawing/2014/main" id="{EFA29300-3CD7-4CD8-A331-86F38F066CA2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69" name="10 צלעות 1168">
                    <a:extLst>
                      <a:ext uri="{FF2B5EF4-FFF2-40B4-BE49-F238E27FC236}">
                        <a16:creationId xmlns:a16="http://schemas.microsoft.com/office/drawing/2014/main" id="{E18CCBE5-88D7-4BA5-8CC2-676DFD1CCE5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70" name="תיבת טקסט 1169">
                    <a:extLst>
                      <a:ext uri="{FF2B5EF4-FFF2-40B4-BE49-F238E27FC236}">
                        <a16:creationId xmlns:a16="http://schemas.microsoft.com/office/drawing/2014/main" id="{11D79173-15B7-4A97-8805-3E83605DC99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66" name="קבוצה 1165">
                  <a:extLst>
                    <a:ext uri="{FF2B5EF4-FFF2-40B4-BE49-F238E27FC236}">
                      <a16:creationId xmlns:a16="http://schemas.microsoft.com/office/drawing/2014/main" id="{BC155C0B-FF4C-466C-BB73-CBF4F0401CAC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67" name="10 צלעות 1166">
                    <a:extLst>
                      <a:ext uri="{FF2B5EF4-FFF2-40B4-BE49-F238E27FC236}">
                        <a16:creationId xmlns:a16="http://schemas.microsoft.com/office/drawing/2014/main" id="{0556FD33-AA2C-4D13-88B2-01F0ADA0E88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68" name="תיבת טקסט 1167">
                    <a:extLst>
                      <a:ext uri="{FF2B5EF4-FFF2-40B4-BE49-F238E27FC236}">
                        <a16:creationId xmlns:a16="http://schemas.microsoft.com/office/drawing/2014/main" id="{D6F7172B-1807-4F34-B5B6-45124A6A0F0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100" name="קבוצה 99">
            <a:extLst>
              <a:ext uri="{FF2B5EF4-FFF2-40B4-BE49-F238E27FC236}">
                <a16:creationId xmlns:a16="http://schemas.microsoft.com/office/drawing/2014/main" id="{F7DCAEFC-2592-4B38-A8BD-6E4F3608A57B}"/>
              </a:ext>
            </a:extLst>
          </p:cNvPr>
          <p:cNvGrpSpPr/>
          <p:nvPr/>
        </p:nvGrpSpPr>
        <p:grpSpPr>
          <a:xfrm>
            <a:off x="337076" y="4257468"/>
            <a:ext cx="4383707" cy="2183460"/>
            <a:chOff x="357852" y="3661196"/>
            <a:chExt cx="5033872" cy="2535511"/>
          </a:xfrm>
        </p:grpSpPr>
        <p:grpSp>
          <p:nvGrpSpPr>
            <p:cNvPr id="97" name="קבוצה 96">
              <a:extLst>
                <a:ext uri="{FF2B5EF4-FFF2-40B4-BE49-F238E27FC236}">
                  <a16:creationId xmlns:a16="http://schemas.microsoft.com/office/drawing/2014/main" id="{8F975271-0C7A-44AE-ABE0-F81F3AA452B0}"/>
                </a:ext>
              </a:extLst>
            </p:cNvPr>
            <p:cNvGrpSpPr/>
            <p:nvPr/>
          </p:nvGrpSpPr>
          <p:grpSpPr>
            <a:xfrm>
              <a:off x="357852" y="3663609"/>
              <a:ext cx="2452493" cy="606557"/>
              <a:chOff x="357852" y="3663609"/>
              <a:chExt cx="2452493" cy="606557"/>
            </a:xfrm>
          </p:grpSpPr>
          <p:grpSp>
            <p:nvGrpSpPr>
              <p:cNvPr id="92" name="קבוצה 91">
                <a:extLst>
                  <a:ext uri="{FF2B5EF4-FFF2-40B4-BE49-F238E27FC236}">
                    <a16:creationId xmlns:a16="http://schemas.microsoft.com/office/drawing/2014/main" id="{5D710D90-FD75-4D49-A335-1617ED3B7BDC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784" name="קבוצה 783">
                  <a:extLst>
                    <a:ext uri="{FF2B5EF4-FFF2-40B4-BE49-F238E27FC236}">
                      <a16:creationId xmlns:a16="http://schemas.microsoft.com/office/drawing/2014/main" id="{2FBEC499-AF6D-41A8-A154-84A7ABDAC52A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785" name="10 צלעות 784">
                    <a:extLst>
                      <a:ext uri="{FF2B5EF4-FFF2-40B4-BE49-F238E27FC236}">
                        <a16:creationId xmlns:a16="http://schemas.microsoft.com/office/drawing/2014/main" id="{0362513E-53A2-403E-BFA1-6EDEA831BB22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86" name="תיבת טקסט 785">
                    <a:extLst>
                      <a:ext uri="{FF2B5EF4-FFF2-40B4-BE49-F238E27FC236}">
                        <a16:creationId xmlns:a16="http://schemas.microsoft.com/office/drawing/2014/main" id="{11B6446B-E137-49CA-A922-93DCEAA737C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87" name="קבוצה 786">
                  <a:extLst>
                    <a:ext uri="{FF2B5EF4-FFF2-40B4-BE49-F238E27FC236}">
                      <a16:creationId xmlns:a16="http://schemas.microsoft.com/office/drawing/2014/main" id="{F07B3590-4D91-4CDA-A466-B25DE81FB2DA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788" name="10 צלעות 787">
                    <a:extLst>
                      <a:ext uri="{FF2B5EF4-FFF2-40B4-BE49-F238E27FC236}">
                        <a16:creationId xmlns:a16="http://schemas.microsoft.com/office/drawing/2014/main" id="{F34910D9-8288-4F0C-9147-20472F1BCF2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89" name="תיבת טקסט 788">
                    <a:extLst>
                      <a:ext uri="{FF2B5EF4-FFF2-40B4-BE49-F238E27FC236}">
                        <a16:creationId xmlns:a16="http://schemas.microsoft.com/office/drawing/2014/main" id="{5FA81843-C8E7-436A-9B5C-B815F21CA5A3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90" name="קבוצה 789">
                  <a:extLst>
                    <a:ext uri="{FF2B5EF4-FFF2-40B4-BE49-F238E27FC236}">
                      <a16:creationId xmlns:a16="http://schemas.microsoft.com/office/drawing/2014/main" id="{19C8A4BE-150D-4CEB-A538-7CE8428F0EC1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791" name="10 צלעות 790">
                    <a:extLst>
                      <a:ext uri="{FF2B5EF4-FFF2-40B4-BE49-F238E27FC236}">
                        <a16:creationId xmlns:a16="http://schemas.microsoft.com/office/drawing/2014/main" id="{51A4C51B-6540-4B50-AE66-1584A6B43493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92" name="תיבת טקסט 791">
                    <a:extLst>
                      <a:ext uri="{FF2B5EF4-FFF2-40B4-BE49-F238E27FC236}">
                        <a16:creationId xmlns:a16="http://schemas.microsoft.com/office/drawing/2014/main" id="{65BC9D9D-1840-458A-9DCE-67426AD343B0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96" name="קבוצה 795">
                  <a:extLst>
                    <a:ext uri="{FF2B5EF4-FFF2-40B4-BE49-F238E27FC236}">
                      <a16:creationId xmlns:a16="http://schemas.microsoft.com/office/drawing/2014/main" id="{B1E443D7-39EE-43F3-9E13-6F8BECC4EF87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797" name="10 צלעות 796">
                    <a:extLst>
                      <a:ext uri="{FF2B5EF4-FFF2-40B4-BE49-F238E27FC236}">
                        <a16:creationId xmlns:a16="http://schemas.microsoft.com/office/drawing/2014/main" id="{9C1E1973-0271-445F-B607-E946B58687F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98" name="תיבת טקסט 797">
                    <a:extLst>
                      <a:ext uri="{FF2B5EF4-FFF2-40B4-BE49-F238E27FC236}">
                        <a16:creationId xmlns:a16="http://schemas.microsoft.com/office/drawing/2014/main" id="{96F92BDA-7639-41B0-A715-908778EFF70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273" name="קבוצה 1272">
                <a:extLst>
                  <a:ext uri="{FF2B5EF4-FFF2-40B4-BE49-F238E27FC236}">
                    <a16:creationId xmlns:a16="http://schemas.microsoft.com/office/drawing/2014/main" id="{59A866A8-0971-4E49-A5A9-F05CC88DAF68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274" name="קבוצה 1273">
                  <a:extLst>
                    <a:ext uri="{FF2B5EF4-FFF2-40B4-BE49-F238E27FC236}">
                      <a16:creationId xmlns:a16="http://schemas.microsoft.com/office/drawing/2014/main" id="{CAF1D08D-B319-4103-A0D9-F86F4C7D40B0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84" name="10 צלעות 1283">
                    <a:extLst>
                      <a:ext uri="{FF2B5EF4-FFF2-40B4-BE49-F238E27FC236}">
                        <a16:creationId xmlns:a16="http://schemas.microsoft.com/office/drawing/2014/main" id="{F61D7385-0781-417F-84D4-D375B043C1EA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85" name="תיבת טקסט 1284">
                    <a:extLst>
                      <a:ext uri="{FF2B5EF4-FFF2-40B4-BE49-F238E27FC236}">
                        <a16:creationId xmlns:a16="http://schemas.microsoft.com/office/drawing/2014/main" id="{11AC3A31-48C8-469D-A1AF-6103011E74BD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75" name="קבוצה 1274">
                  <a:extLst>
                    <a:ext uri="{FF2B5EF4-FFF2-40B4-BE49-F238E27FC236}">
                      <a16:creationId xmlns:a16="http://schemas.microsoft.com/office/drawing/2014/main" id="{4FBAE7E0-1B28-4721-8C81-96BC467CF60E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82" name="10 צלעות 1281">
                    <a:extLst>
                      <a:ext uri="{FF2B5EF4-FFF2-40B4-BE49-F238E27FC236}">
                        <a16:creationId xmlns:a16="http://schemas.microsoft.com/office/drawing/2014/main" id="{91255A88-8624-4642-B736-EE571BDC0BB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83" name="תיבת טקסט 1282">
                    <a:extLst>
                      <a:ext uri="{FF2B5EF4-FFF2-40B4-BE49-F238E27FC236}">
                        <a16:creationId xmlns:a16="http://schemas.microsoft.com/office/drawing/2014/main" id="{D8FB37F1-E670-4120-8B56-48E2CDDB3DA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76" name="קבוצה 1275">
                  <a:extLst>
                    <a:ext uri="{FF2B5EF4-FFF2-40B4-BE49-F238E27FC236}">
                      <a16:creationId xmlns:a16="http://schemas.microsoft.com/office/drawing/2014/main" id="{334BA1F0-5CB7-4055-A2CB-D92CF2A01040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80" name="10 צלעות 1279">
                    <a:extLst>
                      <a:ext uri="{FF2B5EF4-FFF2-40B4-BE49-F238E27FC236}">
                        <a16:creationId xmlns:a16="http://schemas.microsoft.com/office/drawing/2014/main" id="{3D399AF4-9B91-43B9-AEDD-0A42F1F96513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81" name="תיבת טקסט 1280">
                    <a:extLst>
                      <a:ext uri="{FF2B5EF4-FFF2-40B4-BE49-F238E27FC236}">
                        <a16:creationId xmlns:a16="http://schemas.microsoft.com/office/drawing/2014/main" id="{FD6C941A-FA9E-4ED6-8138-0ABD80D4EAF8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77" name="קבוצה 1276">
                  <a:extLst>
                    <a:ext uri="{FF2B5EF4-FFF2-40B4-BE49-F238E27FC236}">
                      <a16:creationId xmlns:a16="http://schemas.microsoft.com/office/drawing/2014/main" id="{9798DA7B-CAFA-4768-B0FB-12EC8EAA0EC9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78" name="10 צלעות 1277">
                    <a:extLst>
                      <a:ext uri="{FF2B5EF4-FFF2-40B4-BE49-F238E27FC236}">
                        <a16:creationId xmlns:a16="http://schemas.microsoft.com/office/drawing/2014/main" id="{5BBED3DD-22B1-4B56-953F-3845AC9D574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79" name="תיבת טקסט 1278">
                    <a:extLst>
                      <a:ext uri="{FF2B5EF4-FFF2-40B4-BE49-F238E27FC236}">
                        <a16:creationId xmlns:a16="http://schemas.microsoft.com/office/drawing/2014/main" id="{CD3D1553-F437-40AF-BD85-31DF5CF478D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286" name="קבוצה 1285">
                <a:extLst>
                  <a:ext uri="{FF2B5EF4-FFF2-40B4-BE49-F238E27FC236}">
                    <a16:creationId xmlns:a16="http://schemas.microsoft.com/office/drawing/2014/main" id="{6B993331-3D32-4616-9E3C-855A50FD5862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287" name="קבוצה 1286">
                  <a:extLst>
                    <a:ext uri="{FF2B5EF4-FFF2-40B4-BE49-F238E27FC236}">
                      <a16:creationId xmlns:a16="http://schemas.microsoft.com/office/drawing/2014/main" id="{57BA5EF7-8669-4C41-BE97-67DBB16496C9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97" name="10 צלעות 1296">
                    <a:extLst>
                      <a:ext uri="{FF2B5EF4-FFF2-40B4-BE49-F238E27FC236}">
                        <a16:creationId xmlns:a16="http://schemas.microsoft.com/office/drawing/2014/main" id="{BEFD7D63-F841-4FA5-951D-1E73ED599C8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98" name="תיבת טקסט 1297">
                    <a:extLst>
                      <a:ext uri="{FF2B5EF4-FFF2-40B4-BE49-F238E27FC236}">
                        <a16:creationId xmlns:a16="http://schemas.microsoft.com/office/drawing/2014/main" id="{5ABC280D-FC9E-4601-9312-30D128EC98C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88" name="קבוצה 1287">
                  <a:extLst>
                    <a:ext uri="{FF2B5EF4-FFF2-40B4-BE49-F238E27FC236}">
                      <a16:creationId xmlns:a16="http://schemas.microsoft.com/office/drawing/2014/main" id="{00BA6054-5B4E-431F-977D-A7D6B3E0826E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95" name="10 צלעות 1294">
                    <a:extLst>
                      <a:ext uri="{FF2B5EF4-FFF2-40B4-BE49-F238E27FC236}">
                        <a16:creationId xmlns:a16="http://schemas.microsoft.com/office/drawing/2014/main" id="{04825FFB-919A-45B1-A902-193831964077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96" name="תיבת טקסט 1295">
                    <a:extLst>
                      <a:ext uri="{FF2B5EF4-FFF2-40B4-BE49-F238E27FC236}">
                        <a16:creationId xmlns:a16="http://schemas.microsoft.com/office/drawing/2014/main" id="{402EC7D0-4969-4272-830D-8E25FC6C381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89" name="קבוצה 1288">
                  <a:extLst>
                    <a:ext uri="{FF2B5EF4-FFF2-40B4-BE49-F238E27FC236}">
                      <a16:creationId xmlns:a16="http://schemas.microsoft.com/office/drawing/2014/main" id="{7A28D73E-7CEB-4C41-BCA0-257C9B7F4BAE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93" name="10 צלעות 1292">
                    <a:extLst>
                      <a:ext uri="{FF2B5EF4-FFF2-40B4-BE49-F238E27FC236}">
                        <a16:creationId xmlns:a16="http://schemas.microsoft.com/office/drawing/2014/main" id="{2B44E9A8-1B5A-4986-B031-3C5697CB0D9E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94" name="תיבת טקסט 1293">
                    <a:extLst>
                      <a:ext uri="{FF2B5EF4-FFF2-40B4-BE49-F238E27FC236}">
                        <a16:creationId xmlns:a16="http://schemas.microsoft.com/office/drawing/2014/main" id="{569868E4-7325-48C2-9CCE-0599A826219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90" name="קבוצה 1289">
                  <a:extLst>
                    <a:ext uri="{FF2B5EF4-FFF2-40B4-BE49-F238E27FC236}">
                      <a16:creationId xmlns:a16="http://schemas.microsoft.com/office/drawing/2014/main" id="{463CC828-5689-43FE-8FF3-3DE43CA3E227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91" name="10 צלעות 1290">
                    <a:extLst>
                      <a:ext uri="{FF2B5EF4-FFF2-40B4-BE49-F238E27FC236}">
                        <a16:creationId xmlns:a16="http://schemas.microsoft.com/office/drawing/2014/main" id="{5EBC4505-1609-4702-A72D-ADD66E49763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92" name="תיבת טקסט 1291">
                    <a:extLst>
                      <a:ext uri="{FF2B5EF4-FFF2-40B4-BE49-F238E27FC236}">
                        <a16:creationId xmlns:a16="http://schemas.microsoft.com/office/drawing/2014/main" id="{C0866C53-FC92-4471-8B04-E828C211A37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299" name="קבוצה 1298">
                <a:extLst>
                  <a:ext uri="{FF2B5EF4-FFF2-40B4-BE49-F238E27FC236}">
                    <a16:creationId xmlns:a16="http://schemas.microsoft.com/office/drawing/2014/main" id="{F12ED86A-82C2-4FB1-8CF2-DE3403C1D344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300" name="קבוצה 1299">
                  <a:extLst>
                    <a:ext uri="{FF2B5EF4-FFF2-40B4-BE49-F238E27FC236}">
                      <a16:creationId xmlns:a16="http://schemas.microsoft.com/office/drawing/2014/main" id="{220107E9-6D75-44CA-90DF-EEA6856F06A8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310" name="10 צלעות 1309">
                    <a:extLst>
                      <a:ext uri="{FF2B5EF4-FFF2-40B4-BE49-F238E27FC236}">
                        <a16:creationId xmlns:a16="http://schemas.microsoft.com/office/drawing/2014/main" id="{83299B3E-12DA-4020-9C5F-F45AD87E6F9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11" name="תיבת טקסט 1310">
                    <a:extLst>
                      <a:ext uri="{FF2B5EF4-FFF2-40B4-BE49-F238E27FC236}">
                        <a16:creationId xmlns:a16="http://schemas.microsoft.com/office/drawing/2014/main" id="{A3B160F1-E218-4AB1-A39C-0FA1D8FEC5C2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01" name="קבוצה 1300">
                  <a:extLst>
                    <a:ext uri="{FF2B5EF4-FFF2-40B4-BE49-F238E27FC236}">
                      <a16:creationId xmlns:a16="http://schemas.microsoft.com/office/drawing/2014/main" id="{8B7F8465-A95E-4FDE-8000-EEAE85BB7D17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308" name="10 צלעות 1307">
                    <a:extLst>
                      <a:ext uri="{FF2B5EF4-FFF2-40B4-BE49-F238E27FC236}">
                        <a16:creationId xmlns:a16="http://schemas.microsoft.com/office/drawing/2014/main" id="{90537030-7EE3-45B5-8C2B-1D169A928C17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09" name="תיבת טקסט 1308">
                    <a:extLst>
                      <a:ext uri="{FF2B5EF4-FFF2-40B4-BE49-F238E27FC236}">
                        <a16:creationId xmlns:a16="http://schemas.microsoft.com/office/drawing/2014/main" id="{2ED21F84-ABE4-4888-8158-5CDBAE3FEE1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02" name="קבוצה 1301">
                  <a:extLst>
                    <a:ext uri="{FF2B5EF4-FFF2-40B4-BE49-F238E27FC236}">
                      <a16:creationId xmlns:a16="http://schemas.microsoft.com/office/drawing/2014/main" id="{B54B652A-1C13-46F4-BEEB-51565E252353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306" name="10 צלעות 1305">
                    <a:extLst>
                      <a:ext uri="{FF2B5EF4-FFF2-40B4-BE49-F238E27FC236}">
                        <a16:creationId xmlns:a16="http://schemas.microsoft.com/office/drawing/2014/main" id="{B4E39355-4BDD-4356-BDAA-363A371314D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07" name="תיבת טקסט 1306">
                    <a:extLst>
                      <a:ext uri="{FF2B5EF4-FFF2-40B4-BE49-F238E27FC236}">
                        <a16:creationId xmlns:a16="http://schemas.microsoft.com/office/drawing/2014/main" id="{5CBF57CA-229E-417F-9490-62A334881CA7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03" name="קבוצה 1302">
                  <a:extLst>
                    <a:ext uri="{FF2B5EF4-FFF2-40B4-BE49-F238E27FC236}">
                      <a16:creationId xmlns:a16="http://schemas.microsoft.com/office/drawing/2014/main" id="{F62C75C4-C318-4F2C-8636-7D5EE737C09A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304" name="10 צלעות 1303">
                    <a:extLst>
                      <a:ext uri="{FF2B5EF4-FFF2-40B4-BE49-F238E27FC236}">
                        <a16:creationId xmlns:a16="http://schemas.microsoft.com/office/drawing/2014/main" id="{30503506-6480-4364-8B4C-2FF865107D3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05" name="תיבת טקסט 1304">
                    <a:extLst>
                      <a:ext uri="{FF2B5EF4-FFF2-40B4-BE49-F238E27FC236}">
                        <a16:creationId xmlns:a16="http://schemas.microsoft.com/office/drawing/2014/main" id="{8CBA7010-278D-4B0E-9E23-75052086D9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312" name="קבוצה 1311">
              <a:extLst>
                <a:ext uri="{FF2B5EF4-FFF2-40B4-BE49-F238E27FC236}">
                  <a16:creationId xmlns:a16="http://schemas.microsoft.com/office/drawing/2014/main" id="{A5FE1A47-517D-404B-845D-1BC58F55704E}"/>
                </a:ext>
              </a:extLst>
            </p:cNvPr>
            <p:cNvGrpSpPr/>
            <p:nvPr/>
          </p:nvGrpSpPr>
          <p:grpSpPr>
            <a:xfrm>
              <a:off x="2938993" y="3661196"/>
              <a:ext cx="2452493" cy="606557"/>
              <a:chOff x="357852" y="3663609"/>
              <a:chExt cx="2452493" cy="606557"/>
            </a:xfrm>
          </p:grpSpPr>
          <p:grpSp>
            <p:nvGrpSpPr>
              <p:cNvPr id="1313" name="קבוצה 1312">
                <a:extLst>
                  <a:ext uri="{FF2B5EF4-FFF2-40B4-BE49-F238E27FC236}">
                    <a16:creationId xmlns:a16="http://schemas.microsoft.com/office/drawing/2014/main" id="{AE3CDA4E-0E78-41AC-AE94-505ABD85B9DF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353" name="קבוצה 1352">
                  <a:extLst>
                    <a:ext uri="{FF2B5EF4-FFF2-40B4-BE49-F238E27FC236}">
                      <a16:creationId xmlns:a16="http://schemas.microsoft.com/office/drawing/2014/main" id="{56DC77C2-4CA5-4FF7-B92B-52A64A9F68BD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363" name="10 צלעות 1362">
                    <a:extLst>
                      <a:ext uri="{FF2B5EF4-FFF2-40B4-BE49-F238E27FC236}">
                        <a16:creationId xmlns:a16="http://schemas.microsoft.com/office/drawing/2014/main" id="{FEBA8D57-F42A-43F2-8467-951848DD9C9A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64" name="תיבת טקסט 1363">
                    <a:extLst>
                      <a:ext uri="{FF2B5EF4-FFF2-40B4-BE49-F238E27FC236}">
                        <a16:creationId xmlns:a16="http://schemas.microsoft.com/office/drawing/2014/main" id="{360EA7C9-99D6-4B4E-B447-8F700BB3559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54" name="קבוצה 1353">
                  <a:extLst>
                    <a:ext uri="{FF2B5EF4-FFF2-40B4-BE49-F238E27FC236}">
                      <a16:creationId xmlns:a16="http://schemas.microsoft.com/office/drawing/2014/main" id="{BAA58944-9FDE-4F1D-82AF-F3693775D9FF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361" name="10 צלעות 1360">
                    <a:extLst>
                      <a:ext uri="{FF2B5EF4-FFF2-40B4-BE49-F238E27FC236}">
                        <a16:creationId xmlns:a16="http://schemas.microsoft.com/office/drawing/2014/main" id="{C04E241C-293E-4EFB-8201-B6EF1108A49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62" name="תיבת טקסט 1361">
                    <a:extLst>
                      <a:ext uri="{FF2B5EF4-FFF2-40B4-BE49-F238E27FC236}">
                        <a16:creationId xmlns:a16="http://schemas.microsoft.com/office/drawing/2014/main" id="{D82F8E98-E4EC-4FA6-88F6-7584F4E6CD2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55" name="קבוצה 1354">
                  <a:extLst>
                    <a:ext uri="{FF2B5EF4-FFF2-40B4-BE49-F238E27FC236}">
                      <a16:creationId xmlns:a16="http://schemas.microsoft.com/office/drawing/2014/main" id="{0D1AA9E2-785D-4F01-BBC0-BAEC5B129A52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359" name="10 צלעות 1358">
                    <a:extLst>
                      <a:ext uri="{FF2B5EF4-FFF2-40B4-BE49-F238E27FC236}">
                        <a16:creationId xmlns:a16="http://schemas.microsoft.com/office/drawing/2014/main" id="{3B38A0F5-E42E-4481-B8E9-77FD6201C01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60" name="תיבת טקסט 1359">
                    <a:extLst>
                      <a:ext uri="{FF2B5EF4-FFF2-40B4-BE49-F238E27FC236}">
                        <a16:creationId xmlns:a16="http://schemas.microsoft.com/office/drawing/2014/main" id="{2B280B9C-9720-4A28-8040-7B811278D0B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56" name="קבוצה 1355">
                  <a:extLst>
                    <a:ext uri="{FF2B5EF4-FFF2-40B4-BE49-F238E27FC236}">
                      <a16:creationId xmlns:a16="http://schemas.microsoft.com/office/drawing/2014/main" id="{38BB8B97-6EFC-4955-ABF8-4F63566FB3C6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357" name="10 צלעות 1356">
                    <a:extLst>
                      <a:ext uri="{FF2B5EF4-FFF2-40B4-BE49-F238E27FC236}">
                        <a16:creationId xmlns:a16="http://schemas.microsoft.com/office/drawing/2014/main" id="{6FF0146F-2C13-45FE-864E-32A67AF13EB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58" name="תיבת טקסט 1357">
                    <a:extLst>
                      <a:ext uri="{FF2B5EF4-FFF2-40B4-BE49-F238E27FC236}">
                        <a16:creationId xmlns:a16="http://schemas.microsoft.com/office/drawing/2014/main" id="{0986CCFB-897E-40E9-9ADD-6F68866A69F9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314" name="קבוצה 1313">
                <a:extLst>
                  <a:ext uri="{FF2B5EF4-FFF2-40B4-BE49-F238E27FC236}">
                    <a16:creationId xmlns:a16="http://schemas.microsoft.com/office/drawing/2014/main" id="{FDAAFA52-7CB6-4248-8771-9ABD5A42E76A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341" name="קבוצה 1340">
                  <a:extLst>
                    <a:ext uri="{FF2B5EF4-FFF2-40B4-BE49-F238E27FC236}">
                      <a16:creationId xmlns:a16="http://schemas.microsoft.com/office/drawing/2014/main" id="{9D4904FC-4B4A-456C-B8DB-43225D6B29A5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351" name="10 צלעות 1350">
                    <a:extLst>
                      <a:ext uri="{FF2B5EF4-FFF2-40B4-BE49-F238E27FC236}">
                        <a16:creationId xmlns:a16="http://schemas.microsoft.com/office/drawing/2014/main" id="{12FAEF98-C1B0-48CB-AACE-F3F265ADA1E8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52" name="תיבת טקסט 1351">
                    <a:extLst>
                      <a:ext uri="{FF2B5EF4-FFF2-40B4-BE49-F238E27FC236}">
                        <a16:creationId xmlns:a16="http://schemas.microsoft.com/office/drawing/2014/main" id="{153DD9EE-A392-4399-A454-11A5D46E8B7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42" name="קבוצה 1341">
                  <a:extLst>
                    <a:ext uri="{FF2B5EF4-FFF2-40B4-BE49-F238E27FC236}">
                      <a16:creationId xmlns:a16="http://schemas.microsoft.com/office/drawing/2014/main" id="{E4E87FAF-628F-47B8-B377-A238E7F9BCD8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349" name="10 צלעות 1348">
                    <a:extLst>
                      <a:ext uri="{FF2B5EF4-FFF2-40B4-BE49-F238E27FC236}">
                        <a16:creationId xmlns:a16="http://schemas.microsoft.com/office/drawing/2014/main" id="{ED60F0D9-A055-4C5E-BEFE-A20662EFAC20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50" name="תיבת טקסט 1349">
                    <a:extLst>
                      <a:ext uri="{FF2B5EF4-FFF2-40B4-BE49-F238E27FC236}">
                        <a16:creationId xmlns:a16="http://schemas.microsoft.com/office/drawing/2014/main" id="{6C4283C8-CC67-4CF3-AB9A-D404E4EC308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43" name="קבוצה 1342">
                  <a:extLst>
                    <a:ext uri="{FF2B5EF4-FFF2-40B4-BE49-F238E27FC236}">
                      <a16:creationId xmlns:a16="http://schemas.microsoft.com/office/drawing/2014/main" id="{61D03D9E-11BC-4E84-921E-8300B1D91F02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347" name="10 צלעות 1346">
                    <a:extLst>
                      <a:ext uri="{FF2B5EF4-FFF2-40B4-BE49-F238E27FC236}">
                        <a16:creationId xmlns:a16="http://schemas.microsoft.com/office/drawing/2014/main" id="{64E4375A-C69A-4BB8-B7E4-51C3A9525E43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48" name="תיבת טקסט 1347">
                    <a:extLst>
                      <a:ext uri="{FF2B5EF4-FFF2-40B4-BE49-F238E27FC236}">
                        <a16:creationId xmlns:a16="http://schemas.microsoft.com/office/drawing/2014/main" id="{7C34B592-EDA0-47FE-ABED-D14F4C287C88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44" name="קבוצה 1343">
                  <a:extLst>
                    <a:ext uri="{FF2B5EF4-FFF2-40B4-BE49-F238E27FC236}">
                      <a16:creationId xmlns:a16="http://schemas.microsoft.com/office/drawing/2014/main" id="{06D5B7FD-959A-4B7F-B833-8D673A0ABCB0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345" name="10 צלעות 1344">
                    <a:extLst>
                      <a:ext uri="{FF2B5EF4-FFF2-40B4-BE49-F238E27FC236}">
                        <a16:creationId xmlns:a16="http://schemas.microsoft.com/office/drawing/2014/main" id="{2F7F308D-1FF9-42F7-8F68-1E942AB88617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46" name="תיבת טקסט 1345">
                    <a:extLst>
                      <a:ext uri="{FF2B5EF4-FFF2-40B4-BE49-F238E27FC236}">
                        <a16:creationId xmlns:a16="http://schemas.microsoft.com/office/drawing/2014/main" id="{A38BBEBC-1100-4C47-BBFD-80C6CB518CB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315" name="קבוצה 1314">
                <a:extLst>
                  <a:ext uri="{FF2B5EF4-FFF2-40B4-BE49-F238E27FC236}">
                    <a16:creationId xmlns:a16="http://schemas.microsoft.com/office/drawing/2014/main" id="{5BCFC803-96BB-4E35-BFDB-ED6B36CDC48F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329" name="קבוצה 1328">
                  <a:extLst>
                    <a:ext uri="{FF2B5EF4-FFF2-40B4-BE49-F238E27FC236}">
                      <a16:creationId xmlns:a16="http://schemas.microsoft.com/office/drawing/2014/main" id="{7EA3EA8D-9179-43BF-85CA-F65F157B56CA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339" name="10 צלעות 1338">
                    <a:extLst>
                      <a:ext uri="{FF2B5EF4-FFF2-40B4-BE49-F238E27FC236}">
                        <a16:creationId xmlns:a16="http://schemas.microsoft.com/office/drawing/2014/main" id="{E5C0BF70-852B-4540-93A2-C04C94EDCAB7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40" name="תיבת טקסט 1339">
                    <a:extLst>
                      <a:ext uri="{FF2B5EF4-FFF2-40B4-BE49-F238E27FC236}">
                        <a16:creationId xmlns:a16="http://schemas.microsoft.com/office/drawing/2014/main" id="{02ABD039-F6D0-4AF0-9D27-170847FFE33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30" name="קבוצה 1329">
                  <a:extLst>
                    <a:ext uri="{FF2B5EF4-FFF2-40B4-BE49-F238E27FC236}">
                      <a16:creationId xmlns:a16="http://schemas.microsoft.com/office/drawing/2014/main" id="{F47ECE6C-2EBE-4AE0-AE35-81FE13E60B3E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337" name="10 צלעות 1336">
                    <a:extLst>
                      <a:ext uri="{FF2B5EF4-FFF2-40B4-BE49-F238E27FC236}">
                        <a16:creationId xmlns:a16="http://schemas.microsoft.com/office/drawing/2014/main" id="{D70D7192-B04A-47AB-96A4-5469D999F53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38" name="תיבת טקסט 1337">
                    <a:extLst>
                      <a:ext uri="{FF2B5EF4-FFF2-40B4-BE49-F238E27FC236}">
                        <a16:creationId xmlns:a16="http://schemas.microsoft.com/office/drawing/2014/main" id="{61CAB684-69E1-4705-A4C0-C3A746F11E4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31" name="קבוצה 1330">
                  <a:extLst>
                    <a:ext uri="{FF2B5EF4-FFF2-40B4-BE49-F238E27FC236}">
                      <a16:creationId xmlns:a16="http://schemas.microsoft.com/office/drawing/2014/main" id="{EC24D002-06BB-423E-B184-594EA3AD091B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335" name="10 צלעות 1334">
                    <a:extLst>
                      <a:ext uri="{FF2B5EF4-FFF2-40B4-BE49-F238E27FC236}">
                        <a16:creationId xmlns:a16="http://schemas.microsoft.com/office/drawing/2014/main" id="{FE367433-5AA9-46E1-8333-1AE2703F7E1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36" name="תיבת טקסט 1335">
                    <a:extLst>
                      <a:ext uri="{FF2B5EF4-FFF2-40B4-BE49-F238E27FC236}">
                        <a16:creationId xmlns:a16="http://schemas.microsoft.com/office/drawing/2014/main" id="{7B30E0FD-7A61-4C8F-A5F3-4365267129F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32" name="קבוצה 1331">
                  <a:extLst>
                    <a:ext uri="{FF2B5EF4-FFF2-40B4-BE49-F238E27FC236}">
                      <a16:creationId xmlns:a16="http://schemas.microsoft.com/office/drawing/2014/main" id="{072AD227-52FF-4E99-81BD-3B3368F9D369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333" name="10 צלעות 1332">
                    <a:extLst>
                      <a:ext uri="{FF2B5EF4-FFF2-40B4-BE49-F238E27FC236}">
                        <a16:creationId xmlns:a16="http://schemas.microsoft.com/office/drawing/2014/main" id="{02A71608-874F-4BAC-936C-3FE525C6A496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34" name="תיבת טקסט 1333">
                    <a:extLst>
                      <a:ext uri="{FF2B5EF4-FFF2-40B4-BE49-F238E27FC236}">
                        <a16:creationId xmlns:a16="http://schemas.microsoft.com/office/drawing/2014/main" id="{A1E34100-81D3-43AC-8AD7-60C503048DE3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316" name="קבוצה 1315">
                <a:extLst>
                  <a:ext uri="{FF2B5EF4-FFF2-40B4-BE49-F238E27FC236}">
                    <a16:creationId xmlns:a16="http://schemas.microsoft.com/office/drawing/2014/main" id="{7FFC97E5-3107-40BF-A042-803AB8229970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317" name="קבוצה 1316">
                  <a:extLst>
                    <a:ext uri="{FF2B5EF4-FFF2-40B4-BE49-F238E27FC236}">
                      <a16:creationId xmlns:a16="http://schemas.microsoft.com/office/drawing/2014/main" id="{F555D0BD-9D28-4F2B-8E40-06A44230FAD0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327" name="10 צלעות 1326">
                    <a:extLst>
                      <a:ext uri="{FF2B5EF4-FFF2-40B4-BE49-F238E27FC236}">
                        <a16:creationId xmlns:a16="http://schemas.microsoft.com/office/drawing/2014/main" id="{BB860120-88B1-4302-AAD0-5C74FBF84532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28" name="תיבת טקסט 1327">
                    <a:extLst>
                      <a:ext uri="{FF2B5EF4-FFF2-40B4-BE49-F238E27FC236}">
                        <a16:creationId xmlns:a16="http://schemas.microsoft.com/office/drawing/2014/main" id="{AF9950F2-64E8-4847-811C-E16810668D3A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18" name="קבוצה 1317">
                  <a:extLst>
                    <a:ext uri="{FF2B5EF4-FFF2-40B4-BE49-F238E27FC236}">
                      <a16:creationId xmlns:a16="http://schemas.microsoft.com/office/drawing/2014/main" id="{735D4595-D21A-4E5C-AE3A-3BC6D6117721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325" name="10 צלעות 1324">
                    <a:extLst>
                      <a:ext uri="{FF2B5EF4-FFF2-40B4-BE49-F238E27FC236}">
                        <a16:creationId xmlns:a16="http://schemas.microsoft.com/office/drawing/2014/main" id="{EF16D2BE-854C-42B5-B80B-47DE994C25A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26" name="תיבת טקסט 1325">
                    <a:extLst>
                      <a:ext uri="{FF2B5EF4-FFF2-40B4-BE49-F238E27FC236}">
                        <a16:creationId xmlns:a16="http://schemas.microsoft.com/office/drawing/2014/main" id="{E1935B53-6522-4AC7-BDB1-AC124713B45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19" name="קבוצה 1318">
                  <a:extLst>
                    <a:ext uri="{FF2B5EF4-FFF2-40B4-BE49-F238E27FC236}">
                      <a16:creationId xmlns:a16="http://schemas.microsoft.com/office/drawing/2014/main" id="{36E98613-879D-4AC9-82E0-45348A1D63E3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323" name="10 צלעות 1322">
                    <a:extLst>
                      <a:ext uri="{FF2B5EF4-FFF2-40B4-BE49-F238E27FC236}">
                        <a16:creationId xmlns:a16="http://schemas.microsoft.com/office/drawing/2014/main" id="{BF9D0838-F094-41FC-91EA-3FB914D0C00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24" name="תיבת טקסט 1323">
                    <a:extLst>
                      <a:ext uri="{FF2B5EF4-FFF2-40B4-BE49-F238E27FC236}">
                        <a16:creationId xmlns:a16="http://schemas.microsoft.com/office/drawing/2014/main" id="{709E07E8-9102-4299-91B5-2DC629E7EF7E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20" name="קבוצה 1319">
                  <a:extLst>
                    <a:ext uri="{FF2B5EF4-FFF2-40B4-BE49-F238E27FC236}">
                      <a16:creationId xmlns:a16="http://schemas.microsoft.com/office/drawing/2014/main" id="{5BC5C0E7-F365-40F6-8198-111F07E37C02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321" name="10 צלעות 1320">
                    <a:extLst>
                      <a:ext uri="{FF2B5EF4-FFF2-40B4-BE49-F238E27FC236}">
                        <a16:creationId xmlns:a16="http://schemas.microsoft.com/office/drawing/2014/main" id="{0B455EB2-7F4A-42A3-993F-D6A88DFF79D1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22" name="תיבת טקסט 1321">
                    <a:extLst>
                      <a:ext uri="{FF2B5EF4-FFF2-40B4-BE49-F238E27FC236}">
                        <a16:creationId xmlns:a16="http://schemas.microsoft.com/office/drawing/2014/main" id="{7BD67425-E272-4AB1-9C0E-1A011CFF038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365" name="קבוצה 1364">
              <a:extLst>
                <a:ext uri="{FF2B5EF4-FFF2-40B4-BE49-F238E27FC236}">
                  <a16:creationId xmlns:a16="http://schemas.microsoft.com/office/drawing/2014/main" id="{A78A6213-E5A5-4EB9-9EEE-67441F2BDB3A}"/>
                </a:ext>
              </a:extLst>
            </p:cNvPr>
            <p:cNvGrpSpPr/>
            <p:nvPr/>
          </p:nvGrpSpPr>
          <p:grpSpPr>
            <a:xfrm>
              <a:off x="358090" y="4303334"/>
              <a:ext cx="2452493" cy="606557"/>
              <a:chOff x="357852" y="3663609"/>
              <a:chExt cx="2452493" cy="606557"/>
            </a:xfrm>
          </p:grpSpPr>
          <p:grpSp>
            <p:nvGrpSpPr>
              <p:cNvPr id="1366" name="קבוצה 1365">
                <a:extLst>
                  <a:ext uri="{FF2B5EF4-FFF2-40B4-BE49-F238E27FC236}">
                    <a16:creationId xmlns:a16="http://schemas.microsoft.com/office/drawing/2014/main" id="{4F8504AC-DE57-4145-8A0F-9B31CE34E668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406" name="קבוצה 1405">
                  <a:extLst>
                    <a:ext uri="{FF2B5EF4-FFF2-40B4-BE49-F238E27FC236}">
                      <a16:creationId xmlns:a16="http://schemas.microsoft.com/office/drawing/2014/main" id="{2A5A03AE-2BF2-4075-8A06-A49EE6775482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416" name="10 צלעות 1415">
                    <a:extLst>
                      <a:ext uri="{FF2B5EF4-FFF2-40B4-BE49-F238E27FC236}">
                        <a16:creationId xmlns:a16="http://schemas.microsoft.com/office/drawing/2014/main" id="{B27235CA-1D88-4917-B959-51904EF5003B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17" name="תיבת טקסט 1416">
                    <a:extLst>
                      <a:ext uri="{FF2B5EF4-FFF2-40B4-BE49-F238E27FC236}">
                        <a16:creationId xmlns:a16="http://schemas.microsoft.com/office/drawing/2014/main" id="{6340186F-020F-45AA-A346-75CFB0035624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407" name="קבוצה 1406">
                  <a:extLst>
                    <a:ext uri="{FF2B5EF4-FFF2-40B4-BE49-F238E27FC236}">
                      <a16:creationId xmlns:a16="http://schemas.microsoft.com/office/drawing/2014/main" id="{500D33D8-B73F-4042-8747-D5E1A7B75AA2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414" name="10 צלעות 1413">
                    <a:extLst>
                      <a:ext uri="{FF2B5EF4-FFF2-40B4-BE49-F238E27FC236}">
                        <a16:creationId xmlns:a16="http://schemas.microsoft.com/office/drawing/2014/main" id="{831FB96F-C739-4758-987B-9023AC73F3E1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15" name="תיבת טקסט 1414">
                    <a:extLst>
                      <a:ext uri="{FF2B5EF4-FFF2-40B4-BE49-F238E27FC236}">
                        <a16:creationId xmlns:a16="http://schemas.microsoft.com/office/drawing/2014/main" id="{FCF0183F-65BC-4988-9C58-A5C29ED10CA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408" name="קבוצה 1407">
                  <a:extLst>
                    <a:ext uri="{FF2B5EF4-FFF2-40B4-BE49-F238E27FC236}">
                      <a16:creationId xmlns:a16="http://schemas.microsoft.com/office/drawing/2014/main" id="{66CA3833-1774-4F19-86E9-EC7997AE31F4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412" name="10 צלעות 1411">
                    <a:extLst>
                      <a:ext uri="{FF2B5EF4-FFF2-40B4-BE49-F238E27FC236}">
                        <a16:creationId xmlns:a16="http://schemas.microsoft.com/office/drawing/2014/main" id="{3133A6F3-A2C4-4318-AA13-A7FFC09295BD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13" name="תיבת טקסט 1412">
                    <a:extLst>
                      <a:ext uri="{FF2B5EF4-FFF2-40B4-BE49-F238E27FC236}">
                        <a16:creationId xmlns:a16="http://schemas.microsoft.com/office/drawing/2014/main" id="{2846B4C6-49AD-4C59-A106-3C7D23683BA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409" name="קבוצה 1408">
                  <a:extLst>
                    <a:ext uri="{FF2B5EF4-FFF2-40B4-BE49-F238E27FC236}">
                      <a16:creationId xmlns:a16="http://schemas.microsoft.com/office/drawing/2014/main" id="{D1038E15-4D18-4FDF-9298-BE616D89DA4B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410" name="10 צלעות 1409">
                    <a:extLst>
                      <a:ext uri="{FF2B5EF4-FFF2-40B4-BE49-F238E27FC236}">
                        <a16:creationId xmlns:a16="http://schemas.microsoft.com/office/drawing/2014/main" id="{53FB04CB-402D-4FB7-A72A-343702C8D617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11" name="תיבת טקסט 1410">
                    <a:extLst>
                      <a:ext uri="{FF2B5EF4-FFF2-40B4-BE49-F238E27FC236}">
                        <a16:creationId xmlns:a16="http://schemas.microsoft.com/office/drawing/2014/main" id="{D021EFB0-8BB9-4970-B466-DB54C6049439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367" name="קבוצה 1366">
                <a:extLst>
                  <a:ext uri="{FF2B5EF4-FFF2-40B4-BE49-F238E27FC236}">
                    <a16:creationId xmlns:a16="http://schemas.microsoft.com/office/drawing/2014/main" id="{803D477B-0F00-4107-9841-029D934EA2EE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394" name="קבוצה 1393">
                  <a:extLst>
                    <a:ext uri="{FF2B5EF4-FFF2-40B4-BE49-F238E27FC236}">
                      <a16:creationId xmlns:a16="http://schemas.microsoft.com/office/drawing/2014/main" id="{86C4DB6D-90F2-4D2B-9472-7C9FE1D2ECAA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404" name="10 צלעות 1403">
                    <a:extLst>
                      <a:ext uri="{FF2B5EF4-FFF2-40B4-BE49-F238E27FC236}">
                        <a16:creationId xmlns:a16="http://schemas.microsoft.com/office/drawing/2014/main" id="{70EBFDEE-4A5E-40DA-82F4-BC57E60C2B12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05" name="תיבת טקסט 1404">
                    <a:extLst>
                      <a:ext uri="{FF2B5EF4-FFF2-40B4-BE49-F238E27FC236}">
                        <a16:creationId xmlns:a16="http://schemas.microsoft.com/office/drawing/2014/main" id="{0A07D78A-0ABD-4081-ABC8-182116A7080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95" name="קבוצה 1394">
                  <a:extLst>
                    <a:ext uri="{FF2B5EF4-FFF2-40B4-BE49-F238E27FC236}">
                      <a16:creationId xmlns:a16="http://schemas.microsoft.com/office/drawing/2014/main" id="{AA0F382F-F2A7-4A78-9403-3323D9BF4E0A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402" name="10 צלעות 1401">
                    <a:extLst>
                      <a:ext uri="{FF2B5EF4-FFF2-40B4-BE49-F238E27FC236}">
                        <a16:creationId xmlns:a16="http://schemas.microsoft.com/office/drawing/2014/main" id="{549F3615-91C7-4C2D-B1C9-4295048E491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03" name="תיבת טקסט 1402">
                    <a:extLst>
                      <a:ext uri="{FF2B5EF4-FFF2-40B4-BE49-F238E27FC236}">
                        <a16:creationId xmlns:a16="http://schemas.microsoft.com/office/drawing/2014/main" id="{D2A7738D-8041-4223-A280-EE44AF506E4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96" name="קבוצה 1395">
                  <a:extLst>
                    <a:ext uri="{FF2B5EF4-FFF2-40B4-BE49-F238E27FC236}">
                      <a16:creationId xmlns:a16="http://schemas.microsoft.com/office/drawing/2014/main" id="{14301610-4FA1-4B66-BAB5-A1F3C30F8CB9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400" name="10 צלעות 1399">
                    <a:extLst>
                      <a:ext uri="{FF2B5EF4-FFF2-40B4-BE49-F238E27FC236}">
                        <a16:creationId xmlns:a16="http://schemas.microsoft.com/office/drawing/2014/main" id="{84D3C79F-76E5-4D75-AB3C-510DC5DA791C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01" name="תיבת טקסט 1400">
                    <a:extLst>
                      <a:ext uri="{FF2B5EF4-FFF2-40B4-BE49-F238E27FC236}">
                        <a16:creationId xmlns:a16="http://schemas.microsoft.com/office/drawing/2014/main" id="{D7271C55-8A52-467B-AB68-5BBCE33FFDD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97" name="קבוצה 1396">
                  <a:extLst>
                    <a:ext uri="{FF2B5EF4-FFF2-40B4-BE49-F238E27FC236}">
                      <a16:creationId xmlns:a16="http://schemas.microsoft.com/office/drawing/2014/main" id="{54350CD7-20E8-4FDC-BE99-39DD69F419D9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398" name="10 צלעות 1397">
                    <a:extLst>
                      <a:ext uri="{FF2B5EF4-FFF2-40B4-BE49-F238E27FC236}">
                        <a16:creationId xmlns:a16="http://schemas.microsoft.com/office/drawing/2014/main" id="{4A137346-8DC9-4DFF-A17B-83794469C98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99" name="תיבת טקסט 1398">
                    <a:extLst>
                      <a:ext uri="{FF2B5EF4-FFF2-40B4-BE49-F238E27FC236}">
                        <a16:creationId xmlns:a16="http://schemas.microsoft.com/office/drawing/2014/main" id="{9BCBEB54-495F-4B5D-8108-975E4385B89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368" name="קבוצה 1367">
                <a:extLst>
                  <a:ext uri="{FF2B5EF4-FFF2-40B4-BE49-F238E27FC236}">
                    <a16:creationId xmlns:a16="http://schemas.microsoft.com/office/drawing/2014/main" id="{FF75B399-E8A5-429D-A0B8-D52DAE37A0FB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382" name="קבוצה 1381">
                  <a:extLst>
                    <a:ext uri="{FF2B5EF4-FFF2-40B4-BE49-F238E27FC236}">
                      <a16:creationId xmlns:a16="http://schemas.microsoft.com/office/drawing/2014/main" id="{2D66A7A7-FA1E-4A84-B716-D032C4906B81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392" name="10 צלעות 1391">
                    <a:extLst>
                      <a:ext uri="{FF2B5EF4-FFF2-40B4-BE49-F238E27FC236}">
                        <a16:creationId xmlns:a16="http://schemas.microsoft.com/office/drawing/2014/main" id="{5A443273-0F13-4301-BC81-2CB889AA98A0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93" name="תיבת טקסט 1392">
                    <a:extLst>
                      <a:ext uri="{FF2B5EF4-FFF2-40B4-BE49-F238E27FC236}">
                        <a16:creationId xmlns:a16="http://schemas.microsoft.com/office/drawing/2014/main" id="{78588F18-2C90-45ED-A7AF-DC7071B3DEA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83" name="קבוצה 1382">
                  <a:extLst>
                    <a:ext uri="{FF2B5EF4-FFF2-40B4-BE49-F238E27FC236}">
                      <a16:creationId xmlns:a16="http://schemas.microsoft.com/office/drawing/2014/main" id="{C2D4DADD-F144-401E-A991-720295B88E2B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390" name="10 צלעות 1389">
                    <a:extLst>
                      <a:ext uri="{FF2B5EF4-FFF2-40B4-BE49-F238E27FC236}">
                        <a16:creationId xmlns:a16="http://schemas.microsoft.com/office/drawing/2014/main" id="{44B64C05-652A-4810-B9EA-CB34BE9E97AE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91" name="תיבת טקסט 1390">
                    <a:extLst>
                      <a:ext uri="{FF2B5EF4-FFF2-40B4-BE49-F238E27FC236}">
                        <a16:creationId xmlns:a16="http://schemas.microsoft.com/office/drawing/2014/main" id="{6BAE3892-6736-4FF6-BD9C-14203D8D3C2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84" name="קבוצה 1383">
                  <a:extLst>
                    <a:ext uri="{FF2B5EF4-FFF2-40B4-BE49-F238E27FC236}">
                      <a16:creationId xmlns:a16="http://schemas.microsoft.com/office/drawing/2014/main" id="{BBED2CF1-2A5D-4320-B97F-58174E7279D4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388" name="10 צלעות 1387">
                    <a:extLst>
                      <a:ext uri="{FF2B5EF4-FFF2-40B4-BE49-F238E27FC236}">
                        <a16:creationId xmlns:a16="http://schemas.microsoft.com/office/drawing/2014/main" id="{69DE5E60-5EEE-47B4-B383-5AE6F5E74882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89" name="תיבת טקסט 1388">
                    <a:extLst>
                      <a:ext uri="{FF2B5EF4-FFF2-40B4-BE49-F238E27FC236}">
                        <a16:creationId xmlns:a16="http://schemas.microsoft.com/office/drawing/2014/main" id="{10E11BD0-43E2-468B-8607-2AA2BB0B7F6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85" name="קבוצה 1384">
                  <a:extLst>
                    <a:ext uri="{FF2B5EF4-FFF2-40B4-BE49-F238E27FC236}">
                      <a16:creationId xmlns:a16="http://schemas.microsoft.com/office/drawing/2014/main" id="{3F41940E-0BBC-4FB3-A5D3-918C1CA630DA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386" name="10 צלעות 1385">
                    <a:extLst>
                      <a:ext uri="{FF2B5EF4-FFF2-40B4-BE49-F238E27FC236}">
                        <a16:creationId xmlns:a16="http://schemas.microsoft.com/office/drawing/2014/main" id="{25A70F05-FFFC-4F27-9984-5F9ECB23FB1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87" name="תיבת טקסט 1386">
                    <a:extLst>
                      <a:ext uri="{FF2B5EF4-FFF2-40B4-BE49-F238E27FC236}">
                        <a16:creationId xmlns:a16="http://schemas.microsoft.com/office/drawing/2014/main" id="{898ACE9B-F6C4-4A46-B99D-31ACBC0DBEF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369" name="קבוצה 1368">
                <a:extLst>
                  <a:ext uri="{FF2B5EF4-FFF2-40B4-BE49-F238E27FC236}">
                    <a16:creationId xmlns:a16="http://schemas.microsoft.com/office/drawing/2014/main" id="{E405A2E1-0616-4B2F-B788-3B2DE9DEF428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370" name="קבוצה 1369">
                  <a:extLst>
                    <a:ext uri="{FF2B5EF4-FFF2-40B4-BE49-F238E27FC236}">
                      <a16:creationId xmlns:a16="http://schemas.microsoft.com/office/drawing/2014/main" id="{27E686DD-E02E-46EF-8213-1B82BDFCE439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380" name="10 צלעות 1379">
                    <a:extLst>
                      <a:ext uri="{FF2B5EF4-FFF2-40B4-BE49-F238E27FC236}">
                        <a16:creationId xmlns:a16="http://schemas.microsoft.com/office/drawing/2014/main" id="{94504A86-F661-4A2C-BD33-15BD95302A3E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81" name="תיבת טקסט 1380">
                    <a:extLst>
                      <a:ext uri="{FF2B5EF4-FFF2-40B4-BE49-F238E27FC236}">
                        <a16:creationId xmlns:a16="http://schemas.microsoft.com/office/drawing/2014/main" id="{45616638-103C-433E-A371-F7C3FE226A4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71" name="קבוצה 1370">
                  <a:extLst>
                    <a:ext uri="{FF2B5EF4-FFF2-40B4-BE49-F238E27FC236}">
                      <a16:creationId xmlns:a16="http://schemas.microsoft.com/office/drawing/2014/main" id="{B7E8AACE-0174-4F48-AE04-B8FB4C2D1460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378" name="10 צלעות 1377">
                    <a:extLst>
                      <a:ext uri="{FF2B5EF4-FFF2-40B4-BE49-F238E27FC236}">
                        <a16:creationId xmlns:a16="http://schemas.microsoft.com/office/drawing/2014/main" id="{3FF40307-890C-4970-8D1E-89E3CAB9103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79" name="תיבת טקסט 1378">
                    <a:extLst>
                      <a:ext uri="{FF2B5EF4-FFF2-40B4-BE49-F238E27FC236}">
                        <a16:creationId xmlns:a16="http://schemas.microsoft.com/office/drawing/2014/main" id="{4AC5D4C3-8A9E-4984-801F-47B90CA5EF9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72" name="קבוצה 1371">
                  <a:extLst>
                    <a:ext uri="{FF2B5EF4-FFF2-40B4-BE49-F238E27FC236}">
                      <a16:creationId xmlns:a16="http://schemas.microsoft.com/office/drawing/2014/main" id="{6AA7DA06-1518-4999-A949-C1C815148B25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376" name="10 צלעות 1375">
                    <a:extLst>
                      <a:ext uri="{FF2B5EF4-FFF2-40B4-BE49-F238E27FC236}">
                        <a16:creationId xmlns:a16="http://schemas.microsoft.com/office/drawing/2014/main" id="{925357B5-003A-4598-9F5F-15737AA58AB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77" name="תיבת טקסט 1376">
                    <a:extLst>
                      <a:ext uri="{FF2B5EF4-FFF2-40B4-BE49-F238E27FC236}">
                        <a16:creationId xmlns:a16="http://schemas.microsoft.com/office/drawing/2014/main" id="{97DF2A9D-9181-4E3F-9A21-37AF21B4598E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373" name="קבוצה 1372">
                  <a:extLst>
                    <a:ext uri="{FF2B5EF4-FFF2-40B4-BE49-F238E27FC236}">
                      <a16:creationId xmlns:a16="http://schemas.microsoft.com/office/drawing/2014/main" id="{93E4B81C-EA32-4F55-9203-2D542217E729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374" name="10 צלעות 1373">
                    <a:extLst>
                      <a:ext uri="{FF2B5EF4-FFF2-40B4-BE49-F238E27FC236}">
                        <a16:creationId xmlns:a16="http://schemas.microsoft.com/office/drawing/2014/main" id="{23FDE061-745D-41EC-A357-9EA08E79D8E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375" name="תיבת טקסט 1374">
                    <a:extLst>
                      <a:ext uri="{FF2B5EF4-FFF2-40B4-BE49-F238E27FC236}">
                        <a16:creationId xmlns:a16="http://schemas.microsoft.com/office/drawing/2014/main" id="{FD7C905B-512B-4F1F-966B-EEF860C4E5D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418" name="קבוצה 1417">
              <a:extLst>
                <a:ext uri="{FF2B5EF4-FFF2-40B4-BE49-F238E27FC236}">
                  <a16:creationId xmlns:a16="http://schemas.microsoft.com/office/drawing/2014/main" id="{15846AA7-C3AA-4575-B4C1-F6CC9FC90F43}"/>
                </a:ext>
              </a:extLst>
            </p:cNvPr>
            <p:cNvGrpSpPr/>
            <p:nvPr/>
          </p:nvGrpSpPr>
          <p:grpSpPr>
            <a:xfrm>
              <a:off x="2939231" y="4300921"/>
              <a:ext cx="2452493" cy="606557"/>
              <a:chOff x="357852" y="3663609"/>
              <a:chExt cx="2452493" cy="606557"/>
            </a:xfrm>
          </p:grpSpPr>
          <p:grpSp>
            <p:nvGrpSpPr>
              <p:cNvPr id="1419" name="קבוצה 1418">
                <a:extLst>
                  <a:ext uri="{FF2B5EF4-FFF2-40B4-BE49-F238E27FC236}">
                    <a16:creationId xmlns:a16="http://schemas.microsoft.com/office/drawing/2014/main" id="{20ABAA0D-8731-49B9-AF77-F1D67C958EB2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459" name="קבוצה 1458">
                  <a:extLst>
                    <a:ext uri="{FF2B5EF4-FFF2-40B4-BE49-F238E27FC236}">
                      <a16:creationId xmlns:a16="http://schemas.microsoft.com/office/drawing/2014/main" id="{FD01BAAD-B97E-4A9E-B14D-3D34394BA483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469" name="10 צלעות 1468">
                    <a:extLst>
                      <a:ext uri="{FF2B5EF4-FFF2-40B4-BE49-F238E27FC236}">
                        <a16:creationId xmlns:a16="http://schemas.microsoft.com/office/drawing/2014/main" id="{D5E25280-86B1-4C2C-9799-EBD5DF15B803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70" name="תיבת טקסט 1469">
                    <a:extLst>
                      <a:ext uri="{FF2B5EF4-FFF2-40B4-BE49-F238E27FC236}">
                        <a16:creationId xmlns:a16="http://schemas.microsoft.com/office/drawing/2014/main" id="{B92844CB-5E74-46B0-92C6-E49F0B5F36A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460" name="קבוצה 1459">
                  <a:extLst>
                    <a:ext uri="{FF2B5EF4-FFF2-40B4-BE49-F238E27FC236}">
                      <a16:creationId xmlns:a16="http://schemas.microsoft.com/office/drawing/2014/main" id="{368D465D-1A46-478B-891C-2ABF2BA0F989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467" name="10 צלעות 1466">
                    <a:extLst>
                      <a:ext uri="{FF2B5EF4-FFF2-40B4-BE49-F238E27FC236}">
                        <a16:creationId xmlns:a16="http://schemas.microsoft.com/office/drawing/2014/main" id="{853A23D7-8F4A-4D58-8EC8-F4D8A2B0817F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68" name="תיבת טקסט 1467">
                    <a:extLst>
                      <a:ext uri="{FF2B5EF4-FFF2-40B4-BE49-F238E27FC236}">
                        <a16:creationId xmlns:a16="http://schemas.microsoft.com/office/drawing/2014/main" id="{3E90D286-FF1F-4140-AA70-00138E7B622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461" name="קבוצה 1460">
                  <a:extLst>
                    <a:ext uri="{FF2B5EF4-FFF2-40B4-BE49-F238E27FC236}">
                      <a16:creationId xmlns:a16="http://schemas.microsoft.com/office/drawing/2014/main" id="{6B0D631D-82A8-4360-974B-2F7836A8498E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465" name="10 צלעות 1464">
                    <a:extLst>
                      <a:ext uri="{FF2B5EF4-FFF2-40B4-BE49-F238E27FC236}">
                        <a16:creationId xmlns:a16="http://schemas.microsoft.com/office/drawing/2014/main" id="{1654E256-14DF-4425-B502-2F90BDF54210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66" name="תיבת טקסט 1465">
                    <a:extLst>
                      <a:ext uri="{FF2B5EF4-FFF2-40B4-BE49-F238E27FC236}">
                        <a16:creationId xmlns:a16="http://schemas.microsoft.com/office/drawing/2014/main" id="{47F56178-C0D7-47BA-84CD-A122EE5E080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462" name="קבוצה 1461">
                  <a:extLst>
                    <a:ext uri="{FF2B5EF4-FFF2-40B4-BE49-F238E27FC236}">
                      <a16:creationId xmlns:a16="http://schemas.microsoft.com/office/drawing/2014/main" id="{61841FCE-7718-4973-8F93-C6D4C7447EA9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463" name="10 צלעות 1462">
                    <a:extLst>
                      <a:ext uri="{FF2B5EF4-FFF2-40B4-BE49-F238E27FC236}">
                        <a16:creationId xmlns:a16="http://schemas.microsoft.com/office/drawing/2014/main" id="{331A29B2-A30B-46B9-9ADC-CED32AA7A487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64" name="תיבת טקסט 1463">
                    <a:extLst>
                      <a:ext uri="{FF2B5EF4-FFF2-40B4-BE49-F238E27FC236}">
                        <a16:creationId xmlns:a16="http://schemas.microsoft.com/office/drawing/2014/main" id="{D0FA4D17-1110-461E-9B8E-342181B34553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420" name="קבוצה 1419">
                <a:extLst>
                  <a:ext uri="{FF2B5EF4-FFF2-40B4-BE49-F238E27FC236}">
                    <a16:creationId xmlns:a16="http://schemas.microsoft.com/office/drawing/2014/main" id="{2BA49822-502E-4FB8-9C75-F427E68DDD53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447" name="קבוצה 1446">
                  <a:extLst>
                    <a:ext uri="{FF2B5EF4-FFF2-40B4-BE49-F238E27FC236}">
                      <a16:creationId xmlns:a16="http://schemas.microsoft.com/office/drawing/2014/main" id="{57309539-DA0B-4B30-8A6A-9DF95945AD09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457" name="10 צלעות 1456">
                    <a:extLst>
                      <a:ext uri="{FF2B5EF4-FFF2-40B4-BE49-F238E27FC236}">
                        <a16:creationId xmlns:a16="http://schemas.microsoft.com/office/drawing/2014/main" id="{073AE3CE-968F-4604-B17C-857959730741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58" name="תיבת טקסט 1457">
                    <a:extLst>
                      <a:ext uri="{FF2B5EF4-FFF2-40B4-BE49-F238E27FC236}">
                        <a16:creationId xmlns:a16="http://schemas.microsoft.com/office/drawing/2014/main" id="{8C5D5453-66E7-4FB0-BA35-75D728952EAD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448" name="קבוצה 1447">
                  <a:extLst>
                    <a:ext uri="{FF2B5EF4-FFF2-40B4-BE49-F238E27FC236}">
                      <a16:creationId xmlns:a16="http://schemas.microsoft.com/office/drawing/2014/main" id="{B64EF4C2-2FE5-4CCA-967E-DA5EE0CCDA2E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455" name="10 צלעות 1454">
                    <a:extLst>
                      <a:ext uri="{FF2B5EF4-FFF2-40B4-BE49-F238E27FC236}">
                        <a16:creationId xmlns:a16="http://schemas.microsoft.com/office/drawing/2014/main" id="{87145EAD-2F86-4328-A882-E4CB58111CC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56" name="תיבת טקסט 1455">
                    <a:extLst>
                      <a:ext uri="{FF2B5EF4-FFF2-40B4-BE49-F238E27FC236}">
                        <a16:creationId xmlns:a16="http://schemas.microsoft.com/office/drawing/2014/main" id="{4A62342C-7857-40B7-8404-2A05F9C6BA6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449" name="קבוצה 1448">
                  <a:extLst>
                    <a:ext uri="{FF2B5EF4-FFF2-40B4-BE49-F238E27FC236}">
                      <a16:creationId xmlns:a16="http://schemas.microsoft.com/office/drawing/2014/main" id="{724C09C2-A8CB-42E4-B226-EEAAA44B202B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453" name="10 צלעות 1452">
                    <a:extLst>
                      <a:ext uri="{FF2B5EF4-FFF2-40B4-BE49-F238E27FC236}">
                        <a16:creationId xmlns:a16="http://schemas.microsoft.com/office/drawing/2014/main" id="{3CA9BD8D-9158-49DD-982E-92B4680CC8F2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54" name="תיבת טקסט 1453">
                    <a:extLst>
                      <a:ext uri="{FF2B5EF4-FFF2-40B4-BE49-F238E27FC236}">
                        <a16:creationId xmlns:a16="http://schemas.microsoft.com/office/drawing/2014/main" id="{C6114616-A039-4648-9E94-8E1616DE99A1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450" name="קבוצה 1449">
                  <a:extLst>
                    <a:ext uri="{FF2B5EF4-FFF2-40B4-BE49-F238E27FC236}">
                      <a16:creationId xmlns:a16="http://schemas.microsoft.com/office/drawing/2014/main" id="{BF1BD07F-E909-4AB4-9FF2-633F62E752F5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451" name="10 צלעות 1450">
                    <a:extLst>
                      <a:ext uri="{FF2B5EF4-FFF2-40B4-BE49-F238E27FC236}">
                        <a16:creationId xmlns:a16="http://schemas.microsoft.com/office/drawing/2014/main" id="{DE04700D-71A4-47C9-852C-BCD0F42FDDB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52" name="תיבת טקסט 1451">
                    <a:extLst>
                      <a:ext uri="{FF2B5EF4-FFF2-40B4-BE49-F238E27FC236}">
                        <a16:creationId xmlns:a16="http://schemas.microsoft.com/office/drawing/2014/main" id="{430B0462-87E5-4836-BD74-15ADED1F1B4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421" name="קבוצה 1420">
                <a:extLst>
                  <a:ext uri="{FF2B5EF4-FFF2-40B4-BE49-F238E27FC236}">
                    <a16:creationId xmlns:a16="http://schemas.microsoft.com/office/drawing/2014/main" id="{1873C057-34A3-4B2A-8F48-DA0ADFA6FC7F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435" name="קבוצה 1434">
                  <a:extLst>
                    <a:ext uri="{FF2B5EF4-FFF2-40B4-BE49-F238E27FC236}">
                      <a16:creationId xmlns:a16="http://schemas.microsoft.com/office/drawing/2014/main" id="{A88235A2-8571-4EE0-A53E-896011F7191A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445" name="10 צלעות 1444">
                    <a:extLst>
                      <a:ext uri="{FF2B5EF4-FFF2-40B4-BE49-F238E27FC236}">
                        <a16:creationId xmlns:a16="http://schemas.microsoft.com/office/drawing/2014/main" id="{630E6887-1212-47EF-9A25-2005101B39AE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46" name="תיבת טקסט 1445">
                    <a:extLst>
                      <a:ext uri="{FF2B5EF4-FFF2-40B4-BE49-F238E27FC236}">
                        <a16:creationId xmlns:a16="http://schemas.microsoft.com/office/drawing/2014/main" id="{FD05BFF5-C6D1-4CD4-83CB-4F22B0D32BF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436" name="קבוצה 1435">
                  <a:extLst>
                    <a:ext uri="{FF2B5EF4-FFF2-40B4-BE49-F238E27FC236}">
                      <a16:creationId xmlns:a16="http://schemas.microsoft.com/office/drawing/2014/main" id="{59F21689-2AB5-440B-999E-E4739F3D81F9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443" name="10 צלעות 1442">
                    <a:extLst>
                      <a:ext uri="{FF2B5EF4-FFF2-40B4-BE49-F238E27FC236}">
                        <a16:creationId xmlns:a16="http://schemas.microsoft.com/office/drawing/2014/main" id="{6BBE1C12-79F2-46DF-BAC9-34734B1FD6BF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44" name="תיבת טקסט 1443">
                    <a:extLst>
                      <a:ext uri="{FF2B5EF4-FFF2-40B4-BE49-F238E27FC236}">
                        <a16:creationId xmlns:a16="http://schemas.microsoft.com/office/drawing/2014/main" id="{71F493A7-7235-41FC-8C0D-0E6F86EE87D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437" name="קבוצה 1436">
                  <a:extLst>
                    <a:ext uri="{FF2B5EF4-FFF2-40B4-BE49-F238E27FC236}">
                      <a16:creationId xmlns:a16="http://schemas.microsoft.com/office/drawing/2014/main" id="{27CDD363-726A-4F2A-9095-EAA6FEBA9482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441" name="10 צלעות 1440">
                    <a:extLst>
                      <a:ext uri="{FF2B5EF4-FFF2-40B4-BE49-F238E27FC236}">
                        <a16:creationId xmlns:a16="http://schemas.microsoft.com/office/drawing/2014/main" id="{5A92AB9A-FA99-4204-B1D3-871BEBDE14C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42" name="תיבת טקסט 1441">
                    <a:extLst>
                      <a:ext uri="{FF2B5EF4-FFF2-40B4-BE49-F238E27FC236}">
                        <a16:creationId xmlns:a16="http://schemas.microsoft.com/office/drawing/2014/main" id="{FDB79525-62D0-41AE-99E1-23EB780C49DA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438" name="קבוצה 1437">
                  <a:extLst>
                    <a:ext uri="{FF2B5EF4-FFF2-40B4-BE49-F238E27FC236}">
                      <a16:creationId xmlns:a16="http://schemas.microsoft.com/office/drawing/2014/main" id="{23FE6D67-C166-47A3-A4A9-FECE6765AC4D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439" name="10 צלעות 1438">
                    <a:extLst>
                      <a:ext uri="{FF2B5EF4-FFF2-40B4-BE49-F238E27FC236}">
                        <a16:creationId xmlns:a16="http://schemas.microsoft.com/office/drawing/2014/main" id="{AB4E79F9-154A-4EF8-8B71-944F5B1921D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40" name="תיבת טקסט 1439">
                    <a:extLst>
                      <a:ext uri="{FF2B5EF4-FFF2-40B4-BE49-F238E27FC236}">
                        <a16:creationId xmlns:a16="http://schemas.microsoft.com/office/drawing/2014/main" id="{8A6CD147-63E0-480F-9D48-F31C9DF298C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422" name="קבוצה 1421">
                <a:extLst>
                  <a:ext uri="{FF2B5EF4-FFF2-40B4-BE49-F238E27FC236}">
                    <a16:creationId xmlns:a16="http://schemas.microsoft.com/office/drawing/2014/main" id="{2E1218EB-2A99-4FEC-8931-BAE9610058D9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423" name="קבוצה 1422">
                  <a:extLst>
                    <a:ext uri="{FF2B5EF4-FFF2-40B4-BE49-F238E27FC236}">
                      <a16:creationId xmlns:a16="http://schemas.microsoft.com/office/drawing/2014/main" id="{E20FBB18-451F-4B62-B6A8-7DCFBE7D6201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433" name="10 צלעות 1432">
                    <a:extLst>
                      <a:ext uri="{FF2B5EF4-FFF2-40B4-BE49-F238E27FC236}">
                        <a16:creationId xmlns:a16="http://schemas.microsoft.com/office/drawing/2014/main" id="{A08016BC-8A51-4BB8-B93C-1CF10D3B0B64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34" name="תיבת טקסט 1433">
                    <a:extLst>
                      <a:ext uri="{FF2B5EF4-FFF2-40B4-BE49-F238E27FC236}">
                        <a16:creationId xmlns:a16="http://schemas.microsoft.com/office/drawing/2014/main" id="{726FF394-AFFA-44B3-A182-71477680372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424" name="קבוצה 1423">
                  <a:extLst>
                    <a:ext uri="{FF2B5EF4-FFF2-40B4-BE49-F238E27FC236}">
                      <a16:creationId xmlns:a16="http://schemas.microsoft.com/office/drawing/2014/main" id="{6AC0FCA4-3620-4BE9-B34B-6CA831368661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431" name="10 צלעות 1430">
                    <a:extLst>
                      <a:ext uri="{FF2B5EF4-FFF2-40B4-BE49-F238E27FC236}">
                        <a16:creationId xmlns:a16="http://schemas.microsoft.com/office/drawing/2014/main" id="{9F31B36A-A7E9-46B1-8697-6DBEBDD09D30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32" name="תיבת טקסט 1431">
                    <a:extLst>
                      <a:ext uri="{FF2B5EF4-FFF2-40B4-BE49-F238E27FC236}">
                        <a16:creationId xmlns:a16="http://schemas.microsoft.com/office/drawing/2014/main" id="{D102059F-197D-4C25-89C9-3D0C79DE9BB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425" name="קבוצה 1424">
                  <a:extLst>
                    <a:ext uri="{FF2B5EF4-FFF2-40B4-BE49-F238E27FC236}">
                      <a16:creationId xmlns:a16="http://schemas.microsoft.com/office/drawing/2014/main" id="{EF949646-0FB0-4953-94DB-E1E171D4711B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429" name="10 צלעות 1428">
                    <a:extLst>
                      <a:ext uri="{FF2B5EF4-FFF2-40B4-BE49-F238E27FC236}">
                        <a16:creationId xmlns:a16="http://schemas.microsoft.com/office/drawing/2014/main" id="{36B87368-7AEC-4D11-9A7F-3C3771544DA0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30" name="תיבת טקסט 1429">
                    <a:extLst>
                      <a:ext uri="{FF2B5EF4-FFF2-40B4-BE49-F238E27FC236}">
                        <a16:creationId xmlns:a16="http://schemas.microsoft.com/office/drawing/2014/main" id="{4DA68BDC-F329-4352-9944-856CD8B116D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426" name="קבוצה 1425">
                  <a:extLst>
                    <a:ext uri="{FF2B5EF4-FFF2-40B4-BE49-F238E27FC236}">
                      <a16:creationId xmlns:a16="http://schemas.microsoft.com/office/drawing/2014/main" id="{4F097601-B127-46E0-9F49-68752E2C7C0B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427" name="10 צלעות 1426">
                    <a:extLst>
                      <a:ext uri="{FF2B5EF4-FFF2-40B4-BE49-F238E27FC236}">
                        <a16:creationId xmlns:a16="http://schemas.microsoft.com/office/drawing/2014/main" id="{B81428AC-6045-4366-9DB5-BAE506643FA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28" name="תיבת טקסט 1427">
                    <a:extLst>
                      <a:ext uri="{FF2B5EF4-FFF2-40B4-BE49-F238E27FC236}">
                        <a16:creationId xmlns:a16="http://schemas.microsoft.com/office/drawing/2014/main" id="{FBA953FB-FAAA-47D1-8482-0D95E80BD949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471" name="קבוצה 1470">
              <a:extLst>
                <a:ext uri="{FF2B5EF4-FFF2-40B4-BE49-F238E27FC236}">
                  <a16:creationId xmlns:a16="http://schemas.microsoft.com/office/drawing/2014/main" id="{A19D4292-BCF9-4F00-804D-E1A7793D912B}"/>
                </a:ext>
              </a:extLst>
            </p:cNvPr>
            <p:cNvGrpSpPr/>
            <p:nvPr/>
          </p:nvGrpSpPr>
          <p:grpSpPr>
            <a:xfrm>
              <a:off x="357852" y="4950425"/>
              <a:ext cx="2452493" cy="606557"/>
              <a:chOff x="357852" y="3663609"/>
              <a:chExt cx="2452493" cy="606557"/>
            </a:xfrm>
          </p:grpSpPr>
          <p:grpSp>
            <p:nvGrpSpPr>
              <p:cNvPr id="1472" name="קבוצה 1471">
                <a:extLst>
                  <a:ext uri="{FF2B5EF4-FFF2-40B4-BE49-F238E27FC236}">
                    <a16:creationId xmlns:a16="http://schemas.microsoft.com/office/drawing/2014/main" id="{547A216E-C653-4DD9-B449-A430271FEB9E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512" name="קבוצה 1511">
                  <a:extLst>
                    <a:ext uri="{FF2B5EF4-FFF2-40B4-BE49-F238E27FC236}">
                      <a16:creationId xmlns:a16="http://schemas.microsoft.com/office/drawing/2014/main" id="{9E57BE56-AE4E-42EF-B366-714884A33F11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522" name="10 צלעות 1521">
                    <a:extLst>
                      <a:ext uri="{FF2B5EF4-FFF2-40B4-BE49-F238E27FC236}">
                        <a16:creationId xmlns:a16="http://schemas.microsoft.com/office/drawing/2014/main" id="{3EA2EBD3-96BB-47DC-BAC1-A4991F0894DB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23" name="תיבת טקסט 1522">
                    <a:extLst>
                      <a:ext uri="{FF2B5EF4-FFF2-40B4-BE49-F238E27FC236}">
                        <a16:creationId xmlns:a16="http://schemas.microsoft.com/office/drawing/2014/main" id="{D6711AC2-2D14-4E57-A5D8-91A70B1032C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513" name="קבוצה 1512">
                  <a:extLst>
                    <a:ext uri="{FF2B5EF4-FFF2-40B4-BE49-F238E27FC236}">
                      <a16:creationId xmlns:a16="http://schemas.microsoft.com/office/drawing/2014/main" id="{A3351483-9C66-40DF-83E2-5A22B004C0F0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520" name="10 צלעות 1519">
                    <a:extLst>
                      <a:ext uri="{FF2B5EF4-FFF2-40B4-BE49-F238E27FC236}">
                        <a16:creationId xmlns:a16="http://schemas.microsoft.com/office/drawing/2014/main" id="{018AB19F-290B-486E-8C8A-9742BB3DC7E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21" name="תיבת טקסט 1520">
                    <a:extLst>
                      <a:ext uri="{FF2B5EF4-FFF2-40B4-BE49-F238E27FC236}">
                        <a16:creationId xmlns:a16="http://schemas.microsoft.com/office/drawing/2014/main" id="{A2C064E5-50B8-452F-8D0F-3B4AB9D16F2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514" name="קבוצה 1513">
                  <a:extLst>
                    <a:ext uri="{FF2B5EF4-FFF2-40B4-BE49-F238E27FC236}">
                      <a16:creationId xmlns:a16="http://schemas.microsoft.com/office/drawing/2014/main" id="{1006BA82-7B44-4273-B6B4-FC73EC714B79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518" name="10 צלעות 1517">
                    <a:extLst>
                      <a:ext uri="{FF2B5EF4-FFF2-40B4-BE49-F238E27FC236}">
                        <a16:creationId xmlns:a16="http://schemas.microsoft.com/office/drawing/2014/main" id="{FE777413-728C-4380-A852-1F030F82189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19" name="תיבת טקסט 1518">
                    <a:extLst>
                      <a:ext uri="{FF2B5EF4-FFF2-40B4-BE49-F238E27FC236}">
                        <a16:creationId xmlns:a16="http://schemas.microsoft.com/office/drawing/2014/main" id="{EAC0DC32-75FC-4C82-8A15-EE4138D5638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515" name="קבוצה 1514">
                  <a:extLst>
                    <a:ext uri="{FF2B5EF4-FFF2-40B4-BE49-F238E27FC236}">
                      <a16:creationId xmlns:a16="http://schemas.microsoft.com/office/drawing/2014/main" id="{929C5171-77DD-43AF-B298-315C4F043543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516" name="10 צלעות 1515">
                    <a:extLst>
                      <a:ext uri="{FF2B5EF4-FFF2-40B4-BE49-F238E27FC236}">
                        <a16:creationId xmlns:a16="http://schemas.microsoft.com/office/drawing/2014/main" id="{8FB211B3-B8B1-4FCB-842D-60FD702F676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17" name="תיבת טקסט 1516">
                    <a:extLst>
                      <a:ext uri="{FF2B5EF4-FFF2-40B4-BE49-F238E27FC236}">
                        <a16:creationId xmlns:a16="http://schemas.microsoft.com/office/drawing/2014/main" id="{1A2CAF57-52A2-40DF-BBCA-79703FCE1E3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473" name="קבוצה 1472">
                <a:extLst>
                  <a:ext uri="{FF2B5EF4-FFF2-40B4-BE49-F238E27FC236}">
                    <a16:creationId xmlns:a16="http://schemas.microsoft.com/office/drawing/2014/main" id="{377CE220-AA94-41F2-A321-A25B81775CD1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500" name="קבוצה 1499">
                  <a:extLst>
                    <a:ext uri="{FF2B5EF4-FFF2-40B4-BE49-F238E27FC236}">
                      <a16:creationId xmlns:a16="http://schemas.microsoft.com/office/drawing/2014/main" id="{41F2B642-4AC6-4F22-8958-E26E6C45C44C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510" name="10 צלעות 1509">
                    <a:extLst>
                      <a:ext uri="{FF2B5EF4-FFF2-40B4-BE49-F238E27FC236}">
                        <a16:creationId xmlns:a16="http://schemas.microsoft.com/office/drawing/2014/main" id="{21D460CA-5547-4132-9596-CBF0F79E85DE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11" name="תיבת טקסט 1510">
                    <a:extLst>
                      <a:ext uri="{FF2B5EF4-FFF2-40B4-BE49-F238E27FC236}">
                        <a16:creationId xmlns:a16="http://schemas.microsoft.com/office/drawing/2014/main" id="{BFA2D1F4-9966-4F80-9DC4-6281FC306E6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501" name="קבוצה 1500">
                  <a:extLst>
                    <a:ext uri="{FF2B5EF4-FFF2-40B4-BE49-F238E27FC236}">
                      <a16:creationId xmlns:a16="http://schemas.microsoft.com/office/drawing/2014/main" id="{1D526008-B869-4D12-B274-6D2BE55B2596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508" name="10 צלעות 1507">
                    <a:extLst>
                      <a:ext uri="{FF2B5EF4-FFF2-40B4-BE49-F238E27FC236}">
                        <a16:creationId xmlns:a16="http://schemas.microsoft.com/office/drawing/2014/main" id="{7F7C1519-D40E-407E-923F-766DB7E16025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09" name="תיבת טקסט 1508">
                    <a:extLst>
                      <a:ext uri="{FF2B5EF4-FFF2-40B4-BE49-F238E27FC236}">
                        <a16:creationId xmlns:a16="http://schemas.microsoft.com/office/drawing/2014/main" id="{B3346551-86E6-4DBE-9F8A-4E535A0994F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502" name="קבוצה 1501">
                  <a:extLst>
                    <a:ext uri="{FF2B5EF4-FFF2-40B4-BE49-F238E27FC236}">
                      <a16:creationId xmlns:a16="http://schemas.microsoft.com/office/drawing/2014/main" id="{8217D38C-6EE6-4C32-83A7-8E659726138E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506" name="10 צלעות 1505">
                    <a:extLst>
                      <a:ext uri="{FF2B5EF4-FFF2-40B4-BE49-F238E27FC236}">
                        <a16:creationId xmlns:a16="http://schemas.microsoft.com/office/drawing/2014/main" id="{85D9BA39-2962-4C3C-BCE3-671D162FC900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07" name="תיבת טקסט 1506">
                    <a:extLst>
                      <a:ext uri="{FF2B5EF4-FFF2-40B4-BE49-F238E27FC236}">
                        <a16:creationId xmlns:a16="http://schemas.microsoft.com/office/drawing/2014/main" id="{3CA27C4B-BE6E-4F3B-8319-5E4ACAD3D7F2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503" name="קבוצה 1502">
                  <a:extLst>
                    <a:ext uri="{FF2B5EF4-FFF2-40B4-BE49-F238E27FC236}">
                      <a16:creationId xmlns:a16="http://schemas.microsoft.com/office/drawing/2014/main" id="{31AB1BFD-07A3-4431-9385-06A4D581F192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504" name="10 צלעות 1503">
                    <a:extLst>
                      <a:ext uri="{FF2B5EF4-FFF2-40B4-BE49-F238E27FC236}">
                        <a16:creationId xmlns:a16="http://schemas.microsoft.com/office/drawing/2014/main" id="{2A5FBDF9-0CEC-44CF-B22D-69FBD595AD5F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05" name="תיבת טקסט 1504">
                    <a:extLst>
                      <a:ext uri="{FF2B5EF4-FFF2-40B4-BE49-F238E27FC236}">
                        <a16:creationId xmlns:a16="http://schemas.microsoft.com/office/drawing/2014/main" id="{AD3F2E8D-0272-462A-9C17-F3801BD7FE6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474" name="קבוצה 1473">
                <a:extLst>
                  <a:ext uri="{FF2B5EF4-FFF2-40B4-BE49-F238E27FC236}">
                    <a16:creationId xmlns:a16="http://schemas.microsoft.com/office/drawing/2014/main" id="{CF8742E8-E471-47C0-9980-B79F4D2DC363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488" name="קבוצה 1487">
                  <a:extLst>
                    <a:ext uri="{FF2B5EF4-FFF2-40B4-BE49-F238E27FC236}">
                      <a16:creationId xmlns:a16="http://schemas.microsoft.com/office/drawing/2014/main" id="{91D3A11D-2B92-4E7A-9135-345DEA18F14B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498" name="10 צלעות 1497">
                    <a:extLst>
                      <a:ext uri="{FF2B5EF4-FFF2-40B4-BE49-F238E27FC236}">
                        <a16:creationId xmlns:a16="http://schemas.microsoft.com/office/drawing/2014/main" id="{90705314-29DE-449A-8736-8BC2FCDF09F0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99" name="תיבת טקסט 1498">
                    <a:extLst>
                      <a:ext uri="{FF2B5EF4-FFF2-40B4-BE49-F238E27FC236}">
                        <a16:creationId xmlns:a16="http://schemas.microsoft.com/office/drawing/2014/main" id="{1E211AE5-D72A-4347-A747-AC4960DD3BD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489" name="קבוצה 1488">
                  <a:extLst>
                    <a:ext uri="{FF2B5EF4-FFF2-40B4-BE49-F238E27FC236}">
                      <a16:creationId xmlns:a16="http://schemas.microsoft.com/office/drawing/2014/main" id="{B906D741-C402-4521-BC81-20AF51AAD2B6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496" name="10 צלעות 1495">
                    <a:extLst>
                      <a:ext uri="{FF2B5EF4-FFF2-40B4-BE49-F238E27FC236}">
                        <a16:creationId xmlns:a16="http://schemas.microsoft.com/office/drawing/2014/main" id="{261E6811-445B-4DF0-B5DD-5AC4E7EFC86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97" name="תיבת טקסט 1496">
                    <a:extLst>
                      <a:ext uri="{FF2B5EF4-FFF2-40B4-BE49-F238E27FC236}">
                        <a16:creationId xmlns:a16="http://schemas.microsoft.com/office/drawing/2014/main" id="{9DE592BF-D11F-44CB-A5B3-2669E2BD694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490" name="קבוצה 1489">
                  <a:extLst>
                    <a:ext uri="{FF2B5EF4-FFF2-40B4-BE49-F238E27FC236}">
                      <a16:creationId xmlns:a16="http://schemas.microsoft.com/office/drawing/2014/main" id="{0F7EAE11-71DF-4A9D-A09E-0B7509B31143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494" name="10 צלעות 1493">
                    <a:extLst>
                      <a:ext uri="{FF2B5EF4-FFF2-40B4-BE49-F238E27FC236}">
                        <a16:creationId xmlns:a16="http://schemas.microsoft.com/office/drawing/2014/main" id="{75B9628D-4173-4BDF-9DF8-2085B8218EBE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95" name="תיבת טקסט 1494">
                    <a:extLst>
                      <a:ext uri="{FF2B5EF4-FFF2-40B4-BE49-F238E27FC236}">
                        <a16:creationId xmlns:a16="http://schemas.microsoft.com/office/drawing/2014/main" id="{177BDD38-0691-4F2D-81BF-80581197D0A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491" name="קבוצה 1490">
                  <a:extLst>
                    <a:ext uri="{FF2B5EF4-FFF2-40B4-BE49-F238E27FC236}">
                      <a16:creationId xmlns:a16="http://schemas.microsoft.com/office/drawing/2014/main" id="{A173CD2F-B6E5-4BD7-AEA7-A68DA35C7A50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492" name="10 צלעות 1491">
                    <a:extLst>
                      <a:ext uri="{FF2B5EF4-FFF2-40B4-BE49-F238E27FC236}">
                        <a16:creationId xmlns:a16="http://schemas.microsoft.com/office/drawing/2014/main" id="{A0683B3B-58F9-4D5C-8513-E82869EB707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93" name="תיבת טקסט 1492">
                    <a:extLst>
                      <a:ext uri="{FF2B5EF4-FFF2-40B4-BE49-F238E27FC236}">
                        <a16:creationId xmlns:a16="http://schemas.microsoft.com/office/drawing/2014/main" id="{DBBC8119-8EB0-4BBE-B624-6A4B701F347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475" name="קבוצה 1474">
                <a:extLst>
                  <a:ext uri="{FF2B5EF4-FFF2-40B4-BE49-F238E27FC236}">
                    <a16:creationId xmlns:a16="http://schemas.microsoft.com/office/drawing/2014/main" id="{91D8F664-F58C-4EF9-9BF0-3F8C470F3D05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476" name="קבוצה 1475">
                  <a:extLst>
                    <a:ext uri="{FF2B5EF4-FFF2-40B4-BE49-F238E27FC236}">
                      <a16:creationId xmlns:a16="http://schemas.microsoft.com/office/drawing/2014/main" id="{26F40F97-47E9-40D2-B235-FCC4A66D7AFB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486" name="10 צלעות 1485">
                    <a:extLst>
                      <a:ext uri="{FF2B5EF4-FFF2-40B4-BE49-F238E27FC236}">
                        <a16:creationId xmlns:a16="http://schemas.microsoft.com/office/drawing/2014/main" id="{5944FAF8-5092-453E-88E9-D4A899645563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87" name="תיבת טקסט 1486">
                    <a:extLst>
                      <a:ext uri="{FF2B5EF4-FFF2-40B4-BE49-F238E27FC236}">
                        <a16:creationId xmlns:a16="http://schemas.microsoft.com/office/drawing/2014/main" id="{BA633992-0529-4D91-BB90-92D2B39C2E9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477" name="קבוצה 1476">
                  <a:extLst>
                    <a:ext uri="{FF2B5EF4-FFF2-40B4-BE49-F238E27FC236}">
                      <a16:creationId xmlns:a16="http://schemas.microsoft.com/office/drawing/2014/main" id="{A58E7B94-81A2-4439-AF8C-747DC11C9206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484" name="10 צלעות 1483">
                    <a:extLst>
                      <a:ext uri="{FF2B5EF4-FFF2-40B4-BE49-F238E27FC236}">
                        <a16:creationId xmlns:a16="http://schemas.microsoft.com/office/drawing/2014/main" id="{38769391-D49C-40C8-8383-8AD09252C4C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85" name="תיבת טקסט 1484">
                    <a:extLst>
                      <a:ext uri="{FF2B5EF4-FFF2-40B4-BE49-F238E27FC236}">
                        <a16:creationId xmlns:a16="http://schemas.microsoft.com/office/drawing/2014/main" id="{28FC4B92-8332-45D0-BE92-3FBA68886D9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478" name="קבוצה 1477">
                  <a:extLst>
                    <a:ext uri="{FF2B5EF4-FFF2-40B4-BE49-F238E27FC236}">
                      <a16:creationId xmlns:a16="http://schemas.microsoft.com/office/drawing/2014/main" id="{23A4389B-C0D8-4B3F-A0B5-2836EE3EE389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482" name="10 צלעות 1481">
                    <a:extLst>
                      <a:ext uri="{FF2B5EF4-FFF2-40B4-BE49-F238E27FC236}">
                        <a16:creationId xmlns:a16="http://schemas.microsoft.com/office/drawing/2014/main" id="{97D24628-2E5D-4EC6-9A36-DFC47D960C8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83" name="תיבת טקסט 1482">
                    <a:extLst>
                      <a:ext uri="{FF2B5EF4-FFF2-40B4-BE49-F238E27FC236}">
                        <a16:creationId xmlns:a16="http://schemas.microsoft.com/office/drawing/2014/main" id="{7F90257A-1977-4E4E-969A-D5F001818271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479" name="קבוצה 1478">
                  <a:extLst>
                    <a:ext uri="{FF2B5EF4-FFF2-40B4-BE49-F238E27FC236}">
                      <a16:creationId xmlns:a16="http://schemas.microsoft.com/office/drawing/2014/main" id="{275AC762-ED0C-4596-A5F7-4A75F14DC861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480" name="10 צלעות 1479">
                    <a:extLst>
                      <a:ext uri="{FF2B5EF4-FFF2-40B4-BE49-F238E27FC236}">
                        <a16:creationId xmlns:a16="http://schemas.microsoft.com/office/drawing/2014/main" id="{0F241D21-0A87-4735-8D6E-30A7DA71238E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481" name="תיבת טקסט 1480">
                    <a:extLst>
                      <a:ext uri="{FF2B5EF4-FFF2-40B4-BE49-F238E27FC236}">
                        <a16:creationId xmlns:a16="http://schemas.microsoft.com/office/drawing/2014/main" id="{96DC9840-E961-4D8D-89AA-3993C198C62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524" name="קבוצה 1523">
              <a:extLst>
                <a:ext uri="{FF2B5EF4-FFF2-40B4-BE49-F238E27FC236}">
                  <a16:creationId xmlns:a16="http://schemas.microsoft.com/office/drawing/2014/main" id="{FC7B72A5-CD14-4352-8765-3ECB67E75A77}"/>
                </a:ext>
              </a:extLst>
            </p:cNvPr>
            <p:cNvGrpSpPr/>
            <p:nvPr/>
          </p:nvGrpSpPr>
          <p:grpSpPr>
            <a:xfrm>
              <a:off x="2938993" y="4948012"/>
              <a:ext cx="2452493" cy="606557"/>
              <a:chOff x="357852" y="3663609"/>
              <a:chExt cx="2452493" cy="606557"/>
            </a:xfrm>
          </p:grpSpPr>
          <p:grpSp>
            <p:nvGrpSpPr>
              <p:cNvPr id="1525" name="קבוצה 1524">
                <a:extLst>
                  <a:ext uri="{FF2B5EF4-FFF2-40B4-BE49-F238E27FC236}">
                    <a16:creationId xmlns:a16="http://schemas.microsoft.com/office/drawing/2014/main" id="{2EFD39A2-980D-4FB5-A019-F88166FB2753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565" name="קבוצה 1564">
                  <a:extLst>
                    <a:ext uri="{FF2B5EF4-FFF2-40B4-BE49-F238E27FC236}">
                      <a16:creationId xmlns:a16="http://schemas.microsoft.com/office/drawing/2014/main" id="{A4D1B199-9C3F-48D9-8CB3-59762C157AA1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575" name="10 צלעות 1574">
                    <a:extLst>
                      <a:ext uri="{FF2B5EF4-FFF2-40B4-BE49-F238E27FC236}">
                        <a16:creationId xmlns:a16="http://schemas.microsoft.com/office/drawing/2014/main" id="{13E20BA3-D57A-49F9-A53C-123B083613B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76" name="תיבת טקסט 1575">
                    <a:extLst>
                      <a:ext uri="{FF2B5EF4-FFF2-40B4-BE49-F238E27FC236}">
                        <a16:creationId xmlns:a16="http://schemas.microsoft.com/office/drawing/2014/main" id="{A327E5A2-279A-4DFE-A6B0-87BE6A4AE29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566" name="קבוצה 1565">
                  <a:extLst>
                    <a:ext uri="{FF2B5EF4-FFF2-40B4-BE49-F238E27FC236}">
                      <a16:creationId xmlns:a16="http://schemas.microsoft.com/office/drawing/2014/main" id="{AA992B31-3C80-4AAA-83A1-4476D87C624C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573" name="10 צלעות 1572">
                    <a:extLst>
                      <a:ext uri="{FF2B5EF4-FFF2-40B4-BE49-F238E27FC236}">
                        <a16:creationId xmlns:a16="http://schemas.microsoft.com/office/drawing/2014/main" id="{E00671B4-8845-44DE-859E-F044C02989CE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74" name="תיבת טקסט 1573">
                    <a:extLst>
                      <a:ext uri="{FF2B5EF4-FFF2-40B4-BE49-F238E27FC236}">
                        <a16:creationId xmlns:a16="http://schemas.microsoft.com/office/drawing/2014/main" id="{6EB1B824-8B91-4093-92E6-8E6C1D53ECB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567" name="קבוצה 1566">
                  <a:extLst>
                    <a:ext uri="{FF2B5EF4-FFF2-40B4-BE49-F238E27FC236}">
                      <a16:creationId xmlns:a16="http://schemas.microsoft.com/office/drawing/2014/main" id="{7F7E5DC0-97F2-4A33-91E6-FD7631ADE656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571" name="10 צלעות 1570">
                    <a:extLst>
                      <a:ext uri="{FF2B5EF4-FFF2-40B4-BE49-F238E27FC236}">
                        <a16:creationId xmlns:a16="http://schemas.microsoft.com/office/drawing/2014/main" id="{CB3F7990-DA6E-4F82-BCE9-AA459406537A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72" name="תיבת טקסט 1571">
                    <a:extLst>
                      <a:ext uri="{FF2B5EF4-FFF2-40B4-BE49-F238E27FC236}">
                        <a16:creationId xmlns:a16="http://schemas.microsoft.com/office/drawing/2014/main" id="{77F76C12-F224-4DEB-A30B-92F99E66D14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568" name="קבוצה 1567">
                  <a:extLst>
                    <a:ext uri="{FF2B5EF4-FFF2-40B4-BE49-F238E27FC236}">
                      <a16:creationId xmlns:a16="http://schemas.microsoft.com/office/drawing/2014/main" id="{F4EDDC1F-9806-43D9-8A0D-361CCEE9B0BD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569" name="10 צלעות 1568">
                    <a:extLst>
                      <a:ext uri="{FF2B5EF4-FFF2-40B4-BE49-F238E27FC236}">
                        <a16:creationId xmlns:a16="http://schemas.microsoft.com/office/drawing/2014/main" id="{19F1D4F6-9381-441F-B8B1-45E7BDC2EC6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70" name="תיבת טקסט 1569">
                    <a:extLst>
                      <a:ext uri="{FF2B5EF4-FFF2-40B4-BE49-F238E27FC236}">
                        <a16:creationId xmlns:a16="http://schemas.microsoft.com/office/drawing/2014/main" id="{5F2A3DE5-92F4-459D-A924-9F0061769DC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526" name="קבוצה 1525">
                <a:extLst>
                  <a:ext uri="{FF2B5EF4-FFF2-40B4-BE49-F238E27FC236}">
                    <a16:creationId xmlns:a16="http://schemas.microsoft.com/office/drawing/2014/main" id="{DAEED92F-6E3B-4C3C-B693-4EF05681DC62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553" name="קבוצה 1552">
                  <a:extLst>
                    <a:ext uri="{FF2B5EF4-FFF2-40B4-BE49-F238E27FC236}">
                      <a16:creationId xmlns:a16="http://schemas.microsoft.com/office/drawing/2014/main" id="{A7DA60C5-F51A-409F-BDE4-680CD58D71AB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563" name="10 צלעות 1562">
                    <a:extLst>
                      <a:ext uri="{FF2B5EF4-FFF2-40B4-BE49-F238E27FC236}">
                        <a16:creationId xmlns:a16="http://schemas.microsoft.com/office/drawing/2014/main" id="{158D29A5-D541-4F07-88BE-AC8B969706B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64" name="תיבת טקסט 1563">
                    <a:extLst>
                      <a:ext uri="{FF2B5EF4-FFF2-40B4-BE49-F238E27FC236}">
                        <a16:creationId xmlns:a16="http://schemas.microsoft.com/office/drawing/2014/main" id="{11FCC844-82D8-45B9-974C-09B2E52D6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554" name="קבוצה 1553">
                  <a:extLst>
                    <a:ext uri="{FF2B5EF4-FFF2-40B4-BE49-F238E27FC236}">
                      <a16:creationId xmlns:a16="http://schemas.microsoft.com/office/drawing/2014/main" id="{4F2BFA11-A073-4A3D-A2F7-F77C111FD34D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561" name="10 צלעות 1560">
                    <a:extLst>
                      <a:ext uri="{FF2B5EF4-FFF2-40B4-BE49-F238E27FC236}">
                        <a16:creationId xmlns:a16="http://schemas.microsoft.com/office/drawing/2014/main" id="{C7EFED79-8A10-41C7-B4E7-EFC759E342A6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62" name="תיבת טקסט 1561">
                    <a:extLst>
                      <a:ext uri="{FF2B5EF4-FFF2-40B4-BE49-F238E27FC236}">
                        <a16:creationId xmlns:a16="http://schemas.microsoft.com/office/drawing/2014/main" id="{540CE1E0-ADC6-452B-9505-9CB160C9977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555" name="קבוצה 1554">
                  <a:extLst>
                    <a:ext uri="{FF2B5EF4-FFF2-40B4-BE49-F238E27FC236}">
                      <a16:creationId xmlns:a16="http://schemas.microsoft.com/office/drawing/2014/main" id="{408A2ADF-4F24-4624-89AE-F9B35553F2D8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559" name="10 צלעות 1558">
                    <a:extLst>
                      <a:ext uri="{FF2B5EF4-FFF2-40B4-BE49-F238E27FC236}">
                        <a16:creationId xmlns:a16="http://schemas.microsoft.com/office/drawing/2014/main" id="{E596CF9F-06F3-45BE-9281-029C6BE82757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60" name="תיבת טקסט 1559">
                    <a:extLst>
                      <a:ext uri="{FF2B5EF4-FFF2-40B4-BE49-F238E27FC236}">
                        <a16:creationId xmlns:a16="http://schemas.microsoft.com/office/drawing/2014/main" id="{9DAD409F-E38D-4C74-A196-2E7E15C1138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556" name="קבוצה 1555">
                  <a:extLst>
                    <a:ext uri="{FF2B5EF4-FFF2-40B4-BE49-F238E27FC236}">
                      <a16:creationId xmlns:a16="http://schemas.microsoft.com/office/drawing/2014/main" id="{B51D63DE-ED1F-4508-A8DB-0532507F3C2B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557" name="10 צלעות 1556">
                    <a:extLst>
                      <a:ext uri="{FF2B5EF4-FFF2-40B4-BE49-F238E27FC236}">
                        <a16:creationId xmlns:a16="http://schemas.microsoft.com/office/drawing/2014/main" id="{10376248-AA1D-487F-ABC0-4DE13487D97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58" name="תיבת טקסט 1557">
                    <a:extLst>
                      <a:ext uri="{FF2B5EF4-FFF2-40B4-BE49-F238E27FC236}">
                        <a16:creationId xmlns:a16="http://schemas.microsoft.com/office/drawing/2014/main" id="{E60AD235-F8C4-4B97-9A9A-EF07387A253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527" name="קבוצה 1526">
                <a:extLst>
                  <a:ext uri="{FF2B5EF4-FFF2-40B4-BE49-F238E27FC236}">
                    <a16:creationId xmlns:a16="http://schemas.microsoft.com/office/drawing/2014/main" id="{8B01EC94-2F66-40B1-9674-A020F99C874E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541" name="קבוצה 1540">
                  <a:extLst>
                    <a:ext uri="{FF2B5EF4-FFF2-40B4-BE49-F238E27FC236}">
                      <a16:creationId xmlns:a16="http://schemas.microsoft.com/office/drawing/2014/main" id="{83D9A56B-0590-46AF-8CA4-10A29C92A5BA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551" name="10 צלעות 1550">
                    <a:extLst>
                      <a:ext uri="{FF2B5EF4-FFF2-40B4-BE49-F238E27FC236}">
                        <a16:creationId xmlns:a16="http://schemas.microsoft.com/office/drawing/2014/main" id="{CDE4A75E-8B33-418B-882D-C0F5907E2B18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52" name="תיבת טקסט 1551">
                    <a:extLst>
                      <a:ext uri="{FF2B5EF4-FFF2-40B4-BE49-F238E27FC236}">
                        <a16:creationId xmlns:a16="http://schemas.microsoft.com/office/drawing/2014/main" id="{FB181BD5-BFBC-4740-8A30-2C4173B2126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542" name="קבוצה 1541">
                  <a:extLst>
                    <a:ext uri="{FF2B5EF4-FFF2-40B4-BE49-F238E27FC236}">
                      <a16:creationId xmlns:a16="http://schemas.microsoft.com/office/drawing/2014/main" id="{416249EB-FEE5-4AC7-8926-B5DBC67BA997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549" name="10 צלעות 1548">
                    <a:extLst>
                      <a:ext uri="{FF2B5EF4-FFF2-40B4-BE49-F238E27FC236}">
                        <a16:creationId xmlns:a16="http://schemas.microsoft.com/office/drawing/2014/main" id="{D198C8F9-6956-4463-9E42-4B379BF56F4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50" name="תיבת טקסט 1549">
                    <a:extLst>
                      <a:ext uri="{FF2B5EF4-FFF2-40B4-BE49-F238E27FC236}">
                        <a16:creationId xmlns:a16="http://schemas.microsoft.com/office/drawing/2014/main" id="{DB1393DD-C3B3-4720-A830-25AB412C88C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543" name="קבוצה 1542">
                  <a:extLst>
                    <a:ext uri="{FF2B5EF4-FFF2-40B4-BE49-F238E27FC236}">
                      <a16:creationId xmlns:a16="http://schemas.microsoft.com/office/drawing/2014/main" id="{0B58A471-0417-44E4-AA7F-A804B2E9416D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547" name="10 צלעות 1546">
                    <a:extLst>
                      <a:ext uri="{FF2B5EF4-FFF2-40B4-BE49-F238E27FC236}">
                        <a16:creationId xmlns:a16="http://schemas.microsoft.com/office/drawing/2014/main" id="{ED87ABFC-3AE0-40D0-B4D5-16E06A4190A1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48" name="תיבת טקסט 1547">
                    <a:extLst>
                      <a:ext uri="{FF2B5EF4-FFF2-40B4-BE49-F238E27FC236}">
                        <a16:creationId xmlns:a16="http://schemas.microsoft.com/office/drawing/2014/main" id="{AB326D74-2763-4C5E-A7DD-F1EDFED9FC10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544" name="קבוצה 1543">
                  <a:extLst>
                    <a:ext uri="{FF2B5EF4-FFF2-40B4-BE49-F238E27FC236}">
                      <a16:creationId xmlns:a16="http://schemas.microsoft.com/office/drawing/2014/main" id="{93571170-3987-479A-9AF7-1CADBDBD204E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545" name="10 צלעות 1544">
                    <a:extLst>
                      <a:ext uri="{FF2B5EF4-FFF2-40B4-BE49-F238E27FC236}">
                        <a16:creationId xmlns:a16="http://schemas.microsoft.com/office/drawing/2014/main" id="{1FD62532-81D4-4081-89DD-A63D15079CB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46" name="תיבת טקסט 1545">
                    <a:extLst>
                      <a:ext uri="{FF2B5EF4-FFF2-40B4-BE49-F238E27FC236}">
                        <a16:creationId xmlns:a16="http://schemas.microsoft.com/office/drawing/2014/main" id="{047B72DD-40AD-4A03-ACD7-C5683C34D9F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528" name="קבוצה 1527">
                <a:extLst>
                  <a:ext uri="{FF2B5EF4-FFF2-40B4-BE49-F238E27FC236}">
                    <a16:creationId xmlns:a16="http://schemas.microsoft.com/office/drawing/2014/main" id="{02820246-9235-469E-92E9-CF23FECC2F4E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529" name="קבוצה 1528">
                  <a:extLst>
                    <a:ext uri="{FF2B5EF4-FFF2-40B4-BE49-F238E27FC236}">
                      <a16:creationId xmlns:a16="http://schemas.microsoft.com/office/drawing/2014/main" id="{DEE78E36-99F3-4B64-A39C-4DEF4192CA38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539" name="10 צלעות 1538">
                    <a:extLst>
                      <a:ext uri="{FF2B5EF4-FFF2-40B4-BE49-F238E27FC236}">
                        <a16:creationId xmlns:a16="http://schemas.microsoft.com/office/drawing/2014/main" id="{D7FA4576-C3ED-4570-AB3C-30CD6C62235E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40" name="תיבת טקסט 1539">
                    <a:extLst>
                      <a:ext uri="{FF2B5EF4-FFF2-40B4-BE49-F238E27FC236}">
                        <a16:creationId xmlns:a16="http://schemas.microsoft.com/office/drawing/2014/main" id="{4C7E4B3B-E628-416E-85D6-F657C8B939C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530" name="קבוצה 1529">
                  <a:extLst>
                    <a:ext uri="{FF2B5EF4-FFF2-40B4-BE49-F238E27FC236}">
                      <a16:creationId xmlns:a16="http://schemas.microsoft.com/office/drawing/2014/main" id="{E8354030-741A-4193-8D65-2B3315B65572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537" name="10 צלעות 1536">
                    <a:extLst>
                      <a:ext uri="{FF2B5EF4-FFF2-40B4-BE49-F238E27FC236}">
                        <a16:creationId xmlns:a16="http://schemas.microsoft.com/office/drawing/2014/main" id="{51DC9EF0-E2F7-42D9-8426-9AF8F8DD03F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38" name="תיבת טקסט 1537">
                    <a:extLst>
                      <a:ext uri="{FF2B5EF4-FFF2-40B4-BE49-F238E27FC236}">
                        <a16:creationId xmlns:a16="http://schemas.microsoft.com/office/drawing/2014/main" id="{8747BFA4-1C23-408D-A49A-6A7109B1E4E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531" name="קבוצה 1530">
                  <a:extLst>
                    <a:ext uri="{FF2B5EF4-FFF2-40B4-BE49-F238E27FC236}">
                      <a16:creationId xmlns:a16="http://schemas.microsoft.com/office/drawing/2014/main" id="{F3A04627-2691-4C7B-AD6E-25A58A3FB674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535" name="10 צלעות 1534">
                    <a:extLst>
                      <a:ext uri="{FF2B5EF4-FFF2-40B4-BE49-F238E27FC236}">
                        <a16:creationId xmlns:a16="http://schemas.microsoft.com/office/drawing/2014/main" id="{6421B131-40DD-4714-88A5-7D45731C402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36" name="תיבת טקסט 1535">
                    <a:extLst>
                      <a:ext uri="{FF2B5EF4-FFF2-40B4-BE49-F238E27FC236}">
                        <a16:creationId xmlns:a16="http://schemas.microsoft.com/office/drawing/2014/main" id="{125A2321-7137-4A7B-9AD7-3F6C93EE11A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532" name="קבוצה 1531">
                  <a:extLst>
                    <a:ext uri="{FF2B5EF4-FFF2-40B4-BE49-F238E27FC236}">
                      <a16:creationId xmlns:a16="http://schemas.microsoft.com/office/drawing/2014/main" id="{D008B315-3789-4A8B-A5DA-D56DEC4FA0D9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533" name="10 צלעות 1532">
                    <a:extLst>
                      <a:ext uri="{FF2B5EF4-FFF2-40B4-BE49-F238E27FC236}">
                        <a16:creationId xmlns:a16="http://schemas.microsoft.com/office/drawing/2014/main" id="{7C8123E4-443C-440C-97D4-E75759B4758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34" name="תיבת טקסט 1533">
                    <a:extLst>
                      <a:ext uri="{FF2B5EF4-FFF2-40B4-BE49-F238E27FC236}">
                        <a16:creationId xmlns:a16="http://schemas.microsoft.com/office/drawing/2014/main" id="{B429D85D-EC8E-42D7-9034-D79C135894F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577" name="קבוצה 1576">
              <a:extLst>
                <a:ext uri="{FF2B5EF4-FFF2-40B4-BE49-F238E27FC236}">
                  <a16:creationId xmlns:a16="http://schemas.microsoft.com/office/drawing/2014/main" id="{C404A12D-AA54-4EC4-87A1-D6E6EA96C87F}"/>
                </a:ext>
              </a:extLst>
            </p:cNvPr>
            <p:cNvGrpSpPr/>
            <p:nvPr/>
          </p:nvGrpSpPr>
          <p:grpSpPr>
            <a:xfrm>
              <a:off x="358090" y="5590150"/>
              <a:ext cx="2452493" cy="606557"/>
              <a:chOff x="357852" y="3663609"/>
              <a:chExt cx="2452493" cy="606557"/>
            </a:xfrm>
          </p:grpSpPr>
          <p:grpSp>
            <p:nvGrpSpPr>
              <p:cNvPr id="1578" name="קבוצה 1577">
                <a:extLst>
                  <a:ext uri="{FF2B5EF4-FFF2-40B4-BE49-F238E27FC236}">
                    <a16:creationId xmlns:a16="http://schemas.microsoft.com/office/drawing/2014/main" id="{CC1F94F0-FD63-4CDA-80CC-7DFB306ABB0F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618" name="קבוצה 1617">
                  <a:extLst>
                    <a:ext uri="{FF2B5EF4-FFF2-40B4-BE49-F238E27FC236}">
                      <a16:creationId xmlns:a16="http://schemas.microsoft.com/office/drawing/2014/main" id="{376D7074-8532-4B98-8294-C43AE0540AD0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628" name="10 צלעות 1627">
                    <a:extLst>
                      <a:ext uri="{FF2B5EF4-FFF2-40B4-BE49-F238E27FC236}">
                        <a16:creationId xmlns:a16="http://schemas.microsoft.com/office/drawing/2014/main" id="{FBCFF628-F3C9-4204-A9EF-D3FC8158DB22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629" name="תיבת טקסט 1628">
                    <a:extLst>
                      <a:ext uri="{FF2B5EF4-FFF2-40B4-BE49-F238E27FC236}">
                        <a16:creationId xmlns:a16="http://schemas.microsoft.com/office/drawing/2014/main" id="{41E7AE3F-7DEC-4A05-AE97-6149759A2CF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619" name="קבוצה 1618">
                  <a:extLst>
                    <a:ext uri="{FF2B5EF4-FFF2-40B4-BE49-F238E27FC236}">
                      <a16:creationId xmlns:a16="http://schemas.microsoft.com/office/drawing/2014/main" id="{E9DAC90C-67D5-41D5-A76A-C410D65EA1FA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626" name="10 צלעות 1625">
                    <a:extLst>
                      <a:ext uri="{FF2B5EF4-FFF2-40B4-BE49-F238E27FC236}">
                        <a16:creationId xmlns:a16="http://schemas.microsoft.com/office/drawing/2014/main" id="{01BDCDB1-8A2E-462C-8F49-155370A3035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627" name="תיבת טקסט 1626">
                    <a:extLst>
                      <a:ext uri="{FF2B5EF4-FFF2-40B4-BE49-F238E27FC236}">
                        <a16:creationId xmlns:a16="http://schemas.microsoft.com/office/drawing/2014/main" id="{775E28A8-EE41-472F-80C5-BCC208CADF0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620" name="קבוצה 1619">
                  <a:extLst>
                    <a:ext uri="{FF2B5EF4-FFF2-40B4-BE49-F238E27FC236}">
                      <a16:creationId xmlns:a16="http://schemas.microsoft.com/office/drawing/2014/main" id="{7A2E67EA-0068-4903-B480-2B2AF699A16F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624" name="10 צלעות 1623">
                    <a:extLst>
                      <a:ext uri="{FF2B5EF4-FFF2-40B4-BE49-F238E27FC236}">
                        <a16:creationId xmlns:a16="http://schemas.microsoft.com/office/drawing/2014/main" id="{F6311D2B-D2C2-4916-9361-B7E0F5BE840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625" name="תיבת טקסט 1624">
                    <a:extLst>
                      <a:ext uri="{FF2B5EF4-FFF2-40B4-BE49-F238E27FC236}">
                        <a16:creationId xmlns:a16="http://schemas.microsoft.com/office/drawing/2014/main" id="{25542B93-BFE0-4C23-A05C-3041989FAC7B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621" name="קבוצה 1620">
                  <a:extLst>
                    <a:ext uri="{FF2B5EF4-FFF2-40B4-BE49-F238E27FC236}">
                      <a16:creationId xmlns:a16="http://schemas.microsoft.com/office/drawing/2014/main" id="{EF2CB7D1-2FE3-427B-8F48-345615B5FBE7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622" name="10 צלעות 1621">
                    <a:extLst>
                      <a:ext uri="{FF2B5EF4-FFF2-40B4-BE49-F238E27FC236}">
                        <a16:creationId xmlns:a16="http://schemas.microsoft.com/office/drawing/2014/main" id="{87ED19E2-8180-4EA2-9BE0-0F2E68ED967F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623" name="תיבת טקסט 1622">
                    <a:extLst>
                      <a:ext uri="{FF2B5EF4-FFF2-40B4-BE49-F238E27FC236}">
                        <a16:creationId xmlns:a16="http://schemas.microsoft.com/office/drawing/2014/main" id="{076BDE77-C7AB-43F5-B3F4-2C57533033F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579" name="קבוצה 1578">
                <a:extLst>
                  <a:ext uri="{FF2B5EF4-FFF2-40B4-BE49-F238E27FC236}">
                    <a16:creationId xmlns:a16="http://schemas.microsoft.com/office/drawing/2014/main" id="{FAD5B954-124D-41C4-B3CE-C90F7ADED476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606" name="קבוצה 1605">
                  <a:extLst>
                    <a:ext uri="{FF2B5EF4-FFF2-40B4-BE49-F238E27FC236}">
                      <a16:creationId xmlns:a16="http://schemas.microsoft.com/office/drawing/2014/main" id="{BC61F0BC-085E-4477-9987-8D50A5EFFF51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616" name="10 צלעות 1615">
                    <a:extLst>
                      <a:ext uri="{FF2B5EF4-FFF2-40B4-BE49-F238E27FC236}">
                        <a16:creationId xmlns:a16="http://schemas.microsoft.com/office/drawing/2014/main" id="{27F92AB9-1306-446E-BBCE-514FE23917AB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617" name="תיבת טקסט 1616">
                    <a:extLst>
                      <a:ext uri="{FF2B5EF4-FFF2-40B4-BE49-F238E27FC236}">
                        <a16:creationId xmlns:a16="http://schemas.microsoft.com/office/drawing/2014/main" id="{DFC107D9-66C2-4AA1-8139-1CFDDF80F709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607" name="קבוצה 1606">
                  <a:extLst>
                    <a:ext uri="{FF2B5EF4-FFF2-40B4-BE49-F238E27FC236}">
                      <a16:creationId xmlns:a16="http://schemas.microsoft.com/office/drawing/2014/main" id="{FEF151F3-17E9-42E1-B5D6-889602976B5E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614" name="10 צלעות 1613">
                    <a:extLst>
                      <a:ext uri="{FF2B5EF4-FFF2-40B4-BE49-F238E27FC236}">
                        <a16:creationId xmlns:a16="http://schemas.microsoft.com/office/drawing/2014/main" id="{06A042BD-DD0C-448E-8580-F839BC74F4BF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615" name="תיבת טקסט 1614">
                    <a:extLst>
                      <a:ext uri="{FF2B5EF4-FFF2-40B4-BE49-F238E27FC236}">
                        <a16:creationId xmlns:a16="http://schemas.microsoft.com/office/drawing/2014/main" id="{B86F8F13-F838-4C8A-BF17-231430FBF36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608" name="קבוצה 1607">
                  <a:extLst>
                    <a:ext uri="{FF2B5EF4-FFF2-40B4-BE49-F238E27FC236}">
                      <a16:creationId xmlns:a16="http://schemas.microsoft.com/office/drawing/2014/main" id="{CD16513A-EC38-45B0-AAA6-61549ACE3FFE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612" name="10 צלעות 1611">
                    <a:extLst>
                      <a:ext uri="{FF2B5EF4-FFF2-40B4-BE49-F238E27FC236}">
                        <a16:creationId xmlns:a16="http://schemas.microsoft.com/office/drawing/2014/main" id="{A34B867E-5C2E-49D7-9BA6-4D68B29A79B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613" name="תיבת טקסט 1612">
                    <a:extLst>
                      <a:ext uri="{FF2B5EF4-FFF2-40B4-BE49-F238E27FC236}">
                        <a16:creationId xmlns:a16="http://schemas.microsoft.com/office/drawing/2014/main" id="{E2AF356A-5A10-42D4-9D69-CACA3D5C107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609" name="קבוצה 1608">
                  <a:extLst>
                    <a:ext uri="{FF2B5EF4-FFF2-40B4-BE49-F238E27FC236}">
                      <a16:creationId xmlns:a16="http://schemas.microsoft.com/office/drawing/2014/main" id="{76C875BC-D00C-4492-9D1F-7C2A4E9952AF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610" name="10 צלעות 1609">
                    <a:extLst>
                      <a:ext uri="{FF2B5EF4-FFF2-40B4-BE49-F238E27FC236}">
                        <a16:creationId xmlns:a16="http://schemas.microsoft.com/office/drawing/2014/main" id="{CE1B17AA-DC59-49E7-9771-1C3317A6EA9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611" name="תיבת טקסט 1610">
                    <a:extLst>
                      <a:ext uri="{FF2B5EF4-FFF2-40B4-BE49-F238E27FC236}">
                        <a16:creationId xmlns:a16="http://schemas.microsoft.com/office/drawing/2014/main" id="{48FF52AD-326F-40D0-A61D-699949548A13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580" name="קבוצה 1579">
                <a:extLst>
                  <a:ext uri="{FF2B5EF4-FFF2-40B4-BE49-F238E27FC236}">
                    <a16:creationId xmlns:a16="http://schemas.microsoft.com/office/drawing/2014/main" id="{524E69BD-E763-4B05-808C-3C83A800311F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594" name="קבוצה 1593">
                  <a:extLst>
                    <a:ext uri="{FF2B5EF4-FFF2-40B4-BE49-F238E27FC236}">
                      <a16:creationId xmlns:a16="http://schemas.microsoft.com/office/drawing/2014/main" id="{7581FE4E-A522-472C-928A-1BFB988140E8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604" name="10 צלעות 1603">
                    <a:extLst>
                      <a:ext uri="{FF2B5EF4-FFF2-40B4-BE49-F238E27FC236}">
                        <a16:creationId xmlns:a16="http://schemas.microsoft.com/office/drawing/2014/main" id="{3B2F9F4B-5EE3-4DE0-A76E-202E99051B31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605" name="תיבת טקסט 1604">
                    <a:extLst>
                      <a:ext uri="{FF2B5EF4-FFF2-40B4-BE49-F238E27FC236}">
                        <a16:creationId xmlns:a16="http://schemas.microsoft.com/office/drawing/2014/main" id="{7AB50D4F-803D-47B6-BAB4-681A14011E7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595" name="קבוצה 1594">
                  <a:extLst>
                    <a:ext uri="{FF2B5EF4-FFF2-40B4-BE49-F238E27FC236}">
                      <a16:creationId xmlns:a16="http://schemas.microsoft.com/office/drawing/2014/main" id="{A15D490A-DC3D-40AF-80A1-1C17107B91CF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602" name="10 צלעות 1601">
                    <a:extLst>
                      <a:ext uri="{FF2B5EF4-FFF2-40B4-BE49-F238E27FC236}">
                        <a16:creationId xmlns:a16="http://schemas.microsoft.com/office/drawing/2014/main" id="{955D5BC6-F7CE-4145-8E75-6BF541A9B72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603" name="תיבת טקסט 1602">
                    <a:extLst>
                      <a:ext uri="{FF2B5EF4-FFF2-40B4-BE49-F238E27FC236}">
                        <a16:creationId xmlns:a16="http://schemas.microsoft.com/office/drawing/2014/main" id="{DCE67225-CF80-43DA-A25C-5996F3BF8EF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596" name="קבוצה 1595">
                  <a:extLst>
                    <a:ext uri="{FF2B5EF4-FFF2-40B4-BE49-F238E27FC236}">
                      <a16:creationId xmlns:a16="http://schemas.microsoft.com/office/drawing/2014/main" id="{F8606BF4-769F-4B3A-BE1B-DAE6E68DF364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600" name="10 צלעות 1599">
                    <a:extLst>
                      <a:ext uri="{FF2B5EF4-FFF2-40B4-BE49-F238E27FC236}">
                        <a16:creationId xmlns:a16="http://schemas.microsoft.com/office/drawing/2014/main" id="{F88EE446-00AF-4E0E-B730-B0525BA7D236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601" name="תיבת טקסט 1600">
                    <a:extLst>
                      <a:ext uri="{FF2B5EF4-FFF2-40B4-BE49-F238E27FC236}">
                        <a16:creationId xmlns:a16="http://schemas.microsoft.com/office/drawing/2014/main" id="{A1CCA96E-4FD1-41EB-96BB-6C8E9E0D1D92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597" name="קבוצה 1596">
                  <a:extLst>
                    <a:ext uri="{FF2B5EF4-FFF2-40B4-BE49-F238E27FC236}">
                      <a16:creationId xmlns:a16="http://schemas.microsoft.com/office/drawing/2014/main" id="{31A973FB-02E2-4740-B8DC-6B035B5C3EA9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598" name="10 צלעות 1597">
                    <a:extLst>
                      <a:ext uri="{FF2B5EF4-FFF2-40B4-BE49-F238E27FC236}">
                        <a16:creationId xmlns:a16="http://schemas.microsoft.com/office/drawing/2014/main" id="{96EBF7D0-11AC-4A4B-803B-4807502BB7B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99" name="תיבת טקסט 1598">
                    <a:extLst>
                      <a:ext uri="{FF2B5EF4-FFF2-40B4-BE49-F238E27FC236}">
                        <a16:creationId xmlns:a16="http://schemas.microsoft.com/office/drawing/2014/main" id="{42B44A9C-E599-4EA2-AED8-8CB1E5D8006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581" name="קבוצה 1580">
                <a:extLst>
                  <a:ext uri="{FF2B5EF4-FFF2-40B4-BE49-F238E27FC236}">
                    <a16:creationId xmlns:a16="http://schemas.microsoft.com/office/drawing/2014/main" id="{A92F5161-97BF-40AD-84B4-3A1671000B55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582" name="קבוצה 1581">
                  <a:extLst>
                    <a:ext uri="{FF2B5EF4-FFF2-40B4-BE49-F238E27FC236}">
                      <a16:creationId xmlns:a16="http://schemas.microsoft.com/office/drawing/2014/main" id="{F5873C99-3162-41B6-95DE-003374443828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592" name="10 צלעות 1591">
                    <a:extLst>
                      <a:ext uri="{FF2B5EF4-FFF2-40B4-BE49-F238E27FC236}">
                        <a16:creationId xmlns:a16="http://schemas.microsoft.com/office/drawing/2014/main" id="{DBF44E25-AE4A-47DD-B963-62924F3E0FBE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93" name="תיבת טקסט 1592">
                    <a:extLst>
                      <a:ext uri="{FF2B5EF4-FFF2-40B4-BE49-F238E27FC236}">
                        <a16:creationId xmlns:a16="http://schemas.microsoft.com/office/drawing/2014/main" id="{B88BD4F1-05EB-48DD-B20B-01B11E34C7F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583" name="קבוצה 1582">
                  <a:extLst>
                    <a:ext uri="{FF2B5EF4-FFF2-40B4-BE49-F238E27FC236}">
                      <a16:creationId xmlns:a16="http://schemas.microsoft.com/office/drawing/2014/main" id="{8175D6B9-C502-4F4A-9E4A-34B0023930AE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590" name="10 צלעות 1589">
                    <a:extLst>
                      <a:ext uri="{FF2B5EF4-FFF2-40B4-BE49-F238E27FC236}">
                        <a16:creationId xmlns:a16="http://schemas.microsoft.com/office/drawing/2014/main" id="{233E98DA-41AF-4DE5-852C-393A3F22F1A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91" name="תיבת טקסט 1590">
                    <a:extLst>
                      <a:ext uri="{FF2B5EF4-FFF2-40B4-BE49-F238E27FC236}">
                        <a16:creationId xmlns:a16="http://schemas.microsoft.com/office/drawing/2014/main" id="{6E183287-FFD9-4E54-A8F1-07E0F6FF95F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584" name="קבוצה 1583">
                  <a:extLst>
                    <a:ext uri="{FF2B5EF4-FFF2-40B4-BE49-F238E27FC236}">
                      <a16:creationId xmlns:a16="http://schemas.microsoft.com/office/drawing/2014/main" id="{D2A4CCE5-941B-4395-9406-12372229EC4E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588" name="10 צלעות 1587">
                    <a:extLst>
                      <a:ext uri="{FF2B5EF4-FFF2-40B4-BE49-F238E27FC236}">
                        <a16:creationId xmlns:a16="http://schemas.microsoft.com/office/drawing/2014/main" id="{B233811F-CB3E-4599-A38B-9C548520D29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89" name="תיבת טקסט 1588">
                    <a:extLst>
                      <a:ext uri="{FF2B5EF4-FFF2-40B4-BE49-F238E27FC236}">
                        <a16:creationId xmlns:a16="http://schemas.microsoft.com/office/drawing/2014/main" id="{60027A17-51E9-4FF9-BF73-F3041A5368AD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585" name="קבוצה 1584">
                  <a:extLst>
                    <a:ext uri="{FF2B5EF4-FFF2-40B4-BE49-F238E27FC236}">
                      <a16:creationId xmlns:a16="http://schemas.microsoft.com/office/drawing/2014/main" id="{F019508F-E4AB-4647-9EFD-22D174A1CFDA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586" name="10 צלעות 1585">
                    <a:extLst>
                      <a:ext uri="{FF2B5EF4-FFF2-40B4-BE49-F238E27FC236}">
                        <a16:creationId xmlns:a16="http://schemas.microsoft.com/office/drawing/2014/main" id="{99CA7A4F-47E6-4454-9CC9-45660A71BFE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587" name="תיבת טקסט 1586">
                    <a:extLst>
                      <a:ext uri="{FF2B5EF4-FFF2-40B4-BE49-F238E27FC236}">
                        <a16:creationId xmlns:a16="http://schemas.microsoft.com/office/drawing/2014/main" id="{26871561-500F-40F4-84CC-C8645E49064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630" name="קבוצה 1629">
              <a:extLst>
                <a:ext uri="{FF2B5EF4-FFF2-40B4-BE49-F238E27FC236}">
                  <a16:creationId xmlns:a16="http://schemas.microsoft.com/office/drawing/2014/main" id="{0AA6F34F-9F4C-4928-BE7F-A7A854823D75}"/>
                </a:ext>
              </a:extLst>
            </p:cNvPr>
            <p:cNvGrpSpPr/>
            <p:nvPr/>
          </p:nvGrpSpPr>
          <p:grpSpPr>
            <a:xfrm>
              <a:off x="2939231" y="5587737"/>
              <a:ext cx="2452493" cy="606557"/>
              <a:chOff x="357852" y="3663609"/>
              <a:chExt cx="2452493" cy="606557"/>
            </a:xfrm>
          </p:grpSpPr>
          <p:grpSp>
            <p:nvGrpSpPr>
              <p:cNvPr id="1631" name="קבוצה 1630">
                <a:extLst>
                  <a:ext uri="{FF2B5EF4-FFF2-40B4-BE49-F238E27FC236}">
                    <a16:creationId xmlns:a16="http://schemas.microsoft.com/office/drawing/2014/main" id="{A5475098-2287-4FE7-A2D7-F57616B12D23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671" name="קבוצה 1670">
                  <a:extLst>
                    <a:ext uri="{FF2B5EF4-FFF2-40B4-BE49-F238E27FC236}">
                      <a16:creationId xmlns:a16="http://schemas.microsoft.com/office/drawing/2014/main" id="{CA3FBA05-413F-4E14-A530-BDC4DCB710BB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681" name="10 צלעות 1680">
                    <a:extLst>
                      <a:ext uri="{FF2B5EF4-FFF2-40B4-BE49-F238E27FC236}">
                        <a16:creationId xmlns:a16="http://schemas.microsoft.com/office/drawing/2014/main" id="{E3E43DD9-5D4B-410D-8752-51B5942CE594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682" name="תיבת טקסט 1681">
                    <a:extLst>
                      <a:ext uri="{FF2B5EF4-FFF2-40B4-BE49-F238E27FC236}">
                        <a16:creationId xmlns:a16="http://schemas.microsoft.com/office/drawing/2014/main" id="{0725AF99-483C-49CC-B7C2-0E4428C11DD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672" name="קבוצה 1671">
                  <a:extLst>
                    <a:ext uri="{FF2B5EF4-FFF2-40B4-BE49-F238E27FC236}">
                      <a16:creationId xmlns:a16="http://schemas.microsoft.com/office/drawing/2014/main" id="{9ABFFBBC-D030-4592-81B4-A53EC046CF13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679" name="10 צלעות 1678">
                    <a:extLst>
                      <a:ext uri="{FF2B5EF4-FFF2-40B4-BE49-F238E27FC236}">
                        <a16:creationId xmlns:a16="http://schemas.microsoft.com/office/drawing/2014/main" id="{F2D0D20F-0356-47C5-9762-979FCC79BC8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680" name="תיבת טקסט 1679">
                    <a:extLst>
                      <a:ext uri="{FF2B5EF4-FFF2-40B4-BE49-F238E27FC236}">
                        <a16:creationId xmlns:a16="http://schemas.microsoft.com/office/drawing/2014/main" id="{08DC209D-3C07-4659-B65C-18C832664E8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673" name="קבוצה 1672">
                  <a:extLst>
                    <a:ext uri="{FF2B5EF4-FFF2-40B4-BE49-F238E27FC236}">
                      <a16:creationId xmlns:a16="http://schemas.microsoft.com/office/drawing/2014/main" id="{6E17615B-D7CB-493A-8F74-4B7B69717608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677" name="10 צלעות 1676">
                    <a:extLst>
                      <a:ext uri="{FF2B5EF4-FFF2-40B4-BE49-F238E27FC236}">
                        <a16:creationId xmlns:a16="http://schemas.microsoft.com/office/drawing/2014/main" id="{C6D21C8B-2E4E-4442-A918-B5F907A7E152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678" name="תיבת טקסט 1677">
                    <a:extLst>
                      <a:ext uri="{FF2B5EF4-FFF2-40B4-BE49-F238E27FC236}">
                        <a16:creationId xmlns:a16="http://schemas.microsoft.com/office/drawing/2014/main" id="{EFC7062C-BEDC-4C65-9F1D-DFA008764167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674" name="קבוצה 1673">
                  <a:extLst>
                    <a:ext uri="{FF2B5EF4-FFF2-40B4-BE49-F238E27FC236}">
                      <a16:creationId xmlns:a16="http://schemas.microsoft.com/office/drawing/2014/main" id="{9998B5C8-E510-484D-A404-BF29BF2C3EA1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675" name="10 צלעות 1674">
                    <a:extLst>
                      <a:ext uri="{FF2B5EF4-FFF2-40B4-BE49-F238E27FC236}">
                        <a16:creationId xmlns:a16="http://schemas.microsoft.com/office/drawing/2014/main" id="{7B5B1602-AEF4-41FB-B0C7-B0F7B4A9163F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676" name="תיבת טקסט 1675">
                    <a:extLst>
                      <a:ext uri="{FF2B5EF4-FFF2-40B4-BE49-F238E27FC236}">
                        <a16:creationId xmlns:a16="http://schemas.microsoft.com/office/drawing/2014/main" id="{F6BE9BB2-C790-4464-BE25-7D4D1F0CEC1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632" name="קבוצה 1631">
                <a:extLst>
                  <a:ext uri="{FF2B5EF4-FFF2-40B4-BE49-F238E27FC236}">
                    <a16:creationId xmlns:a16="http://schemas.microsoft.com/office/drawing/2014/main" id="{065827EA-9F81-4780-BCF2-395B70DD3B1D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659" name="קבוצה 1658">
                  <a:extLst>
                    <a:ext uri="{FF2B5EF4-FFF2-40B4-BE49-F238E27FC236}">
                      <a16:creationId xmlns:a16="http://schemas.microsoft.com/office/drawing/2014/main" id="{CB4A87AE-8829-43C9-9CA0-7A25D810D0FA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669" name="10 צלעות 1668">
                    <a:extLst>
                      <a:ext uri="{FF2B5EF4-FFF2-40B4-BE49-F238E27FC236}">
                        <a16:creationId xmlns:a16="http://schemas.microsoft.com/office/drawing/2014/main" id="{9167698E-FE55-476B-8DD9-1BAC7EA332A3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670" name="תיבת טקסט 1669">
                    <a:extLst>
                      <a:ext uri="{FF2B5EF4-FFF2-40B4-BE49-F238E27FC236}">
                        <a16:creationId xmlns:a16="http://schemas.microsoft.com/office/drawing/2014/main" id="{CF4136EA-0438-481A-B5C1-34634BE9A41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660" name="קבוצה 1659">
                  <a:extLst>
                    <a:ext uri="{FF2B5EF4-FFF2-40B4-BE49-F238E27FC236}">
                      <a16:creationId xmlns:a16="http://schemas.microsoft.com/office/drawing/2014/main" id="{1A6FD66F-F01A-40F2-8AA3-AF9DBFE6F92A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667" name="10 צלעות 1666">
                    <a:extLst>
                      <a:ext uri="{FF2B5EF4-FFF2-40B4-BE49-F238E27FC236}">
                        <a16:creationId xmlns:a16="http://schemas.microsoft.com/office/drawing/2014/main" id="{66F48F98-94DD-4792-BC39-D6CFD9F043C5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668" name="תיבת טקסט 1667">
                    <a:extLst>
                      <a:ext uri="{FF2B5EF4-FFF2-40B4-BE49-F238E27FC236}">
                        <a16:creationId xmlns:a16="http://schemas.microsoft.com/office/drawing/2014/main" id="{BB74BF1A-5867-4940-B03F-5F0B76F27AF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661" name="קבוצה 1660">
                  <a:extLst>
                    <a:ext uri="{FF2B5EF4-FFF2-40B4-BE49-F238E27FC236}">
                      <a16:creationId xmlns:a16="http://schemas.microsoft.com/office/drawing/2014/main" id="{7778B8DF-7C0F-48D9-AB3F-83663B5258F0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665" name="10 צלעות 1664">
                    <a:extLst>
                      <a:ext uri="{FF2B5EF4-FFF2-40B4-BE49-F238E27FC236}">
                        <a16:creationId xmlns:a16="http://schemas.microsoft.com/office/drawing/2014/main" id="{FDEE2E52-C671-4D35-9A9A-7D4C662216A6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666" name="תיבת טקסט 1665">
                    <a:extLst>
                      <a:ext uri="{FF2B5EF4-FFF2-40B4-BE49-F238E27FC236}">
                        <a16:creationId xmlns:a16="http://schemas.microsoft.com/office/drawing/2014/main" id="{BE0D7A65-3752-4AAB-A72E-A1EA05760E30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662" name="קבוצה 1661">
                  <a:extLst>
                    <a:ext uri="{FF2B5EF4-FFF2-40B4-BE49-F238E27FC236}">
                      <a16:creationId xmlns:a16="http://schemas.microsoft.com/office/drawing/2014/main" id="{CB2C0CBE-9611-4425-A5E6-03D6C4C204D0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663" name="10 צלעות 1662">
                    <a:extLst>
                      <a:ext uri="{FF2B5EF4-FFF2-40B4-BE49-F238E27FC236}">
                        <a16:creationId xmlns:a16="http://schemas.microsoft.com/office/drawing/2014/main" id="{287028EA-B71D-4B57-905B-81CF1CC82441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664" name="תיבת טקסט 1663">
                    <a:extLst>
                      <a:ext uri="{FF2B5EF4-FFF2-40B4-BE49-F238E27FC236}">
                        <a16:creationId xmlns:a16="http://schemas.microsoft.com/office/drawing/2014/main" id="{D997C9C6-7560-47B7-8857-CC642119E3E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633" name="קבוצה 1632">
                <a:extLst>
                  <a:ext uri="{FF2B5EF4-FFF2-40B4-BE49-F238E27FC236}">
                    <a16:creationId xmlns:a16="http://schemas.microsoft.com/office/drawing/2014/main" id="{037CD811-399A-4914-8227-B5CBEB49C542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647" name="קבוצה 1646">
                  <a:extLst>
                    <a:ext uri="{FF2B5EF4-FFF2-40B4-BE49-F238E27FC236}">
                      <a16:creationId xmlns:a16="http://schemas.microsoft.com/office/drawing/2014/main" id="{B24E9953-470E-45B1-B59E-3836548743D4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657" name="10 צלעות 1656">
                    <a:extLst>
                      <a:ext uri="{FF2B5EF4-FFF2-40B4-BE49-F238E27FC236}">
                        <a16:creationId xmlns:a16="http://schemas.microsoft.com/office/drawing/2014/main" id="{FA4C1C8A-1E5D-4EB4-91C6-708314689DEA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658" name="תיבת טקסט 1657">
                    <a:extLst>
                      <a:ext uri="{FF2B5EF4-FFF2-40B4-BE49-F238E27FC236}">
                        <a16:creationId xmlns:a16="http://schemas.microsoft.com/office/drawing/2014/main" id="{CA6CF783-72C9-4CAC-A8A4-32CF962E3EE4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648" name="קבוצה 1647">
                  <a:extLst>
                    <a:ext uri="{FF2B5EF4-FFF2-40B4-BE49-F238E27FC236}">
                      <a16:creationId xmlns:a16="http://schemas.microsoft.com/office/drawing/2014/main" id="{568021D8-8BEC-4792-B204-A5C6D46DC689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655" name="10 צלעות 1654">
                    <a:extLst>
                      <a:ext uri="{FF2B5EF4-FFF2-40B4-BE49-F238E27FC236}">
                        <a16:creationId xmlns:a16="http://schemas.microsoft.com/office/drawing/2014/main" id="{00975EF7-C57C-47D5-AD15-D6EB93396E17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656" name="תיבת טקסט 1655">
                    <a:extLst>
                      <a:ext uri="{FF2B5EF4-FFF2-40B4-BE49-F238E27FC236}">
                        <a16:creationId xmlns:a16="http://schemas.microsoft.com/office/drawing/2014/main" id="{E6FDED4C-8B3B-4C80-A309-F4356104FB5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649" name="קבוצה 1648">
                  <a:extLst>
                    <a:ext uri="{FF2B5EF4-FFF2-40B4-BE49-F238E27FC236}">
                      <a16:creationId xmlns:a16="http://schemas.microsoft.com/office/drawing/2014/main" id="{8C92C800-29A8-4957-84D5-8BC60CF4984C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653" name="10 צלעות 1652">
                    <a:extLst>
                      <a:ext uri="{FF2B5EF4-FFF2-40B4-BE49-F238E27FC236}">
                        <a16:creationId xmlns:a16="http://schemas.microsoft.com/office/drawing/2014/main" id="{3EE83403-5AAA-4B29-B84C-706E49A26AB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654" name="תיבת טקסט 1653">
                    <a:extLst>
                      <a:ext uri="{FF2B5EF4-FFF2-40B4-BE49-F238E27FC236}">
                        <a16:creationId xmlns:a16="http://schemas.microsoft.com/office/drawing/2014/main" id="{89C6D014-A360-46F0-BAD8-48F51F79F6B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650" name="קבוצה 1649">
                  <a:extLst>
                    <a:ext uri="{FF2B5EF4-FFF2-40B4-BE49-F238E27FC236}">
                      <a16:creationId xmlns:a16="http://schemas.microsoft.com/office/drawing/2014/main" id="{40F49416-70AF-4C08-BD3E-5481E1F8624A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651" name="10 צלעות 1650">
                    <a:extLst>
                      <a:ext uri="{FF2B5EF4-FFF2-40B4-BE49-F238E27FC236}">
                        <a16:creationId xmlns:a16="http://schemas.microsoft.com/office/drawing/2014/main" id="{F4506967-EC66-4BC8-8B79-89BF3C62BBE0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652" name="תיבת טקסט 1651">
                    <a:extLst>
                      <a:ext uri="{FF2B5EF4-FFF2-40B4-BE49-F238E27FC236}">
                        <a16:creationId xmlns:a16="http://schemas.microsoft.com/office/drawing/2014/main" id="{927B74C0-4A4B-4E2B-AAE8-1F398F25D39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634" name="קבוצה 1633">
                <a:extLst>
                  <a:ext uri="{FF2B5EF4-FFF2-40B4-BE49-F238E27FC236}">
                    <a16:creationId xmlns:a16="http://schemas.microsoft.com/office/drawing/2014/main" id="{96BDF44A-8E48-4555-A4F4-4E8201884923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635" name="קבוצה 1634">
                  <a:extLst>
                    <a:ext uri="{FF2B5EF4-FFF2-40B4-BE49-F238E27FC236}">
                      <a16:creationId xmlns:a16="http://schemas.microsoft.com/office/drawing/2014/main" id="{3C5BB41F-29D6-43A0-B4F3-2429BEEAEAAB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645" name="10 צלעות 1644">
                    <a:extLst>
                      <a:ext uri="{FF2B5EF4-FFF2-40B4-BE49-F238E27FC236}">
                        <a16:creationId xmlns:a16="http://schemas.microsoft.com/office/drawing/2014/main" id="{54A1C678-29B9-459D-A27C-B81C2E32FA94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646" name="תיבת טקסט 1645">
                    <a:extLst>
                      <a:ext uri="{FF2B5EF4-FFF2-40B4-BE49-F238E27FC236}">
                        <a16:creationId xmlns:a16="http://schemas.microsoft.com/office/drawing/2014/main" id="{568502A2-58F4-4509-B4F4-B796A180F30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636" name="קבוצה 1635">
                  <a:extLst>
                    <a:ext uri="{FF2B5EF4-FFF2-40B4-BE49-F238E27FC236}">
                      <a16:creationId xmlns:a16="http://schemas.microsoft.com/office/drawing/2014/main" id="{9E048AC8-88BA-4252-88F7-B8DACCB46B13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643" name="10 צלעות 1642">
                    <a:extLst>
                      <a:ext uri="{FF2B5EF4-FFF2-40B4-BE49-F238E27FC236}">
                        <a16:creationId xmlns:a16="http://schemas.microsoft.com/office/drawing/2014/main" id="{4945988D-907E-455F-8894-CB87A37F4F4E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644" name="תיבת טקסט 1643">
                    <a:extLst>
                      <a:ext uri="{FF2B5EF4-FFF2-40B4-BE49-F238E27FC236}">
                        <a16:creationId xmlns:a16="http://schemas.microsoft.com/office/drawing/2014/main" id="{FA2C6280-3D5B-4D04-A9AB-1F4C55B32923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637" name="קבוצה 1636">
                  <a:extLst>
                    <a:ext uri="{FF2B5EF4-FFF2-40B4-BE49-F238E27FC236}">
                      <a16:creationId xmlns:a16="http://schemas.microsoft.com/office/drawing/2014/main" id="{3E768486-AB0D-4E96-9C14-53E79BC419B2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641" name="10 צלעות 1640">
                    <a:extLst>
                      <a:ext uri="{FF2B5EF4-FFF2-40B4-BE49-F238E27FC236}">
                        <a16:creationId xmlns:a16="http://schemas.microsoft.com/office/drawing/2014/main" id="{7F8C335B-FD98-44DF-88D6-E8B1F6FFCAD0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642" name="תיבת טקסט 1641">
                    <a:extLst>
                      <a:ext uri="{FF2B5EF4-FFF2-40B4-BE49-F238E27FC236}">
                        <a16:creationId xmlns:a16="http://schemas.microsoft.com/office/drawing/2014/main" id="{ADD3419D-2DC7-45EB-864C-78DFB6FCFE7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638" name="קבוצה 1637">
                  <a:extLst>
                    <a:ext uri="{FF2B5EF4-FFF2-40B4-BE49-F238E27FC236}">
                      <a16:creationId xmlns:a16="http://schemas.microsoft.com/office/drawing/2014/main" id="{FEE9D698-0D3B-428B-962A-00D35834BF36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639" name="10 צלעות 1638">
                    <a:extLst>
                      <a:ext uri="{FF2B5EF4-FFF2-40B4-BE49-F238E27FC236}">
                        <a16:creationId xmlns:a16="http://schemas.microsoft.com/office/drawing/2014/main" id="{E4CBFB2E-7D45-4512-8FF5-B863E91BFCB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640" name="תיבת טקסט 1639">
                    <a:extLst>
                      <a:ext uri="{FF2B5EF4-FFF2-40B4-BE49-F238E27FC236}">
                        <a16:creationId xmlns:a16="http://schemas.microsoft.com/office/drawing/2014/main" id="{2168FB90-9EAA-4183-9CBA-10134512FD43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09" name="תיבת טקסט 108">
            <a:extLst>
              <a:ext uri="{FF2B5EF4-FFF2-40B4-BE49-F238E27FC236}">
                <a16:creationId xmlns:a16="http://schemas.microsoft.com/office/drawing/2014/main" id="{8178BAF5-F7E7-4F6C-B898-B1C7CDB6C4A3}"/>
              </a:ext>
            </a:extLst>
          </p:cNvPr>
          <p:cNvSpPr txBox="1"/>
          <p:nvPr/>
        </p:nvSpPr>
        <p:spPr>
          <a:xfrm>
            <a:off x="2276035" y="75424"/>
            <a:ext cx="121860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Y </a:t>
            </a:r>
            <a:r>
              <a:rPr lang="en-US" sz="2800" dirty="0" err="1"/>
              <a:t>Cb</a:t>
            </a:r>
            <a:r>
              <a:rPr lang="en-US" sz="2800" dirty="0"/>
              <a:t> Cr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893751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570" y="214946"/>
            <a:ext cx="1446028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dirty="0"/>
              <a:t>Tx</a:t>
            </a:r>
            <a:endParaRPr lang="he-IL" sz="24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8012564" y="3249978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6670768" y="36310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6670768" y="4205187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6670768" y="4800612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6670767" y="538009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363987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4119075" y="2721944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6840499" y="1559220"/>
            <a:ext cx="1686996" cy="1694523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8724945" y="3361611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20C21847-ED33-40D4-AFC7-10EB09D0DCC7}"/>
              </a:ext>
            </a:extLst>
          </p:cNvPr>
          <p:cNvGrpSpPr/>
          <p:nvPr/>
        </p:nvGrpSpPr>
        <p:grpSpPr>
          <a:xfrm>
            <a:off x="4011949" y="3040910"/>
            <a:ext cx="2052931" cy="3515327"/>
            <a:chOff x="2603860" y="1558833"/>
            <a:chExt cx="2050869" cy="5124996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DFFBDAF6-BEC3-4B71-AB64-29EDFAD4B593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A68C9E7B-6268-42C8-9682-5CABD4905B75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6C365D2C-DA7A-481D-B682-37DC9CB96B81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3A175EE7-0C15-41B0-A900-944ECFFF03C4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D4500F3F-7C54-48A6-A377-EFACE279F5D2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475E305A-6B1F-44AD-B7D7-BB95D02F5B1E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457FC67C-380B-4B74-B290-A088204FFE79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8FF3A84C-EFD3-43EF-B8BF-C79EC2BE5C47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51861D5E-6336-4140-9392-2FB798E92A5B}"/>
              </a:ext>
            </a:extLst>
          </p:cNvPr>
          <p:cNvSpPr/>
          <p:nvPr/>
        </p:nvSpPr>
        <p:spPr>
          <a:xfrm>
            <a:off x="5270676" y="2709667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EB847AAF-3295-4902-A619-0174846557E0}"/>
              </a:ext>
            </a:extLst>
          </p:cNvPr>
          <p:cNvSpPr/>
          <p:nvPr/>
        </p:nvSpPr>
        <p:spPr>
          <a:xfrm>
            <a:off x="7981645" y="4118347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C92B002D-A730-4E58-9CBE-639EE99B405D}"/>
              </a:ext>
            </a:extLst>
          </p:cNvPr>
          <p:cNvSpPr/>
          <p:nvPr/>
        </p:nvSpPr>
        <p:spPr>
          <a:xfrm>
            <a:off x="8694026" y="4229980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747A9823-4EFD-40E0-B6B2-EE281D23EECD}"/>
              </a:ext>
            </a:extLst>
          </p:cNvPr>
          <p:cNvSpPr/>
          <p:nvPr/>
        </p:nvSpPr>
        <p:spPr>
          <a:xfrm>
            <a:off x="7981645" y="4988541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0" name="חץ: ימינה 39">
            <a:extLst>
              <a:ext uri="{FF2B5EF4-FFF2-40B4-BE49-F238E27FC236}">
                <a16:creationId xmlns:a16="http://schemas.microsoft.com/office/drawing/2014/main" id="{889A1D66-C5FC-458C-B3C0-47C67B1664DB}"/>
              </a:ext>
            </a:extLst>
          </p:cNvPr>
          <p:cNvSpPr/>
          <p:nvPr/>
        </p:nvSpPr>
        <p:spPr>
          <a:xfrm>
            <a:off x="8694026" y="5100174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DAE265E2-9552-4233-AA04-07265BC1A864}"/>
              </a:ext>
            </a:extLst>
          </p:cNvPr>
          <p:cNvSpPr/>
          <p:nvPr/>
        </p:nvSpPr>
        <p:spPr>
          <a:xfrm>
            <a:off x="7981645" y="5858735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2" name="חץ: ימינה 41">
            <a:extLst>
              <a:ext uri="{FF2B5EF4-FFF2-40B4-BE49-F238E27FC236}">
                <a16:creationId xmlns:a16="http://schemas.microsoft.com/office/drawing/2014/main" id="{E2D5C32F-1070-46A1-88C8-00C835F8A9AE}"/>
              </a:ext>
            </a:extLst>
          </p:cNvPr>
          <p:cNvSpPr/>
          <p:nvPr/>
        </p:nvSpPr>
        <p:spPr>
          <a:xfrm>
            <a:off x="8694026" y="5970368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546EDDF0-3D12-46FB-A70E-93AE13FDF9F5}"/>
              </a:ext>
            </a:extLst>
          </p:cNvPr>
          <p:cNvGrpSpPr/>
          <p:nvPr/>
        </p:nvGrpSpPr>
        <p:grpSpPr>
          <a:xfrm>
            <a:off x="9900774" y="3313303"/>
            <a:ext cx="510644" cy="461665"/>
            <a:chOff x="6875367" y="2699771"/>
            <a:chExt cx="510644" cy="461665"/>
          </a:xfrm>
        </p:grpSpPr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DA43C4AA-31E6-4212-8F16-9CFB65A9174A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5" name="תיבת טקסט 44">
              <a:extLst>
                <a:ext uri="{FF2B5EF4-FFF2-40B4-BE49-F238E27FC236}">
                  <a16:creationId xmlns:a16="http://schemas.microsoft.com/office/drawing/2014/main" id="{D86C77FA-5687-49BE-8DF9-160CF39799CB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52AE0C20-E54E-43AE-93CF-027FD54A01A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7" name="קבוצה 46">
            <a:extLst>
              <a:ext uri="{FF2B5EF4-FFF2-40B4-BE49-F238E27FC236}">
                <a16:creationId xmlns:a16="http://schemas.microsoft.com/office/drawing/2014/main" id="{C688E24D-D070-4954-A1C7-8EC17485487D}"/>
              </a:ext>
            </a:extLst>
          </p:cNvPr>
          <p:cNvGrpSpPr/>
          <p:nvPr/>
        </p:nvGrpSpPr>
        <p:grpSpPr>
          <a:xfrm>
            <a:off x="9900774" y="4147647"/>
            <a:ext cx="510644" cy="461665"/>
            <a:chOff x="6875367" y="2699771"/>
            <a:chExt cx="510644" cy="461665"/>
          </a:xfrm>
        </p:grpSpPr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22158C91-FF67-41C2-BD75-7869192A371B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CE80DB8E-004D-4DA4-9BF4-1B92034C6737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0" name="תיבת טקסט 49">
              <a:extLst>
                <a:ext uri="{FF2B5EF4-FFF2-40B4-BE49-F238E27FC236}">
                  <a16:creationId xmlns:a16="http://schemas.microsoft.com/office/drawing/2014/main" id="{D55FB68D-F6B9-4E64-AA62-511592748F10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1" name="קבוצה 50">
            <a:extLst>
              <a:ext uri="{FF2B5EF4-FFF2-40B4-BE49-F238E27FC236}">
                <a16:creationId xmlns:a16="http://schemas.microsoft.com/office/drawing/2014/main" id="{87407BF5-B764-4BEB-ABCB-33DA1156F43B}"/>
              </a:ext>
            </a:extLst>
          </p:cNvPr>
          <p:cNvGrpSpPr/>
          <p:nvPr/>
        </p:nvGrpSpPr>
        <p:grpSpPr>
          <a:xfrm>
            <a:off x="9878455" y="5040498"/>
            <a:ext cx="510644" cy="461665"/>
            <a:chOff x="6875367" y="2699771"/>
            <a:chExt cx="510644" cy="461665"/>
          </a:xfrm>
        </p:grpSpPr>
        <p:sp>
          <p:nvSpPr>
            <p:cNvPr id="52" name="תיבת טקסט 51">
              <a:extLst>
                <a:ext uri="{FF2B5EF4-FFF2-40B4-BE49-F238E27FC236}">
                  <a16:creationId xmlns:a16="http://schemas.microsoft.com/office/drawing/2014/main" id="{DD438B46-DC04-4D03-9C19-A83539AED639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ABE4EFFB-93D7-4354-B111-49C1FCD8099E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4598397F-17C8-4405-BB26-4C900CCCC55D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AE0239A6-C143-4AE1-BD75-8DFCBC02F168}"/>
              </a:ext>
            </a:extLst>
          </p:cNvPr>
          <p:cNvGrpSpPr/>
          <p:nvPr/>
        </p:nvGrpSpPr>
        <p:grpSpPr>
          <a:xfrm>
            <a:off x="9900774" y="5885504"/>
            <a:ext cx="510644" cy="461665"/>
            <a:chOff x="6875367" y="2699771"/>
            <a:chExt cx="510644" cy="461665"/>
          </a:xfrm>
        </p:grpSpPr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DD73A940-CC6B-4BE2-90A7-F78C4F667BD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44635E9C-0C85-4807-8DF2-2BD57A8F920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8" name="תיבת טקסט 57">
              <a:extLst>
                <a:ext uri="{FF2B5EF4-FFF2-40B4-BE49-F238E27FC236}">
                  <a16:creationId xmlns:a16="http://schemas.microsoft.com/office/drawing/2014/main" id="{FAB77516-1B6A-42D2-A23F-0F7662B314E7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55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42" y="152474"/>
            <a:ext cx="767316" cy="400419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RX</a:t>
            </a:r>
            <a:endParaRPr lang="he-IL" sz="18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 flipH="1">
            <a:off x="8813512" y="3026119"/>
            <a:ext cx="1487097" cy="107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2634939" y="250928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2634939" y="3083443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2634939" y="367886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2634938" y="425834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0A5DDB7C-9F0D-42E5-B202-8710C1B8CA20}"/>
              </a:ext>
            </a:extLst>
          </p:cNvPr>
          <p:cNvSpPr/>
          <p:nvPr/>
        </p:nvSpPr>
        <p:spPr>
          <a:xfrm flipH="1">
            <a:off x="6502399" y="2986750"/>
            <a:ext cx="1132370" cy="115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YCbCr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 flipH="1">
            <a:off x="7663050" y="3295660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9CBE2ECA-C8E4-45A3-B6D2-DB3F31D45C03}"/>
              </a:ext>
            </a:extLst>
          </p:cNvPr>
          <p:cNvGrpSpPr/>
          <p:nvPr/>
        </p:nvGrpSpPr>
        <p:grpSpPr>
          <a:xfrm>
            <a:off x="4043069" y="1878234"/>
            <a:ext cx="2052931" cy="3515327"/>
            <a:chOff x="2603860" y="1558833"/>
            <a:chExt cx="2050869" cy="5124996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3A336333-BCC5-4759-BFAE-88A266157D07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020B904C-905A-4942-A77B-1E8F53081674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9BA6D477-7954-420D-B7D1-8C3B67F3688A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29C9F586-50C8-4C35-86E1-7429B1F9D400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F45FED60-DC22-422C-B8A2-49F6FDF30674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5B2BDCF7-B9C9-4D50-85BE-DCD23E900B27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6FE0C78F-8848-4229-95B4-72F40151742C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DF216C27-E5FE-4EF9-8024-B5714EBC004B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74FCD213-D9ED-4223-ACE9-BD988DE34027}"/>
              </a:ext>
            </a:extLst>
          </p:cNvPr>
          <p:cNvGrpSpPr/>
          <p:nvPr/>
        </p:nvGrpSpPr>
        <p:grpSpPr>
          <a:xfrm>
            <a:off x="1934430" y="2546039"/>
            <a:ext cx="510644" cy="461665"/>
            <a:chOff x="6875367" y="2699771"/>
            <a:chExt cx="510644" cy="461665"/>
          </a:xfrm>
        </p:grpSpPr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809A7671-5644-4BE7-9B82-8A39BE8E225A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22" name="תיבת טקסט 21">
              <a:extLst>
                <a:ext uri="{FF2B5EF4-FFF2-40B4-BE49-F238E27FC236}">
                  <a16:creationId xmlns:a16="http://schemas.microsoft.com/office/drawing/2014/main" id="{A94809F8-2BB9-4B86-AB3D-C889DE591FEE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2ECE3949-CD1A-4F95-8655-C86874EA4398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5FB0EE46-84EC-451C-9D2C-B6EAA15BC646}"/>
              </a:ext>
            </a:extLst>
          </p:cNvPr>
          <p:cNvGrpSpPr/>
          <p:nvPr/>
        </p:nvGrpSpPr>
        <p:grpSpPr>
          <a:xfrm>
            <a:off x="1934430" y="3108785"/>
            <a:ext cx="510644" cy="461665"/>
            <a:chOff x="6875367" y="2699771"/>
            <a:chExt cx="510644" cy="461665"/>
          </a:xfrm>
        </p:grpSpPr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7E4CE3F2-FFCE-4E95-9BF1-13575AFEDC9A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7DDA0173-2BD6-4650-B943-EA78400991A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37" name="תיבת טקסט 36">
              <a:extLst>
                <a:ext uri="{FF2B5EF4-FFF2-40B4-BE49-F238E27FC236}">
                  <a16:creationId xmlns:a16="http://schemas.microsoft.com/office/drawing/2014/main" id="{2DEA68C3-95CA-418D-9586-06BE15FFA452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13A5297B-A9AB-404A-9096-7F01A17B8483}"/>
              </a:ext>
            </a:extLst>
          </p:cNvPr>
          <p:cNvGrpSpPr/>
          <p:nvPr/>
        </p:nvGrpSpPr>
        <p:grpSpPr>
          <a:xfrm>
            <a:off x="1912111" y="3693829"/>
            <a:ext cx="510644" cy="461665"/>
            <a:chOff x="6875367" y="2699771"/>
            <a:chExt cx="510644" cy="461665"/>
          </a:xfrm>
        </p:grpSpPr>
        <p:sp>
          <p:nvSpPr>
            <p:cNvPr id="39" name="תיבת טקסט 38">
              <a:extLst>
                <a:ext uri="{FF2B5EF4-FFF2-40B4-BE49-F238E27FC236}">
                  <a16:creationId xmlns:a16="http://schemas.microsoft.com/office/drawing/2014/main" id="{93F30CAC-9EE5-479C-8D37-E96CA93847A8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0" name="תיבת טקסט 39">
              <a:extLst>
                <a:ext uri="{FF2B5EF4-FFF2-40B4-BE49-F238E27FC236}">
                  <a16:creationId xmlns:a16="http://schemas.microsoft.com/office/drawing/2014/main" id="{8143C1B8-AE08-4A1A-8466-652BDE1996FF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1" name="תיבת טקסט 40">
              <a:extLst>
                <a:ext uri="{FF2B5EF4-FFF2-40B4-BE49-F238E27FC236}">
                  <a16:creationId xmlns:a16="http://schemas.microsoft.com/office/drawing/2014/main" id="{2D5B5F07-3320-4901-B5BF-09785D832BE0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2" name="קבוצה 41">
            <a:extLst>
              <a:ext uri="{FF2B5EF4-FFF2-40B4-BE49-F238E27FC236}">
                <a16:creationId xmlns:a16="http://schemas.microsoft.com/office/drawing/2014/main" id="{DA5F0D4A-1142-42C8-888B-8F5686E34A78}"/>
              </a:ext>
            </a:extLst>
          </p:cNvPr>
          <p:cNvGrpSpPr/>
          <p:nvPr/>
        </p:nvGrpSpPr>
        <p:grpSpPr>
          <a:xfrm>
            <a:off x="1934430" y="4339669"/>
            <a:ext cx="510644" cy="461665"/>
            <a:chOff x="6875367" y="2699771"/>
            <a:chExt cx="510644" cy="461665"/>
          </a:xfrm>
        </p:grpSpPr>
        <p:sp>
          <p:nvSpPr>
            <p:cNvPr id="43" name="תיבת טקסט 42">
              <a:extLst>
                <a:ext uri="{FF2B5EF4-FFF2-40B4-BE49-F238E27FC236}">
                  <a16:creationId xmlns:a16="http://schemas.microsoft.com/office/drawing/2014/main" id="{FF20AE2C-05E3-4077-9061-BCE5EB72D06D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6CC230C1-B5E4-4648-A25E-FA6FB29EC54E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5" name="תיבת טקסט 44">
              <a:extLst>
                <a:ext uri="{FF2B5EF4-FFF2-40B4-BE49-F238E27FC236}">
                  <a16:creationId xmlns:a16="http://schemas.microsoft.com/office/drawing/2014/main" id="{D806827D-F96B-424C-A250-97881F72E18E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668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722" y="111744"/>
            <a:ext cx="2719335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dirty="0"/>
              <a:t>Prototype System</a:t>
            </a:r>
            <a:endParaRPr lang="he-IL" sz="24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567300" y="1112924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395349" y="1670315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065127" y="1056481"/>
            <a:ext cx="700706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3768722" y="858449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6591367" y="430608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6591367" y="488023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6591367" y="5475663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6591366" y="605514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281127" y="907069"/>
            <a:ext cx="106052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1788069"/>
            <a:ext cx="2487071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3412822" y="2238151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EB03D374-A109-4540-AAAC-85A186B0E53C}"/>
              </a:ext>
            </a:extLst>
          </p:cNvPr>
          <p:cNvGrpSpPr/>
          <p:nvPr/>
        </p:nvGrpSpPr>
        <p:grpSpPr>
          <a:xfrm>
            <a:off x="8839868" y="2581525"/>
            <a:ext cx="1747825" cy="3306259"/>
            <a:chOff x="3610802" y="2766185"/>
            <a:chExt cx="1747825" cy="3306259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6C365D2C-DA7A-481D-B682-37DC9CB96B81}"/>
                </a:ext>
              </a:extLst>
            </p:cNvPr>
            <p:cNvSpPr/>
            <p:nvPr/>
          </p:nvSpPr>
          <p:spPr>
            <a:xfrm>
              <a:off x="3610802" y="2766185"/>
              <a:ext cx="435867" cy="32017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3A175EE7-0C15-41B0-A900-944ECFFF03C4}"/>
                </a:ext>
              </a:extLst>
            </p:cNvPr>
            <p:cNvSpPr/>
            <p:nvPr/>
          </p:nvSpPr>
          <p:spPr>
            <a:xfrm>
              <a:off x="3763356" y="2870719"/>
              <a:ext cx="435867" cy="32017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457FC67C-380B-4B74-B290-A088204FFE79}"/>
                </a:ext>
              </a:extLst>
            </p:cNvPr>
            <p:cNvSpPr/>
            <p:nvPr/>
          </p:nvSpPr>
          <p:spPr>
            <a:xfrm>
              <a:off x="4709186" y="2766185"/>
              <a:ext cx="496888" cy="320172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8FF3A84C-EFD3-43EF-B8BF-C79EC2BE5C47}"/>
                </a:ext>
              </a:extLst>
            </p:cNvPr>
            <p:cNvSpPr/>
            <p:nvPr/>
          </p:nvSpPr>
          <p:spPr>
            <a:xfrm>
              <a:off x="4861739" y="2870719"/>
              <a:ext cx="496888" cy="320172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51861D5E-6336-4140-9392-2FB798E92A5B}"/>
              </a:ext>
            </a:extLst>
          </p:cNvPr>
          <p:cNvSpPr/>
          <p:nvPr/>
        </p:nvSpPr>
        <p:spPr>
          <a:xfrm>
            <a:off x="4564423" y="2225874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מלבן 58">
            <a:extLst>
              <a:ext uri="{FF2B5EF4-FFF2-40B4-BE49-F238E27FC236}">
                <a16:creationId xmlns:a16="http://schemas.microsoft.com/office/drawing/2014/main" id="{87680FC5-D36E-43C2-9363-D929CA92D814}"/>
              </a:ext>
            </a:extLst>
          </p:cNvPr>
          <p:cNvSpPr/>
          <p:nvPr/>
        </p:nvSpPr>
        <p:spPr>
          <a:xfrm flipH="1">
            <a:off x="6677855" y="542018"/>
            <a:ext cx="1487097" cy="107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0" name="מלבן 59">
            <a:extLst>
              <a:ext uri="{FF2B5EF4-FFF2-40B4-BE49-F238E27FC236}">
                <a16:creationId xmlns:a16="http://schemas.microsoft.com/office/drawing/2014/main" id="{49B0651E-665D-40D0-ACC8-DDE002643D06}"/>
              </a:ext>
            </a:extLst>
          </p:cNvPr>
          <p:cNvSpPr/>
          <p:nvPr/>
        </p:nvSpPr>
        <p:spPr>
          <a:xfrm flipH="1">
            <a:off x="6855218" y="2352181"/>
            <a:ext cx="1132370" cy="115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YCbCr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1" name="חץ: שמאלה 60">
            <a:extLst>
              <a:ext uri="{FF2B5EF4-FFF2-40B4-BE49-F238E27FC236}">
                <a16:creationId xmlns:a16="http://schemas.microsoft.com/office/drawing/2014/main" id="{35CD5D07-4D57-4BE8-B64E-CCB629BFB175}"/>
              </a:ext>
            </a:extLst>
          </p:cNvPr>
          <p:cNvSpPr/>
          <p:nvPr/>
        </p:nvSpPr>
        <p:spPr>
          <a:xfrm rot="16200000" flipH="1">
            <a:off x="6995263" y="1712444"/>
            <a:ext cx="85228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C03FD7D-7D35-40CC-A491-2623CCB5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931" y="2581525"/>
            <a:ext cx="2091109" cy="3529890"/>
          </a:xfrm>
          <a:prstGeom prst="rect">
            <a:avLst/>
          </a:prstGeom>
        </p:spPr>
      </p:pic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352745" y="896994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6602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6545</TotalTime>
  <Words>452</Words>
  <Application>Microsoft Office PowerPoint</Application>
  <PresentationFormat>מסך רחב</PresentationFormat>
  <Paragraphs>403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DR video link  in Digital domain </vt:lpstr>
      <vt:lpstr>Full system</vt:lpstr>
      <vt:lpstr>מצגת של PowerPoint‏</vt:lpstr>
      <vt:lpstr>Tx</vt:lpstr>
      <vt:lpstr>RX</vt:lpstr>
      <vt:lpstr>Prototype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יצחק עדני</dc:creator>
  <cp:lastModifiedBy>יצחק עדני</cp:lastModifiedBy>
  <cp:revision>31</cp:revision>
  <dcterms:created xsi:type="dcterms:W3CDTF">2021-09-18T08:17:15Z</dcterms:created>
  <dcterms:modified xsi:type="dcterms:W3CDTF">2021-11-07T18:28:37Z</dcterms:modified>
</cp:coreProperties>
</file>