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58" r:id="rId6"/>
    <p:sldId id="270" r:id="rId7"/>
    <p:sldId id="272" r:id="rId8"/>
    <p:sldId id="271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כ"ח/חשון/תשפ"ב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459901" y="439659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1533736" y="44677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1605166" y="4393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1676603" y="4322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1748033" y="439659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1821866" y="44677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1893296" y="4393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1964733" y="4322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036163" y="439659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109998" y="44677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181428" y="4393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252865" y="42656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2745794" y="45796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191208" y="44677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2888661" y="443469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2960091" y="45085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calculation</a:t>
            </a:r>
            <a:endParaRPr lang="he-IL" sz="32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42837FA-C04A-445F-8E32-084BA1B9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0586"/>
              </p:ext>
            </p:extLst>
          </p:nvPr>
        </p:nvGraphicFramePr>
        <p:xfrm>
          <a:off x="660254" y="1188428"/>
          <a:ext cx="3709729" cy="904875"/>
        </p:xfrm>
        <a:graphic>
          <a:graphicData uri="http://schemas.openxmlformats.org/drawingml/2006/table">
            <a:tbl>
              <a:tblPr/>
              <a:tblGrid>
                <a:gridCol w="795905">
                  <a:extLst>
                    <a:ext uri="{9D8B030D-6E8A-4147-A177-3AD203B41FA5}">
                      <a16:colId xmlns:a16="http://schemas.microsoft.com/office/drawing/2014/main" val="3214977941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535755222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2486224625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800519290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33542780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pixel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4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chessMath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44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76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trasmit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12C00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7B42C5-5405-41FF-8A82-A3FF1B308468}"/>
              </a:ext>
            </a:extLst>
          </p:cNvPr>
          <p:cNvSpPr txBox="1"/>
          <p:nvPr/>
        </p:nvSpPr>
        <p:spPr>
          <a:xfrm>
            <a:off x="97699" y="502768"/>
            <a:ext cx="22574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output        </a:t>
            </a:r>
            <a:r>
              <a:rPr lang="en-US" sz="1200" dirty="0" err="1"/>
              <a:t>s_axis_video_tready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[23:0] </a:t>
            </a:r>
            <a:r>
              <a:rPr lang="en-US" sz="1200" dirty="0" err="1"/>
              <a:t>s_axis_video_tdata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s_axis_video_tvalid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s_axis_video_tuser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s_axis_video_tlast</a:t>
            </a:r>
            <a:r>
              <a:rPr lang="en-US" sz="1200" dirty="0"/>
              <a:t> ,</a:t>
            </a:r>
          </a:p>
          <a:p>
            <a:pPr algn="l" rtl="0"/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562</Words>
  <Application>Microsoft Office PowerPoint</Application>
  <PresentationFormat>Widescreen</PresentationFormat>
  <Paragraphs>300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PowerPoint Presentation</vt:lpstr>
      <vt:lpstr>SlantMem</vt:lpstr>
      <vt:lpstr>calculation</vt:lpstr>
      <vt:lpstr>PowerPoint Presentation</vt:lpstr>
      <vt:lpstr>PowerPoint Presentation</vt:lpstr>
      <vt:lpstr>Top</vt:lpstr>
      <vt:lpstr>SlantMem</vt:lpstr>
      <vt:lpstr>Slant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Udi Edny</cp:lastModifiedBy>
  <cp:revision>18</cp:revision>
  <dcterms:created xsi:type="dcterms:W3CDTF">2021-09-18T08:17:15Z</dcterms:created>
  <dcterms:modified xsi:type="dcterms:W3CDTF">2021-11-03T14:44:47Z</dcterms:modified>
</cp:coreProperties>
</file>