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3" r:id="rId4"/>
    <p:sldId id="278" r:id="rId5"/>
    <p:sldId id="280" r:id="rId6"/>
    <p:sldId id="269" r:id="rId7"/>
    <p:sldId id="257" r:id="rId8"/>
    <p:sldId id="274" r:id="rId9"/>
    <p:sldId id="282" r:id="rId10"/>
    <p:sldId id="258" r:id="rId11"/>
    <p:sldId id="281" r:id="rId12"/>
    <p:sldId id="279" r:id="rId13"/>
    <p:sldId id="272" r:id="rId14"/>
    <p:sldId id="271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7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 part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94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7B42C5-5405-41FF-8A82-A3FF1B308468}"/>
              </a:ext>
            </a:extLst>
          </p:cNvPr>
          <p:cNvSpPr txBox="1"/>
          <p:nvPr/>
        </p:nvSpPr>
        <p:spPr>
          <a:xfrm>
            <a:off x="97699" y="502768"/>
            <a:ext cx="225741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output        </a:t>
            </a:r>
            <a:r>
              <a:rPr lang="en-US" sz="1200" dirty="0" err="1"/>
              <a:t>s_axis_video_tready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[23:0] </a:t>
            </a:r>
            <a:r>
              <a:rPr lang="en-US" sz="1200" dirty="0" err="1"/>
              <a:t>s_axis_video_tdata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s_axis_video_tvalid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s_axis_video_tuser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s_axis_video_tlast</a:t>
            </a:r>
            <a:r>
              <a:rPr lang="en-US" sz="1200" dirty="0"/>
              <a:t> ,</a:t>
            </a:r>
          </a:p>
          <a:p>
            <a:pPr algn="l" rtl="0"/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  <a:stCxn id="149" idx="5"/>
            <a:endCxn id="516" idx="2"/>
          </p:cNvCxnSpPr>
          <p:nvPr/>
        </p:nvCxnSpPr>
        <p:spPr>
          <a:xfrm>
            <a:off x="8462505" y="741282"/>
            <a:ext cx="1016255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  <a:endCxn id="518" idx="2"/>
          </p:cNvCxnSpPr>
          <p:nvPr/>
        </p:nvCxnSpPr>
        <p:spPr>
          <a:xfrm>
            <a:off x="8759389" y="741282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49742" y="741104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35077" y="744185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942856" y="1824006"/>
            <a:ext cx="190308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/>
              <a:t>calculation</a:t>
            </a:r>
            <a:endParaRPr lang="he-IL" sz="32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42837FA-C04A-445F-8E32-084BA1B9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30586"/>
              </p:ext>
            </p:extLst>
          </p:nvPr>
        </p:nvGraphicFramePr>
        <p:xfrm>
          <a:off x="660254" y="1188428"/>
          <a:ext cx="3709729" cy="904875"/>
        </p:xfrm>
        <a:graphic>
          <a:graphicData uri="http://schemas.openxmlformats.org/drawingml/2006/table">
            <a:tbl>
              <a:tblPr/>
              <a:tblGrid>
                <a:gridCol w="795905">
                  <a:extLst>
                    <a:ext uri="{9D8B030D-6E8A-4147-A177-3AD203B41FA5}">
                      <a16:colId xmlns:a16="http://schemas.microsoft.com/office/drawing/2014/main" val="3214977941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535755222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2486224625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800519290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335427802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pixel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2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4B000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4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chessMath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445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MemAdd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9760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trasmit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12C00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879</Words>
  <Application>Microsoft Office PowerPoint</Application>
  <PresentationFormat>מסך רחב</PresentationFormat>
  <Paragraphs>521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ערכת נושא Office</vt:lpstr>
      <vt:lpstr>מצגת של PowerPoint‏</vt:lpstr>
      <vt:lpstr>Full system</vt:lpstr>
      <vt:lpstr>מצגת של PowerPoint‏</vt:lpstr>
      <vt:lpstr>Tx</vt:lpstr>
      <vt:lpstr>RX</vt:lpstr>
      <vt:lpstr>SlantMem</vt:lpstr>
      <vt:lpstr>מצגת של PowerPoint‏</vt:lpstr>
      <vt:lpstr>calculation</vt:lpstr>
      <vt:lpstr>מצגת של PowerPoint‏</vt:lpstr>
      <vt:lpstr>מצגת של PowerPoint‏</vt:lpstr>
      <vt:lpstr>Tx part</vt:lpstr>
      <vt:lpstr>Top</vt:lpstr>
      <vt:lpstr>SlantMem</vt:lpstr>
      <vt:lpstr>Slant Memory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22</cp:revision>
  <dcterms:created xsi:type="dcterms:W3CDTF">2021-09-18T08:17:15Z</dcterms:created>
  <dcterms:modified xsi:type="dcterms:W3CDTF">2021-11-06T17:42:46Z</dcterms:modified>
</cp:coreProperties>
</file>