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15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FADC5E-6330-4183-9FD8-A8111618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B9C64D-E7B5-44D5-A233-8C40ECE8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1F1BBE-558F-4CCC-BF5A-4385B431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88025-DBA2-4453-A440-31066873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BC4884-E76B-4FBA-81A4-DCD07393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75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5A7C59-C319-4B91-B15A-38E33046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FE29F1-BF5B-4EB7-B6B3-DC3B065B2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2AE6C7-F5F6-4183-A3CC-CA4B5C08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0D9796-9DFC-4514-BEBD-215CCCE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7823B9-21EE-4DB9-A904-D07AB3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5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A54643-289F-4542-8A41-B02A59DC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3FAE30-0FBC-42AE-AAD9-D849EAC4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06F8DD-3516-46A8-9561-C75FC27B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595723-B1FA-4BC9-A5AA-66464E8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04D02A-43DE-41BB-BA72-061EBB7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41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217779-1079-465D-969A-F86E4806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1F408-7746-4B85-8D33-CFC5D35C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09DA12-5A65-4989-8F06-DCA9441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78AC1E-4D28-445F-AB54-DF6CDFC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55371E-03ED-4BA3-B123-A8B1FD6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6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8766B4-C034-4AF1-9BD0-C21DEA3C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5B3DB1-E938-450D-8243-AE638971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B9C577-E773-4A09-ADD5-EB6CDF3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23AC92-4CA4-4CB0-BC4F-12F9858F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582784-2CEE-4DCE-930E-94E5041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9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6520C-2980-44B6-BC75-8500C05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169601-640D-4269-AEB8-9D08A60A3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F3F933-B05D-4F89-9108-34F72F2A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E7F568-B802-415D-B5D6-27BA4CA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384744-E729-4ABD-9A63-339EE276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63368FF-662D-48AB-ADF7-B0B1118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4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91193-7944-4608-B016-AFCB8B23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1CDF95-47CB-44AD-9664-2535DA39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6217FF-3F6D-4A52-BF28-79255655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F1EC542-B104-4403-AA27-FABABF0A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4D00E46-7B2F-441E-89FE-91E64DA5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28B83C-5FD0-4EFF-8B56-C0BA25F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8AA066-CE11-4A0A-B6DD-E7A02B8D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486B13F-FC52-439A-AB26-952A9C2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6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F3E1C-1F50-445E-A563-F427D19B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806078-2457-4034-96F4-89DE6BF8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7A0ED9-626D-4E27-A7E6-D9C7B60D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F4EC4C-F146-4EF0-B6C5-C4B2FC32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301FED4-4845-4BFF-A2FB-7A8121CE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F7570-52C1-4027-BFF6-4DC02E6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0E45F08-BF09-44E5-A376-5C6D70A3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78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1DD139-3DD9-4550-9819-1C923040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74558E-545B-4765-BCEB-FED79161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BE1AB-73A6-45D8-A68F-8C603AE3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3915F8-3AD5-4531-9663-14B718F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8B9A6C-F53C-420A-8B91-A542B78D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93EE45-2802-4C61-B18A-B875DB6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0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7949B6-F6AE-4BE3-B573-0DE6C9D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29354E-4F1D-4A7E-8C7C-6BE234D88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8878EF2-4527-497B-9E57-C6519C89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737D1C4-6B76-4D64-8CB1-727F0134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1A824A-AFA5-48E3-AB04-23C43E35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A0CFBF-DC3A-4AD7-A3A1-B019CAFE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5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EEE6498-6211-47F1-B7B9-B559F5D0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7DB391F-0510-4780-8021-F0C85033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CA09A-457B-4133-8772-46BFD5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2BE-59ED-49A3-AA69-60BB8DC8DF8C}" type="datetimeFigureOut">
              <a:rPr lang="he-IL" smtClean="0"/>
              <a:t>ט"ו/תשרי/תשפ"ב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BABD9-64CE-4DEE-835C-3FF46448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8BCAE36-39D2-449E-8949-CD21ABF3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44B-00C6-4C62-B5F4-2470C242B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2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8C111-2E44-4E43-BBD5-9EF5FED99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04BD93-02FF-4E04-BF7A-B590B4E94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234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AF04958-D964-4259-B0E5-52200506224E}"/>
              </a:ext>
            </a:extLst>
          </p:cNvPr>
          <p:cNvSpPr txBox="1"/>
          <p:nvPr/>
        </p:nvSpPr>
        <p:spPr>
          <a:xfrm>
            <a:off x="1006684" y="1738836"/>
            <a:ext cx="82086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FraimSync</a:t>
            </a:r>
            <a:endParaRPr lang="he-IL" sz="12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4C07BC3D-F30B-4296-8B28-DD415582AB6E}"/>
              </a:ext>
            </a:extLst>
          </p:cNvPr>
          <p:cNvCxnSpPr>
            <a:cxnSpLocks/>
          </p:cNvCxnSpPr>
          <p:nvPr/>
        </p:nvCxnSpPr>
        <p:spPr>
          <a:xfrm>
            <a:off x="1776413" y="1987311"/>
            <a:ext cx="86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1D19C08A-29B1-4F6A-B524-F33CA20A9EE9}"/>
              </a:ext>
            </a:extLst>
          </p:cNvPr>
          <p:cNvCxnSpPr>
            <a:cxnSpLocks/>
          </p:cNvCxnSpPr>
          <p:nvPr/>
        </p:nvCxnSpPr>
        <p:spPr>
          <a:xfrm rot="16200000">
            <a:off x="2566975" y="1913493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C481BE80-27BB-4C0A-96B4-01DEFD904E4F}"/>
              </a:ext>
            </a:extLst>
          </p:cNvPr>
          <p:cNvCxnSpPr>
            <a:cxnSpLocks/>
          </p:cNvCxnSpPr>
          <p:nvPr/>
        </p:nvCxnSpPr>
        <p:spPr>
          <a:xfrm>
            <a:off x="2638412" y="1842055"/>
            <a:ext cx="201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60B9B29-604A-4BA8-9E87-A2C79DFF192A}"/>
              </a:ext>
            </a:extLst>
          </p:cNvPr>
          <p:cNvSpPr txBox="1"/>
          <p:nvPr/>
        </p:nvSpPr>
        <p:spPr>
          <a:xfrm>
            <a:off x="120385" y="15091"/>
            <a:ext cx="10588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/>
              <a:t>FraimSync</a:t>
            </a:r>
            <a:r>
              <a:rPr lang="en-US" sz="1400" dirty="0"/>
              <a:t> 1</a:t>
            </a:r>
            <a:endParaRPr lang="he-IL" sz="14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1BD92AF-809E-4F5B-A0E5-065D4352729C}"/>
              </a:ext>
            </a:extLst>
          </p:cNvPr>
          <p:cNvSpPr txBox="1"/>
          <p:nvPr/>
        </p:nvSpPr>
        <p:spPr>
          <a:xfrm>
            <a:off x="1126200" y="908681"/>
            <a:ext cx="52706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tvalid</a:t>
            </a:r>
            <a:endParaRPr lang="he-IL" sz="12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B717F493-7A5B-466E-8BE0-CA38BC0587C9}"/>
              </a:ext>
            </a:extLst>
          </p:cNvPr>
          <p:cNvCxnSpPr/>
          <p:nvPr/>
        </p:nvCxnSpPr>
        <p:spPr>
          <a:xfrm>
            <a:off x="1633546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2A2FD15C-6FBC-4C66-B80F-F2DC4D3DE790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B5262B9-C14D-4D1B-9688-3B28D02046AC}"/>
              </a:ext>
            </a:extLst>
          </p:cNvPr>
          <p:cNvCxnSpPr/>
          <p:nvPr/>
        </p:nvCxnSpPr>
        <p:spPr>
          <a:xfrm>
            <a:off x="1776413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2D3971B-AAC8-48FE-A205-A84E48A14C59}"/>
              </a:ext>
            </a:extLst>
          </p:cNvPr>
          <p:cNvCxnSpPr>
            <a:cxnSpLocks/>
          </p:cNvCxnSpPr>
          <p:nvPr/>
        </p:nvCxnSpPr>
        <p:spPr>
          <a:xfrm rot="16200000">
            <a:off x="1847843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5A38B01-6410-4F8C-9718-A26525423784}"/>
              </a:ext>
            </a:extLst>
          </p:cNvPr>
          <p:cNvCxnSpPr/>
          <p:nvPr/>
        </p:nvCxnSpPr>
        <p:spPr>
          <a:xfrm>
            <a:off x="192167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883625CB-71F1-4D1B-BA4D-0B5415E5ED54}"/>
              </a:ext>
            </a:extLst>
          </p:cNvPr>
          <p:cNvCxnSpPr>
            <a:cxnSpLocks/>
          </p:cNvCxnSpPr>
          <p:nvPr/>
        </p:nvCxnSpPr>
        <p:spPr>
          <a:xfrm rot="16200000">
            <a:off x="199310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001C6DB-E5C9-4548-8DB1-82CF3354AAF5}"/>
              </a:ext>
            </a:extLst>
          </p:cNvPr>
          <p:cNvCxnSpPr/>
          <p:nvPr/>
        </p:nvCxnSpPr>
        <p:spPr>
          <a:xfrm>
            <a:off x="206454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3D7C67-C455-480E-A32E-F67ACEBBF826}"/>
              </a:ext>
            </a:extLst>
          </p:cNvPr>
          <p:cNvCxnSpPr>
            <a:cxnSpLocks/>
          </p:cNvCxnSpPr>
          <p:nvPr/>
        </p:nvCxnSpPr>
        <p:spPr>
          <a:xfrm rot="16200000">
            <a:off x="213597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98252D72-B221-4CC8-9077-AB7440FE6A49}"/>
              </a:ext>
            </a:extLst>
          </p:cNvPr>
          <p:cNvCxnSpPr/>
          <p:nvPr/>
        </p:nvCxnSpPr>
        <p:spPr>
          <a:xfrm>
            <a:off x="220980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3446D21-BEB0-4085-8CDE-1507E9A954AB}"/>
              </a:ext>
            </a:extLst>
          </p:cNvPr>
          <p:cNvCxnSpPr>
            <a:cxnSpLocks/>
          </p:cNvCxnSpPr>
          <p:nvPr/>
        </p:nvCxnSpPr>
        <p:spPr>
          <a:xfrm rot="16200000">
            <a:off x="228123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17822AD-8F1B-4BC3-9AAD-05E48774884C}"/>
              </a:ext>
            </a:extLst>
          </p:cNvPr>
          <p:cNvCxnSpPr/>
          <p:nvPr/>
        </p:nvCxnSpPr>
        <p:spPr>
          <a:xfrm>
            <a:off x="235267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5DC3D253-58F0-4E39-9377-20A644E60B2F}"/>
              </a:ext>
            </a:extLst>
          </p:cNvPr>
          <p:cNvCxnSpPr>
            <a:cxnSpLocks/>
          </p:cNvCxnSpPr>
          <p:nvPr/>
        </p:nvCxnSpPr>
        <p:spPr>
          <a:xfrm rot="16200000">
            <a:off x="242410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7E39A19B-2739-41E0-ABFD-17F3A92FB6D4}"/>
              </a:ext>
            </a:extLst>
          </p:cNvPr>
          <p:cNvCxnSpPr/>
          <p:nvPr/>
        </p:nvCxnSpPr>
        <p:spPr>
          <a:xfrm>
            <a:off x="249794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7CED2BA8-055E-4E83-8CD4-D98B24005EAD}"/>
              </a:ext>
            </a:extLst>
          </p:cNvPr>
          <p:cNvCxnSpPr>
            <a:cxnSpLocks/>
          </p:cNvCxnSpPr>
          <p:nvPr/>
        </p:nvCxnSpPr>
        <p:spPr>
          <a:xfrm rot="16200000">
            <a:off x="256937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047FA105-50C7-4F3F-9D27-7B35865481F6}"/>
              </a:ext>
            </a:extLst>
          </p:cNvPr>
          <p:cNvCxnSpPr/>
          <p:nvPr/>
        </p:nvCxnSpPr>
        <p:spPr>
          <a:xfrm>
            <a:off x="264080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95CE2559-8BA3-4199-B1B2-5FB5BD429C87}"/>
              </a:ext>
            </a:extLst>
          </p:cNvPr>
          <p:cNvCxnSpPr>
            <a:cxnSpLocks/>
          </p:cNvCxnSpPr>
          <p:nvPr/>
        </p:nvCxnSpPr>
        <p:spPr>
          <a:xfrm rot="16200000">
            <a:off x="271223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D0DB397A-8C1C-4E83-BDF9-3AAD5606E29D}"/>
              </a:ext>
            </a:extLst>
          </p:cNvPr>
          <p:cNvCxnSpPr/>
          <p:nvPr/>
        </p:nvCxnSpPr>
        <p:spPr>
          <a:xfrm>
            <a:off x="2786074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ישר 31">
            <a:extLst>
              <a:ext uri="{FF2B5EF4-FFF2-40B4-BE49-F238E27FC236}">
                <a16:creationId xmlns:a16="http://schemas.microsoft.com/office/drawing/2014/main" id="{84F66C25-57D6-4E65-A1BF-DC7C39C9C195}"/>
              </a:ext>
            </a:extLst>
          </p:cNvPr>
          <p:cNvCxnSpPr>
            <a:cxnSpLocks/>
          </p:cNvCxnSpPr>
          <p:nvPr/>
        </p:nvCxnSpPr>
        <p:spPr>
          <a:xfrm rot="16200000">
            <a:off x="2857504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E562B896-944A-417B-83BD-EACDC678A71A}"/>
              </a:ext>
            </a:extLst>
          </p:cNvPr>
          <p:cNvCxnSpPr/>
          <p:nvPr/>
        </p:nvCxnSpPr>
        <p:spPr>
          <a:xfrm>
            <a:off x="2928941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13B3ED13-D033-442A-BAA8-4694B44C7D11}"/>
              </a:ext>
            </a:extLst>
          </p:cNvPr>
          <p:cNvCxnSpPr>
            <a:cxnSpLocks/>
          </p:cNvCxnSpPr>
          <p:nvPr/>
        </p:nvCxnSpPr>
        <p:spPr>
          <a:xfrm rot="16200000">
            <a:off x="3000371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4C8D0AD-ACBC-4613-83AD-B846C0CA65F1}"/>
              </a:ext>
            </a:extLst>
          </p:cNvPr>
          <p:cNvCxnSpPr/>
          <p:nvPr/>
        </p:nvCxnSpPr>
        <p:spPr>
          <a:xfrm>
            <a:off x="307420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E9062A30-E334-43EC-A826-BBDC1724A747}"/>
              </a:ext>
            </a:extLst>
          </p:cNvPr>
          <p:cNvCxnSpPr>
            <a:cxnSpLocks/>
          </p:cNvCxnSpPr>
          <p:nvPr/>
        </p:nvCxnSpPr>
        <p:spPr>
          <a:xfrm rot="16200000">
            <a:off x="314563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BE47361A-E5A3-4353-9B47-5EB0A397C093}"/>
              </a:ext>
            </a:extLst>
          </p:cNvPr>
          <p:cNvCxnSpPr/>
          <p:nvPr/>
        </p:nvCxnSpPr>
        <p:spPr>
          <a:xfrm>
            <a:off x="321707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33A33E3E-5743-4111-983D-29548576C08D}"/>
              </a:ext>
            </a:extLst>
          </p:cNvPr>
          <p:cNvCxnSpPr>
            <a:cxnSpLocks/>
          </p:cNvCxnSpPr>
          <p:nvPr/>
        </p:nvCxnSpPr>
        <p:spPr>
          <a:xfrm rot="16200000">
            <a:off x="328850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3CB4389D-664E-467A-B828-9BD43093CED8}"/>
              </a:ext>
            </a:extLst>
          </p:cNvPr>
          <p:cNvCxnSpPr/>
          <p:nvPr/>
        </p:nvCxnSpPr>
        <p:spPr>
          <a:xfrm>
            <a:off x="336233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A93ED2E2-7A4F-4052-9B16-ACA7CC247741}"/>
              </a:ext>
            </a:extLst>
          </p:cNvPr>
          <p:cNvCxnSpPr>
            <a:cxnSpLocks/>
          </p:cNvCxnSpPr>
          <p:nvPr/>
        </p:nvCxnSpPr>
        <p:spPr>
          <a:xfrm rot="16200000">
            <a:off x="343376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0A5C31E2-6D86-476C-A3A7-26BF632DB6C1}"/>
              </a:ext>
            </a:extLst>
          </p:cNvPr>
          <p:cNvCxnSpPr/>
          <p:nvPr/>
        </p:nvCxnSpPr>
        <p:spPr>
          <a:xfrm>
            <a:off x="350520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87644A1-FB82-4C92-8CF1-B3D45CE58577}"/>
              </a:ext>
            </a:extLst>
          </p:cNvPr>
          <p:cNvCxnSpPr>
            <a:cxnSpLocks/>
          </p:cNvCxnSpPr>
          <p:nvPr/>
        </p:nvCxnSpPr>
        <p:spPr>
          <a:xfrm rot="16200000">
            <a:off x="357663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D819C55D-43D5-4BAA-838F-E2DB9DDBB5FD}"/>
              </a:ext>
            </a:extLst>
          </p:cNvPr>
          <p:cNvCxnSpPr/>
          <p:nvPr/>
        </p:nvCxnSpPr>
        <p:spPr>
          <a:xfrm>
            <a:off x="365046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9DDD155-B1B0-43AE-AD00-74001799D02F}"/>
              </a:ext>
            </a:extLst>
          </p:cNvPr>
          <p:cNvCxnSpPr>
            <a:cxnSpLocks/>
          </p:cNvCxnSpPr>
          <p:nvPr/>
        </p:nvCxnSpPr>
        <p:spPr>
          <a:xfrm rot="16200000">
            <a:off x="372189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7B9A689D-F612-404B-8D12-AA70D1CB949C}"/>
              </a:ext>
            </a:extLst>
          </p:cNvPr>
          <p:cNvCxnSpPr/>
          <p:nvPr/>
        </p:nvCxnSpPr>
        <p:spPr>
          <a:xfrm>
            <a:off x="379333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D38CB738-6AEF-4B48-BB31-565AB1D4C49F}"/>
              </a:ext>
            </a:extLst>
          </p:cNvPr>
          <p:cNvCxnSpPr>
            <a:cxnSpLocks/>
          </p:cNvCxnSpPr>
          <p:nvPr/>
        </p:nvCxnSpPr>
        <p:spPr>
          <a:xfrm rot="16200000">
            <a:off x="386476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30668AD2-BDCC-467F-A146-0166FF63BA0C}"/>
              </a:ext>
            </a:extLst>
          </p:cNvPr>
          <p:cNvCxnSpPr/>
          <p:nvPr/>
        </p:nvCxnSpPr>
        <p:spPr>
          <a:xfrm>
            <a:off x="3936218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5631350-B746-4FCD-A06A-27279E242076}"/>
              </a:ext>
            </a:extLst>
          </p:cNvPr>
          <p:cNvCxnSpPr>
            <a:cxnSpLocks/>
          </p:cNvCxnSpPr>
          <p:nvPr/>
        </p:nvCxnSpPr>
        <p:spPr>
          <a:xfrm rot="16200000">
            <a:off x="4007648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8CC4125-C35A-47F6-A9DC-78ACF056DB01}"/>
              </a:ext>
            </a:extLst>
          </p:cNvPr>
          <p:cNvCxnSpPr/>
          <p:nvPr/>
        </p:nvCxnSpPr>
        <p:spPr>
          <a:xfrm>
            <a:off x="4079085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1338F90A-7010-4907-819B-B92BD60DC716}"/>
              </a:ext>
            </a:extLst>
          </p:cNvPr>
          <p:cNvCxnSpPr>
            <a:cxnSpLocks/>
          </p:cNvCxnSpPr>
          <p:nvPr/>
        </p:nvCxnSpPr>
        <p:spPr>
          <a:xfrm rot="16200000">
            <a:off x="4150515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>
            <a:extLst>
              <a:ext uri="{FF2B5EF4-FFF2-40B4-BE49-F238E27FC236}">
                <a16:creationId xmlns:a16="http://schemas.microsoft.com/office/drawing/2014/main" id="{5D00B87A-F604-4641-AC81-7CF193223633}"/>
              </a:ext>
            </a:extLst>
          </p:cNvPr>
          <p:cNvCxnSpPr/>
          <p:nvPr/>
        </p:nvCxnSpPr>
        <p:spPr>
          <a:xfrm>
            <a:off x="422435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C7E9FF2B-6CEC-4849-ADEF-7C49467D999D}"/>
              </a:ext>
            </a:extLst>
          </p:cNvPr>
          <p:cNvCxnSpPr>
            <a:cxnSpLocks/>
          </p:cNvCxnSpPr>
          <p:nvPr/>
        </p:nvCxnSpPr>
        <p:spPr>
          <a:xfrm rot="16200000">
            <a:off x="429578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5076DF75-C506-4DC4-A67A-B3039CA3BA3D}"/>
              </a:ext>
            </a:extLst>
          </p:cNvPr>
          <p:cNvCxnSpPr/>
          <p:nvPr/>
        </p:nvCxnSpPr>
        <p:spPr>
          <a:xfrm>
            <a:off x="436721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A478D7DC-12B2-47DD-AAC0-7F095C63DC8D}"/>
              </a:ext>
            </a:extLst>
          </p:cNvPr>
          <p:cNvCxnSpPr>
            <a:cxnSpLocks/>
          </p:cNvCxnSpPr>
          <p:nvPr/>
        </p:nvCxnSpPr>
        <p:spPr>
          <a:xfrm rot="16200000">
            <a:off x="443864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5524BB99-6EB1-49B3-98F0-B02FF8D46BA3}"/>
              </a:ext>
            </a:extLst>
          </p:cNvPr>
          <p:cNvCxnSpPr/>
          <p:nvPr/>
        </p:nvCxnSpPr>
        <p:spPr>
          <a:xfrm>
            <a:off x="4512480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5CF7D7E7-7B97-48C2-A6A0-3015F35D6626}"/>
              </a:ext>
            </a:extLst>
          </p:cNvPr>
          <p:cNvCxnSpPr>
            <a:cxnSpLocks/>
          </p:cNvCxnSpPr>
          <p:nvPr/>
        </p:nvCxnSpPr>
        <p:spPr>
          <a:xfrm rot="16200000">
            <a:off x="4583910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55BCB558-7B72-42A1-8D3F-27FED0B17F99}"/>
              </a:ext>
            </a:extLst>
          </p:cNvPr>
          <p:cNvCxnSpPr/>
          <p:nvPr/>
        </p:nvCxnSpPr>
        <p:spPr>
          <a:xfrm>
            <a:off x="4655347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FCBFC914-714E-4249-9FC9-12D8E5281D4F}"/>
              </a:ext>
            </a:extLst>
          </p:cNvPr>
          <p:cNvCxnSpPr>
            <a:cxnSpLocks/>
          </p:cNvCxnSpPr>
          <p:nvPr/>
        </p:nvCxnSpPr>
        <p:spPr>
          <a:xfrm rot="16200000">
            <a:off x="4726777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A60F5F2B-1CBA-4316-9D47-297F7D1642BA}"/>
              </a:ext>
            </a:extLst>
          </p:cNvPr>
          <p:cNvCxnSpPr/>
          <p:nvPr/>
        </p:nvCxnSpPr>
        <p:spPr>
          <a:xfrm>
            <a:off x="4800612" y="5479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CEA8EB6D-136F-47A1-851C-AA8A9F22C3FE}"/>
              </a:ext>
            </a:extLst>
          </p:cNvPr>
          <p:cNvCxnSpPr>
            <a:cxnSpLocks/>
          </p:cNvCxnSpPr>
          <p:nvPr/>
        </p:nvCxnSpPr>
        <p:spPr>
          <a:xfrm rot="16200000">
            <a:off x="4872042" y="4741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76E5F8A2-178D-4133-AC96-E80D42328131}"/>
              </a:ext>
            </a:extLst>
          </p:cNvPr>
          <p:cNvCxnSpPr/>
          <p:nvPr/>
        </p:nvCxnSpPr>
        <p:spPr>
          <a:xfrm>
            <a:off x="4943479" y="402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5989E234-A370-46C8-9DFB-34D83DA85DD9}"/>
              </a:ext>
            </a:extLst>
          </p:cNvPr>
          <p:cNvCxnSpPr>
            <a:cxnSpLocks/>
          </p:cNvCxnSpPr>
          <p:nvPr/>
        </p:nvCxnSpPr>
        <p:spPr>
          <a:xfrm rot="16200000">
            <a:off x="5014909" y="47678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62">
            <a:extLst>
              <a:ext uri="{FF2B5EF4-FFF2-40B4-BE49-F238E27FC236}">
                <a16:creationId xmlns:a16="http://schemas.microsoft.com/office/drawing/2014/main" id="{D1AFBCAB-386B-4E58-90B6-F8E0B21FC89A}"/>
              </a:ext>
            </a:extLst>
          </p:cNvPr>
          <p:cNvCxnSpPr/>
          <p:nvPr/>
        </p:nvCxnSpPr>
        <p:spPr>
          <a:xfrm>
            <a:off x="5088746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D2DD9ED8-4C0B-4F53-9D0A-44796C2DE048}"/>
              </a:ext>
            </a:extLst>
          </p:cNvPr>
          <p:cNvCxnSpPr>
            <a:cxnSpLocks/>
          </p:cNvCxnSpPr>
          <p:nvPr/>
        </p:nvCxnSpPr>
        <p:spPr>
          <a:xfrm rot="16200000">
            <a:off x="5160176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5A44E46D-AB1E-4DBD-BA66-806859052A98}"/>
              </a:ext>
            </a:extLst>
          </p:cNvPr>
          <p:cNvCxnSpPr/>
          <p:nvPr/>
        </p:nvCxnSpPr>
        <p:spPr>
          <a:xfrm>
            <a:off x="5231613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BDA2463F-EEB1-4F2C-81B3-92D96C7966C4}"/>
              </a:ext>
            </a:extLst>
          </p:cNvPr>
          <p:cNvCxnSpPr>
            <a:cxnSpLocks/>
          </p:cNvCxnSpPr>
          <p:nvPr/>
        </p:nvCxnSpPr>
        <p:spPr>
          <a:xfrm rot="16200000">
            <a:off x="5303043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83E99F8C-9D57-46D0-B457-80BC2606BA85}"/>
              </a:ext>
            </a:extLst>
          </p:cNvPr>
          <p:cNvCxnSpPr/>
          <p:nvPr/>
        </p:nvCxnSpPr>
        <p:spPr>
          <a:xfrm>
            <a:off x="537687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F27C0C-771F-4629-92C1-93D44AFD3C5E}"/>
              </a:ext>
            </a:extLst>
          </p:cNvPr>
          <p:cNvCxnSpPr>
            <a:cxnSpLocks/>
          </p:cNvCxnSpPr>
          <p:nvPr/>
        </p:nvCxnSpPr>
        <p:spPr>
          <a:xfrm rot="16200000">
            <a:off x="544830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8B089747-89E4-4D19-9399-09E49B6A82C2}"/>
              </a:ext>
            </a:extLst>
          </p:cNvPr>
          <p:cNvCxnSpPr/>
          <p:nvPr/>
        </p:nvCxnSpPr>
        <p:spPr>
          <a:xfrm>
            <a:off x="551974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CC943B9B-03AA-4638-9643-67267C88924D}"/>
              </a:ext>
            </a:extLst>
          </p:cNvPr>
          <p:cNvCxnSpPr>
            <a:cxnSpLocks/>
          </p:cNvCxnSpPr>
          <p:nvPr/>
        </p:nvCxnSpPr>
        <p:spPr>
          <a:xfrm rot="16200000">
            <a:off x="559117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1B7095AA-1462-4021-9C76-532FA8AE4BA5}"/>
              </a:ext>
            </a:extLst>
          </p:cNvPr>
          <p:cNvCxnSpPr/>
          <p:nvPr/>
        </p:nvCxnSpPr>
        <p:spPr>
          <a:xfrm>
            <a:off x="5665008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5487EB82-A8D8-4848-AF65-BD67EC88DB86}"/>
              </a:ext>
            </a:extLst>
          </p:cNvPr>
          <p:cNvCxnSpPr>
            <a:cxnSpLocks/>
          </p:cNvCxnSpPr>
          <p:nvPr/>
        </p:nvCxnSpPr>
        <p:spPr>
          <a:xfrm rot="16200000">
            <a:off x="5736438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מחבר ישר 72">
            <a:extLst>
              <a:ext uri="{FF2B5EF4-FFF2-40B4-BE49-F238E27FC236}">
                <a16:creationId xmlns:a16="http://schemas.microsoft.com/office/drawing/2014/main" id="{BD2A10FC-1DC0-4E76-8315-0ED3FC10996A}"/>
              </a:ext>
            </a:extLst>
          </p:cNvPr>
          <p:cNvCxnSpPr/>
          <p:nvPr/>
        </p:nvCxnSpPr>
        <p:spPr>
          <a:xfrm>
            <a:off x="5807875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מחבר ישר 73">
            <a:extLst>
              <a:ext uri="{FF2B5EF4-FFF2-40B4-BE49-F238E27FC236}">
                <a16:creationId xmlns:a16="http://schemas.microsoft.com/office/drawing/2014/main" id="{31EB9352-9FB8-40D4-B6AF-6070C0FFEEAE}"/>
              </a:ext>
            </a:extLst>
          </p:cNvPr>
          <p:cNvCxnSpPr>
            <a:cxnSpLocks/>
          </p:cNvCxnSpPr>
          <p:nvPr/>
        </p:nvCxnSpPr>
        <p:spPr>
          <a:xfrm rot="16200000">
            <a:off x="5879305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ישר 74">
            <a:extLst>
              <a:ext uri="{FF2B5EF4-FFF2-40B4-BE49-F238E27FC236}">
                <a16:creationId xmlns:a16="http://schemas.microsoft.com/office/drawing/2014/main" id="{8AAEA768-DC60-49F7-9240-8FB7ADAB0905}"/>
              </a:ext>
            </a:extLst>
          </p:cNvPr>
          <p:cNvCxnSpPr/>
          <p:nvPr/>
        </p:nvCxnSpPr>
        <p:spPr>
          <a:xfrm>
            <a:off x="5953140" y="54795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ADD0D14D-AB0C-4DD2-ACC9-096F18B1298E}"/>
              </a:ext>
            </a:extLst>
          </p:cNvPr>
          <p:cNvCxnSpPr>
            <a:cxnSpLocks/>
          </p:cNvCxnSpPr>
          <p:nvPr/>
        </p:nvCxnSpPr>
        <p:spPr>
          <a:xfrm rot="16200000">
            <a:off x="6024570" y="47413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A2F25B60-5ABC-4781-973E-CAED4FA3FB9C}"/>
              </a:ext>
            </a:extLst>
          </p:cNvPr>
          <p:cNvCxnSpPr/>
          <p:nvPr/>
        </p:nvCxnSpPr>
        <p:spPr>
          <a:xfrm>
            <a:off x="6096007" y="40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FEE9A7D1-AD70-4C40-9331-A8530E6117CD}"/>
              </a:ext>
            </a:extLst>
          </p:cNvPr>
          <p:cNvCxnSpPr>
            <a:cxnSpLocks/>
          </p:cNvCxnSpPr>
          <p:nvPr/>
        </p:nvCxnSpPr>
        <p:spPr>
          <a:xfrm rot="16200000">
            <a:off x="6167437" y="47678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2FAD1333-0483-43F7-94ED-6DAB37940FED}"/>
              </a:ext>
            </a:extLst>
          </p:cNvPr>
          <p:cNvCxnSpPr/>
          <p:nvPr/>
        </p:nvCxnSpPr>
        <p:spPr>
          <a:xfrm>
            <a:off x="1633546" y="11291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79">
            <a:extLst>
              <a:ext uri="{FF2B5EF4-FFF2-40B4-BE49-F238E27FC236}">
                <a16:creationId xmlns:a16="http://schemas.microsoft.com/office/drawing/2014/main" id="{EC965B1F-08D3-4E5E-B8DE-FFC4712C4BF7}"/>
              </a:ext>
            </a:extLst>
          </p:cNvPr>
          <p:cNvCxnSpPr>
            <a:cxnSpLocks/>
          </p:cNvCxnSpPr>
          <p:nvPr/>
        </p:nvCxnSpPr>
        <p:spPr>
          <a:xfrm rot="16200000">
            <a:off x="1704976" y="105528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מחבר ישר 80">
            <a:extLst>
              <a:ext uri="{FF2B5EF4-FFF2-40B4-BE49-F238E27FC236}">
                <a16:creationId xmlns:a16="http://schemas.microsoft.com/office/drawing/2014/main" id="{32A6DC3E-313E-48FC-B44C-4DDDE328245E}"/>
              </a:ext>
            </a:extLst>
          </p:cNvPr>
          <p:cNvCxnSpPr>
            <a:cxnSpLocks/>
          </p:cNvCxnSpPr>
          <p:nvPr/>
        </p:nvCxnSpPr>
        <p:spPr>
          <a:xfrm flipV="1">
            <a:off x="1776413" y="979224"/>
            <a:ext cx="1156682" cy="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>
            <a:extLst>
              <a:ext uri="{FF2B5EF4-FFF2-40B4-BE49-F238E27FC236}">
                <a16:creationId xmlns:a16="http://schemas.microsoft.com/office/drawing/2014/main" id="{07B9B247-0285-484C-B2C6-C199B9884825}"/>
              </a:ext>
            </a:extLst>
          </p:cNvPr>
          <p:cNvCxnSpPr>
            <a:cxnSpLocks/>
          </p:cNvCxnSpPr>
          <p:nvPr/>
        </p:nvCxnSpPr>
        <p:spPr>
          <a:xfrm rot="16200000">
            <a:off x="2859869" y="1057934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מחבר ישר 97">
            <a:extLst>
              <a:ext uri="{FF2B5EF4-FFF2-40B4-BE49-F238E27FC236}">
                <a16:creationId xmlns:a16="http://schemas.microsoft.com/office/drawing/2014/main" id="{21A96783-0A1D-4028-9A69-FB09FE482EE3}"/>
              </a:ext>
            </a:extLst>
          </p:cNvPr>
          <p:cNvCxnSpPr>
            <a:cxnSpLocks/>
          </p:cNvCxnSpPr>
          <p:nvPr/>
        </p:nvCxnSpPr>
        <p:spPr>
          <a:xfrm>
            <a:off x="2926552" y="1129618"/>
            <a:ext cx="86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מחבר ישר 98">
            <a:extLst>
              <a:ext uri="{FF2B5EF4-FFF2-40B4-BE49-F238E27FC236}">
                <a16:creationId xmlns:a16="http://schemas.microsoft.com/office/drawing/2014/main" id="{10D06108-04DE-4734-89E0-11D64E6C0EC6}"/>
              </a:ext>
            </a:extLst>
          </p:cNvPr>
          <p:cNvCxnSpPr>
            <a:cxnSpLocks/>
          </p:cNvCxnSpPr>
          <p:nvPr/>
        </p:nvCxnSpPr>
        <p:spPr>
          <a:xfrm rot="16200000">
            <a:off x="3719491" y="105819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01">
            <a:extLst>
              <a:ext uri="{FF2B5EF4-FFF2-40B4-BE49-F238E27FC236}">
                <a16:creationId xmlns:a16="http://schemas.microsoft.com/office/drawing/2014/main" id="{C7984A22-1571-4845-B2E9-A8171C8BB1B6}"/>
              </a:ext>
            </a:extLst>
          </p:cNvPr>
          <p:cNvCxnSpPr>
            <a:cxnSpLocks/>
          </p:cNvCxnSpPr>
          <p:nvPr/>
        </p:nvCxnSpPr>
        <p:spPr>
          <a:xfrm rot="16200000">
            <a:off x="3718324" y="105740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BC83D68C-385E-4115-9B31-CB356170089D}"/>
              </a:ext>
            </a:extLst>
          </p:cNvPr>
          <p:cNvCxnSpPr>
            <a:cxnSpLocks/>
          </p:cNvCxnSpPr>
          <p:nvPr/>
        </p:nvCxnSpPr>
        <p:spPr>
          <a:xfrm>
            <a:off x="3789761" y="986228"/>
            <a:ext cx="115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>
            <a:extLst>
              <a:ext uri="{FF2B5EF4-FFF2-40B4-BE49-F238E27FC236}">
                <a16:creationId xmlns:a16="http://schemas.microsoft.com/office/drawing/2014/main" id="{4B6FBBB2-DC41-4C86-8D9B-DB3183AD0152}"/>
              </a:ext>
            </a:extLst>
          </p:cNvPr>
          <p:cNvCxnSpPr>
            <a:cxnSpLocks/>
          </p:cNvCxnSpPr>
          <p:nvPr/>
        </p:nvCxnSpPr>
        <p:spPr>
          <a:xfrm rot="16200000">
            <a:off x="4873225" y="1060052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מחבר ישר 104">
            <a:extLst>
              <a:ext uri="{FF2B5EF4-FFF2-40B4-BE49-F238E27FC236}">
                <a16:creationId xmlns:a16="http://schemas.microsoft.com/office/drawing/2014/main" id="{5DE8C9BC-C279-4543-A346-A13790AB7CC4}"/>
              </a:ext>
            </a:extLst>
          </p:cNvPr>
          <p:cNvCxnSpPr>
            <a:cxnSpLocks/>
          </p:cNvCxnSpPr>
          <p:nvPr/>
        </p:nvCxnSpPr>
        <p:spPr>
          <a:xfrm>
            <a:off x="4943479" y="1131736"/>
            <a:ext cx="860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מחבר ישר 105">
            <a:extLst>
              <a:ext uri="{FF2B5EF4-FFF2-40B4-BE49-F238E27FC236}">
                <a16:creationId xmlns:a16="http://schemas.microsoft.com/office/drawing/2014/main" id="{52BED8F7-BF0C-4151-B18F-F1AE0A201400}"/>
              </a:ext>
            </a:extLst>
          </p:cNvPr>
          <p:cNvCxnSpPr>
            <a:cxnSpLocks/>
          </p:cNvCxnSpPr>
          <p:nvPr/>
        </p:nvCxnSpPr>
        <p:spPr>
          <a:xfrm rot="16200000">
            <a:off x="5732839" y="1060308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>
            <a:extLst>
              <a:ext uri="{FF2B5EF4-FFF2-40B4-BE49-F238E27FC236}">
                <a16:creationId xmlns:a16="http://schemas.microsoft.com/office/drawing/2014/main" id="{52B64EEF-CF97-4261-961B-DAEA07640A0C}"/>
              </a:ext>
            </a:extLst>
          </p:cNvPr>
          <p:cNvCxnSpPr>
            <a:cxnSpLocks/>
          </p:cNvCxnSpPr>
          <p:nvPr/>
        </p:nvCxnSpPr>
        <p:spPr>
          <a:xfrm>
            <a:off x="1057275" y="689144"/>
            <a:ext cx="5757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מחבר ישר 107">
            <a:extLst>
              <a:ext uri="{FF2B5EF4-FFF2-40B4-BE49-F238E27FC236}">
                <a16:creationId xmlns:a16="http://schemas.microsoft.com/office/drawing/2014/main" id="{830D8E3B-431E-4480-B100-7590E40F8C62}"/>
              </a:ext>
            </a:extLst>
          </p:cNvPr>
          <p:cNvCxnSpPr>
            <a:cxnSpLocks/>
          </p:cNvCxnSpPr>
          <p:nvPr/>
        </p:nvCxnSpPr>
        <p:spPr>
          <a:xfrm>
            <a:off x="1057275" y="836783"/>
            <a:ext cx="5762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>
            <a:extLst>
              <a:ext uri="{FF2B5EF4-FFF2-40B4-BE49-F238E27FC236}">
                <a16:creationId xmlns:a16="http://schemas.microsoft.com/office/drawing/2014/main" id="{985860B5-5603-4748-8EAD-43C0E6115FBB}"/>
              </a:ext>
            </a:extLst>
          </p:cNvPr>
          <p:cNvCxnSpPr>
            <a:cxnSpLocks/>
          </p:cNvCxnSpPr>
          <p:nvPr/>
        </p:nvCxnSpPr>
        <p:spPr>
          <a:xfrm rot="16200000">
            <a:off x="1704977" y="76296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מחבר ישר 114">
            <a:extLst>
              <a:ext uri="{FF2B5EF4-FFF2-40B4-BE49-F238E27FC236}">
                <a16:creationId xmlns:a16="http://schemas.microsoft.com/office/drawing/2014/main" id="{CE57FFF8-805F-4BB9-BF8B-4F5AEB234B22}"/>
              </a:ext>
            </a:extLst>
          </p:cNvPr>
          <p:cNvCxnSpPr/>
          <p:nvPr/>
        </p:nvCxnSpPr>
        <p:spPr>
          <a:xfrm>
            <a:off x="1776413" y="11430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מחבר ישר 115">
            <a:extLst>
              <a:ext uri="{FF2B5EF4-FFF2-40B4-BE49-F238E27FC236}">
                <a16:creationId xmlns:a16="http://schemas.microsoft.com/office/drawing/2014/main" id="{DAFD56B2-9E2C-4262-9215-D7452EE676B0}"/>
              </a:ext>
            </a:extLst>
          </p:cNvPr>
          <p:cNvCxnSpPr/>
          <p:nvPr/>
        </p:nvCxnSpPr>
        <p:spPr>
          <a:xfrm>
            <a:off x="2066930" y="11905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מחבר ישר 116">
            <a:extLst>
              <a:ext uri="{FF2B5EF4-FFF2-40B4-BE49-F238E27FC236}">
                <a16:creationId xmlns:a16="http://schemas.microsoft.com/office/drawing/2014/main" id="{E527FAAF-DB70-40DB-9F9B-A743D7F38ED2}"/>
              </a:ext>
            </a:extLst>
          </p:cNvPr>
          <p:cNvCxnSpPr/>
          <p:nvPr/>
        </p:nvCxnSpPr>
        <p:spPr>
          <a:xfrm>
            <a:off x="2352684" y="13333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מחבר ישר 117">
            <a:extLst>
              <a:ext uri="{FF2B5EF4-FFF2-40B4-BE49-F238E27FC236}">
                <a16:creationId xmlns:a16="http://schemas.microsoft.com/office/drawing/2014/main" id="{A26232F0-822E-4CD9-8EE9-184CC8230E41}"/>
              </a:ext>
            </a:extLst>
          </p:cNvPr>
          <p:cNvCxnSpPr/>
          <p:nvPr/>
        </p:nvCxnSpPr>
        <p:spPr>
          <a:xfrm>
            <a:off x="2640807" y="13460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מחבר ישר 118">
            <a:extLst>
              <a:ext uri="{FF2B5EF4-FFF2-40B4-BE49-F238E27FC236}">
                <a16:creationId xmlns:a16="http://schemas.microsoft.com/office/drawing/2014/main" id="{76B0FCD2-399D-4D66-8307-EAB01502384E}"/>
              </a:ext>
            </a:extLst>
          </p:cNvPr>
          <p:cNvCxnSpPr/>
          <p:nvPr/>
        </p:nvCxnSpPr>
        <p:spPr>
          <a:xfrm>
            <a:off x="2930130" y="12858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>
            <a:extLst>
              <a:ext uri="{FF2B5EF4-FFF2-40B4-BE49-F238E27FC236}">
                <a16:creationId xmlns:a16="http://schemas.microsoft.com/office/drawing/2014/main" id="{EA97D781-272C-4C9E-8FDC-88519227D488}"/>
              </a:ext>
            </a:extLst>
          </p:cNvPr>
          <p:cNvCxnSpPr/>
          <p:nvPr/>
        </p:nvCxnSpPr>
        <p:spPr>
          <a:xfrm>
            <a:off x="3220647" y="13333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מחבר ישר 120">
            <a:extLst>
              <a:ext uri="{FF2B5EF4-FFF2-40B4-BE49-F238E27FC236}">
                <a16:creationId xmlns:a16="http://schemas.microsoft.com/office/drawing/2014/main" id="{E9479631-6123-4365-BE00-1D268E5B7A7F}"/>
              </a:ext>
            </a:extLst>
          </p:cNvPr>
          <p:cNvCxnSpPr/>
          <p:nvPr/>
        </p:nvCxnSpPr>
        <p:spPr>
          <a:xfrm>
            <a:off x="3506401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מחבר ישר 121">
            <a:extLst>
              <a:ext uri="{FF2B5EF4-FFF2-40B4-BE49-F238E27FC236}">
                <a16:creationId xmlns:a16="http://schemas.microsoft.com/office/drawing/2014/main" id="{7A28BE2A-7A6B-4D6D-8A6D-338A575BF79E}"/>
              </a:ext>
            </a:extLst>
          </p:cNvPr>
          <p:cNvCxnSpPr/>
          <p:nvPr/>
        </p:nvCxnSpPr>
        <p:spPr>
          <a:xfrm>
            <a:off x="3794524" y="14889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>
            <a:extLst>
              <a:ext uri="{FF2B5EF4-FFF2-40B4-BE49-F238E27FC236}">
                <a16:creationId xmlns:a16="http://schemas.microsoft.com/office/drawing/2014/main" id="{72A4FF2D-C166-49A2-BCD6-271EA53744F5}"/>
              </a:ext>
            </a:extLst>
          </p:cNvPr>
          <p:cNvCxnSpPr/>
          <p:nvPr/>
        </p:nvCxnSpPr>
        <p:spPr>
          <a:xfrm>
            <a:off x="4079085" y="14762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מחבר ישר 123">
            <a:extLst>
              <a:ext uri="{FF2B5EF4-FFF2-40B4-BE49-F238E27FC236}">
                <a16:creationId xmlns:a16="http://schemas.microsoft.com/office/drawing/2014/main" id="{D38BB232-2873-4D73-9EEE-4B38D0BC1474}"/>
              </a:ext>
            </a:extLst>
          </p:cNvPr>
          <p:cNvCxnSpPr/>
          <p:nvPr/>
        </p:nvCxnSpPr>
        <p:spPr>
          <a:xfrm>
            <a:off x="4369602" y="152375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מחבר ישר 124">
            <a:extLst>
              <a:ext uri="{FF2B5EF4-FFF2-40B4-BE49-F238E27FC236}">
                <a16:creationId xmlns:a16="http://schemas.microsoft.com/office/drawing/2014/main" id="{DEC5D58B-7E7E-455B-8180-B3AA3327A4F8}"/>
              </a:ext>
            </a:extLst>
          </p:cNvPr>
          <p:cNvCxnSpPr/>
          <p:nvPr/>
        </p:nvCxnSpPr>
        <p:spPr>
          <a:xfrm>
            <a:off x="4655356" y="16665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>
            <a:extLst>
              <a:ext uri="{FF2B5EF4-FFF2-40B4-BE49-F238E27FC236}">
                <a16:creationId xmlns:a16="http://schemas.microsoft.com/office/drawing/2014/main" id="{AA754B2F-26EF-4007-A1F7-9B9049671859}"/>
              </a:ext>
            </a:extLst>
          </p:cNvPr>
          <p:cNvCxnSpPr/>
          <p:nvPr/>
        </p:nvCxnSpPr>
        <p:spPr>
          <a:xfrm>
            <a:off x="4943479" y="167926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מחבר ישר 126">
            <a:extLst>
              <a:ext uri="{FF2B5EF4-FFF2-40B4-BE49-F238E27FC236}">
                <a16:creationId xmlns:a16="http://schemas.microsoft.com/office/drawing/2014/main" id="{22978568-FB6E-4EEE-B8A1-6034D9C1072B}"/>
              </a:ext>
            </a:extLst>
          </p:cNvPr>
          <p:cNvCxnSpPr/>
          <p:nvPr/>
        </p:nvCxnSpPr>
        <p:spPr>
          <a:xfrm>
            <a:off x="5232802" y="161904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מחבר ישר 127">
            <a:extLst>
              <a:ext uri="{FF2B5EF4-FFF2-40B4-BE49-F238E27FC236}">
                <a16:creationId xmlns:a16="http://schemas.microsoft.com/office/drawing/2014/main" id="{2304E53A-9752-44B0-82B7-F261DDB8CA98}"/>
              </a:ext>
            </a:extLst>
          </p:cNvPr>
          <p:cNvCxnSpPr/>
          <p:nvPr/>
        </p:nvCxnSpPr>
        <p:spPr>
          <a:xfrm>
            <a:off x="5523319" y="166659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מחבר ישר 128">
            <a:extLst>
              <a:ext uri="{FF2B5EF4-FFF2-40B4-BE49-F238E27FC236}">
                <a16:creationId xmlns:a16="http://schemas.microsoft.com/office/drawing/2014/main" id="{535B37C4-582E-4E4E-B8BD-D918380D4FF8}"/>
              </a:ext>
            </a:extLst>
          </p:cNvPr>
          <p:cNvCxnSpPr/>
          <p:nvPr/>
        </p:nvCxnSpPr>
        <p:spPr>
          <a:xfrm>
            <a:off x="5809073" y="18094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מחבר ישר 129">
            <a:extLst>
              <a:ext uri="{FF2B5EF4-FFF2-40B4-BE49-F238E27FC236}">
                <a16:creationId xmlns:a16="http://schemas.microsoft.com/office/drawing/2014/main" id="{23BB23E4-4AF9-4C63-90AD-2CF49F2375EE}"/>
              </a:ext>
            </a:extLst>
          </p:cNvPr>
          <p:cNvCxnSpPr/>
          <p:nvPr/>
        </p:nvCxnSpPr>
        <p:spPr>
          <a:xfrm>
            <a:off x="6097196" y="182210"/>
            <a:ext cx="0" cy="33147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E6A96CD5-6C8D-4E1F-8DA4-733AECC438F9}"/>
              </a:ext>
            </a:extLst>
          </p:cNvPr>
          <p:cNvSpPr txBox="1"/>
          <p:nvPr/>
        </p:nvSpPr>
        <p:spPr>
          <a:xfrm>
            <a:off x="2045748" y="651551"/>
            <a:ext cx="32573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Dpl</a:t>
            </a:r>
            <a:endParaRPr lang="he-IL" sz="800" dirty="0"/>
          </a:p>
        </p:txBody>
      </p:sp>
      <p:sp>
        <p:nvSpPr>
          <p:cNvPr id="132" name="תיבת טקסט 131">
            <a:extLst>
              <a:ext uri="{FF2B5EF4-FFF2-40B4-BE49-F238E27FC236}">
                <a16:creationId xmlns:a16="http://schemas.microsoft.com/office/drawing/2014/main" id="{1F855F70-F144-4A71-B736-20DE4F310491}"/>
              </a:ext>
            </a:extLst>
          </p:cNvPr>
          <p:cNvSpPr txBox="1"/>
          <p:nvPr/>
        </p:nvSpPr>
        <p:spPr>
          <a:xfrm>
            <a:off x="2357413" y="654880"/>
            <a:ext cx="27122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Dl</a:t>
            </a:r>
            <a:endParaRPr lang="he-IL" sz="800" dirty="0"/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F4F2E106-362A-47E8-9931-AA2B0B5EBAEC}"/>
              </a:ext>
            </a:extLst>
          </p:cNvPr>
          <p:cNvSpPr txBox="1"/>
          <p:nvPr/>
        </p:nvSpPr>
        <p:spPr>
          <a:xfrm>
            <a:off x="2621408" y="651551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D0</a:t>
            </a:r>
            <a:endParaRPr lang="he-IL" sz="800" dirty="0"/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FA5D69AD-1DF6-47E5-B235-2C2EFE86D525}"/>
              </a:ext>
            </a:extLst>
          </p:cNvPr>
          <p:cNvSpPr txBox="1"/>
          <p:nvPr/>
        </p:nvSpPr>
        <p:spPr>
          <a:xfrm>
            <a:off x="3786962" y="649525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D1</a:t>
            </a:r>
            <a:endParaRPr lang="he-IL" sz="800" dirty="0"/>
          </a:p>
        </p:txBody>
      </p: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2BF7A0D4-0BEA-425E-B91F-8F606D2B8F67}"/>
              </a:ext>
            </a:extLst>
          </p:cNvPr>
          <p:cNvSpPr txBox="1"/>
          <p:nvPr/>
        </p:nvSpPr>
        <p:spPr>
          <a:xfrm>
            <a:off x="4070927" y="657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D2</a:t>
            </a:r>
            <a:endParaRPr lang="he-IL" sz="800" dirty="0"/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1BA60F97-116B-424A-ACC6-EE0B36467636}"/>
              </a:ext>
            </a:extLst>
          </p:cNvPr>
          <p:cNvSpPr txBox="1"/>
          <p:nvPr/>
        </p:nvSpPr>
        <p:spPr>
          <a:xfrm>
            <a:off x="4347329" y="657647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D3</a:t>
            </a:r>
            <a:endParaRPr lang="he-IL" sz="800" dirty="0"/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672FBED5-CD99-4333-9827-29272C5A88FC}"/>
              </a:ext>
            </a:extLst>
          </p:cNvPr>
          <p:cNvSpPr txBox="1"/>
          <p:nvPr/>
        </p:nvSpPr>
        <p:spPr>
          <a:xfrm>
            <a:off x="4637650" y="654893"/>
            <a:ext cx="298480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D4</a:t>
            </a:r>
            <a:endParaRPr lang="he-IL" sz="800" dirty="0"/>
          </a:p>
        </p:txBody>
      </p:sp>
      <p:cxnSp>
        <p:nvCxnSpPr>
          <p:cNvPr id="144" name="מחבר ישר 143">
            <a:extLst>
              <a:ext uri="{FF2B5EF4-FFF2-40B4-BE49-F238E27FC236}">
                <a16:creationId xmlns:a16="http://schemas.microsoft.com/office/drawing/2014/main" id="{83F1471D-863B-4901-8B50-1BEA0BE29BDE}"/>
              </a:ext>
            </a:extLst>
          </p:cNvPr>
          <p:cNvCxnSpPr>
            <a:cxnSpLocks/>
          </p:cNvCxnSpPr>
          <p:nvPr/>
        </p:nvCxnSpPr>
        <p:spPr>
          <a:xfrm>
            <a:off x="1633546" y="1412748"/>
            <a:ext cx="100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44">
            <a:extLst>
              <a:ext uri="{FF2B5EF4-FFF2-40B4-BE49-F238E27FC236}">
                <a16:creationId xmlns:a16="http://schemas.microsoft.com/office/drawing/2014/main" id="{F9D0F7C3-6A94-410B-8424-B11BF09E6C29}"/>
              </a:ext>
            </a:extLst>
          </p:cNvPr>
          <p:cNvCxnSpPr>
            <a:cxnSpLocks/>
          </p:cNvCxnSpPr>
          <p:nvPr/>
        </p:nvCxnSpPr>
        <p:spPr>
          <a:xfrm flipV="1">
            <a:off x="2640794" y="126749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>
            <a:extLst>
              <a:ext uri="{FF2B5EF4-FFF2-40B4-BE49-F238E27FC236}">
                <a16:creationId xmlns:a16="http://schemas.microsoft.com/office/drawing/2014/main" id="{F936600B-D376-4951-BD01-EDCBBC05E652}"/>
              </a:ext>
            </a:extLst>
          </p:cNvPr>
          <p:cNvCxnSpPr>
            <a:cxnSpLocks/>
          </p:cNvCxnSpPr>
          <p:nvPr/>
        </p:nvCxnSpPr>
        <p:spPr>
          <a:xfrm>
            <a:off x="2640793" y="1267492"/>
            <a:ext cx="11525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ישר 155">
            <a:extLst>
              <a:ext uri="{FF2B5EF4-FFF2-40B4-BE49-F238E27FC236}">
                <a16:creationId xmlns:a16="http://schemas.microsoft.com/office/drawing/2014/main" id="{A80F8CEE-1389-429E-8192-984B12DB1A41}"/>
              </a:ext>
            </a:extLst>
          </p:cNvPr>
          <p:cNvCxnSpPr>
            <a:cxnSpLocks/>
          </p:cNvCxnSpPr>
          <p:nvPr/>
        </p:nvCxnSpPr>
        <p:spPr>
          <a:xfrm flipV="1">
            <a:off x="3796475" y="1267493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ישר 156">
            <a:extLst>
              <a:ext uri="{FF2B5EF4-FFF2-40B4-BE49-F238E27FC236}">
                <a16:creationId xmlns:a16="http://schemas.microsoft.com/office/drawing/2014/main" id="{8116A6D3-761F-47FA-A156-C8FA96EF4A54}"/>
              </a:ext>
            </a:extLst>
          </p:cNvPr>
          <p:cNvCxnSpPr>
            <a:cxnSpLocks/>
          </p:cNvCxnSpPr>
          <p:nvPr/>
        </p:nvCxnSpPr>
        <p:spPr>
          <a:xfrm>
            <a:off x="3795716" y="1412750"/>
            <a:ext cx="2300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159">
            <a:extLst>
              <a:ext uri="{FF2B5EF4-FFF2-40B4-BE49-F238E27FC236}">
                <a16:creationId xmlns:a16="http://schemas.microsoft.com/office/drawing/2014/main" id="{8C69AE7A-9218-476B-8B20-5B6D1AC83B0E}"/>
              </a:ext>
            </a:extLst>
          </p:cNvPr>
          <p:cNvCxnSpPr>
            <a:cxnSpLocks/>
          </p:cNvCxnSpPr>
          <p:nvPr/>
        </p:nvCxnSpPr>
        <p:spPr>
          <a:xfrm>
            <a:off x="1633546" y="1708023"/>
            <a:ext cx="72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ישר 160">
            <a:extLst>
              <a:ext uri="{FF2B5EF4-FFF2-40B4-BE49-F238E27FC236}">
                <a16:creationId xmlns:a16="http://schemas.microsoft.com/office/drawing/2014/main" id="{00E8CBE6-F210-4438-80AA-B1E2EEDFC300}"/>
              </a:ext>
            </a:extLst>
          </p:cNvPr>
          <p:cNvCxnSpPr>
            <a:cxnSpLocks/>
          </p:cNvCxnSpPr>
          <p:nvPr/>
        </p:nvCxnSpPr>
        <p:spPr>
          <a:xfrm flipV="1">
            <a:off x="2354796" y="156276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ישר 161">
            <a:extLst>
              <a:ext uri="{FF2B5EF4-FFF2-40B4-BE49-F238E27FC236}">
                <a16:creationId xmlns:a16="http://schemas.microsoft.com/office/drawing/2014/main" id="{268FA439-FF08-45A2-883C-414DD49B40B8}"/>
              </a:ext>
            </a:extLst>
          </p:cNvPr>
          <p:cNvCxnSpPr>
            <a:cxnSpLocks/>
          </p:cNvCxnSpPr>
          <p:nvPr/>
        </p:nvCxnSpPr>
        <p:spPr>
          <a:xfrm>
            <a:off x="2354795" y="1562767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ישר 162">
            <a:extLst>
              <a:ext uri="{FF2B5EF4-FFF2-40B4-BE49-F238E27FC236}">
                <a16:creationId xmlns:a16="http://schemas.microsoft.com/office/drawing/2014/main" id="{D6E64DDB-AD83-4535-9093-EB3A6EB1EB1C}"/>
              </a:ext>
            </a:extLst>
          </p:cNvPr>
          <p:cNvCxnSpPr>
            <a:cxnSpLocks/>
          </p:cNvCxnSpPr>
          <p:nvPr/>
        </p:nvCxnSpPr>
        <p:spPr>
          <a:xfrm flipV="1">
            <a:off x="2641305" y="1562768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ישר 163">
            <a:extLst>
              <a:ext uri="{FF2B5EF4-FFF2-40B4-BE49-F238E27FC236}">
                <a16:creationId xmlns:a16="http://schemas.microsoft.com/office/drawing/2014/main" id="{277CF4FC-B103-4E0D-90ED-13AA83009953}"/>
              </a:ext>
            </a:extLst>
          </p:cNvPr>
          <p:cNvCxnSpPr>
            <a:cxnSpLocks/>
          </p:cNvCxnSpPr>
          <p:nvPr/>
        </p:nvCxnSpPr>
        <p:spPr>
          <a:xfrm>
            <a:off x="2640793" y="1705644"/>
            <a:ext cx="316920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תיבת טקסט 169">
            <a:extLst>
              <a:ext uri="{FF2B5EF4-FFF2-40B4-BE49-F238E27FC236}">
                <a16:creationId xmlns:a16="http://schemas.microsoft.com/office/drawing/2014/main" id="{0FCD70AA-B089-476A-980B-898F36136A67}"/>
              </a:ext>
            </a:extLst>
          </p:cNvPr>
          <p:cNvSpPr txBox="1"/>
          <p:nvPr/>
        </p:nvSpPr>
        <p:spPr>
          <a:xfrm>
            <a:off x="1134791" y="619850"/>
            <a:ext cx="5098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tdata</a:t>
            </a:r>
            <a:endParaRPr lang="he-IL" sz="1200" dirty="0"/>
          </a:p>
        </p:txBody>
      </p:sp>
      <p:sp>
        <p:nvSpPr>
          <p:cNvPr id="171" name="תיבת טקסט 170">
            <a:extLst>
              <a:ext uri="{FF2B5EF4-FFF2-40B4-BE49-F238E27FC236}">
                <a16:creationId xmlns:a16="http://schemas.microsoft.com/office/drawing/2014/main" id="{50577A80-0DAC-41A2-98AC-E99BAE72A0EE}"/>
              </a:ext>
            </a:extLst>
          </p:cNvPr>
          <p:cNvSpPr txBox="1"/>
          <p:nvPr/>
        </p:nvSpPr>
        <p:spPr>
          <a:xfrm>
            <a:off x="1137804" y="1197512"/>
            <a:ext cx="50687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tuser</a:t>
            </a:r>
            <a:endParaRPr lang="he-IL" sz="1200" dirty="0"/>
          </a:p>
        </p:txBody>
      </p:sp>
      <p:sp>
        <p:nvSpPr>
          <p:cNvPr id="172" name="תיבת טקסט 171">
            <a:extLst>
              <a:ext uri="{FF2B5EF4-FFF2-40B4-BE49-F238E27FC236}">
                <a16:creationId xmlns:a16="http://schemas.microsoft.com/office/drawing/2014/main" id="{05FD0DA2-A756-44CA-845F-40BD292187B9}"/>
              </a:ext>
            </a:extLst>
          </p:cNvPr>
          <p:cNvSpPr txBox="1"/>
          <p:nvPr/>
        </p:nvSpPr>
        <p:spPr>
          <a:xfrm>
            <a:off x="1165873" y="1495706"/>
            <a:ext cx="45544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tlast</a:t>
            </a:r>
            <a:endParaRPr lang="he-IL" sz="1200" dirty="0"/>
          </a:p>
        </p:txBody>
      </p:sp>
      <p:cxnSp>
        <p:nvCxnSpPr>
          <p:cNvPr id="174" name="מחבר ישר 173">
            <a:extLst>
              <a:ext uri="{FF2B5EF4-FFF2-40B4-BE49-F238E27FC236}">
                <a16:creationId xmlns:a16="http://schemas.microsoft.com/office/drawing/2014/main" id="{9379D369-59AB-496F-8B67-2DC4D8B7E51D}"/>
              </a:ext>
            </a:extLst>
          </p:cNvPr>
          <p:cNvCxnSpPr>
            <a:cxnSpLocks/>
          </p:cNvCxnSpPr>
          <p:nvPr/>
        </p:nvCxnSpPr>
        <p:spPr>
          <a:xfrm flipV="1">
            <a:off x="1776066" y="2133557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מחבר ישר 174">
            <a:extLst>
              <a:ext uri="{FF2B5EF4-FFF2-40B4-BE49-F238E27FC236}">
                <a16:creationId xmlns:a16="http://schemas.microsoft.com/office/drawing/2014/main" id="{8CABF23D-BD34-407B-A030-DBE41A1AB5D8}"/>
              </a:ext>
            </a:extLst>
          </p:cNvPr>
          <p:cNvCxnSpPr>
            <a:cxnSpLocks/>
          </p:cNvCxnSpPr>
          <p:nvPr/>
        </p:nvCxnSpPr>
        <p:spPr>
          <a:xfrm>
            <a:off x="1776065" y="2133556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ישר 175">
            <a:extLst>
              <a:ext uri="{FF2B5EF4-FFF2-40B4-BE49-F238E27FC236}">
                <a16:creationId xmlns:a16="http://schemas.microsoft.com/office/drawing/2014/main" id="{1440B372-CCE7-435E-BD59-E227B79D6908}"/>
              </a:ext>
            </a:extLst>
          </p:cNvPr>
          <p:cNvCxnSpPr>
            <a:cxnSpLocks/>
          </p:cNvCxnSpPr>
          <p:nvPr/>
        </p:nvCxnSpPr>
        <p:spPr>
          <a:xfrm flipV="1">
            <a:off x="2067337" y="2133557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מחבר ישר 176">
            <a:extLst>
              <a:ext uri="{FF2B5EF4-FFF2-40B4-BE49-F238E27FC236}">
                <a16:creationId xmlns:a16="http://schemas.microsoft.com/office/drawing/2014/main" id="{01EC6A2B-FAAD-42CE-9EEE-9E4E4604EEDA}"/>
              </a:ext>
            </a:extLst>
          </p:cNvPr>
          <p:cNvCxnSpPr>
            <a:cxnSpLocks/>
          </p:cNvCxnSpPr>
          <p:nvPr/>
        </p:nvCxnSpPr>
        <p:spPr>
          <a:xfrm flipV="1">
            <a:off x="2352296" y="2134547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מחבר ישר 177">
            <a:extLst>
              <a:ext uri="{FF2B5EF4-FFF2-40B4-BE49-F238E27FC236}">
                <a16:creationId xmlns:a16="http://schemas.microsoft.com/office/drawing/2014/main" id="{B2E2F177-B0C4-43C7-BFC2-1808E4BBC6C9}"/>
              </a:ext>
            </a:extLst>
          </p:cNvPr>
          <p:cNvCxnSpPr>
            <a:cxnSpLocks/>
          </p:cNvCxnSpPr>
          <p:nvPr/>
        </p:nvCxnSpPr>
        <p:spPr>
          <a:xfrm>
            <a:off x="2352295" y="2134546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מחבר ישר 178">
            <a:extLst>
              <a:ext uri="{FF2B5EF4-FFF2-40B4-BE49-F238E27FC236}">
                <a16:creationId xmlns:a16="http://schemas.microsoft.com/office/drawing/2014/main" id="{A3BF0E2A-6611-48AD-B0D1-A9EEF3E1E41F}"/>
              </a:ext>
            </a:extLst>
          </p:cNvPr>
          <p:cNvCxnSpPr>
            <a:cxnSpLocks/>
          </p:cNvCxnSpPr>
          <p:nvPr/>
        </p:nvCxnSpPr>
        <p:spPr>
          <a:xfrm flipV="1">
            <a:off x="2643567" y="2134547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תיבת טקסט 179">
            <a:extLst>
              <a:ext uri="{FF2B5EF4-FFF2-40B4-BE49-F238E27FC236}">
                <a16:creationId xmlns:a16="http://schemas.microsoft.com/office/drawing/2014/main" id="{125F0583-4A99-42E1-B615-6C1E51350067}"/>
              </a:ext>
            </a:extLst>
          </p:cNvPr>
          <p:cNvSpPr txBox="1"/>
          <p:nvPr/>
        </p:nvSpPr>
        <p:spPr>
          <a:xfrm>
            <a:off x="1041354" y="2049845"/>
            <a:ext cx="7537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err="1"/>
              <a:t>Add_odd</a:t>
            </a:r>
            <a:endParaRPr lang="he-IL" sz="1200" dirty="0"/>
          </a:p>
        </p:txBody>
      </p:sp>
      <p:cxnSp>
        <p:nvCxnSpPr>
          <p:cNvPr id="181" name="מחבר ישר 180">
            <a:extLst>
              <a:ext uri="{FF2B5EF4-FFF2-40B4-BE49-F238E27FC236}">
                <a16:creationId xmlns:a16="http://schemas.microsoft.com/office/drawing/2014/main" id="{DBBE114D-140B-40FB-B4A0-A6ABF81138EC}"/>
              </a:ext>
            </a:extLst>
          </p:cNvPr>
          <p:cNvCxnSpPr/>
          <p:nvPr/>
        </p:nvCxnSpPr>
        <p:spPr>
          <a:xfrm>
            <a:off x="1633190" y="2276826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מחבר ישר 181">
            <a:extLst>
              <a:ext uri="{FF2B5EF4-FFF2-40B4-BE49-F238E27FC236}">
                <a16:creationId xmlns:a16="http://schemas.microsoft.com/office/drawing/2014/main" id="{22F30D2B-A216-4C97-9693-2C3A77952EE5}"/>
              </a:ext>
            </a:extLst>
          </p:cNvPr>
          <p:cNvCxnSpPr>
            <a:cxnSpLocks/>
          </p:cNvCxnSpPr>
          <p:nvPr/>
        </p:nvCxnSpPr>
        <p:spPr>
          <a:xfrm flipV="1">
            <a:off x="2066925" y="2276433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ישר 183">
            <a:extLst>
              <a:ext uri="{FF2B5EF4-FFF2-40B4-BE49-F238E27FC236}">
                <a16:creationId xmlns:a16="http://schemas.microsoft.com/office/drawing/2014/main" id="{D94E0F82-919A-4049-87A5-1304BD58B449}"/>
              </a:ext>
            </a:extLst>
          </p:cNvPr>
          <p:cNvCxnSpPr>
            <a:cxnSpLocks/>
          </p:cNvCxnSpPr>
          <p:nvPr/>
        </p:nvCxnSpPr>
        <p:spPr>
          <a:xfrm>
            <a:off x="2647964" y="2273105"/>
            <a:ext cx="1142999" cy="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מחבר ישר 184">
            <a:extLst>
              <a:ext uri="{FF2B5EF4-FFF2-40B4-BE49-F238E27FC236}">
                <a16:creationId xmlns:a16="http://schemas.microsoft.com/office/drawing/2014/main" id="{8A6F2202-35BC-4EF1-A803-E0C5D3C9D1E8}"/>
              </a:ext>
            </a:extLst>
          </p:cNvPr>
          <p:cNvCxnSpPr>
            <a:cxnSpLocks/>
          </p:cNvCxnSpPr>
          <p:nvPr/>
        </p:nvCxnSpPr>
        <p:spPr>
          <a:xfrm flipV="1">
            <a:off x="3795365" y="213396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מחבר ישר 185">
            <a:extLst>
              <a:ext uri="{FF2B5EF4-FFF2-40B4-BE49-F238E27FC236}">
                <a16:creationId xmlns:a16="http://schemas.microsoft.com/office/drawing/2014/main" id="{DD41E2E4-77B3-4FD7-AC4F-275DDDCDC2F1}"/>
              </a:ext>
            </a:extLst>
          </p:cNvPr>
          <p:cNvCxnSpPr>
            <a:cxnSpLocks/>
          </p:cNvCxnSpPr>
          <p:nvPr/>
        </p:nvCxnSpPr>
        <p:spPr>
          <a:xfrm>
            <a:off x="3795364" y="213395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מחבר ישר 186">
            <a:extLst>
              <a:ext uri="{FF2B5EF4-FFF2-40B4-BE49-F238E27FC236}">
                <a16:creationId xmlns:a16="http://schemas.microsoft.com/office/drawing/2014/main" id="{598E50EA-CF0D-4266-A80E-A6BECF29F14A}"/>
              </a:ext>
            </a:extLst>
          </p:cNvPr>
          <p:cNvCxnSpPr>
            <a:cxnSpLocks/>
          </p:cNvCxnSpPr>
          <p:nvPr/>
        </p:nvCxnSpPr>
        <p:spPr>
          <a:xfrm flipV="1">
            <a:off x="4079493" y="213396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187">
            <a:extLst>
              <a:ext uri="{FF2B5EF4-FFF2-40B4-BE49-F238E27FC236}">
                <a16:creationId xmlns:a16="http://schemas.microsoft.com/office/drawing/2014/main" id="{769AD808-9E48-45FF-B5DF-BF6FEC3BCCF6}"/>
              </a:ext>
            </a:extLst>
          </p:cNvPr>
          <p:cNvCxnSpPr>
            <a:cxnSpLocks/>
          </p:cNvCxnSpPr>
          <p:nvPr/>
        </p:nvCxnSpPr>
        <p:spPr>
          <a:xfrm flipV="1">
            <a:off x="4364452" y="213495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מחבר ישר 188">
            <a:extLst>
              <a:ext uri="{FF2B5EF4-FFF2-40B4-BE49-F238E27FC236}">
                <a16:creationId xmlns:a16="http://schemas.microsoft.com/office/drawing/2014/main" id="{B7BA7B04-FF10-4818-B9B3-49219D60C5E6}"/>
              </a:ext>
            </a:extLst>
          </p:cNvPr>
          <p:cNvCxnSpPr>
            <a:cxnSpLocks/>
          </p:cNvCxnSpPr>
          <p:nvPr/>
        </p:nvCxnSpPr>
        <p:spPr>
          <a:xfrm>
            <a:off x="4364451" y="2134949"/>
            <a:ext cx="285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מחבר ישר 189">
            <a:extLst>
              <a:ext uri="{FF2B5EF4-FFF2-40B4-BE49-F238E27FC236}">
                <a16:creationId xmlns:a16="http://schemas.microsoft.com/office/drawing/2014/main" id="{9721BA24-8391-405F-B499-1E17884B4017}"/>
              </a:ext>
            </a:extLst>
          </p:cNvPr>
          <p:cNvCxnSpPr>
            <a:cxnSpLocks/>
          </p:cNvCxnSpPr>
          <p:nvPr/>
        </p:nvCxnSpPr>
        <p:spPr>
          <a:xfrm flipV="1">
            <a:off x="4655723" y="2134950"/>
            <a:ext cx="0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מחבר ישר 190">
            <a:extLst>
              <a:ext uri="{FF2B5EF4-FFF2-40B4-BE49-F238E27FC236}">
                <a16:creationId xmlns:a16="http://schemas.microsoft.com/office/drawing/2014/main" id="{1CB4CE99-09C4-4029-86B2-E0E8181A390F}"/>
              </a:ext>
            </a:extLst>
          </p:cNvPr>
          <p:cNvCxnSpPr>
            <a:cxnSpLocks/>
          </p:cNvCxnSpPr>
          <p:nvPr/>
        </p:nvCxnSpPr>
        <p:spPr>
          <a:xfrm flipV="1">
            <a:off x="4079081" y="2276836"/>
            <a:ext cx="285370" cy="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מחבר חץ ישר 194">
            <a:extLst>
              <a:ext uri="{FF2B5EF4-FFF2-40B4-BE49-F238E27FC236}">
                <a16:creationId xmlns:a16="http://schemas.microsoft.com/office/drawing/2014/main" id="{FD03AE89-8816-4998-8368-BCF8A2B47195}"/>
              </a:ext>
            </a:extLst>
          </p:cNvPr>
          <p:cNvCxnSpPr>
            <a:stCxn id="133" idx="2"/>
          </p:cNvCxnSpPr>
          <p:nvPr/>
        </p:nvCxnSpPr>
        <p:spPr>
          <a:xfrm>
            <a:off x="2770648" y="866995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מחבר חץ ישר 195">
            <a:extLst>
              <a:ext uri="{FF2B5EF4-FFF2-40B4-BE49-F238E27FC236}">
                <a16:creationId xmlns:a16="http://schemas.microsoft.com/office/drawing/2014/main" id="{9931EE34-AD5D-40AE-A9B1-4D56C7559961}"/>
              </a:ext>
            </a:extLst>
          </p:cNvPr>
          <p:cNvCxnSpPr/>
          <p:nvPr/>
        </p:nvCxnSpPr>
        <p:spPr>
          <a:xfrm>
            <a:off x="3930486" y="877697"/>
            <a:ext cx="13026" cy="15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1D3C5CB8-91C5-48AF-8C27-9495E0A99191}"/>
              </a:ext>
            </a:extLst>
          </p:cNvPr>
          <p:cNvSpPr txBox="1"/>
          <p:nvPr/>
        </p:nvSpPr>
        <p:spPr>
          <a:xfrm>
            <a:off x="2517789" y="2170104"/>
            <a:ext cx="60946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</a:t>
            </a:r>
            <a:endParaRPr lang="he-IL" sz="800" dirty="0"/>
          </a:p>
        </p:txBody>
      </p:sp>
      <p:sp>
        <p:nvSpPr>
          <p:cNvPr id="198" name="תיבת טקסט 197">
            <a:extLst>
              <a:ext uri="{FF2B5EF4-FFF2-40B4-BE49-F238E27FC236}">
                <a16:creationId xmlns:a16="http://schemas.microsoft.com/office/drawing/2014/main" id="{257EEFC5-9B7A-40AC-AC4E-AA2C29F031E4}"/>
              </a:ext>
            </a:extLst>
          </p:cNvPr>
          <p:cNvSpPr txBox="1"/>
          <p:nvPr/>
        </p:nvSpPr>
        <p:spPr>
          <a:xfrm>
            <a:off x="3721014" y="2169311"/>
            <a:ext cx="433132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Saved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411109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כב: 4 פינות 3">
            <a:extLst>
              <a:ext uri="{FF2B5EF4-FFF2-40B4-BE49-F238E27FC236}">
                <a16:creationId xmlns:a16="http://schemas.microsoft.com/office/drawing/2014/main" id="{1E7A01F9-8EF1-4560-9BED-79A6A012E2E6}"/>
              </a:ext>
            </a:extLst>
          </p:cNvPr>
          <p:cNvSpPr/>
          <p:nvPr/>
        </p:nvSpPr>
        <p:spPr>
          <a:xfrm>
            <a:off x="8221846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כב: 7 פינות 4">
            <a:extLst>
              <a:ext uri="{FF2B5EF4-FFF2-40B4-BE49-F238E27FC236}">
                <a16:creationId xmlns:a16="http://schemas.microsoft.com/office/drawing/2014/main" id="{B0FC194B-0E70-443F-BCE0-953AE1154EDC}"/>
              </a:ext>
            </a:extLst>
          </p:cNvPr>
          <p:cNvSpPr/>
          <p:nvPr/>
        </p:nvSpPr>
        <p:spPr>
          <a:xfrm>
            <a:off x="8974321" y="19526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כב: 7 פינות 5">
            <a:extLst>
              <a:ext uri="{FF2B5EF4-FFF2-40B4-BE49-F238E27FC236}">
                <a16:creationId xmlns:a16="http://schemas.microsoft.com/office/drawing/2014/main" id="{3EF17EA7-A9C9-4FC0-9F54-61F99A3B3EFF}"/>
              </a:ext>
            </a:extLst>
          </p:cNvPr>
          <p:cNvSpPr/>
          <p:nvPr/>
        </p:nvSpPr>
        <p:spPr>
          <a:xfrm>
            <a:off x="8367103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כב: 4 פינות 6">
            <a:extLst>
              <a:ext uri="{FF2B5EF4-FFF2-40B4-BE49-F238E27FC236}">
                <a16:creationId xmlns:a16="http://schemas.microsoft.com/office/drawing/2014/main" id="{7BDA5E78-69BE-452E-AFF1-556F06A0ADE0}"/>
              </a:ext>
            </a:extLst>
          </p:cNvPr>
          <p:cNvSpPr/>
          <p:nvPr/>
        </p:nvSpPr>
        <p:spPr>
          <a:xfrm>
            <a:off x="8509977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כב: 7 פינות 7">
            <a:extLst>
              <a:ext uri="{FF2B5EF4-FFF2-40B4-BE49-F238E27FC236}">
                <a16:creationId xmlns:a16="http://schemas.microsoft.com/office/drawing/2014/main" id="{0BCA5162-BC3E-48B3-A130-A743C7B384C0}"/>
              </a:ext>
            </a:extLst>
          </p:cNvPr>
          <p:cNvSpPr/>
          <p:nvPr/>
        </p:nvSpPr>
        <p:spPr>
          <a:xfrm>
            <a:off x="8655234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כב: 4 פינות 8">
            <a:extLst>
              <a:ext uri="{FF2B5EF4-FFF2-40B4-BE49-F238E27FC236}">
                <a16:creationId xmlns:a16="http://schemas.microsoft.com/office/drawing/2014/main" id="{21ADB2D7-6789-4AD6-BA31-97388937CAFF}"/>
              </a:ext>
            </a:extLst>
          </p:cNvPr>
          <p:cNvSpPr/>
          <p:nvPr/>
        </p:nvSpPr>
        <p:spPr>
          <a:xfrm>
            <a:off x="8798108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כב: 7 פינות 9">
            <a:extLst>
              <a:ext uri="{FF2B5EF4-FFF2-40B4-BE49-F238E27FC236}">
                <a16:creationId xmlns:a16="http://schemas.microsoft.com/office/drawing/2014/main" id="{784B7D50-E213-444A-B3DC-AC383C32257D}"/>
              </a:ext>
            </a:extLst>
          </p:cNvPr>
          <p:cNvSpPr/>
          <p:nvPr/>
        </p:nvSpPr>
        <p:spPr>
          <a:xfrm>
            <a:off x="8943365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כוכב: 4 פינות 10">
            <a:extLst>
              <a:ext uri="{FF2B5EF4-FFF2-40B4-BE49-F238E27FC236}">
                <a16:creationId xmlns:a16="http://schemas.microsoft.com/office/drawing/2014/main" id="{314F12EF-72DE-43DA-BBF0-F2544CC7A281}"/>
              </a:ext>
            </a:extLst>
          </p:cNvPr>
          <p:cNvSpPr/>
          <p:nvPr/>
        </p:nvSpPr>
        <p:spPr>
          <a:xfrm>
            <a:off x="9086239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כב: 7 פינות 11">
            <a:extLst>
              <a:ext uri="{FF2B5EF4-FFF2-40B4-BE49-F238E27FC236}">
                <a16:creationId xmlns:a16="http://schemas.microsoft.com/office/drawing/2014/main" id="{9348C9A2-B0D0-4986-A376-2920F5B1299C}"/>
              </a:ext>
            </a:extLst>
          </p:cNvPr>
          <p:cNvSpPr/>
          <p:nvPr/>
        </p:nvSpPr>
        <p:spPr>
          <a:xfrm>
            <a:off x="9231496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כב: 4 פינות 12">
            <a:extLst>
              <a:ext uri="{FF2B5EF4-FFF2-40B4-BE49-F238E27FC236}">
                <a16:creationId xmlns:a16="http://schemas.microsoft.com/office/drawing/2014/main" id="{B95FF7A7-557A-436D-B8EE-7B7F555D34DA}"/>
              </a:ext>
            </a:extLst>
          </p:cNvPr>
          <p:cNvSpPr/>
          <p:nvPr/>
        </p:nvSpPr>
        <p:spPr>
          <a:xfrm>
            <a:off x="9374370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כב: 7 פינות 13">
            <a:extLst>
              <a:ext uri="{FF2B5EF4-FFF2-40B4-BE49-F238E27FC236}">
                <a16:creationId xmlns:a16="http://schemas.microsoft.com/office/drawing/2014/main" id="{9C527FA5-ADD6-457E-B29D-16240C5E8D2A}"/>
              </a:ext>
            </a:extLst>
          </p:cNvPr>
          <p:cNvSpPr/>
          <p:nvPr/>
        </p:nvSpPr>
        <p:spPr>
          <a:xfrm>
            <a:off x="9519627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כב: 4 פינות 14">
            <a:extLst>
              <a:ext uri="{FF2B5EF4-FFF2-40B4-BE49-F238E27FC236}">
                <a16:creationId xmlns:a16="http://schemas.microsoft.com/office/drawing/2014/main" id="{852DDBF0-D124-466F-AEDB-91F8ADADDA36}"/>
              </a:ext>
            </a:extLst>
          </p:cNvPr>
          <p:cNvSpPr/>
          <p:nvPr/>
        </p:nvSpPr>
        <p:spPr>
          <a:xfrm>
            <a:off x="9662501" y="547687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כב: 7 פינות 15">
            <a:extLst>
              <a:ext uri="{FF2B5EF4-FFF2-40B4-BE49-F238E27FC236}">
                <a16:creationId xmlns:a16="http://schemas.microsoft.com/office/drawing/2014/main" id="{A97EE11C-AA5C-417A-9C37-61D2F96196C1}"/>
              </a:ext>
            </a:extLst>
          </p:cNvPr>
          <p:cNvSpPr/>
          <p:nvPr/>
        </p:nvSpPr>
        <p:spPr>
          <a:xfrm>
            <a:off x="9807758" y="547686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כוכב: 4 פינות 16">
            <a:extLst>
              <a:ext uri="{FF2B5EF4-FFF2-40B4-BE49-F238E27FC236}">
                <a16:creationId xmlns:a16="http://schemas.microsoft.com/office/drawing/2014/main" id="{D227F588-E01E-4037-A343-7CB024D6FFE0}"/>
              </a:ext>
            </a:extLst>
          </p:cNvPr>
          <p:cNvSpPr/>
          <p:nvPr/>
        </p:nvSpPr>
        <p:spPr>
          <a:xfrm>
            <a:off x="8076589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כוכב: 7 פינות 17">
            <a:extLst>
              <a:ext uri="{FF2B5EF4-FFF2-40B4-BE49-F238E27FC236}">
                <a16:creationId xmlns:a16="http://schemas.microsoft.com/office/drawing/2014/main" id="{83C9FF42-D9EC-4103-B6FA-94BF78397513}"/>
              </a:ext>
            </a:extLst>
          </p:cNvPr>
          <p:cNvSpPr/>
          <p:nvPr/>
        </p:nvSpPr>
        <p:spPr>
          <a:xfrm>
            <a:off x="8221846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4 פינות 18">
            <a:extLst>
              <a:ext uri="{FF2B5EF4-FFF2-40B4-BE49-F238E27FC236}">
                <a16:creationId xmlns:a16="http://schemas.microsoft.com/office/drawing/2014/main" id="{94B165AB-581E-4039-A4DE-424296DBAFF8}"/>
              </a:ext>
            </a:extLst>
          </p:cNvPr>
          <p:cNvSpPr/>
          <p:nvPr/>
        </p:nvSpPr>
        <p:spPr>
          <a:xfrm>
            <a:off x="8364720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7 פינות 19">
            <a:extLst>
              <a:ext uri="{FF2B5EF4-FFF2-40B4-BE49-F238E27FC236}">
                <a16:creationId xmlns:a16="http://schemas.microsoft.com/office/drawing/2014/main" id="{8EC626C2-2000-403B-9D78-BF1CEA9E7D26}"/>
              </a:ext>
            </a:extLst>
          </p:cNvPr>
          <p:cNvSpPr/>
          <p:nvPr/>
        </p:nvSpPr>
        <p:spPr>
          <a:xfrm>
            <a:off x="8509977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4 פינות 20">
            <a:extLst>
              <a:ext uri="{FF2B5EF4-FFF2-40B4-BE49-F238E27FC236}">
                <a16:creationId xmlns:a16="http://schemas.microsoft.com/office/drawing/2014/main" id="{02FF83B1-448D-4E4E-A1C5-34BF2649FD40}"/>
              </a:ext>
            </a:extLst>
          </p:cNvPr>
          <p:cNvSpPr/>
          <p:nvPr/>
        </p:nvSpPr>
        <p:spPr>
          <a:xfrm>
            <a:off x="8652851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7 פינות 21">
            <a:extLst>
              <a:ext uri="{FF2B5EF4-FFF2-40B4-BE49-F238E27FC236}">
                <a16:creationId xmlns:a16="http://schemas.microsoft.com/office/drawing/2014/main" id="{76F870DF-A4A1-4CA6-A406-649FC8225A11}"/>
              </a:ext>
            </a:extLst>
          </p:cNvPr>
          <p:cNvSpPr/>
          <p:nvPr/>
        </p:nvSpPr>
        <p:spPr>
          <a:xfrm>
            <a:off x="8798108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כב: 4 פינות 22">
            <a:extLst>
              <a:ext uri="{FF2B5EF4-FFF2-40B4-BE49-F238E27FC236}">
                <a16:creationId xmlns:a16="http://schemas.microsoft.com/office/drawing/2014/main" id="{58C553D0-02CE-4E51-9CBC-58ED4EEC055A}"/>
              </a:ext>
            </a:extLst>
          </p:cNvPr>
          <p:cNvSpPr/>
          <p:nvPr/>
        </p:nvSpPr>
        <p:spPr>
          <a:xfrm>
            <a:off x="8940982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כב: 7 פינות 23">
            <a:extLst>
              <a:ext uri="{FF2B5EF4-FFF2-40B4-BE49-F238E27FC236}">
                <a16:creationId xmlns:a16="http://schemas.microsoft.com/office/drawing/2014/main" id="{47FE4A38-3FDA-435B-BF37-432D60D5C38A}"/>
              </a:ext>
            </a:extLst>
          </p:cNvPr>
          <p:cNvSpPr/>
          <p:nvPr/>
        </p:nvSpPr>
        <p:spPr>
          <a:xfrm>
            <a:off x="9086239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כב: 4 פינות 24">
            <a:extLst>
              <a:ext uri="{FF2B5EF4-FFF2-40B4-BE49-F238E27FC236}">
                <a16:creationId xmlns:a16="http://schemas.microsoft.com/office/drawing/2014/main" id="{6B22B68D-CCD3-4ADE-88C5-C07E7F8AA8CC}"/>
              </a:ext>
            </a:extLst>
          </p:cNvPr>
          <p:cNvSpPr/>
          <p:nvPr/>
        </p:nvSpPr>
        <p:spPr>
          <a:xfrm>
            <a:off x="9229113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כוכב: 7 פינות 25">
            <a:extLst>
              <a:ext uri="{FF2B5EF4-FFF2-40B4-BE49-F238E27FC236}">
                <a16:creationId xmlns:a16="http://schemas.microsoft.com/office/drawing/2014/main" id="{4BDC8C37-2381-4521-834D-A060458C0B0E}"/>
              </a:ext>
            </a:extLst>
          </p:cNvPr>
          <p:cNvSpPr/>
          <p:nvPr/>
        </p:nvSpPr>
        <p:spPr>
          <a:xfrm>
            <a:off x="9374370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כוכב: 4 פינות 26">
            <a:extLst>
              <a:ext uri="{FF2B5EF4-FFF2-40B4-BE49-F238E27FC236}">
                <a16:creationId xmlns:a16="http://schemas.microsoft.com/office/drawing/2014/main" id="{F345120A-15C8-4E8E-AB5D-7A96599DD988}"/>
              </a:ext>
            </a:extLst>
          </p:cNvPr>
          <p:cNvSpPr/>
          <p:nvPr/>
        </p:nvSpPr>
        <p:spPr>
          <a:xfrm>
            <a:off x="9517244" y="692942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כוכב: 7 פינות 27">
            <a:extLst>
              <a:ext uri="{FF2B5EF4-FFF2-40B4-BE49-F238E27FC236}">
                <a16:creationId xmlns:a16="http://schemas.microsoft.com/office/drawing/2014/main" id="{E4FC348D-2ED5-4F03-A7C8-3207C5E81054}"/>
              </a:ext>
            </a:extLst>
          </p:cNvPr>
          <p:cNvSpPr/>
          <p:nvPr/>
        </p:nvSpPr>
        <p:spPr>
          <a:xfrm>
            <a:off x="9662501" y="692941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כוכב: 4 פינות 28">
            <a:extLst>
              <a:ext uri="{FF2B5EF4-FFF2-40B4-BE49-F238E27FC236}">
                <a16:creationId xmlns:a16="http://schemas.microsoft.com/office/drawing/2014/main" id="{777B4D2C-5C95-482F-AE88-098FF0392774}"/>
              </a:ext>
            </a:extLst>
          </p:cNvPr>
          <p:cNvSpPr/>
          <p:nvPr/>
        </p:nvSpPr>
        <p:spPr>
          <a:xfrm>
            <a:off x="8221846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כוכב: 7 פינות 29">
            <a:extLst>
              <a:ext uri="{FF2B5EF4-FFF2-40B4-BE49-F238E27FC236}">
                <a16:creationId xmlns:a16="http://schemas.microsoft.com/office/drawing/2014/main" id="{C3DFDB80-0692-4025-9FEC-8B8BBA1C9597}"/>
              </a:ext>
            </a:extLst>
          </p:cNvPr>
          <p:cNvSpPr/>
          <p:nvPr/>
        </p:nvSpPr>
        <p:spPr>
          <a:xfrm>
            <a:off x="8367103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כוכב: 4 פינות 30">
            <a:extLst>
              <a:ext uri="{FF2B5EF4-FFF2-40B4-BE49-F238E27FC236}">
                <a16:creationId xmlns:a16="http://schemas.microsoft.com/office/drawing/2014/main" id="{E43FCB7A-6C1B-4103-A002-26D35E4009A0}"/>
              </a:ext>
            </a:extLst>
          </p:cNvPr>
          <p:cNvSpPr/>
          <p:nvPr/>
        </p:nvSpPr>
        <p:spPr>
          <a:xfrm>
            <a:off x="8509977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כוכב: 7 פינות 31">
            <a:extLst>
              <a:ext uri="{FF2B5EF4-FFF2-40B4-BE49-F238E27FC236}">
                <a16:creationId xmlns:a16="http://schemas.microsoft.com/office/drawing/2014/main" id="{FE9EE854-2535-4D25-A733-C439BE487213}"/>
              </a:ext>
            </a:extLst>
          </p:cNvPr>
          <p:cNvSpPr/>
          <p:nvPr/>
        </p:nvSpPr>
        <p:spPr>
          <a:xfrm>
            <a:off x="8655234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כוכב: 4 פינות 32">
            <a:extLst>
              <a:ext uri="{FF2B5EF4-FFF2-40B4-BE49-F238E27FC236}">
                <a16:creationId xmlns:a16="http://schemas.microsoft.com/office/drawing/2014/main" id="{4557B4BE-8181-4070-9ED6-A4EB4BB43606}"/>
              </a:ext>
            </a:extLst>
          </p:cNvPr>
          <p:cNvSpPr/>
          <p:nvPr/>
        </p:nvSpPr>
        <p:spPr>
          <a:xfrm>
            <a:off x="8798108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כוכב: 7 פינות 33">
            <a:extLst>
              <a:ext uri="{FF2B5EF4-FFF2-40B4-BE49-F238E27FC236}">
                <a16:creationId xmlns:a16="http://schemas.microsoft.com/office/drawing/2014/main" id="{EB74F844-E6CF-4BF2-ADF4-DB47B77CE73A}"/>
              </a:ext>
            </a:extLst>
          </p:cNvPr>
          <p:cNvSpPr/>
          <p:nvPr/>
        </p:nvSpPr>
        <p:spPr>
          <a:xfrm>
            <a:off x="8943365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כב: 4 פינות 34">
            <a:extLst>
              <a:ext uri="{FF2B5EF4-FFF2-40B4-BE49-F238E27FC236}">
                <a16:creationId xmlns:a16="http://schemas.microsoft.com/office/drawing/2014/main" id="{849968F3-34D6-4079-8AC7-94E632EF2379}"/>
              </a:ext>
            </a:extLst>
          </p:cNvPr>
          <p:cNvSpPr/>
          <p:nvPr/>
        </p:nvSpPr>
        <p:spPr>
          <a:xfrm>
            <a:off x="9086239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כב: 7 פינות 35">
            <a:extLst>
              <a:ext uri="{FF2B5EF4-FFF2-40B4-BE49-F238E27FC236}">
                <a16:creationId xmlns:a16="http://schemas.microsoft.com/office/drawing/2014/main" id="{D2B33D3E-9475-4D48-89D4-A62F203EC4DD}"/>
              </a:ext>
            </a:extLst>
          </p:cNvPr>
          <p:cNvSpPr/>
          <p:nvPr/>
        </p:nvSpPr>
        <p:spPr>
          <a:xfrm>
            <a:off x="9231496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כוכב: 4 פינות 36">
            <a:extLst>
              <a:ext uri="{FF2B5EF4-FFF2-40B4-BE49-F238E27FC236}">
                <a16:creationId xmlns:a16="http://schemas.microsoft.com/office/drawing/2014/main" id="{961CE580-DC42-4633-8548-236838F5D796}"/>
              </a:ext>
            </a:extLst>
          </p:cNvPr>
          <p:cNvSpPr/>
          <p:nvPr/>
        </p:nvSpPr>
        <p:spPr>
          <a:xfrm>
            <a:off x="9374370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כוכב: 7 פינות 37">
            <a:extLst>
              <a:ext uri="{FF2B5EF4-FFF2-40B4-BE49-F238E27FC236}">
                <a16:creationId xmlns:a16="http://schemas.microsoft.com/office/drawing/2014/main" id="{6FD20D92-C272-44DF-8CC8-A27E4F8D505E}"/>
              </a:ext>
            </a:extLst>
          </p:cNvPr>
          <p:cNvSpPr/>
          <p:nvPr/>
        </p:nvSpPr>
        <p:spPr>
          <a:xfrm>
            <a:off x="9519627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כוכב: 4 פינות 38">
            <a:extLst>
              <a:ext uri="{FF2B5EF4-FFF2-40B4-BE49-F238E27FC236}">
                <a16:creationId xmlns:a16="http://schemas.microsoft.com/office/drawing/2014/main" id="{55FEEBCD-C3C8-43B2-B585-82DB2C730ED5}"/>
              </a:ext>
            </a:extLst>
          </p:cNvPr>
          <p:cNvSpPr/>
          <p:nvPr/>
        </p:nvSpPr>
        <p:spPr>
          <a:xfrm>
            <a:off x="9662501" y="83819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כוכב: 7 פינות 39">
            <a:extLst>
              <a:ext uri="{FF2B5EF4-FFF2-40B4-BE49-F238E27FC236}">
                <a16:creationId xmlns:a16="http://schemas.microsoft.com/office/drawing/2014/main" id="{07ED141C-CC6C-4F2A-A10C-76D5D5CFD7CF}"/>
              </a:ext>
            </a:extLst>
          </p:cNvPr>
          <p:cNvSpPr/>
          <p:nvPr/>
        </p:nvSpPr>
        <p:spPr>
          <a:xfrm>
            <a:off x="9807758" y="838195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כוכב: 4 פינות 40">
            <a:extLst>
              <a:ext uri="{FF2B5EF4-FFF2-40B4-BE49-F238E27FC236}">
                <a16:creationId xmlns:a16="http://schemas.microsoft.com/office/drawing/2014/main" id="{D87067E6-A507-450F-A6CE-7F682686E064}"/>
              </a:ext>
            </a:extLst>
          </p:cNvPr>
          <p:cNvSpPr/>
          <p:nvPr/>
        </p:nvSpPr>
        <p:spPr>
          <a:xfrm>
            <a:off x="8076589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: 7 פינות 41">
            <a:extLst>
              <a:ext uri="{FF2B5EF4-FFF2-40B4-BE49-F238E27FC236}">
                <a16:creationId xmlns:a16="http://schemas.microsoft.com/office/drawing/2014/main" id="{44031EAF-7402-4E17-86BE-3974FE1BED8A}"/>
              </a:ext>
            </a:extLst>
          </p:cNvPr>
          <p:cNvSpPr/>
          <p:nvPr/>
        </p:nvSpPr>
        <p:spPr>
          <a:xfrm>
            <a:off x="8221846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כוכב: 4 פינות 42">
            <a:extLst>
              <a:ext uri="{FF2B5EF4-FFF2-40B4-BE49-F238E27FC236}">
                <a16:creationId xmlns:a16="http://schemas.microsoft.com/office/drawing/2014/main" id="{518982A9-12C1-4152-9D2A-CCB7B20C67F8}"/>
              </a:ext>
            </a:extLst>
          </p:cNvPr>
          <p:cNvSpPr/>
          <p:nvPr/>
        </p:nvSpPr>
        <p:spPr>
          <a:xfrm>
            <a:off x="8364720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כוכב: 7 פינות 43">
            <a:extLst>
              <a:ext uri="{FF2B5EF4-FFF2-40B4-BE49-F238E27FC236}">
                <a16:creationId xmlns:a16="http://schemas.microsoft.com/office/drawing/2014/main" id="{E5B2AF93-E325-4BA3-A4A7-B620CC6DD359}"/>
              </a:ext>
            </a:extLst>
          </p:cNvPr>
          <p:cNvSpPr/>
          <p:nvPr/>
        </p:nvSpPr>
        <p:spPr>
          <a:xfrm>
            <a:off x="8509977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כוכב: 4 פינות 44">
            <a:extLst>
              <a:ext uri="{FF2B5EF4-FFF2-40B4-BE49-F238E27FC236}">
                <a16:creationId xmlns:a16="http://schemas.microsoft.com/office/drawing/2014/main" id="{4786F041-2170-43AA-9D72-FD97D00BD264}"/>
              </a:ext>
            </a:extLst>
          </p:cNvPr>
          <p:cNvSpPr/>
          <p:nvPr/>
        </p:nvSpPr>
        <p:spPr>
          <a:xfrm>
            <a:off x="8652851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כב: 7 פינות 45">
            <a:extLst>
              <a:ext uri="{FF2B5EF4-FFF2-40B4-BE49-F238E27FC236}">
                <a16:creationId xmlns:a16="http://schemas.microsoft.com/office/drawing/2014/main" id="{96C26A9F-3376-4A49-9E06-024F5336A245}"/>
              </a:ext>
            </a:extLst>
          </p:cNvPr>
          <p:cNvSpPr/>
          <p:nvPr/>
        </p:nvSpPr>
        <p:spPr>
          <a:xfrm>
            <a:off x="8798108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כוכב: 4 פינות 46">
            <a:extLst>
              <a:ext uri="{FF2B5EF4-FFF2-40B4-BE49-F238E27FC236}">
                <a16:creationId xmlns:a16="http://schemas.microsoft.com/office/drawing/2014/main" id="{8308DA1E-5783-4BF9-B94F-06567AFC5AB8}"/>
              </a:ext>
            </a:extLst>
          </p:cNvPr>
          <p:cNvSpPr/>
          <p:nvPr/>
        </p:nvSpPr>
        <p:spPr>
          <a:xfrm>
            <a:off x="8940982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כוכב: 7 פינות 47">
            <a:extLst>
              <a:ext uri="{FF2B5EF4-FFF2-40B4-BE49-F238E27FC236}">
                <a16:creationId xmlns:a16="http://schemas.microsoft.com/office/drawing/2014/main" id="{F7C95ECF-4601-463F-899A-9B5D717CA6A9}"/>
              </a:ext>
            </a:extLst>
          </p:cNvPr>
          <p:cNvSpPr/>
          <p:nvPr/>
        </p:nvSpPr>
        <p:spPr>
          <a:xfrm>
            <a:off x="9086239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כוכב: 4 פינות 48">
            <a:extLst>
              <a:ext uri="{FF2B5EF4-FFF2-40B4-BE49-F238E27FC236}">
                <a16:creationId xmlns:a16="http://schemas.microsoft.com/office/drawing/2014/main" id="{02D60B5D-7875-4EE3-8FC8-753901A602F4}"/>
              </a:ext>
            </a:extLst>
          </p:cNvPr>
          <p:cNvSpPr/>
          <p:nvPr/>
        </p:nvSpPr>
        <p:spPr>
          <a:xfrm>
            <a:off x="9229113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כוכב: 7 פינות 49">
            <a:extLst>
              <a:ext uri="{FF2B5EF4-FFF2-40B4-BE49-F238E27FC236}">
                <a16:creationId xmlns:a16="http://schemas.microsoft.com/office/drawing/2014/main" id="{4DA03568-9176-4579-B078-7C2192941E1F}"/>
              </a:ext>
            </a:extLst>
          </p:cNvPr>
          <p:cNvSpPr/>
          <p:nvPr/>
        </p:nvSpPr>
        <p:spPr>
          <a:xfrm>
            <a:off x="9374370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כוכב: 4 פינות 50">
            <a:extLst>
              <a:ext uri="{FF2B5EF4-FFF2-40B4-BE49-F238E27FC236}">
                <a16:creationId xmlns:a16="http://schemas.microsoft.com/office/drawing/2014/main" id="{0D5063FE-66BE-46F4-AD19-55FB57065186}"/>
              </a:ext>
            </a:extLst>
          </p:cNvPr>
          <p:cNvSpPr/>
          <p:nvPr/>
        </p:nvSpPr>
        <p:spPr>
          <a:xfrm>
            <a:off x="9517244" y="983451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כוכב: 7 פינות 51">
            <a:extLst>
              <a:ext uri="{FF2B5EF4-FFF2-40B4-BE49-F238E27FC236}">
                <a16:creationId xmlns:a16="http://schemas.microsoft.com/office/drawing/2014/main" id="{27E8BB97-C6E8-4766-94A1-BCCF0D92BF50}"/>
              </a:ext>
            </a:extLst>
          </p:cNvPr>
          <p:cNvSpPr/>
          <p:nvPr/>
        </p:nvSpPr>
        <p:spPr>
          <a:xfrm>
            <a:off x="9662501" y="98345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כוכב: 4 פינות 52">
            <a:extLst>
              <a:ext uri="{FF2B5EF4-FFF2-40B4-BE49-F238E27FC236}">
                <a16:creationId xmlns:a16="http://schemas.microsoft.com/office/drawing/2014/main" id="{31E7D6E4-06E1-474A-89C3-5F3949E0CA25}"/>
              </a:ext>
            </a:extLst>
          </p:cNvPr>
          <p:cNvSpPr/>
          <p:nvPr/>
        </p:nvSpPr>
        <p:spPr>
          <a:xfrm>
            <a:off x="8075402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כוכב: 7 פינות 53">
            <a:extLst>
              <a:ext uri="{FF2B5EF4-FFF2-40B4-BE49-F238E27FC236}">
                <a16:creationId xmlns:a16="http://schemas.microsoft.com/office/drawing/2014/main" id="{A83E18FF-565E-44C9-9858-F5AB1E2649D8}"/>
              </a:ext>
            </a:extLst>
          </p:cNvPr>
          <p:cNvSpPr/>
          <p:nvPr/>
        </p:nvSpPr>
        <p:spPr>
          <a:xfrm>
            <a:off x="8220659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כוכב: 4 פינות 54">
            <a:extLst>
              <a:ext uri="{FF2B5EF4-FFF2-40B4-BE49-F238E27FC236}">
                <a16:creationId xmlns:a16="http://schemas.microsoft.com/office/drawing/2014/main" id="{503F532A-FBAF-4E9D-B2FD-05B2B2B1E06C}"/>
              </a:ext>
            </a:extLst>
          </p:cNvPr>
          <p:cNvSpPr/>
          <p:nvPr/>
        </p:nvSpPr>
        <p:spPr>
          <a:xfrm>
            <a:off x="8363533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כוכב: 7 פינות 55">
            <a:extLst>
              <a:ext uri="{FF2B5EF4-FFF2-40B4-BE49-F238E27FC236}">
                <a16:creationId xmlns:a16="http://schemas.microsoft.com/office/drawing/2014/main" id="{8491B24E-BF05-4A31-A42C-F80D74EB98E0}"/>
              </a:ext>
            </a:extLst>
          </p:cNvPr>
          <p:cNvSpPr/>
          <p:nvPr/>
        </p:nvSpPr>
        <p:spPr>
          <a:xfrm>
            <a:off x="8508790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כב: 4 פינות 56">
            <a:extLst>
              <a:ext uri="{FF2B5EF4-FFF2-40B4-BE49-F238E27FC236}">
                <a16:creationId xmlns:a16="http://schemas.microsoft.com/office/drawing/2014/main" id="{A550EAD3-7C67-4137-938C-0DA408D040C1}"/>
              </a:ext>
            </a:extLst>
          </p:cNvPr>
          <p:cNvSpPr/>
          <p:nvPr/>
        </p:nvSpPr>
        <p:spPr>
          <a:xfrm>
            <a:off x="8651664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כוכב: 7 פינות 57">
            <a:extLst>
              <a:ext uri="{FF2B5EF4-FFF2-40B4-BE49-F238E27FC236}">
                <a16:creationId xmlns:a16="http://schemas.microsoft.com/office/drawing/2014/main" id="{AAAFD925-E8D0-489C-A12F-19988F380974}"/>
              </a:ext>
            </a:extLst>
          </p:cNvPr>
          <p:cNvSpPr/>
          <p:nvPr/>
        </p:nvSpPr>
        <p:spPr>
          <a:xfrm>
            <a:off x="8796921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כוכב: 4 פינות 58">
            <a:extLst>
              <a:ext uri="{FF2B5EF4-FFF2-40B4-BE49-F238E27FC236}">
                <a16:creationId xmlns:a16="http://schemas.microsoft.com/office/drawing/2014/main" id="{336C91BD-488E-4803-9566-2D5499EF33E0}"/>
              </a:ext>
            </a:extLst>
          </p:cNvPr>
          <p:cNvSpPr/>
          <p:nvPr/>
        </p:nvSpPr>
        <p:spPr>
          <a:xfrm>
            <a:off x="8939795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כוכב: 7 פינות 59">
            <a:extLst>
              <a:ext uri="{FF2B5EF4-FFF2-40B4-BE49-F238E27FC236}">
                <a16:creationId xmlns:a16="http://schemas.microsoft.com/office/drawing/2014/main" id="{71955719-24A6-4942-99D2-A17B51063510}"/>
              </a:ext>
            </a:extLst>
          </p:cNvPr>
          <p:cNvSpPr/>
          <p:nvPr/>
        </p:nvSpPr>
        <p:spPr>
          <a:xfrm>
            <a:off x="9085052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כוכב: 4 פינות 60">
            <a:extLst>
              <a:ext uri="{FF2B5EF4-FFF2-40B4-BE49-F238E27FC236}">
                <a16:creationId xmlns:a16="http://schemas.microsoft.com/office/drawing/2014/main" id="{5AF6ABBF-80CD-4090-829B-4A364541D8AD}"/>
              </a:ext>
            </a:extLst>
          </p:cNvPr>
          <p:cNvSpPr/>
          <p:nvPr/>
        </p:nvSpPr>
        <p:spPr>
          <a:xfrm>
            <a:off x="9227926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כוכב: 7 פינות 61">
            <a:extLst>
              <a:ext uri="{FF2B5EF4-FFF2-40B4-BE49-F238E27FC236}">
                <a16:creationId xmlns:a16="http://schemas.microsoft.com/office/drawing/2014/main" id="{CC9810BD-F2E3-4927-8A70-510FEA9E99BD}"/>
              </a:ext>
            </a:extLst>
          </p:cNvPr>
          <p:cNvSpPr/>
          <p:nvPr/>
        </p:nvSpPr>
        <p:spPr>
          <a:xfrm>
            <a:off x="9373183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כוכב: 4 פינות 62">
            <a:extLst>
              <a:ext uri="{FF2B5EF4-FFF2-40B4-BE49-F238E27FC236}">
                <a16:creationId xmlns:a16="http://schemas.microsoft.com/office/drawing/2014/main" id="{FD5E20EC-3730-4846-8CA1-68EE0C144619}"/>
              </a:ext>
            </a:extLst>
          </p:cNvPr>
          <p:cNvSpPr/>
          <p:nvPr/>
        </p:nvSpPr>
        <p:spPr>
          <a:xfrm>
            <a:off x="9516057" y="1271579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כוכב: 7 פינות 63">
            <a:extLst>
              <a:ext uri="{FF2B5EF4-FFF2-40B4-BE49-F238E27FC236}">
                <a16:creationId xmlns:a16="http://schemas.microsoft.com/office/drawing/2014/main" id="{83F0B2FB-8898-4EF9-991D-7C6216DCEBDB}"/>
              </a:ext>
            </a:extLst>
          </p:cNvPr>
          <p:cNvSpPr/>
          <p:nvPr/>
        </p:nvSpPr>
        <p:spPr>
          <a:xfrm>
            <a:off x="9661314" y="1271578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כוכב: 4 פינות 64">
            <a:extLst>
              <a:ext uri="{FF2B5EF4-FFF2-40B4-BE49-F238E27FC236}">
                <a16:creationId xmlns:a16="http://schemas.microsoft.com/office/drawing/2014/main" id="{E158EA6B-9F11-4063-B054-9063BCF83029}"/>
              </a:ext>
            </a:extLst>
          </p:cNvPr>
          <p:cNvSpPr/>
          <p:nvPr/>
        </p:nvSpPr>
        <p:spPr>
          <a:xfrm>
            <a:off x="7930145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כוכב: 7 פינות 65">
            <a:extLst>
              <a:ext uri="{FF2B5EF4-FFF2-40B4-BE49-F238E27FC236}">
                <a16:creationId xmlns:a16="http://schemas.microsoft.com/office/drawing/2014/main" id="{76C88AD2-1F8C-428B-B7C0-2BC19742EAC3}"/>
              </a:ext>
            </a:extLst>
          </p:cNvPr>
          <p:cNvSpPr/>
          <p:nvPr/>
        </p:nvSpPr>
        <p:spPr>
          <a:xfrm>
            <a:off x="8075402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כוכב: 4 פינות 66">
            <a:extLst>
              <a:ext uri="{FF2B5EF4-FFF2-40B4-BE49-F238E27FC236}">
                <a16:creationId xmlns:a16="http://schemas.microsoft.com/office/drawing/2014/main" id="{D3C59568-BDBD-4E79-940B-E908A7F3C784}"/>
              </a:ext>
            </a:extLst>
          </p:cNvPr>
          <p:cNvSpPr/>
          <p:nvPr/>
        </p:nvSpPr>
        <p:spPr>
          <a:xfrm>
            <a:off x="8218276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כב: 7 פינות 67">
            <a:extLst>
              <a:ext uri="{FF2B5EF4-FFF2-40B4-BE49-F238E27FC236}">
                <a16:creationId xmlns:a16="http://schemas.microsoft.com/office/drawing/2014/main" id="{54A0BE28-C6A7-4E6D-B8AB-A0752192DD5A}"/>
              </a:ext>
            </a:extLst>
          </p:cNvPr>
          <p:cNvSpPr/>
          <p:nvPr/>
        </p:nvSpPr>
        <p:spPr>
          <a:xfrm>
            <a:off x="8363533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כוכב: 4 פינות 68">
            <a:extLst>
              <a:ext uri="{FF2B5EF4-FFF2-40B4-BE49-F238E27FC236}">
                <a16:creationId xmlns:a16="http://schemas.microsoft.com/office/drawing/2014/main" id="{990CEA26-1FA8-4075-BCD9-E21A6D2E71E3}"/>
              </a:ext>
            </a:extLst>
          </p:cNvPr>
          <p:cNvSpPr/>
          <p:nvPr/>
        </p:nvSpPr>
        <p:spPr>
          <a:xfrm>
            <a:off x="8506407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כוכב: 7 פינות 69">
            <a:extLst>
              <a:ext uri="{FF2B5EF4-FFF2-40B4-BE49-F238E27FC236}">
                <a16:creationId xmlns:a16="http://schemas.microsoft.com/office/drawing/2014/main" id="{579F146C-AE30-4673-B04E-611728C1B026}"/>
              </a:ext>
            </a:extLst>
          </p:cNvPr>
          <p:cNvSpPr/>
          <p:nvPr/>
        </p:nvSpPr>
        <p:spPr>
          <a:xfrm>
            <a:off x="8651664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כוכב: 4 פינות 70">
            <a:extLst>
              <a:ext uri="{FF2B5EF4-FFF2-40B4-BE49-F238E27FC236}">
                <a16:creationId xmlns:a16="http://schemas.microsoft.com/office/drawing/2014/main" id="{1980B7C6-42C9-4D7C-A582-4694AB39C32B}"/>
              </a:ext>
            </a:extLst>
          </p:cNvPr>
          <p:cNvSpPr/>
          <p:nvPr/>
        </p:nvSpPr>
        <p:spPr>
          <a:xfrm>
            <a:off x="8794538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כוכב: 7 פינות 71">
            <a:extLst>
              <a:ext uri="{FF2B5EF4-FFF2-40B4-BE49-F238E27FC236}">
                <a16:creationId xmlns:a16="http://schemas.microsoft.com/office/drawing/2014/main" id="{6ACAB37D-17A5-48A8-9C12-BD322B72A981}"/>
              </a:ext>
            </a:extLst>
          </p:cNvPr>
          <p:cNvSpPr/>
          <p:nvPr/>
        </p:nvSpPr>
        <p:spPr>
          <a:xfrm>
            <a:off x="8939795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כוכב: 4 פינות 72">
            <a:extLst>
              <a:ext uri="{FF2B5EF4-FFF2-40B4-BE49-F238E27FC236}">
                <a16:creationId xmlns:a16="http://schemas.microsoft.com/office/drawing/2014/main" id="{A28F463D-D92E-4560-BA4B-9FE14099BBAF}"/>
              </a:ext>
            </a:extLst>
          </p:cNvPr>
          <p:cNvSpPr/>
          <p:nvPr/>
        </p:nvSpPr>
        <p:spPr>
          <a:xfrm>
            <a:off x="9082669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כוכב: 7 פינות 73">
            <a:extLst>
              <a:ext uri="{FF2B5EF4-FFF2-40B4-BE49-F238E27FC236}">
                <a16:creationId xmlns:a16="http://schemas.microsoft.com/office/drawing/2014/main" id="{79B4EEE7-4C07-4D3F-9357-71C1D11CDFE8}"/>
              </a:ext>
            </a:extLst>
          </p:cNvPr>
          <p:cNvSpPr/>
          <p:nvPr/>
        </p:nvSpPr>
        <p:spPr>
          <a:xfrm>
            <a:off x="9227926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כוכב: 4 פינות 74">
            <a:extLst>
              <a:ext uri="{FF2B5EF4-FFF2-40B4-BE49-F238E27FC236}">
                <a16:creationId xmlns:a16="http://schemas.microsoft.com/office/drawing/2014/main" id="{AB62F442-28AF-4A2F-8138-8E13F42FCCAB}"/>
              </a:ext>
            </a:extLst>
          </p:cNvPr>
          <p:cNvSpPr/>
          <p:nvPr/>
        </p:nvSpPr>
        <p:spPr>
          <a:xfrm>
            <a:off x="9370800" y="1416834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כוכב: 7 פינות 75">
            <a:extLst>
              <a:ext uri="{FF2B5EF4-FFF2-40B4-BE49-F238E27FC236}">
                <a16:creationId xmlns:a16="http://schemas.microsoft.com/office/drawing/2014/main" id="{42DE4594-7843-4650-A480-9C1245F472DD}"/>
              </a:ext>
            </a:extLst>
          </p:cNvPr>
          <p:cNvSpPr/>
          <p:nvPr/>
        </p:nvSpPr>
        <p:spPr>
          <a:xfrm>
            <a:off x="9516057" y="1416833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כוכב: 4 פינות 76">
            <a:extLst>
              <a:ext uri="{FF2B5EF4-FFF2-40B4-BE49-F238E27FC236}">
                <a16:creationId xmlns:a16="http://schemas.microsoft.com/office/drawing/2014/main" id="{F3B692FF-6FAD-4B83-9B68-25A8E79514C3}"/>
              </a:ext>
            </a:extLst>
          </p:cNvPr>
          <p:cNvSpPr/>
          <p:nvPr/>
        </p:nvSpPr>
        <p:spPr>
          <a:xfrm>
            <a:off x="8075402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8" name="כוכב: 7 פינות 77">
            <a:extLst>
              <a:ext uri="{FF2B5EF4-FFF2-40B4-BE49-F238E27FC236}">
                <a16:creationId xmlns:a16="http://schemas.microsoft.com/office/drawing/2014/main" id="{ACF7D532-13EC-4FDC-9B20-9F6B55FE3E2E}"/>
              </a:ext>
            </a:extLst>
          </p:cNvPr>
          <p:cNvSpPr/>
          <p:nvPr/>
        </p:nvSpPr>
        <p:spPr>
          <a:xfrm>
            <a:off x="8220659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כוכב: 4 פינות 78">
            <a:extLst>
              <a:ext uri="{FF2B5EF4-FFF2-40B4-BE49-F238E27FC236}">
                <a16:creationId xmlns:a16="http://schemas.microsoft.com/office/drawing/2014/main" id="{78B21F2D-C6EE-4E6E-9D6E-342F76509301}"/>
              </a:ext>
            </a:extLst>
          </p:cNvPr>
          <p:cNvSpPr/>
          <p:nvPr/>
        </p:nvSpPr>
        <p:spPr>
          <a:xfrm>
            <a:off x="8363533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כוכב: 7 פינות 79">
            <a:extLst>
              <a:ext uri="{FF2B5EF4-FFF2-40B4-BE49-F238E27FC236}">
                <a16:creationId xmlns:a16="http://schemas.microsoft.com/office/drawing/2014/main" id="{D68DD39B-A1CE-4345-B3EE-DA3433940F1B}"/>
              </a:ext>
            </a:extLst>
          </p:cNvPr>
          <p:cNvSpPr/>
          <p:nvPr/>
        </p:nvSpPr>
        <p:spPr>
          <a:xfrm>
            <a:off x="8508790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כוכב: 4 פינות 80">
            <a:extLst>
              <a:ext uri="{FF2B5EF4-FFF2-40B4-BE49-F238E27FC236}">
                <a16:creationId xmlns:a16="http://schemas.microsoft.com/office/drawing/2014/main" id="{BFFF362D-6FD6-4282-AFC5-7E61525479CC}"/>
              </a:ext>
            </a:extLst>
          </p:cNvPr>
          <p:cNvSpPr/>
          <p:nvPr/>
        </p:nvSpPr>
        <p:spPr>
          <a:xfrm>
            <a:off x="8651664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כוכב: 7 פינות 81">
            <a:extLst>
              <a:ext uri="{FF2B5EF4-FFF2-40B4-BE49-F238E27FC236}">
                <a16:creationId xmlns:a16="http://schemas.microsoft.com/office/drawing/2014/main" id="{513EB392-DFA8-483C-987E-927F399DB8DA}"/>
              </a:ext>
            </a:extLst>
          </p:cNvPr>
          <p:cNvSpPr/>
          <p:nvPr/>
        </p:nvSpPr>
        <p:spPr>
          <a:xfrm>
            <a:off x="8796921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כוכב: 4 פינות 82">
            <a:extLst>
              <a:ext uri="{FF2B5EF4-FFF2-40B4-BE49-F238E27FC236}">
                <a16:creationId xmlns:a16="http://schemas.microsoft.com/office/drawing/2014/main" id="{469FCBF2-2C30-4C1D-81B5-C520A1FA6418}"/>
              </a:ext>
            </a:extLst>
          </p:cNvPr>
          <p:cNvSpPr/>
          <p:nvPr/>
        </p:nvSpPr>
        <p:spPr>
          <a:xfrm>
            <a:off x="8939795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כוכב: 7 פינות 83">
            <a:extLst>
              <a:ext uri="{FF2B5EF4-FFF2-40B4-BE49-F238E27FC236}">
                <a16:creationId xmlns:a16="http://schemas.microsoft.com/office/drawing/2014/main" id="{4334D965-1966-45CA-9E48-061175AF0C69}"/>
              </a:ext>
            </a:extLst>
          </p:cNvPr>
          <p:cNvSpPr/>
          <p:nvPr/>
        </p:nvSpPr>
        <p:spPr>
          <a:xfrm>
            <a:off x="9085052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5" name="כוכב: 4 פינות 84">
            <a:extLst>
              <a:ext uri="{FF2B5EF4-FFF2-40B4-BE49-F238E27FC236}">
                <a16:creationId xmlns:a16="http://schemas.microsoft.com/office/drawing/2014/main" id="{45A2BE5C-D7BF-42E3-985D-2E6CF42643E5}"/>
              </a:ext>
            </a:extLst>
          </p:cNvPr>
          <p:cNvSpPr/>
          <p:nvPr/>
        </p:nvSpPr>
        <p:spPr>
          <a:xfrm>
            <a:off x="9227926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כוכב: 7 פינות 85">
            <a:extLst>
              <a:ext uri="{FF2B5EF4-FFF2-40B4-BE49-F238E27FC236}">
                <a16:creationId xmlns:a16="http://schemas.microsoft.com/office/drawing/2014/main" id="{57B57058-F105-473C-8537-6473928431E0}"/>
              </a:ext>
            </a:extLst>
          </p:cNvPr>
          <p:cNvSpPr/>
          <p:nvPr/>
        </p:nvSpPr>
        <p:spPr>
          <a:xfrm>
            <a:off x="9373183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כוכב: 4 פינות 86">
            <a:extLst>
              <a:ext uri="{FF2B5EF4-FFF2-40B4-BE49-F238E27FC236}">
                <a16:creationId xmlns:a16="http://schemas.microsoft.com/office/drawing/2014/main" id="{0467C91F-CE9C-4709-BBEB-657C48981E99}"/>
              </a:ext>
            </a:extLst>
          </p:cNvPr>
          <p:cNvSpPr/>
          <p:nvPr/>
        </p:nvSpPr>
        <p:spPr>
          <a:xfrm>
            <a:off x="9516057" y="1562088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כוכב: 7 פינות 87">
            <a:extLst>
              <a:ext uri="{FF2B5EF4-FFF2-40B4-BE49-F238E27FC236}">
                <a16:creationId xmlns:a16="http://schemas.microsoft.com/office/drawing/2014/main" id="{E9FAA5B3-DD1A-4A22-85DC-C1350E9DD7E4}"/>
              </a:ext>
            </a:extLst>
          </p:cNvPr>
          <p:cNvSpPr/>
          <p:nvPr/>
        </p:nvSpPr>
        <p:spPr>
          <a:xfrm>
            <a:off x="9661314" y="1562087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כוכב: 4 פינות 88">
            <a:extLst>
              <a:ext uri="{FF2B5EF4-FFF2-40B4-BE49-F238E27FC236}">
                <a16:creationId xmlns:a16="http://schemas.microsoft.com/office/drawing/2014/main" id="{5A0A15B8-EA00-4D01-8FEF-BC5349C05111}"/>
              </a:ext>
            </a:extLst>
          </p:cNvPr>
          <p:cNvSpPr/>
          <p:nvPr/>
        </p:nvSpPr>
        <p:spPr>
          <a:xfrm>
            <a:off x="7930145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כוכב: 7 פינות 89">
            <a:extLst>
              <a:ext uri="{FF2B5EF4-FFF2-40B4-BE49-F238E27FC236}">
                <a16:creationId xmlns:a16="http://schemas.microsoft.com/office/drawing/2014/main" id="{6143435C-702E-4EFA-A97C-35BB2F475399}"/>
              </a:ext>
            </a:extLst>
          </p:cNvPr>
          <p:cNvSpPr/>
          <p:nvPr/>
        </p:nvSpPr>
        <p:spPr>
          <a:xfrm>
            <a:off x="8075402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כוכב: 4 פינות 90">
            <a:extLst>
              <a:ext uri="{FF2B5EF4-FFF2-40B4-BE49-F238E27FC236}">
                <a16:creationId xmlns:a16="http://schemas.microsoft.com/office/drawing/2014/main" id="{10FB9D4A-8113-44B7-A02B-193E827CB0F9}"/>
              </a:ext>
            </a:extLst>
          </p:cNvPr>
          <p:cNvSpPr/>
          <p:nvPr/>
        </p:nvSpPr>
        <p:spPr>
          <a:xfrm>
            <a:off x="8218276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כוכב: 7 פינות 91">
            <a:extLst>
              <a:ext uri="{FF2B5EF4-FFF2-40B4-BE49-F238E27FC236}">
                <a16:creationId xmlns:a16="http://schemas.microsoft.com/office/drawing/2014/main" id="{79905F3A-92FA-4DD6-9BE0-3A3F01B86B68}"/>
              </a:ext>
            </a:extLst>
          </p:cNvPr>
          <p:cNvSpPr/>
          <p:nvPr/>
        </p:nvSpPr>
        <p:spPr>
          <a:xfrm>
            <a:off x="8363533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כוכב: 4 פינות 92">
            <a:extLst>
              <a:ext uri="{FF2B5EF4-FFF2-40B4-BE49-F238E27FC236}">
                <a16:creationId xmlns:a16="http://schemas.microsoft.com/office/drawing/2014/main" id="{03B1C5E7-4481-4B8C-8DD1-90B6DB82B4D0}"/>
              </a:ext>
            </a:extLst>
          </p:cNvPr>
          <p:cNvSpPr/>
          <p:nvPr/>
        </p:nvSpPr>
        <p:spPr>
          <a:xfrm>
            <a:off x="8506407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כוכב: 7 פינות 93">
            <a:extLst>
              <a:ext uri="{FF2B5EF4-FFF2-40B4-BE49-F238E27FC236}">
                <a16:creationId xmlns:a16="http://schemas.microsoft.com/office/drawing/2014/main" id="{D3B50124-D1FA-4C92-AAEC-638136371657}"/>
              </a:ext>
            </a:extLst>
          </p:cNvPr>
          <p:cNvSpPr/>
          <p:nvPr/>
        </p:nvSpPr>
        <p:spPr>
          <a:xfrm>
            <a:off x="8651664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כוכב: 4 פינות 94">
            <a:extLst>
              <a:ext uri="{FF2B5EF4-FFF2-40B4-BE49-F238E27FC236}">
                <a16:creationId xmlns:a16="http://schemas.microsoft.com/office/drawing/2014/main" id="{37F1875D-226E-4878-8834-426AB0FEF3E3}"/>
              </a:ext>
            </a:extLst>
          </p:cNvPr>
          <p:cNvSpPr/>
          <p:nvPr/>
        </p:nvSpPr>
        <p:spPr>
          <a:xfrm>
            <a:off x="8794538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6" name="כוכב: 7 פינות 95">
            <a:extLst>
              <a:ext uri="{FF2B5EF4-FFF2-40B4-BE49-F238E27FC236}">
                <a16:creationId xmlns:a16="http://schemas.microsoft.com/office/drawing/2014/main" id="{A15371CE-6EE8-4DED-A7DE-3348574525D4}"/>
              </a:ext>
            </a:extLst>
          </p:cNvPr>
          <p:cNvSpPr/>
          <p:nvPr/>
        </p:nvSpPr>
        <p:spPr>
          <a:xfrm>
            <a:off x="8939795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כוכב: 4 פינות 96">
            <a:extLst>
              <a:ext uri="{FF2B5EF4-FFF2-40B4-BE49-F238E27FC236}">
                <a16:creationId xmlns:a16="http://schemas.microsoft.com/office/drawing/2014/main" id="{E7B36F13-9656-4597-B0B5-4DC5E2E329D7}"/>
              </a:ext>
            </a:extLst>
          </p:cNvPr>
          <p:cNvSpPr/>
          <p:nvPr/>
        </p:nvSpPr>
        <p:spPr>
          <a:xfrm>
            <a:off x="9082669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כוכב: 7 פינות 97">
            <a:extLst>
              <a:ext uri="{FF2B5EF4-FFF2-40B4-BE49-F238E27FC236}">
                <a16:creationId xmlns:a16="http://schemas.microsoft.com/office/drawing/2014/main" id="{691A48EF-16E4-4052-AA2C-1F5B248A6997}"/>
              </a:ext>
            </a:extLst>
          </p:cNvPr>
          <p:cNvSpPr/>
          <p:nvPr/>
        </p:nvSpPr>
        <p:spPr>
          <a:xfrm>
            <a:off x="9227926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כוכב: 4 פינות 98">
            <a:extLst>
              <a:ext uri="{FF2B5EF4-FFF2-40B4-BE49-F238E27FC236}">
                <a16:creationId xmlns:a16="http://schemas.microsoft.com/office/drawing/2014/main" id="{2AF1AEE1-E986-45A1-8A8C-2E73B189D6CC}"/>
              </a:ext>
            </a:extLst>
          </p:cNvPr>
          <p:cNvSpPr/>
          <p:nvPr/>
        </p:nvSpPr>
        <p:spPr>
          <a:xfrm>
            <a:off x="9370800" y="1707343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כוכב: 7 פינות 99">
            <a:extLst>
              <a:ext uri="{FF2B5EF4-FFF2-40B4-BE49-F238E27FC236}">
                <a16:creationId xmlns:a16="http://schemas.microsoft.com/office/drawing/2014/main" id="{72BF06A7-9D71-4BE9-9E88-1B1B8F3083EA}"/>
              </a:ext>
            </a:extLst>
          </p:cNvPr>
          <p:cNvSpPr/>
          <p:nvPr/>
        </p:nvSpPr>
        <p:spPr>
          <a:xfrm>
            <a:off x="9516057" y="1707342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8" name="קבוצה 197">
            <a:extLst>
              <a:ext uri="{FF2B5EF4-FFF2-40B4-BE49-F238E27FC236}">
                <a16:creationId xmlns:a16="http://schemas.microsoft.com/office/drawing/2014/main" id="{B8225941-9FC9-4A85-85D3-85E2B6592142}"/>
              </a:ext>
            </a:extLst>
          </p:cNvPr>
          <p:cNvGrpSpPr/>
          <p:nvPr/>
        </p:nvGrpSpPr>
        <p:grpSpPr>
          <a:xfrm>
            <a:off x="10379258" y="547686"/>
            <a:ext cx="1082276" cy="1233476"/>
            <a:chOff x="3214687" y="547686"/>
            <a:chExt cx="1082276" cy="1233476"/>
          </a:xfrm>
        </p:grpSpPr>
        <p:sp>
          <p:nvSpPr>
            <p:cNvPr id="101" name="כוכב: 4 פינות 100">
              <a:extLst>
                <a:ext uri="{FF2B5EF4-FFF2-40B4-BE49-F238E27FC236}">
                  <a16:creationId xmlns:a16="http://schemas.microsoft.com/office/drawing/2014/main" id="{0EBD15FC-B31A-4E54-B709-0E55ED2426C7}"/>
                </a:ext>
              </a:extLst>
            </p:cNvPr>
            <p:cNvSpPr/>
            <p:nvPr/>
          </p:nvSpPr>
          <p:spPr>
            <a:xfrm>
              <a:off x="3218257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כוכב: 7 פינות 101">
              <a:extLst>
                <a:ext uri="{FF2B5EF4-FFF2-40B4-BE49-F238E27FC236}">
                  <a16:creationId xmlns:a16="http://schemas.microsoft.com/office/drawing/2014/main" id="{5B202911-E1DF-464D-BBE7-BE8DF06BCE41}"/>
                </a:ext>
              </a:extLst>
            </p:cNvPr>
            <p:cNvSpPr/>
            <p:nvPr/>
          </p:nvSpPr>
          <p:spPr>
            <a:xfrm>
              <a:off x="3363514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כוכב: 4 פינות 102">
              <a:extLst>
                <a:ext uri="{FF2B5EF4-FFF2-40B4-BE49-F238E27FC236}">
                  <a16:creationId xmlns:a16="http://schemas.microsoft.com/office/drawing/2014/main" id="{B988B648-9DB6-4CBB-B094-55D36836D99C}"/>
                </a:ext>
              </a:extLst>
            </p:cNvPr>
            <p:cNvSpPr/>
            <p:nvPr/>
          </p:nvSpPr>
          <p:spPr>
            <a:xfrm>
              <a:off x="3506388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כוכב: 7 פינות 103">
              <a:extLst>
                <a:ext uri="{FF2B5EF4-FFF2-40B4-BE49-F238E27FC236}">
                  <a16:creationId xmlns:a16="http://schemas.microsoft.com/office/drawing/2014/main" id="{EC7B0D0B-F1AB-41D5-9B19-031EC75BEBCD}"/>
                </a:ext>
              </a:extLst>
            </p:cNvPr>
            <p:cNvSpPr/>
            <p:nvPr/>
          </p:nvSpPr>
          <p:spPr>
            <a:xfrm>
              <a:off x="3651645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כוכב: 4 פינות 104">
              <a:extLst>
                <a:ext uri="{FF2B5EF4-FFF2-40B4-BE49-F238E27FC236}">
                  <a16:creationId xmlns:a16="http://schemas.microsoft.com/office/drawing/2014/main" id="{985A736C-92B3-4E9F-B20C-D334DE447E41}"/>
                </a:ext>
              </a:extLst>
            </p:cNvPr>
            <p:cNvSpPr/>
            <p:nvPr/>
          </p:nvSpPr>
          <p:spPr>
            <a:xfrm>
              <a:off x="3794519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כוכב: 7 פינות 105">
              <a:extLst>
                <a:ext uri="{FF2B5EF4-FFF2-40B4-BE49-F238E27FC236}">
                  <a16:creationId xmlns:a16="http://schemas.microsoft.com/office/drawing/2014/main" id="{5643B36D-1CD3-47A2-9676-0027DB41E6F8}"/>
                </a:ext>
              </a:extLst>
            </p:cNvPr>
            <p:cNvSpPr/>
            <p:nvPr/>
          </p:nvSpPr>
          <p:spPr>
            <a:xfrm>
              <a:off x="3939776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כוכב: 4 פינות 106">
              <a:extLst>
                <a:ext uri="{FF2B5EF4-FFF2-40B4-BE49-F238E27FC236}">
                  <a16:creationId xmlns:a16="http://schemas.microsoft.com/office/drawing/2014/main" id="{57B02F82-8FBB-4196-AB37-A24021FEB586}"/>
                </a:ext>
              </a:extLst>
            </p:cNvPr>
            <p:cNvSpPr/>
            <p:nvPr/>
          </p:nvSpPr>
          <p:spPr>
            <a:xfrm>
              <a:off x="4082650" y="54768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כוכב: 7 פינות 107">
              <a:extLst>
                <a:ext uri="{FF2B5EF4-FFF2-40B4-BE49-F238E27FC236}">
                  <a16:creationId xmlns:a16="http://schemas.microsoft.com/office/drawing/2014/main" id="{54EC292B-66E0-4044-948D-05A576E64183}"/>
                </a:ext>
              </a:extLst>
            </p:cNvPr>
            <p:cNvSpPr/>
            <p:nvPr/>
          </p:nvSpPr>
          <p:spPr>
            <a:xfrm>
              <a:off x="4227907" y="54768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כוכב: 7 פינות 113">
              <a:extLst>
                <a:ext uri="{FF2B5EF4-FFF2-40B4-BE49-F238E27FC236}">
                  <a16:creationId xmlns:a16="http://schemas.microsoft.com/office/drawing/2014/main" id="{CBFF99F6-5AD4-4036-9265-90ABB1366D3B}"/>
                </a:ext>
              </a:extLst>
            </p:cNvPr>
            <p:cNvSpPr/>
            <p:nvPr/>
          </p:nvSpPr>
          <p:spPr>
            <a:xfrm>
              <a:off x="3218257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כוכב: 4 פינות 114">
              <a:extLst>
                <a:ext uri="{FF2B5EF4-FFF2-40B4-BE49-F238E27FC236}">
                  <a16:creationId xmlns:a16="http://schemas.microsoft.com/office/drawing/2014/main" id="{278CB71A-C9D8-4ED0-B503-2F3A6E500BFE}"/>
                </a:ext>
              </a:extLst>
            </p:cNvPr>
            <p:cNvSpPr/>
            <p:nvPr/>
          </p:nvSpPr>
          <p:spPr>
            <a:xfrm>
              <a:off x="3361131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כוכב: 7 פינות 115">
              <a:extLst>
                <a:ext uri="{FF2B5EF4-FFF2-40B4-BE49-F238E27FC236}">
                  <a16:creationId xmlns:a16="http://schemas.microsoft.com/office/drawing/2014/main" id="{60C2EA6B-B20D-4DC6-86DF-4C5E4CB2CE96}"/>
                </a:ext>
              </a:extLst>
            </p:cNvPr>
            <p:cNvSpPr/>
            <p:nvPr/>
          </p:nvSpPr>
          <p:spPr>
            <a:xfrm>
              <a:off x="3506388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כוכב: 4 פינות 116">
              <a:extLst>
                <a:ext uri="{FF2B5EF4-FFF2-40B4-BE49-F238E27FC236}">
                  <a16:creationId xmlns:a16="http://schemas.microsoft.com/office/drawing/2014/main" id="{C03058AE-15B1-4659-837B-06085F9B4588}"/>
                </a:ext>
              </a:extLst>
            </p:cNvPr>
            <p:cNvSpPr/>
            <p:nvPr/>
          </p:nvSpPr>
          <p:spPr>
            <a:xfrm>
              <a:off x="3649262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כוכב: 7 פינות 117">
              <a:extLst>
                <a:ext uri="{FF2B5EF4-FFF2-40B4-BE49-F238E27FC236}">
                  <a16:creationId xmlns:a16="http://schemas.microsoft.com/office/drawing/2014/main" id="{72110CA2-2B63-4E12-AA8E-28C3B4A3ED02}"/>
                </a:ext>
              </a:extLst>
            </p:cNvPr>
            <p:cNvSpPr/>
            <p:nvPr/>
          </p:nvSpPr>
          <p:spPr>
            <a:xfrm>
              <a:off x="3794519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כוכב: 4 פינות 118">
              <a:extLst>
                <a:ext uri="{FF2B5EF4-FFF2-40B4-BE49-F238E27FC236}">
                  <a16:creationId xmlns:a16="http://schemas.microsoft.com/office/drawing/2014/main" id="{9577397A-D320-4AAE-9C31-8D14F91AD73E}"/>
                </a:ext>
              </a:extLst>
            </p:cNvPr>
            <p:cNvSpPr/>
            <p:nvPr/>
          </p:nvSpPr>
          <p:spPr>
            <a:xfrm>
              <a:off x="3937393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כוכב: 7 פינות 119">
              <a:extLst>
                <a:ext uri="{FF2B5EF4-FFF2-40B4-BE49-F238E27FC236}">
                  <a16:creationId xmlns:a16="http://schemas.microsoft.com/office/drawing/2014/main" id="{E8859B4E-6BDD-4F08-8E5C-54C697F9E454}"/>
                </a:ext>
              </a:extLst>
            </p:cNvPr>
            <p:cNvSpPr/>
            <p:nvPr/>
          </p:nvSpPr>
          <p:spPr>
            <a:xfrm>
              <a:off x="4082650" y="69294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כוכב: 4 פינות 120">
              <a:extLst>
                <a:ext uri="{FF2B5EF4-FFF2-40B4-BE49-F238E27FC236}">
                  <a16:creationId xmlns:a16="http://schemas.microsoft.com/office/drawing/2014/main" id="{720B04C0-3DAA-4281-8936-83416D59BE01}"/>
                </a:ext>
              </a:extLst>
            </p:cNvPr>
            <p:cNvSpPr/>
            <p:nvPr/>
          </p:nvSpPr>
          <p:spPr>
            <a:xfrm>
              <a:off x="4225524" y="69294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כוכב: 4 פינות 124">
              <a:extLst>
                <a:ext uri="{FF2B5EF4-FFF2-40B4-BE49-F238E27FC236}">
                  <a16:creationId xmlns:a16="http://schemas.microsoft.com/office/drawing/2014/main" id="{DB039305-48A8-48DC-82BA-781565A5656A}"/>
                </a:ext>
              </a:extLst>
            </p:cNvPr>
            <p:cNvSpPr/>
            <p:nvPr/>
          </p:nvSpPr>
          <p:spPr>
            <a:xfrm>
              <a:off x="3218257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כוכב: 7 פינות 125">
              <a:extLst>
                <a:ext uri="{FF2B5EF4-FFF2-40B4-BE49-F238E27FC236}">
                  <a16:creationId xmlns:a16="http://schemas.microsoft.com/office/drawing/2014/main" id="{C8F236F9-8835-4626-8FFC-0C92AE7CAFF2}"/>
                </a:ext>
              </a:extLst>
            </p:cNvPr>
            <p:cNvSpPr/>
            <p:nvPr/>
          </p:nvSpPr>
          <p:spPr>
            <a:xfrm>
              <a:off x="3363514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כוכב: 4 פינות 126">
              <a:extLst>
                <a:ext uri="{FF2B5EF4-FFF2-40B4-BE49-F238E27FC236}">
                  <a16:creationId xmlns:a16="http://schemas.microsoft.com/office/drawing/2014/main" id="{59D61730-4921-4DBE-9957-260D39F6FD24}"/>
                </a:ext>
              </a:extLst>
            </p:cNvPr>
            <p:cNvSpPr/>
            <p:nvPr/>
          </p:nvSpPr>
          <p:spPr>
            <a:xfrm>
              <a:off x="3506388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כוכב: 7 פינות 127">
              <a:extLst>
                <a:ext uri="{FF2B5EF4-FFF2-40B4-BE49-F238E27FC236}">
                  <a16:creationId xmlns:a16="http://schemas.microsoft.com/office/drawing/2014/main" id="{A90E090C-10E7-478F-B37B-0494302F0061}"/>
                </a:ext>
              </a:extLst>
            </p:cNvPr>
            <p:cNvSpPr/>
            <p:nvPr/>
          </p:nvSpPr>
          <p:spPr>
            <a:xfrm>
              <a:off x="3651645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כוכב: 4 פינות 128">
              <a:extLst>
                <a:ext uri="{FF2B5EF4-FFF2-40B4-BE49-F238E27FC236}">
                  <a16:creationId xmlns:a16="http://schemas.microsoft.com/office/drawing/2014/main" id="{3FDAF905-1FF6-40A2-A253-4A5250219B04}"/>
                </a:ext>
              </a:extLst>
            </p:cNvPr>
            <p:cNvSpPr/>
            <p:nvPr/>
          </p:nvSpPr>
          <p:spPr>
            <a:xfrm>
              <a:off x="3794519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כוכב: 7 פינות 129">
              <a:extLst>
                <a:ext uri="{FF2B5EF4-FFF2-40B4-BE49-F238E27FC236}">
                  <a16:creationId xmlns:a16="http://schemas.microsoft.com/office/drawing/2014/main" id="{94B4EE1B-3E37-4B2B-AB49-7FEC881D5B59}"/>
                </a:ext>
              </a:extLst>
            </p:cNvPr>
            <p:cNvSpPr/>
            <p:nvPr/>
          </p:nvSpPr>
          <p:spPr>
            <a:xfrm>
              <a:off x="3939776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כוכב: 4 פינות 130">
              <a:extLst>
                <a:ext uri="{FF2B5EF4-FFF2-40B4-BE49-F238E27FC236}">
                  <a16:creationId xmlns:a16="http://schemas.microsoft.com/office/drawing/2014/main" id="{84E800AE-C005-4AC0-8BB5-C07F3F267A1F}"/>
                </a:ext>
              </a:extLst>
            </p:cNvPr>
            <p:cNvSpPr/>
            <p:nvPr/>
          </p:nvSpPr>
          <p:spPr>
            <a:xfrm>
              <a:off x="4082650" y="83819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כוכב: 7 פינות 131">
              <a:extLst>
                <a:ext uri="{FF2B5EF4-FFF2-40B4-BE49-F238E27FC236}">
                  <a16:creationId xmlns:a16="http://schemas.microsoft.com/office/drawing/2014/main" id="{2A4454AB-FA12-4BB8-8829-0E8E3B46174E}"/>
                </a:ext>
              </a:extLst>
            </p:cNvPr>
            <p:cNvSpPr/>
            <p:nvPr/>
          </p:nvSpPr>
          <p:spPr>
            <a:xfrm>
              <a:off x="4227907" y="83819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כוכב: 7 פינות 137">
              <a:extLst>
                <a:ext uri="{FF2B5EF4-FFF2-40B4-BE49-F238E27FC236}">
                  <a16:creationId xmlns:a16="http://schemas.microsoft.com/office/drawing/2014/main" id="{612AA4DF-E7B3-41EC-BB10-CE8F22F9142D}"/>
                </a:ext>
              </a:extLst>
            </p:cNvPr>
            <p:cNvSpPr/>
            <p:nvPr/>
          </p:nvSpPr>
          <p:spPr>
            <a:xfrm>
              <a:off x="3218257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כוכב: 4 פינות 138">
              <a:extLst>
                <a:ext uri="{FF2B5EF4-FFF2-40B4-BE49-F238E27FC236}">
                  <a16:creationId xmlns:a16="http://schemas.microsoft.com/office/drawing/2014/main" id="{E074E9EC-1BAC-48C0-8E89-E3C52D76BCDA}"/>
                </a:ext>
              </a:extLst>
            </p:cNvPr>
            <p:cNvSpPr/>
            <p:nvPr/>
          </p:nvSpPr>
          <p:spPr>
            <a:xfrm>
              <a:off x="3361131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כוכב: 7 פינות 139">
              <a:extLst>
                <a:ext uri="{FF2B5EF4-FFF2-40B4-BE49-F238E27FC236}">
                  <a16:creationId xmlns:a16="http://schemas.microsoft.com/office/drawing/2014/main" id="{FF570B67-80F6-4562-991C-E269181D65B3}"/>
                </a:ext>
              </a:extLst>
            </p:cNvPr>
            <p:cNvSpPr/>
            <p:nvPr/>
          </p:nvSpPr>
          <p:spPr>
            <a:xfrm>
              <a:off x="3506388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כוכב: 4 פינות 140">
              <a:extLst>
                <a:ext uri="{FF2B5EF4-FFF2-40B4-BE49-F238E27FC236}">
                  <a16:creationId xmlns:a16="http://schemas.microsoft.com/office/drawing/2014/main" id="{31EB1E9D-D99D-4994-AA97-B0953E9A811A}"/>
                </a:ext>
              </a:extLst>
            </p:cNvPr>
            <p:cNvSpPr/>
            <p:nvPr/>
          </p:nvSpPr>
          <p:spPr>
            <a:xfrm>
              <a:off x="3649262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כוכב: 7 פינות 141">
              <a:extLst>
                <a:ext uri="{FF2B5EF4-FFF2-40B4-BE49-F238E27FC236}">
                  <a16:creationId xmlns:a16="http://schemas.microsoft.com/office/drawing/2014/main" id="{3B9D2D8D-5AC9-431B-8468-744386E2C1B5}"/>
                </a:ext>
              </a:extLst>
            </p:cNvPr>
            <p:cNvSpPr/>
            <p:nvPr/>
          </p:nvSpPr>
          <p:spPr>
            <a:xfrm>
              <a:off x="3794519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כוכב: 4 פינות 142">
              <a:extLst>
                <a:ext uri="{FF2B5EF4-FFF2-40B4-BE49-F238E27FC236}">
                  <a16:creationId xmlns:a16="http://schemas.microsoft.com/office/drawing/2014/main" id="{2C66217D-877B-4AF1-8DE5-8F0494015FD9}"/>
                </a:ext>
              </a:extLst>
            </p:cNvPr>
            <p:cNvSpPr/>
            <p:nvPr/>
          </p:nvSpPr>
          <p:spPr>
            <a:xfrm>
              <a:off x="3937393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כוכב: 7 פינות 143">
              <a:extLst>
                <a:ext uri="{FF2B5EF4-FFF2-40B4-BE49-F238E27FC236}">
                  <a16:creationId xmlns:a16="http://schemas.microsoft.com/office/drawing/2014/main" id="{1F3CF289-49CA-4905-BB2D-CAE01BB947EC}"/>
                </a:ext>
              </a:extLst>
            </p:cNvPr>
            <p:cNvSpPr/>
            <p:nvPr/>
          </p:nvSpPr>
          <p:spPr>
            <a:xfrm>
              <a:off x="4082650" y="98345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כוכב: 4 פינות 144">
              <a:extLst>
                <a:ext uri="{FF2B5EF4-FFF2-40B4-BE49-F238E27FC236}">
                  <a16:creationId xmlns:a16="http://schemas.microsoft.com/office/drawing/2014/main" id="{BCC8BDDC-F504-4FD5-9D94-798295679EF5}"/>
                </a:ext>
              </a:extLst>
            </p:cNvPr>
            <p:cNvSpPr/>
            <p:nvPr/>
          </p:nvSpPr>
          <p:spPr>
            <a:xfrm>
              <a:off x="4225524" y="98345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כוכב: 7 פינות 149">
              <a:extLst>
                <a:ext uri="{FF2B5EF4-FFF2-40B4-BE49-F238E27FC236}">
                  <a16:creationId xmlns:a16="http://schemas.microsoft.com/office/drawing/2014/main" id="{814F5CF1-F6DF-4952-8DCB-11671F418518}"/>
                </a:ext>
              </a:extLst>
            </p:cNvPr>
            <p:cNvSpPr/>
            <p:nvPr/>
          </p:nvSpPr>
          <p:spPr>
            <a:xfrm>
              <a:off x="3217070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כוכב: 4 פינות 150">
              <a:extLst>
                <a:ext uri="{FF2B5EF4-FFF2-40B4-BE49-F238E27FC236}">
                  <a16:creationId xmlns:a16="http://schemas.microsoft.com/office/drawing/2014/main" id="{9DBB6BCC-7163-4A89-A82D-DFEE6B75D670}"/>
                </a:ext>
              </a:extLst>
            </p:cNvPr>
            <p:cNvSpPr/>
            <p:nvPr/>
          </p:nvSpPr>
          <p:spPr>
            <a:xfrm>
              <a:off x="3359944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כוכב: 7 פינות 151">
              <a:extLst>
                <a:ext uri="{FF2B5EF4-FFF2-40B4-BE49-F238E27FC236}">
                  <a16:creationId xmlns:a16="http://schemas.microsoft.com/office/drawing/2014/main" id="{7AF514CC-4D73-4218-A737-37C316921568}"/>
                </a:ext>
              </a:extLst>
            </p:cNvPr>
            <p:cNvSpPr/>
            <p:nvPr/>
          </p:nvSpPr>
          <p:spPr>
            <a:xfrm>
              <a:off x="3505201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כוכב: 4 פינות 152">
              <a:extLst>
                <a:ext uri="{FF2B5EF4-FFF2-40B4-BE49-F238E27FC236}">
                  <a16:creationId xmlns:a16="http://schemas.microsoft.com/office/drawing/2014/main" id="{BC62AC27-CA92-482C-930B-022E045A773F}"/>
                </a:ext>
              </a:extLst>
            </p:cNvPr>
            <p:cNvSpPr/>
            <p:nvPr/>
          </p:nvSpPr>
          <p:spPr>
            <a:xfrm>
              <a:off x="3648075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כוכב: 7 פינות 153">
              <a:extLst>
                <a:ext uri="{FF2B5EF4-FFF2-40B4-BE49-F238E27FC236}">
                  <a16:creationId xmlns:a16="http://schemas.microsoft.com/office/drawing/2014/main" id="{DC505F18-3735-4141-9608-9B2127CFEB1D}"/>
                </a:ext>
              </a:extLst>
            </p:cNvPr>
            <p:cNvSpPr/>
            <p:nvPr/>
          </p:nvSpPr>
          <p:spPr>
            <a:xfrm>
              <a:off x="3793332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כוכב: 4 פינות 154">
              <a:extLst>
                <a:ext uri="{FF2B5EF4-FFF2-40B4-BE49-F238E27FC236}">
                  <a16:creationId xmlns:a16="http://schemas.microsoft.com/office/drawing/2014/main" id="{C8A52199-B859-4F92-97BB-4F918A542EE6}"/>
                </a:ext>
              </a:extLst>
            </p:cNvPr>
            <p:cNvSpPr/>
            <p:nvPr/>
          </p:nvSpPr>
          <p:spPr>
            <a:xfrm>
              <a:off x="3936206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כוכב: 7 פינות 155">
              <a:extLst>
                <a:ext uri="{FF2B5EF4-FFF2-40B4-BE49-F238E27FC236}">
                  <a16:creationId xmlns:a16="http://schemas.microsoft.com/office/drawing/2014/main" id="{A0F2ABE0-0693-42DD-A273-9AB0C8D4F70F}"/>
                </a:ext>
              </a:extLst>
            </p:cNvPr>
            <p:cNvSpPr/>
            <p:nvPr/>
          </p:nvSpPr>
          <p:spPr>
            <a:xfrm>
              <a:off x="4081463" y="127157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כוכב: 4 פינות 156">
              <a:extLst>
                <a:ext uri="{FF2B5EF4-FFF2-40B4-BE49-F238E27FC236}">
                  <a16:creationId xmlns:a16="http://schemas.microsoft.com/office/drawing/2014/main" id="{C6D17BAC-A1DD-45A0-9C4C-91D6606EF479}"/>
                </a:ext>
              </a:extLst>
            </p:cNvPr>
            <p:cNvSpPr/>
            <p:nvPr/>
          </p:nvSpPr>
          <p:spPr>
            <a:xfrm>
              <a:off x="4224337" y="127157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כוכב: 4 פינות 162">
              <a:extLst>
                <a:ext uri="{FF2B5EF4-FFF2-40B4-BE49-F238E27FC236}">
                  <a16:creationId xmlns:a16="http://schemas.microsoft.com/office/drawing/2014/main" id="{11BFA049-EA10-407E-A2B2-75A8148F1E6C}"/>
                </a:ext>
              </a:extLst>
            </p:cNvPr>
            <p:cNvSpPr/>
            <p:nvPr/>
          </p:nvSpPr>
          <p:spPr>
            <a:xfrm>
              <a:off x="3214687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כוכב: 7 פינות 163">
              <a:extLst>
                <a:ext uri="{FF2B5EF4-FFF2-40B4-BE49-F238E27FC236}">
                  <a16:creationId xmlns:a16="http://schemas.microsoft.com/office/drawing/2014/main" id="{815D7948-CD5F-4D80-99E6-320785AD554A}"/>
                </a:ext>
              </a:extLst>
            </p:cNvPr>
            <p:cNvSpPr/>
            <p:nvPr/>
          </p:nvSpPr>
          <p:spPr>
            <a:xfrm>
              <a:off x="3359944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כוכב: 4 פינות 164">
              <a:extLst>
                <a:ext uri="{FF2B5EF4-FFF2-40B4-BE49-F238E27FC236}">
                  <a16:creationId xmlns:a16="http://schemas.microsoft.com/office/drawing/2014/main" id="{272C7507-5191-4F6B-8C56-DEB0A4A2E79D}"/>
                </a:ext>
              </a:extLst>
            </p:cNvPr>
            <p:cNvSpPr/>
            <p:nvPr/>
          </p:nvSpPr>
          <p:spPr>
            <a:xfrm>
              <a:off x="3502818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כוכב: 7 פינות 165">
              <a:extLst>
                <a:ext uri="{FF2B5EF4-FFF2-40B4-BE49-F238E27FC236}">
                  <a16:creationId xmlns:a16="http://schemas.microsoft.com/office/drawing/2014/main" id="{9E29422C-33DD-4DD0-9E16-CC5613AFB570}"/>
                </a:ext>
              </a:extLst>
            </p:cNvPr>
            <p:cNvSpPr/>
            <p:nvPr/>
          </p:nvSpPr>
          <p:spPr>
            <a:xfrm>
              <a:off x="3648075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כוכב: 4 פינות 166">
              <a:extLst>
                <a:ext uri="{FF2B5EF4-FFF2-40B4-BE49-F238E27FC236}">
                  <a16:creationId xmlns:a16="http://schemas.microsoft.com/office/drawing/2014/main" id="{BCE81295-84BA-4284-987E-C5CE5FA1C3B8}"/>
                </a:ext>
              </a:extLst>
            </p:cNvPr>
            <p:cNvSpPr/>
            <p:nvPr/>
          </p:nvSpPr>
          <p:spPr>
            <a:xfrm>
              <a:off x="3790949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כוכב: 7 פינות 167">
              <a:extLst>
                <a:ext uri="{FF2B5EF4-FFF2-40B4-BE49-F238E27FC236}">
                  <a16:creationId xmlns:a16="http://schemas.microsoft.com/office/drawing/2014/main" id="{8B9FC811-5B99-4307-93F9-D7D47D731ECE}"/>
                </a:ext>
              </a:extLst>
            </p:cNvPr>
            <p:cNvSpPr/>
            <p:nvPr/>
          </p:nvSpPr>
          <p:spPr>
            <a:xfrm>
              <a:off x="3936206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כוכב: 4 פינות 168">
              <a:extLst>
                <a:ext uri="{FF2B5EF4-FFF2-40B4-BE49-F238E27FC236}">
                  <a16:creationId xmlns:a16="http://schemas.microsoft.com/office/drawing/2014/main" id="{6482683D-5D27-4056-9BC0-2FD1AAABFBAC}"/>
                </a:ext>
              </a:extLst>
            </p:cNvPr>
            <p:cNvSpPr/>
            <p:nvPr/>
          </p:nvSpPr>
          <p:spPr>
            <a:xfrm>
              <a:off x="4079080" y="141683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כוכב: 7 פינות 169">
              <a:extLst>
                <a:ext uri="{FF2B5EF4-FFF2-40B4-BE49-F238E27FC236}">
                  <a16:creationId xmlns:a16="http://schemas.microsoft.com/office/drawing/2014/main" id="{B12D8F5C-0E0F-4385-A1F3-7B054E262DEA}"/>
                </a:ext>
              </a:extLst>
            </p:cNvPr>
            <p:cNvSpPr/>
            <p:nvPr/>
          </p:nvSpPr>
          <p:spPr>
            <a:xfrm>
              <a:off x="4224337" y="141683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כוכב: 7 פינות 173">
              <a:extLst>
                <a:ext uri="{FF2B5EF4-FFF2-40B4-BE49-F238E27FC236}">
                  <a16:creationId xmlns:a16="http://schemas.microsoft.com/office/drawing/2014/main" id="{BECFE0C2-4861-4E2D-8FF6-17F4243F5A97}"/>
                </a:ext>
              </a:extLst>
            </p:cNvPr>
            <p:cNvSpPr/>
            <p:nvPr/>
          </p:nvSpPr>
          <p:spPr>
            <a:xfrm>
              <a:off x="3217070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5" name="כוכב: 4 פינות 174">
              <a:extLst>
                <a:ext uri="{FF2B5EF4-FFF2-40B4-BE49-F238E27FC236}">
                  <a16:creationId xmlns:a16="http://schemas.microsoft.com/office/drawing/2014/main" id="{81705F3F-DE57-4DD8-8758-1127253B4C70}"/>
                </a:ext>
              </a:extLst>
            </p:cNvPr>
            <p:cNvSpPr/>
            <p:nvPr/>
          </p:nvSpPr>
          <p:spPr>
            <a:xfrm>
              <a:off x="3359944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6" name="כוכב: 7 פינות 175">
              <a:extLst>
                <a:ext uri="{FF2B5EF4-FFF2-40B4-BE49-F238E27FC236}">
                  <a16:creationId xmlns:a16="http://schemas.microsoft.com/office/drawing/2014/main" id="{5991DA42-9F4A-41FE-AAD3-C7C0FF20B4C9}"/>
                </a:ext>
              </a:extLst>
            </p:cNvPr>
            <p:cNvSpPr/>
            <p:nvPr/>
          </p:nvSpPr>
          <p:spPr>
            <a:xfrm>
              <a:off x="3505201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כוכב: 4 פינות 176">
              <a:extLst>
                <a:ext uri="{FF2B5EF4-FFF2-40B4-BE49-F238E27FC236}">
                  <a16:creationId xmlns:a16="http://schemas.microsoft.com/office/drawing/2014/main" id="{09B91AC6-C176-4B3E-AC0A-A89490A30B06}"/>
                </a:ext>
              </a:extLst>
            </p:cNvPr>
            <p:cNvSpPr/>
            <p:nvPr/>
          </p:nvSpPr>
          <p:spPr>
            <a:xfrm>
              <a:off x="3648075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כוכב: 7 פינות 177">
              <a:extLst>
                <a:ext uri="{FF2B5EF4-FFF2-40B4-BE49-F238E27FC236}">
                  <a16:creationId xmlns:a16="http://schemas.microsoft.com/office/drawing/2014/main" id="{29F06636-5C1D-454F-A1D0-C039381D99BD}"/>
                </a:ext>
              </a:extLst>
            </p:cNvPr>
            <p:cNvSpPr/>
            <p:nvPr/>
          </p:nvSpPr>
          <p:spPr>
            <a:xfrm>
              <a:off x="3793332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כוכב: 4 פינות 178">
              <a:extLst>
                <a:ext uri="{FF2B5EF4-FFF2-40B4-BE49-F238E27FC236}">
                  <a16:creationId xmlns:a16="http://schemas.microsoft.com/office/drawing/2014/main" id="{99A6CB9E-191C-42EB-BF50-A613D291652D}"/>
                </a:ext>
              </a:extLst>
            </p:cNvPr>
            <p:cNvSpPr/>
            <p:nvPr/>
          </p:nvSpPr>
          <p:spPr>
            <a:xfrm>
              <a:off x="3936206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כוכב: 7 פינות 179">
              <a:extLst>
                <a:ext uri="{FF2B5EF4-FFF2-40B4-BE49-F238E27FC236}">
                  <a16:creationId xmlns:a16="http://schemas.microsoft.com/office/drawing/2014/main" id="{1BBFFE6A-899A-4C42-A89E-4D0759443717}"/>
                </a:ext>
              </a:extLst>
            </p:cNvPr>
            <p:cNvSpPr/>
            <p:nvPr/>
          </p:nvSpPr>
          <p:spPr>
            <a:xfrm>
              <a:off x="4081463" y="1562087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כוכב: 4 פינות 180">
              <a:extLst>
                <a:ext uri="{FF2B5EF4-FFF2-40B4-BE49-F238E27FC236}">
                  <a16:creationId xmlns:a16="http://schemas.microsoft.com/office/drawing/2014/main" id="{FB41BAB8-ACC8-4982-968E-A151E3D70CE6}"/>
                </a:ext>
              </a:extLst>
            </p:cNvPr>
            <p:cNvSpPr/>
            <p:nvPr/>
          </p:nvSpPr>
          <p:spPr>
            <a:xfrm>
              <a:off x="4224337" y="1562088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כוכב: 4 פינות 186">
              <a:extLst>
                <a:ext uri="{FF2B5EF4-FFF2-40B4-BE49-F238E27FC236}">
                  <a16:creationId xmlns:a16="http://schemas.microsoft.com/office/drawing/2014/main" id="{190F0291-1100-4CB9-BC80-3262E2C04639}"/>
                </a:ext>
              </a:extLst>
            </p:cNvPr>
            <p:cNvSpPr/>
            <p:nvPr/>
          </p:nvSpPr>
          <p:spPr>
            <a:xfrm>
              <a:off x="3214687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כוכב: 7 פינות 187">
              <a:extLst>
                <a:ext uri="{FF2B5EF4-FFF2-40B4-BE49-F238E27FC236}">
                  <a16:creationId xmlns:a16="http://schemas.microsoft.com/office/drawing/2014/main" id="{4462FB95-E0CB-4EB9-A1DD-13B1FA5C1F01}"/>
                </a:ext>
              </a:extLst>
            </p:cNvPr>
            <p:cNvSpPr/>
            <p:nvPr/>
          </p:nvSpPr>
          <p:spPr>
            <a:xfrm>
              <a:off x="3359944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כוכב: 4 פינות 188">
              <a:extLst>
                <a:ext uri="{FF2B5EF4-FFF2-40B4-BE49-F238E27FC236}">
                  <a16:creationId xmlns:a16="http://schemas.microsoft.com/office/drawing/2014/main" id="{2FC2C38F-9A84-41AF-B668-E1ABE5260DDF}"/>
                </a:ext>
              </a:extLst>
            </p:cNvPr>
            <p:cNvSpPr/>
            <p:nvPr/>
          </p:nvSpPr>
          <p:spPr>
            <a:xfrm>
              <a:off x="3502818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כוכב: 7 פינות 189">
              <a:extLst>
                <a:ext uri="{FF2B5EF4-FFF2-40B4-BE49-F238E27FC236}">
                  <a16:creationId xmlns:a16="http://schemas.microsoft.com/office/drawing/2014/main" id="{6E668106-6696-4088-83C8-5A38C61C58CC}"/>
                </a:ext>
              </a:extLst>
            </p:cNvPr>
            <p:cNvSpPr/>
            <p:nvPr/>
          </p:nvSpPr>
          <p:spPr>
            <a:xfrm>
              <a:off x="3648075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כוכב: 4 פינות 190">
              <a:extLst>
                <a:ext uri="{FF2B5EF4-FFF2-40B4-BE49-F238E27FC236}">
                  <a16:creationId xmlns:a16="http://schemas.microsoft.com/office/drawing/2014/main" id="{407634F7-9C08-4B72-8FCA-728BFC7204F9}"/>
                </a:ext>
              </a:extLst>
            </p:cNvPr>
            <p:cNvSpPr/>
            <p:nvPr/>
          </p:nvSpPr>
          <p:spPr>
            <a:xfrm>
              <a:off x="3790949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כוכב: 7 פינות 191">
              <a:extLst>
                <a:ext uri="{FF2B5EF4-FFF2-40B4-BE49-F238E27FC236}">
                  <a16:creationId xmlns:a16="http://schemas.microsoft.com/office/drawing/2014/main" id="{A0B154D7-793B-4422-B2F8-85853AA70D25}"/>
                </a:ext>
              </a:extLst>
            </p:cNvPr>
            <p:cNvSpPr/>
            <p:nvPr/>
          </p:nvSpPr>
          <p:spPr>
            <a:xfrm>
              <a:off x="3936206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כוכב: 4 פינות 192">
              <a:extLst>
                <a:ext uri="{FF2B5EF4-FFF2-40B4-BE49-F238E27FC236}">
                  <a16:creationId xmlns:a16="http://schemas.microsoft.com/office/drawing/2014/main" id="{9A744ECF-B00F-43AB-8BC1-109EFB2B8F6E}"/>
                </a:ext>
              </a:extLst>
            </p:cNvPr>
            <p:cNvSpPr/>
            <p:nvPr/>
          </p:nvSpPr>
          <p:spPr>
            <a:xfrm>
              <a:off x="4079080" y="1707343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כוכב: 7 פינות 193">
              <a:extLst>
                <a:ext uri="{FF2B5EF4-FFF2-40B4-BE49-F238E27FC236}">
                  <a16:creationId xmlns:a16="http://schemas.microsoft.com/office/drawing/2014/main" id="{06B7EA76-6375-444C-B154-4D62F305E399}"/>
                </a:ext>
              </a:extLst>
            </p:cNvPr>
            <p:cNvSpPr/>
            <p:nvPr/>
          </p:nvSpPr>
          <p:spPr>
            <a:xfrm>
              <a:off x="4224337" y="1707342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D2057F3D-6CEF-4132-BA16-A45AB99D1426}"/>
              </a:ext>
            </a:extLst>
          </p:cNvPr>
          <p:cNvSpPr txBox="1"/>
          <p:nvPr/>
        </p:nvSpPr>
        <p:spPr>
          <a:xfrm>
            <a:off x="304200" y="1091876"/>
            <a:ext cx="70884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 err="1"/>
              <a:t>FraimSync</a:t>
            </a:r>
            <a:r>
              <a:rPr lang="en-US" sz="800" dirty="0"/>
              <a:t> 1</a:t>
            </a:r>
          </a:p>
          <a:p>
            <a:pPr algn="l" rtl="0"/>
            <a:r>
              <a:rPr lang="en-US" sz="800" dirty="0"/>
              <a:t>Save Data 1</a:t>
            </a:r>
            <a:endParaRPr lang="he-IL" sz="800" dirty="0"/>
          </a:p>
        </p:txBody>
      </p:sp>
      <p:grpSp>
        <p:nvGrpSpPr>
          <p:cNvPr id="265" name="קבוצה 264">
            <a:extLst>
              <a:ext uri="{FF2B5EF4-FFF2-40B4-BE49-F238E27FC236}">
                <a16:creationId xmlns:a16="http://schemas.microsoft.com/office/drawing/2014/main" id="{42EF9DDE-0523-46D1-A928-A4D8665CE1ED}"/>
              </a:ext>
            </a:extLst>
          </p:cNvPr>
          <p:cNvGrpSpPr/>
          <p:nvPr/>
        </p:nvGrpSpPr>
        <p:grpSpPr>
          <a:xfrm>
            <a:off x="1097823" y="1307320"/>
            <a:ext cx="1078706" cy="509584"/>
            <a:chOff x="1031144" y="559589"/>
            <a:chExt cx="1078706" cy="509584"/>
          </a:xfrm>
        </p:grpSpPr>
        <p:sp>
          <p:nvSpPr>
            <p:cNvPr id="200" name="כוכב: 4 פינות 199">
              <a:extLst>
                <a:ext uri="{FF2B5EF4-FFF2-40B4-BE49-F238E27FC236}">
                  <a16:creationId xmlns:a16="http://schemas.microsoft.com/office/drawing/2014/main" id="{D93D56BE-A837-404F-AE4B-7FDFA984B7CD}"/>
                </a:ext>
              </a:extLst>
            </p:cNvPr>
            <p:cNvSpPr/>
            <p:nvPr/>
          </p:nvSpPr>
          <p:spPr>
            <a:xfrm>
              <a:off x="1031144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1" name="כוכב: 7 פינות 200">
              <a:extLst>
                <a:ext uri="{FF2B5EF4-FFF2-40B4-BE49-F238E27FC236}">
                  <a16:creationId xmlns:a16="http://schemas.microsoft.com/office/drawing/2014/main" id="{4B2E5442-D002-4F1F-8589-5444218E408A}"/>
                </a:ext>
              </a:extLst>
            </p:cNvPr>
            <p:cNvSpPr/>
            <p:nvPr/>
          </p:nvSpPr>
          <p:spPr>
            <a:xfrm>
              <a:off x="1176401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2" name="כוכב: 4 פינות 201">
              <a:extLst>
                <a:ext uri="{FF2B5EF4-FFF2-40B4-BE49-F238E27FC236}">
                  <a16:creationId xmlns:a16="http://schemas.microsoft.com/office/drawing/2014/main" id="{8DE75657-CEA0-4066-A5BD-99B4B73DAE9C}"/>
                </a:ext>
              </a:extLst>
            </p:cNvPr>
            <p:cNvSpPr/>
            <p:nvPr/>
          </p:nvSpPr>
          <p:spPr>
            <a:xfrm>
              <a:off x="1319275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3" name="כוכב: 7 פינות 202">
              <a:extLst>
                <a:ext uri="{FF2B5EF4-FFF2-40B4-BE49-F238E27FC236}">
                  <a16:creationId xmlns:a16="http://schemas.microsoft.com/office/drawing/2014/main" id="{2DF625C4-2D5A-4BDA-BD51-B29FAA05183F}"/>
                </a:ext>
              </a:extLst>
            </p:cNvPr>
            <p:cNvSpPr/>
            <p:nvPr/>
          </p:nvSpPr>
          <p:spPr>
            <a:xfrm>
              <a:off x="1464532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4" name="כוכב: 4 פינות 203">
              <a:extLst>
                <a:ext uri="{FF2B5EF4-FFF2-40B4-BE49-F238E27FC236}">
                  <a16:creationId xmlns:a16="http://schemas.microsoft.com/office/drawing/2014/main" id="{3F422A9F-ABAF-4129-B868-78EA4F480749}"/>
                </a:ext>
              </a:extLst>
            </p:cNvPr>
            <p:cNvSpPr/>
            <p:nvPr/>
          </p:nvSpPr>
          <p:spPr>
            <a:xfrm>
              <a:off x="1607406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5" name="כוכב: 7 פינות 204">
              <a:extLst>
                <a:ext uri="{FF2B5EF4-FFF2-40B4-BE49-F238E27FC236}">
                  <a16:creationId xmlns:a16="http://schemas.microsoft.com/office/drawing/2014/main" id="{9113A7DE-0C59-464E-9A0E-DF922D33B96D}"/>
                </a:ext>
              </a:extLst>
            </p:cNvPr>
            <p:cNvSpPr/>
            <p:nvPr/>
          </p:nvSpPr>
          <p:spPr>
            <a:xfrm>
              <a:off x="1752663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6" name="כוכב: 4 פינות 205">
              <a:extLst>
                <a:ext uri="{FF2B5EF4-FFF2-40B4-BE49-F238E27FC236}">
                  <a16:creationId xmlns:a16="http://schemas.microsoft.com/office/drawing/2014/main" id="{755A5EFA-C772-4A30-80C8-9F65BAAA87A5}"/>
                </a:ext>
              </a:extLst>
            </p:cNvPr>
            <p:cNvSpPr/>
            <p:nvPr/>
          </p:nvSpPr>
          <p:spPr>
            <a:xfrm>
              <a:off x="1895537" y="559590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7" name="כוכב: 7 פינות 206">
              <a:extLst>
                <a:ext uri="{FF2B5EF4-FFF2-40B4-BE49-F238E27FC236}">
                  <a16:creationId xmlns:a16="http://schemas.microsoft.com/office/drawing/2014/main" id="{C890DD9C-D52F-4535-89E8-9C608B3A457A}"/>
                </a:ext>
              </a:extLst>
            </p:cNvPr>
            <p:cNvSpPr/>
            <p:nvPr/>
          </p:nvSpPr>
          <p:spPr>
            <a:xfrm>
              <a:off x="2040794" y="559589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8" name="כוכב: 7 פינות 207">
              <a:extLst>
                <a:ext uri="{FF2B5EF4-FFF2-40B4-BE49-F238E27FC236}">
                  <a16:creationId xmlns:a16="http://schemas.microsoft.com/office/drawing/2014/main" id="{375F1368-EDAB-4198-A3BB-8CF4413E7F0D}"/>
                </a:ext>
              </a:extLst>
            </p:cNvPr>
            <p:cNvSpPr/>
            <p:nvPr/>
          </p:nvSpPr>
          <p:spPr>
            <a:xfrm>
              <a:off x="1031144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כוכב: 4 פינות 208">
              <a:extLst>
                <a:ext uri="{FF2B5EF4-FFF2-40B4-BE49-F238E27FC236}">
                  <a16:creationId xmlns:a16="http://schemas.microsoft.com/office/drawing/2014/main" id="{31D19864-B1D3-429E-8504-A28DBB5729A3}"/>
                </a:ext>
              </a:extLst>
            </p:cNvPr>
            <p:cNvSpPr/>
            <p:nvPr/>
          </p:nvSpPr>
          <p:spPr>
            <a:xfrm>
              <a:off x="1174018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כוכב: 7 פינות 209">
              <a:extLst>
                <a:ext uri="{FF2B5EF4-FFF2-40B4-BE49-F238E27FC236}">
                  <a16:creationId xmlns:a16="http://schemas.microsoft.com/office/drawing/2014/main" id="{DC52DA74-4A25-47A9-8983-E6215F915310}"/>
                </a:ext>
              </a:extLst>
            </p:cNvPr>
            <p:cNvSpPr/>
            <p:nvPr/>
          </p:nvSpPr>
          <p:spPr>
            <a:xfrm>
              <a:off x="1319275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כוכב: 4 פינות 210">
              <a:extLst>
                <a:ext uri="{FF2B5EF4-FFF2-40B4-BE49-F238E27FC236}">
                  <a16:creationId xmlns:a16="http://schemas.microsoft.com/office/drawing/2014/main" id="{7FB0B943-6C4E-4E91-8823-DD923557884E}"/>
                </a:ext>
              </a:extLst>
            </p:cNvPr>
            <p:cNvSpPr/>
            <p:nvPr/>
          </p:nvSpPr>
          <p:spPr>
            <a:xfrm>
              <a:off x="1462149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כוכב: 7 פינות 211">
              <a:extLst>
                <a:ext uri="{FF2B5EF4-FFF2-40B4-BE49-F238E27FC236}">
                  <a16:creationId xmlns:a16="http://schemas.microsoft.com/office/drawing/2014/main" id="{D1BA0E8D-830C-4AF1-B8B4-A342275CF17D}"/>
                </a:ext>
              </a:extLst>
            </p:cNvPr>
            <p:cNvSpPr/>
            <p:nvPr/>
          </p:nvSpPr>
          <p:spPr>
            <a:xfrm>
              <a:off x="1607406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כוכב: 4 פינות 212">
              <a:extLst>
                <a:ext uri="{FF2B5EF4-FFF2-40B4-BE49-F238E27FC236}">
                  <a16:creationId xmlns:a16="http://schemas.microsoft.com/office/drawing/2014/main" id="{25F1028E-2591-4977-A13C-FEA4F672C3E7}"/>
                </a:ext>
              </a:extLst>
            </p:cNvPr>
            <p:cNvSpPr/>
            <p:nvPr/>
          </p:nvSpPr>
          <p:spPr>
            <a:xfrm>
              <a:off x="1750280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כוכב: 7 פינות 213">
              <a:extLst>
                <a:ext uri="{FF2B5EF4-FFF2-40B4-BE49-F238E27FC236}">
                  <a16:creationId xmlns:a16="http://schemas.microsoft.com/office/drawing/2014/main" id="{00E0051F-27A1-466B-AA14-D38CFE831804}"/>
                </a:ext>
              </a:extLst>
            </p:cNvPr>
            <p:cNvSpPr/>
            <p:nvPr/>
          </p:nvSpPr>
          <p:spPr>
            <a:xfrm>
              <a:off x="1895537" y="704844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כוכב: 4 פינות 214">
              <a:extLst>
                <a:ext uri="{FF2B5EF4-FFF2-40B4-BE49-F238E27FC236}">
                  <a16:creationId xmlns:a16="http://schemas.microsoft.com/office/drawing/2014/main" id="{A8CE8B5B-FDE4-480F-B829-F68484A7884F}"/>
                </a:ext>
              </a:extLst>
            </p:cNvPr>
            <p:cNvSpPr/>
            <p:nvPr/>
          </p:nvSpPr>
          <p:spPr>
            <a:xfrm>
              <a:off x="2038411" y="704845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כוכב: 4 פינות 215">
              <a:extLst>
                <a:ext uri="{FF2B5EF4-FFF2-40B4-BE49-F238E27FC236}">
                  <a16:creationId xmlns:a16="http://schemas.microsoft.com/office/drawing/2014/main" id="{ED439440-FF88-4019-B42B-EE8D7556F39F}"/>
                </a:ext>
              </a:extLst>
            </p:cNvPr>
            <p:cNvSpPr/>
            <p:nvPr/>
          </p:nvSpPr>
          <p:spPr>
            <a:xfrm>
              <a:off x="1031144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כוכב: 7 פינות 216">
              <a:extLst>
                <a:ext uri="{FF2B5EF4-FFF2-40B4-BE49-F238E27FC236}">
                  <a16:creationId xmlns:a16="http://schemas.microsoft.com/office/drawing/2014/main" id="{D58AEF5F-BE7C-427C-8D3E-CF9736D11197}"/>
                </a:ext>
              </a:extLst>
            </p:cNvPr>
            <p:cNvSpPr/>
            <p:nvPr/>
          </p:nvSpPr>
          <p:spPr>
            <a:xfrm>
              <a:off x="1176401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כוכב: 4 פינות 217">
              <a:extLst>
                <a:ext uri="{FF2B5EF4-FFF2-40B4-BE49-F238E27FC236}">
                  <a16:creationId xmlns:a16="http://schemas.microsoft.com/office/drawing/2014/main" id="{79FB982E-8BFA-4827-B30E-7492E69126E3}"/>
                </a:ext>
              </a:extLst>
            </p:cNvPr>
            <p:cNvSpPr/>
            <p:nvPr/>
          </p:nvSpPr>
          <p:spPr>
            <a:xfrm>
              <a:off x="1319275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כוכב: 7 פינות 218">
              <a:extLst>
                <a:ext uri="{FF2B5EF4-FFF2-40B4-BE49-F238E27FC236}">
                  <a16:creationId xmlns:a16="http://schemas.microsoft.com/office/drawing/2014/main" id="{0F84132D-4B52-45C8-944C-F2455F5C6736}"/>
                </a:ext>
              </a:extLst>
            </p:cNvPr>
            <p:cNvSpPr/>
            <p:nvPr/>
          </p:nvSpPr>
          <p:spPr>
            <a:xfrm>
              <a:off x="1464532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כוכב: 4 פינות 219">
              <a:extLst>
                <a:ext uri="{FF2B5EF4-FFF2-40B4-BE49-F238E27FC236}">
                  <a16:creationId xmlns:a16="http://schemas.microsoft.com/office/drawing/2014/main" id="{5D6C8DB5-D62D-4171-ACEA-340D0B50866E}"/>
                </a:ext>
              </a:extLst>
            </p:cNvPr>
            <p:cNvSpPr/>
            <p:nvPr/>
          </p:nvSpPr>
          <p:spPr>
            <a:xfrm>
              <a:off x="1607406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כוכב: 7 פינות 220">
              <a:extLst>
                <a:ext uri="{FF2B5EF4-FFF2-40B4-BE49-F238E27FC236}">
                  <a16:creationId xmlns:a16="http://schemas.microsoft.com/office/drawing/2014/main" id="{79FFF231-A55B-4685-A74C-07593E59064D}"/>
                </a:ext>
              </a:extLst>
            </p:cNvPr>
            <p:cNvSpPr/>
            <p:nvPr/>
          </p:nvSpPr>
          <p:spPr>
            <a:xfrm>
              <a:off x="1752663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כוכב: 4 פינות 221">
              <a:extLst>
                <a:ext uri="{FF2B5EF4-FFF2-40B4-BE49-F238E27FC236}">
                  <a16:creationId xmlns:a16="http://schemas.microsoft.com/office/drawing/2014/main" id="{88C4333B-052F-4602-8BAE-56336FD0B444}"/>
                </a:ext>
              </a:extLst>
            </p:cNvPr>
            <p:cNvSpPr/>
            <p:nvPr/>
          </p:nvSpPr>
          <p:spPr>
            <a:xfrm>
              <a:off x="1895537" y="850099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כוכב: 7 פינות 222">
              <a:extLst>
                <a:ext uri="{FF2B5EF4-FFF2-40B4-BE49-F238E27FC236}">
                  <a16:creationId xmlns:a16="http://schemas.microsoft.com/office/drawing/2014/main" id="{E8D7542E-AED1-4937-A345-EC1DCAD2FA99}"/>
                </a:ext>
              </a:extLst>
            </p:cNvPr>
            <p:cNvSpPr/>
            <p:nvPr/>
          </p:nvSpPr>
          <p:spPr>
            <a:xfrm>
              <a:off x="2040794" y="850098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כוכב: 7 פינות 223">
              <a:extLst>
                <a:ext uri="{FF2B5EF4-FFF2-40B4-BE49-F238E27FC236}">
                  <a16:creationId xmlns:a16="http://schemas.microsoft.com/office/drawing/2014/main" id="{E771E04D-0F0C-40E6-90D8-4E44D6FF8369}"/>
                </a:ext>
              </a:extLst>
            </p:cNvPr>
            <p:cNvSpPr/>
            <p:nvPr/>
          </p:nvSpPr>
          <p:spPr>
            <a:xfrm>
              <a:off x="1031144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כוכב: 4 פינות 224">
              <a:extLst>
                <a:ext uri="{FF2B5EF4-FFF2-40B4-BE49-F238E27FC236}">
                  <a16:creationId xmlns:a16="http://schemas.microsoft.com/office/drawing/2014/main" id="{69080222-F0D7-4794-9A7A-4A95C2B5B86B}"/>
                </a:ext>
              </a:extLst>
            </p:cNvPr>
            <p:cNvSpPr/>
            <p:nvPr/>
          </p:nvSpPr>
          <p:spPr>
            <a:xfrm>
              <a:off x="1174018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כוכב: 7 פינות 225">
              <a:extLst>
                <a:ext uri="{FF2B5EF4-FFF2-40B4-BE49-F238E27FC236}">
                  <a16:creationId xmlns:a16="http://schemas.microsoft.com/office/drawing/2014/main" id="{45E8CCAB-688C-4362-B102-A9446D3393DC}"/>
                </a:ext>
              </a:extLst>
            </p:cNvPr>
            <p:cNvSpPr/>
            <p:nvPr/>
          </p:nvSpPr>
          <p:spPr>
            <a:xfrm>
              <a:off x="1319275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כוכב: 4 פינות 226">
              <a:extLst>
                <a:ext uri="{FF2B5EF4-FFF2-40B4-BE49-F238E27FC236}">
                  <a16:creationId xmlns:a16="http://schemas.microsoft.com/office/drawing/2014/main" id="{D04EE4BC-D787-4ED1-8B76-DB3A981B90E1}"/>
                </a:ext>
              </a:extLst>
            </p:cNvPr>
            <p:cNvSpPr/>
            <p:nvPr/>
          </p:nvSpPr>
          <p:spPr>
            <a:xfrm>
              <a:off x="1462149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כוכב: 7 פינות 227">
              <a:extLst>
                <a:ext uri="{FF2B5EF4-FFF2-40B4-BE49-F238E27FC236}">
                  <a16:creationId xmlns:a16="http://schemas.microsoft.com/office/drawing/2014/main" id="{A5B6ACC0-7163-406D-BD7A-60E10C5C1887}"/>
                </a:ext>
              </a:extLst>
            </p:cNvPr>
            <p:cNvSpPr/>
            <p:nvPr/>
          </p:nvSpPr>
          <p:spPr>
            <a:xfrm>
              <a:off x="1607406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כוכב: 4 פינות 228">
              <a:extLst>
                <a:ext uri="{FF2B5EF4-FFF2-40B4-BE49-F238E27FC236}">
                  <a16:creationId xmlns:a16="http://schemas.microsoft.com/office/drawing/2014/main" id="{63C6FC70-5D1D-498F-96F5-16FBD87564CA}"/>
                </a:ext>
              </a:extLst>
            </p:cNvPr>
            <p:cNvSpPr/>
            <p:nvPr/>
          </p:nvSpPr>
          <p:spPr>
            <a:xfrm>
              <a:off x="1750280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כוכב: 7 פינות 229">
              <a:extLst>
                <a:ext uri="{FF2B5EF4-FFF2-40B4-BE49-F238E27FC236}">
                  <a16:creationId xmlns:a16="http://schemas.microsoft.com/office/drawing/2014/main" id="{B322FC83-571D-457B-8679-EC26A766254D}"/>
                </a:ext>
              </a:extLst>
            </p:cNvPr>
            <p:cNvSpPr/>
            <p:nvPr/>
          </p:nvSpPr>
          <p:spPr>
            <a:xfrm>
              <a:off x="1895537" y="995353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כוכב: 4 פינות 230">
              <a:extLst>
                <a:ext uri="{FF2B5EF4-FFF2-40B4-BE49-F238E27FC236}">
                  <a16:creationId xmlns:a16="http://schemas.microsoft.com/office/drawing/2014/main" id="{A64D87B5-458C-4629-A2A3-9B82901E267F}"/>
                </a:ext>
              </a:extLst>
            </p:cNvPr>
            <p:cNvSpPr/>
            <p:nvPr/>
          </p:nvSpPr>
          <p:spPr>
            <a:xfrm>
              <a:off x="2038411" y="995354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6" name="קבוצה 265">
            <a:extLst>
              <a:ext uri="{FF2B5EF4-FFF2-40B4-BE49-F238E27FC236}">
                <a16:creationId xmlns:a16="http://schemas.microsoft.com/office/drawing/2014/main" id="{8445F878-07F4-471C-BC85-75EA5F0C070B}"/>
              </a:ext>
            </a:extLst>
          </p:cNvPr>
          <p:cNvGrpSpPr/>
          <p:nvPr/>
        </p:nvGrpSpPr>
        <p:grpSpPr>
          <a:xfrm>
            <a:off x="1094253" y="2031212"/>
            <a:ext cx="1078706" cy="509584"/>
            <a:chOff x="1027574" y="1283481"/>
            <a:chExt cx="1078706" cy="509584"/>
          </a:xfrm>
        </p:grpSpPr>
        <p:sp>
          <p:nvSpPr>
            <p:cNvPr id="232" name="כוכב: 7 פינות 231">
              <a:extLst>
                <a:ext uri="{FF2B5EF4-FFF2-40B4-BE49-F238E27FC236}">
                  <a16:creationId xmlns:a16="http://schemas.microsoft.com/office/drawing/2014/main" id="{3EFB5D88-E48E-4CB1-988E-18C7C7EAC100}"/>
                </a:ext>
              </a:extLst>
            </p:cNvPr>
            <p:cNvSpPr/>
            <p:nvPr/>
          </p:nvSpPr>
          <p:spPr>
            <a:xfrm>
              <a:off x="1029957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כוכב: 4 פינות 232">
              <a:extLst>
                <a:ext uri="{FF2B5EF4-FFF2-40B4-BE49-F238E27FC236}">
                  <a16:creationId xmlns:a16="http://schemas.microsoft.com/office/drawing/2014/main" id="{B9BCC51B-47A4-4CF0-B558-62C61137B498}"/>
                </a:ext>
              </a:extLst>
            </p:cNvPr>
            <p:cNvSpPr/>
            <p:nvPr/>
          </p:nvSpPr>
          <p:spPr>
            <a:xfrm>
              <a:off x="1172831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כוכב: 7 פינות 233">
              <a:extLst>
                <a:ext uri="{FF2B5EF4-FFF2-40B4-BE49-F238E27FC236}">
                  <a16:creationId xmlns:a16="http://schemas.microsoft.com/office/drawing/2014/main" id="{D5863A4A-BE32-48AB-82F1-AEFB5A015105}"/>
                </a:ext>
              </a:extLst>
            </p:cNvPr>
            <p:cNvSpPr/>
            <p:nvPr/>
          </p:nvSpPr>
          <p:spPr>
            <a:xfrm>
              <a:off x="1318088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כוכב: 4 פינות 234">
              <a:extLst>
                <a:ext uri="{FF2B5EF4-FFF2-40B4-BE49-F238E27FC236}">
                  <a16:creationId xmlns:a16="http://schemas.microsoft.com/office/drawing/2014/main" id="{B8E31B67-DB1F-4182-B652-0E17CD287C3C}"/>
                </a:ext>
              </a:extLst>
            </p:cNvPr>
            <p:cNvSpPr/>
            <p:nvPr/>
          </p:nvSpPr>
          <p:spPr>
            <a:xfrm>
              <a:off x="1460962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כוכב: 7 פינות 235">
              <a:extLst>
                <a:ext uri="{FF2B5EF4-FFF2-40B4-BE49-F238E27FC236}">
                  <a16:creationId xmlns:a16="http://schemas.microsoft.com/office/drawing/2014/main" id="{E919D2FE-180F-46CC-8DAB-A4B9A1A6A88F}"/>
                </a:ext>
              </a:extLst>
            </p:cNvPr>
            <p:cNvSpPr/>
            <p:nvPr/>
          </p:nvSpPr>
          <p:spPr>
            <a:xfrm>
              <a:off x="1606219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כוכב: 4 פינות 236">
              <a:extLst>
                <a:ext uri="{FF2B5EF4-FFF2-40B4-BE49-F238E27FC236}">
                  <a16:creationId xmlns:a16="http://schemas.microsoft.com/office/drawing/2014/main" id="{C7B65D94-356E-424D-8057-3CE51896EC9E}"/>
                </a:ext>
              </a:extLst>
            </p:cNvPr>
            <p:cNvSpPr/>
            <p:nvPr/>
          </p:nvSpPr>
          <p:spPr>
            <a:xfrm>
              <a:off x="1749093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כוכב: 7 פינות 237">
              <a:extLst>
                <a:ext uri="{FF2B5EF4-FFF2-40B4-BE49-F238E27FC236}">
                  <a16:creationId xmlns:a16="http://schemas.microsoft.com/office/drawing/2014/main" id="{CD9A723D-BB61-4B8A-8469-7B840F196357}"/>
                </a:ext>
              </a:extLst>
            </p:cNvPr>
            <p:cNvSpPr/>
            <p:nvPr/>
          </p:nvSpPr>
          <p:spPr>
            <a:xfrm>
              <a:off x="1894350" y="1283481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כוכב: 4 פינות 238">
              <a:extLst>
                <a:ext uri="{FF2B5EF4-FFF2-40B4-BE49-F238E27FC236}">
                  <a16:creationId xmlns:a16="http://schemas.microsoft.com/office/drawing/2014/main" id="{4108717D-6FE2-46BA-AB54-96A3EB3E4D50}"/>
                </a:ext>
              </a:extLst>
            </p:cNvPr>
            <p:cNvSpPr/>
            <p:nvPr/>
          </p:nvSpPr>
          <p:spPr>
            <a:xfrm>
              <a:off x="2037224" y="1283482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כוכב: 4 פינות 239">
              <a:extLst>
                <a:ext uri="{FF2B5EF4-FFF2-40B4-BE49-F238E27FC236}">
                  <a16:creationId xmlns:a16="http://schemas.microsoft.com/office/drawing/2014/main" id="{E185ADBC-1AB4-4157-BCF1-E05DBF2A0650}"/>
                </a:ext>
              </a:extLst>
            </p:cNvPr>
            <p:cNvSpPr/>
            <p:nvPr/>
          </p:nvSpPr>
          <p:spPr>
            <a:xfrm>
              <a:off x="1027574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כוכב: 7 פינות 240">
              <a:extLst>
                <a:ext uri="{FF2B5EF4-FFF2-40B4-BE49-F238E27FC236}">
                  <a16:creationId xmlns:a16="http://schemas.microsoft.com/office/drawing/2014/main" id="{88952578-9966-4191-AE84-68A97AF8CC9A}"/>
                </a:ext>
              </a:extLst>
            </p:cNvPr>
            <p:cNvSpPr/>
            <p:nvPr/>
          </p:nvSpPr>
          <p:spPr>
            <a:xfrm>
              <a:off x="1172831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כוכב: 4 פינות 241">
              <a:extLst>
                <a:ext uri="{FF2B5EF4-FFF2-40B4-BE49-F238E27FC236}">
                  <a16:creationId xmlns:a16="http://schemas.microsoft.com/office/drawing/2014/main" id="{206A22A3-9018-47BE-A4EE-FA4F17E14AC7}"/>
                </a:ext>
              </a:extLst>
            </p:cNvPr>
            <p:cNvSpPr/>
            <p:nvPr/>
          </p:nvSpPr>
          <p:spPr>
            <a:xfrm>
              <a:off x="1315705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כוכב: 7 פינות 242">
              <a:extLst>
                <a:ext uri="{FF2B5EF4-FFF2-40B4-BE49-F238E27FC236}">
                  <a16:creationId xmlns:a16="http://schemas.microsoft.com/office/drawing/2014/main" id="{EC2D6BBF-4BA9-45DC-862F-DFFAE0448280}"/>
                </a:ext>
              </a:extLst>
            </p:cNvPr>
            <p:cNvSpPr/>
            <p:nvPr/>
          </p:nvSpPr>
          <p:spPr>
            <a:xfrm>
              <a:off x="1460962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כוכב: 4 פינות 243">
              <a:extLst>
                <a:ext uri="{FF2B5EF4-FFF2-40B4-BE49-F238E27FC236}">
                  <a16:creationId xmlns:a16="http://schemas.microsoft.com/office/drawing/2014/main" id="{47F1DB1B-FEF8-4F94-B4A7-1C94BA2B712F}"/>
                </a:ext>
              </a:extLst>
            </p:cNvPr>
            <p:cNvSpPr/>
            <p:nvPr/>
          </p:nvSpPr>
          <p:spPr>
            <a:xfrm>
              <a:off x="1603836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5" name="כוכב: 7 פינות 244">
              <a:extLst>
                <a:ext uri="{FF2B5EF4-FFF2-40B4-BE49-F238E27FC236}">
                  <a16:creationId xmlns:a16="http://schemas.microsoft.com/office/drawing/2014/main" id="{31B4BD58-52DB-4656-85A2-50CD71E498F1}"/>
                </a:ext>
              </a:extLst>
            </p:cNvPr>
            <p:cNvSpPr/>
            <p:nvPr/>
          </p:nvSpPr>
          <p:spPr>
            <a:xfrm>
              <a:off x="1749093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6" name="כוכב: 4 פינות 245">
              <a:extLst>
                <a:ext uri="{FF2B5EF4-FFF2-40B4-BE49-F238E27FC236}">
                  <a16:creationId xmlns:a16="http://schemas.microsoft.com/office/drawing/2014/main" id="{48B11DC3-367C-42D0-8DFC-135D9D732E96}"/>
                </a:ext>
              </a:extLst>
            </p:cNvPr>
            <p:cNvSpPr/>
            <p:nvPr/>
          </p:nvSpPr>
          <p:spPr>
            <a:xfrm>
              <a:off x="1891967" y="1428737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כוכב: 7 פינות 246">
              <a:extLst>
                <a:ext uri="{FF2B5EF4-FFF2-40B4-BE49-F238E27FC236}">
                  <a16:creationId xmlns:a16="http://schemas.microsoft.com/office/drawing/2014/main" id="{A10AE031-9833-403A-B67E-D6BE35FC5618}"/>
                </a:ext>
              </a:extLst>
            </p:cNvPr>
            <p:cNvSpPr/>
            <p:nvPr/>
          </p:nvSpPr>
          <p:spPr>
            <a:xfrm>
              <a:off x="2037224" y="1428736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כוכב: 7 פינות 247">
              <a:extLst>
                <a:ext uri="{FF2B5EF4-FFF2-40B4-BE49-F238E27FC236}">
                  <a16:creationId xmlns:a16="http://schemas.microsoft.com/office/drawing/2014/main" id="{F1E11363-ECEA-44E9-88E3-40F2A00616E0}"/>
                </a:ext>
              </a:extLst>
            </p:cNvPr>
            <p:cNvSpPr/>
            <p:nvPr/>
          </p:nvSpPr>
          <p:spPr>
            <a:xfrm>
              <a:off x="1029957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כוכב: 4 פינות 248">
              <a:extLst>
                <a:ext uri="{FF2B5EF4-FFF2-40B4-BE49-F238E27FC236}">
                  <a16:creationId xmlns:a16="http://schemas.microsoft.com/office/drawing/2014/main" id="{7D7B93F5-E5F7-439A-AD6C-C90DE00D667F}"/>
                </a:ext>
              </a:extLst>
            </p:cNvPr>
            <p:cNvSpPr/>
            <p:nvPr/>
          </p:nvSpPr>
          <p:spPr>
            <a:xfrm>
              <a:off x="1172831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כוכב: 7 פינות 249">
              <a:extLst>
                <a:ext uri="{FF2B5EF4-FFF2-40B4-BE49-F238E27FC236}">
                  <a16:creationId xmlns:a16="http://schemas.microsoft.com/office/drawing/2014/main" id="{A6108AB0-1E06-4079-8667-AF7167238AF7}"/>
                </a:ext>
              </a:extLst>
            </p:cNvPr>
            <p:cNvSpPr/>
            <p:nvPr/>
          </p:nvSpPr>
          <p:spPr>
            <a:xfrm>
              <a:off x="1318088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כוכב: 4 פינות 250">
              <a:extLst>
                <a:ext uri="{FF2B5EF4-FFF2-40B4-BE49-F238E27FC236}">
                  <a16:creationId xmlns:a16="http://schemas.microsoft.com/office/drawing/2014/main" id="{22717AE3-8CE5-4B66-A715-12044BB63B46}"/>
                </a:ext>
              </a:extLst>
            </p:cNvPr>
            <p:cNvSpPr/>
            <p:nvPr/>
          </p:nvSpPr>
          <p:spPr>
            <a:xfrm>
              <a:off x="1460962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כוכב: 7 פינות 251">
              <a:extLst>
                <a:ext uri="{FF2B5EF4-FFF2-40B4-BE49-F238E27FC236}">
                  <a16:creationId xmlns:a16="http://schemas.microsoft.com/office/drawing/2014/main" id="{EB2C8DF6-D036-4EBB-973C-020A8A661F63}"/>
                </a:ext>
              </a:extLst>
            </p:cNvPr>
            <p:cNvSpPr/>
            <p:nvPr/>
          </p:nvSpPr>
          <p:spPr>
            <a:xfrm>
              <a:off x="1606219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כוכב: 4 פינות 252">
              <a:extLst>
                <a:ext uri="{FF2B5EF4-FFF2-40B4-BE49-F238E27FC236}">
                  <a16:creationId xmlns:a16="http://schemas.microsoft.com/office/drawing/2014/main" id="{7A87C00C-6AAE-4465-95C9-9B2AF9E54E01}"/>
                </a:ext>
              </a:extLst>
            </p:cNvPr>
            <p:cNvSpPr/>
            <p:nvPr/>
          </p:nvSpPr>
          <p:spPr>
            <a:xfrm>
              <a:off x="1749093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4" name="כוכב: 7 פינות 253">
              <a:extLst>
                <a:ext uri="{FF2B5EF4-FFF2-40B4-BE49-F238E27FC236}">
                  <a16:creationId xmlns:a16="http://schemas.microsoft.com/office/drawing/2014/main" id="{CB820D84-F631-4ACE-944D-97DC92ABDEE8}"/>
                </a:ext>
              </a:extLst>
            </p:cNvPr>
            <p:cNvSpPr/>
            <p:nvPr/>
          </p:nvSpPr>
          <p:spPr>
            <a:xfrm>
              <a:off x="1894350" y="1573990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כוכב: 4 פינות 254">
              <a:extLst>
                <a:ext uri="{FF2B5EF4-FFF2-40B4-BE49-F238E27FC236}">
                  <a16:creationId xmlns:a16="http://schemas.microsoft.com/office/drawing/2014/main" id="{A4CE1BED-41E0-4199-95AA-A356009AD8E1}"/>
                </a:ext>
              </a:extLst>
            </p:cNvPr>
            <p:cNvSpPr/>
            <p:nvPr/>
          </p:nvSpPr>
          <p:spPr>
            <a:xfrm>
              <a:off x="2037224" y="1573991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6" name="כוכב: 4 פינות 255">
              <a:extLst>
                <a:ext uri="{FF2B5EF4-FFF2-40B4-BE49-F238E27FC236}">
                  <a16:creationId xmlns:a16="http://schemas.microsoft.com/office/drawing/2014/main" id="{D1341FAD-B19A-45DE-A3F2-EB091FF6D8A5}"/>
                </a:ext>
              </a:extLst>
            </p:cNvPr>
            <p:cNvSpPr/>
            <p:nvPr/>
          </p:nvSpPr>
          <p:spPr>
            <a:xfrm>
              <a:off x="1027574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7" name="כוכב: 7 פינות 256">
              <a:extLst>
                <a:ext uri="{FF2B5EF4-FFF2-40B4-BE49-F238E27FC236}">
                  <a16:creationId xmlns:a16="http://schemas.microsoft.com/office/drawing/2014/main" id="{B838450B-EABF-4F9D-B527-64A38177259A}"/>
                </a:ext>
              </a:extLst>
            </p:cNvPr>
            <p:cNvSpPr/>
            <p:nvPr/>
          </p:nvSpPr>
          <p:spPr>
            <a:xfrm>
              <a:off x="1172831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8" name="כוכב: 4 פינות 257">
              <a:extLst>
                <a:ext uri="{FF2B5EF4-FFF2-40B4-BE49-F238E27FC236}">
                  <a16:creationId xmlns:a16="http://schemas.microsoft.com/office/drawing/2014/main" id="{A3E68DEC-11A8-4076-813C-6DFEBD7CEEC8}"/>
                </a:ext>
              </a:extLst>
            </p:cNvPr>
            <p:cNvSpPr/>
            <p:nvPr/>
          </p:nvSpPr>
          <p:spPr>
            <a:xfrm>
              <a:off x="1315705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9" name="כוכב: 7 פינות 258">
              <a:extLst>
                <a:ext uri="{FF2B5EF4-FFF2-40B4-BE49-F238E27FC236}">
                  <a16:creationId xmlns:a16="http://schemas.microsoft.com/office/drawing/2014/main" id="{7C990A4D-FAD4-4537-9502-089441D9806D}"/>
                </a:ext>
              </a:extLst>
            </p:cNvPr>
            <p:cNvSpPr/>
            <p:nvPr/>
          </p:nvSpPr>
          <p:spPr>
            <a:xfrm>
              <a:off x="1460962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0" name="כוכב: 4 פינות 259">
              <a:extLst>
                <a:ext uri="{FF2B5EF4-FFF2-40B4-BE49-F238E27FC236}">
                  <a16:creationId xmlns:a16="http://schemas.microsoft.com/office/drawing/2014/main" id="{91E416F2-2226-4E99-B532-72D38C4F7BF5}"/>
                </a:ext>
              </a:extLst>
            </p:cNvPr>
            <p:cNvSpPr/>
            <p:nvPr/>
          </p:nvSpPr>
          <p:spPr>
            <a:xfrm>
              <a:off x="1603836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1" name="כוכב: 7 פינות 260">
              <a:extLst>
                <a:ext uri="{FF2B5EF4-FFF2-40B4-BE49-F238E27FC236}">
                  <a16:creationId xmlns:a16="http://schemas.microsoft.com/office/drawing/2014/main" id="{5B6511DF-8FF6-4613-9998-B99D73C52370}"/>
                </a:ext>
              </a:extLst>
            </p:cNvPr>
            <p:cNvSpPr/>
            <p:nvPr/>
          </p:nvSpPr>
          <p:spPr>
            <a:xfrm>
              <a:off x="1749093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2" name="כוכב: 4 פינות 261">
              <a:extLst>
                <a:ext uri="{FF2B5EF4-FFF2-40B4-BE49-F238E27FC236}">
                  <a16:creationId xmlns:a16="http://schemas.microsoft.com/office/drawing/2014/main" id="{BB24B887-4B10-481E-BF41-10C0143DDCD1}"/>
                </a:ext>
              </a:extLst>
            </p:cNvPr>
            <p:cNvSpPr/>
            <p:nvPr/>
          </p:nvSpPr>
          <p:spPr>
            <a:xfrm>
              <a:off x="1891967" y="1719246"/>
              <a:ext cx="69056" cy="73819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3" name="כוכב: 7 פינות 262">
              <a:extLst>
                <a:ext uri="{FF2B5EF4-FFF2-40B4-BE49-F238E27FC236}">
                  <a16:creationId xmlns:a16="http://schemas.microsoft.com/office/drawing/2014/main" id="{63258F61-BA46-4D7A-AE4C-BCDC935AFE35}"/>
                </a:ext>
              </a:extLst>
            </p:cNvPr>
            <p:cNvSpPr/>
            <p:nvPr/>
          </p:nvSpPr>
          <p:spPr>
            <a:xfrm>
              <a:off x="2037224" y="1719245"/>
              <a:ext cx="69056" cy="73819"/>
            </a:xfrm>
            <a:prstGeom prst="star7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4" name="תיבת טקסט 263">
            <a:extLst>
              <a:ext uri="{FF2B5EF4-FFF2-40B4-BE49-F238E27FC236}">
                <a16:creationId xmlns:a16="http://schemas.microsoft.com/office/drawing/2014/main" id="{2FF0DF00-BEE5-47EB-B3CE-8A1479E9E229}"/>
              </a:ext>
            </a:extLst>
          </p:cNvPr>
          <p:cNvSpPr txBox="1"/>
          <p:nvPr/>
        </p:nvSpPr>
        <p:spPr>
          <a:xfrm>
            <a:off x="326642" y="1816903"/>
            <a:ext cx="68640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 err="1"/>
              <a:t>FraimSync</a:t>
            </a:r>
            <a:r>
              <a:rPr lang="en-US" sz="800" dirty="0"/>
              <a:t> 0</a:t>
            </a:r>
          </a:p>
          <a:p>
            <a:pPr algn="l" rtl="0"/>
            <a:r>
              <a:rPr lang="en-US" sz="800" dirty="0"/>
              <a:t>Save Data 0</a:t>
            </a:r>
          </a:p>
        </p:txBody>
      </p:sp>
      <p:sp>
        <p:nvSpPr>
          <p:cNvPr id="267" name="כוכב: 4 פינות 266">
            <a:extLst>
              <a:ext uri="{FF2B5EF4-FFF2-40B4-BE49-F238E27FC236}">
                <a16:creationId xmlns:a16="http://schemas.microsoft.com/office/drawing/2014/main" id="{735D2D02-4903-4726-B5D8-40641E287A06}"/>
              </a:ext>
            </a:extLst>
          </p:cNvPr>
          <p:cNvSpPr/>
          <p:nvPr/>
        </p:nvSpPr>
        <p:spPr>
          <a:xfrm>
            <a:off x="766842" y="547686"/>
            <a:ext cx="69056" cy="7381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9" name="כוכב: 7 פינות 268">
            <a:extLst>
              <a:ext uri="{FF2B5EF4-FFF2-40B4-BE49-F238E27FC236}">
                <a16:creationId xmlns:a16="http://schemas.microsoft.com/office/drawing/2014/main" id="{BC04DC66-B259-4D59-88A3-89BE959FA934}"/>
              </a:ext>
            </a:extLst>
          </p:cNvPr>
          <p:cNvSpPr/>
          <p:nvPr/>
        </p:nvSpPr>
        <p:spPr>
          <a:xfrm>
            <a:off x="766842" y="692940"/>
            <a:ext cx="69056" cy="7381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0" name="תיבת טקסט 269">
            <a:extLst>
              <a:ext uri="{FF2B5EF4-FFF2-40B4-BE49-F238E27FC236}">
                <a16:creationId xmlns:a16="http://schemas.microsoft.com/office/drawing/2014/main" id="{ACF87F54-00EA-462E-B802-8B83BFE110CB}"/>
              </a:ext>
            </a:extLst>
          </p:cNvPr>
          <p:cNvSpPr txBox="1"/>
          <p:nvPr/>
        </p:nvSpPr>
        <p:spPr>
          <a:xfrm>
            <a:off x="886006" y="471055"/>
            <a:ext cx="2085827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800" dirty="0"/>
              <a:t>Not saved in input; 0 (black pixel) at Output  </a:t>
            </a:r>
            <a:endParaRPr lang="he-IL" sz="800" dirty="0"/>
          </a:p>
        </p:txBody>
      </p:sp>
      <p:sp>
        <p:nvSpPr>
          <p:cNvPr id="274" name="תיבת טקסט 273">
            <a:extLst>
              <a:ext uri="{FF2B5EF4-FFF2-40B4-BE49-F238E27FC236}">
                <a16:creationId xmlns:a16="http://schemas.microsoft.com/office/drawing/2014/main" id="{0CF372F9-1EBF-4311-9A1B-53A89FF3A280}"/>
              </a:ext>
            </a:extLst>
          </p:cNvPr>
          <p:cNvSpPr txBox="1"/>
          <p:nvPr/>
        </p:nvSpPr>
        <p:spPr>
          <a:xfrm>
            <a:off x="1047388" y="620938"/>
            <a:ext cx="1519968" cy="2154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800" dirty="0"/>
              <a:t>Saved in input</a:t>
            </a:r>
            <a:r>
              <a:rPr lang="en-US" sz="800"/>
              <a:t>;  pixel </a:t>
            </a:r>
            <a:r>
              <a:rPr lang="en-US" sz="800" dirty="0"/>
              <a:t>at Output  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4260414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49</Words>
  <Application>Microsoft Office PowerPoint</Application>
  <PresentationFormat>מסך רחב</PresentationFormat>
  <Paragraphs>22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יצחק עדני</dc:creator>
  <cp:lastModifiedBy>יצחק עדני</cp:lastModifiedBy>
  <cp:revision>5</cp:revision>
  <dcterms:created xsi:type="dcterms:W3CDTF">2021-09-18T08:17:15Z</dcterms:created>
  <dcterms:modified xsi:type="dcterms:W3CDTF">2021-09-21T16:43:59Z</dcterms:modified>
</cp:coreProperties>
</file>