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66" r:id="rId7"/>
    <p:sldId id="267" r:id="rId8"/>
    <p:sldId id="268" r:id="rId9"/>
    <p:sldId id="269" r:id="rId10"/>
    <p:sldId id="259" r:id="rId11"/>
    <p:sldId id="258" r:id="rId12"/>
    <p:sldId id="261" r:id="rId13"/>
    <p:sldId id="262" r:id="rId14"/>
    <p:sldId id="260" r:id="rId15"/>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52" y="-43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smtClean="0"/>
              <a:t>Make_Saenv.csh</a:t>
            </a:r>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smtClean="0"/>
              <a:t>Make_SA_model.csh </a:t>
            </a:r>
            <a:br>
              <a:rPr lang="en-US" sz="3200" smtClean="0"/>
            </a:br>
            <a:r>
              <a:rPr lang="en-US" sz="2400" smtClean="0"/>
              <a:t>(load files - vlan)</a:t>
            </a:r>
            <a:endParaRPr lang="en-US" sz="320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smtClean="0"/>
              <a:t>Make_SA_model.csh </a:t>
            </a:r>
            <a:r>
              <a:rPr lang="en-US" sz="2400" smtClean="0"/>
              <a:t>(cont)</a:t>
            </a:r>
            <a:r>
              <a:rPr lang="en-US" sz="3200" smtClean="0"/>
              <a:t/>
            </a:r>
            <a:br>
              <a:rPr lang="en-US" sz="3200" smtClean="0"/>
            </a:br>
            <a:r>
              <a:rPr lang="en-US" sz="2400" smtClean="0"/>
              <a:t>(synthesis &amp; module compilation – IXCOM)</a:t>
            </a:r>
            <a:endParaRPr lang="en-US" sz="320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smtClean="0"/>
              <a:t>Make_SA_model.csh </a:t>
            </a:r>
            <a:r>
              <a:rPr lang="en-US" sz="2400" smtClean="0"/>
              <a:t>(cont)</a:t>
            </a:r>
            <a:r>
              <a:rPr lang="en-US" sz="3200" smtClean="0"/>
              <a:t> </a:t>
            </a:r>
            <a:br>
              <a:rPr lang="en-US" sz="3200" smtClean="0"/>
            </a:br>
            <a:r>
              <a:rPr lang="en-US" sz="2400" smtClean="0"/>
              <a:t>(adding external files – irun)</a:t>
            </a:r>
            <a:endParaRPr lang="en-US" sz="320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err="1" smtClean="0"/>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Adding </a:t>
            </a:r>
            <a:r>
              <a:rPr lang="en-US" sz="4000" dirty="0" err="1" smtClean="0"/>
              <a:t>Specman</a:t>
            </a:r>
            <a:r>
              <a:rPr lang="en-US" sz="4000" dirty="0" smtClean="0"/>
              <a:t> to get </a:t>
            </a:r>
            <a:br>
              <a:rPr lang="en-US" sz="4000" dirty="0" smtClean="0"/>
            </a:br>
            <a:r>
              <a:rPr lang="en-US" sz="4000" dirty="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 So we some time us event even on the clock signal. In 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If the in the code part there was a chance of things work on compilation. The </a:t>
            </a:r>
            <a:r>
              <a:rPr lang="en-US" sz="2400" dirty="0" err="1" smtClean="0"/>
              <a:t>Specman</a:t>
            </a:r>
            <a:r>
              <a:rPr lang="en-US" sz="2400" dirty="0" smtClean="0"/>
              <a:t> part will probably compile faster but will work much slower. </a:t>
            </a:r>
          </a:p>
          <a:p>
            <a:pPr marL="0" indent="0">
              <a:buNone/>
            </a:pPr>
            <a:endParaRPr lang="en-US" sz="2800" dirty="0" smtClean="0"/>
          </a:p>
          <a:p>
            <a:pPr marL="0" indent="0">
              <a:buNone/>
            </a:pPr>
            <a:endParaRPr lang="en-US" sz="2800" dirty="0" smtClean="0"/>
          </a:p>
          <a:p>
            <a:pPr marL="0" indent="0">
              <a:buNone/>
            </a:pPr>
            <a:endParaRPr lang="en-US" sz="2800" dirty="0"/>
          </a:p>
          <a:p>
            <a:pPr marL="0" indent="0">
              <a:buNone/>
            </a:pPr>
            <a:r>
              <a:rPr lang="en-US" sz="2800" dirty="0" smtClean="0"/>
              <a:t>At </a:t>
            </a:r>
            <a:r>
              <a:rPr lang="en-US" sz="2800" dirty="0"/>
              <a:t>this stage we don’t stop for this our main objective now is to get </a:t>
            </a:r>
            <a:r>
              <a:rPr lang="en-US" sz="2800" b="1" dirty="0">
                <a:solidFill>
                  <a:srgbClr val="FF0000"/>
                </a:solidFill>
              </a:rPr>
              <a:t>ALL</a:t>
            </a:r>
            <a:r>
              <a:rPr lang="en-US" sz="2800" dirty="0"/>
              <a:t> the design in to ‘feel’ the size. So each module we have problems with will be empty, marked and we’ll deal with it later when we start working the design.</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and follow them to see that the design is functional.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the reset machine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The reset machine is the first RTL code that we work. There is no apparent reason why this would work like in the simulation but:</a:t>
            </a:r>
          </a:p>
          <a:p>
            <a:r>
              <a:rPr lang="en-US" sz="2000" dirty="0" smtClean="0"/>
              <a:t>Some time we have clock gates in the design that are analog and may not work in the Palladium so we can check the signals going in and out to see that they match the simulation. If we found a clock gate and fix it, it will be fixed to the rest of the design.</a:t>
            </a:r>
            <a:endParaRPr lang="en-US" sz="2000" dirty="0"/>
          </a:p>
          <a:p>
            <a:r>
              <a:rPr lang="en-US" sz="2000" dirty="0" smtClean="0"/>
              <a:t>The times in the Palladium will be different from the simulation so we have to check the design behavior and not relay on time measure. </a:t>
            </a:r>
            <a:endParaRPr lang="en-US" sz="2000" dirty="0"/>
          </a:p>
          <a:p>
            <a:r>
              <a:rPr lang="en-US" sz="2000" dirty="0" smtClean="0"/>
              <a:t>It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5828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0292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074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4483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2959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4673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150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4864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8768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7244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59367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4958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3978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5435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19800"/>
            <a:ext cx="909223" cy="276999"/>
          </a:xfrm>
          <a:prstGeom prst="rect">
            <a:avLst/>
          </a:prstGeom>
          <a:noFill/>
        </p:spPr>
        <p:txBody>
          <a:bodyPr wrap="none" rtlCol="0">
            <a:spAutoFit/>
          </a:bodyPr>
          <a:lstStyle/>
          <a:p>
            <a:r>
              <a:rPr lang="en-US" sz="1200" dirty="0" smtClean="0"/>
              <a:t>Clock gate</a:t>
            </a:r>
            <a:endParaRPr lang="en-US" sz="1200" dirty="0"/>
          </a:p>
        </p:txBody>
      </p:sp>
    </p:spTree>
    <p:extLst>
      <p:ext uri="{BB962C8B-B14F-4D97-AF65-F5344CB8AC3E}">
        <p14:creationId xmlns:p14="http://schemas.microsoft.com/office/powerpoint/2010/main" val="190159519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2173</TotalTime>
  <Words>1346</Words>
  <Application>Microsoft Office PowerPoint</Application>
  <PresentationFormat>On-screen Show (4:3)</PresentationFormat>
  <Paragraphs>149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Transfer ASIC design to Palladium emulator</vt:lpstr>
      <vt:lpstr>What is the Palladium emulator?</vt:lpstr>
      <vt:lpstr>Before loading a new design in the Palladium</vt:lpstr>
      <vt:lpstr>Adding Specman to get  Simulation Acceleration  </vt:lpstr>
      <vt:lpstr>The palladium compile stages compilation </vt:lpstr>
      <vt:lpstr>The palladium compile stages Specman Compilation </vt:lpstr>
      <vt:lpstr>The palladium compile stages the compiled design </vt:lpstr>
      <vt:lpstr>The palladium compile stages the clocks in the design </vt:lpstr>
      <vt:lpstr>The palladium compile stages the reset machine</vt:lpstr>
      <vt:lpstr>Make_Saenv.csh</vt:lpstr>
      <vt:lpstr>Make_SA_model.csh  (load files - vlan)</vt:lpstr>
      <vt:lpstr>Make_SA_model.csh (cont) (synthesis &amp; module compilation – IXCOM)</vt:lpstr>
      <vt:lpstr>Make_SA_model.csh (cont)  (adding external files – irun)</vt:lpstr>
      <vt:lpstr>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61</cp:revision>
  <dcterms:created xsi:type="dcterms:W3CDTF">2014-12-31T07:35:25Z</dcterms:created>
  <dcterms:modified xsi:type="dcterms:W3CDTF">2015-01-11T14:51:42Z</dcterms:modified>
</cp:coreProperties>
</file>