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64" r:id="rId5"/>
    <p:sldId id="259" r:id="rId6"/>
    <p:sldId id="258" r:id="rId7"/>
    <p:sldId id="261" r:id="rId8"/>
    <p:sldId id="262" r:id="rId9"/>
    <p:sldId id="260" r:id="rId10"/>
  </p:sldIdLst>
  <p:sldSz cx="9144000" cy="6858000" type="screen4x3"/>
  <p:notesSz cx="6858000" cy="9144000"/>
  <p:defaultTextStyle>
    <a:defPPr>
      <a:defRPr lang="en-US"/>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44" y="-32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4F539D0-F09F-4E57-BD0A-2871ABE9996E}" type="datetimeFigureOut">
              <a:rPr lang="en-US"/>
              <a:pPr>
                <a:defRPr/>
              </a:pPr>
              <a:t>1/4/2015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65B0DBD-7E62-4E57-AD55-B348102C3102}" type="slidenum">
              <a:rPr lang="he-IL"/>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C350878-5964-4CF9-A2FA-F7F5DA451A45}" type="datetimeFigureOut">
              <a:rPr lang="en-US"/>
              <a:pPr>
                <a:defRPr/>
              </a:pPr>
              <a:t>1/4/2015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3140BAF-9839-4B19-B22E-F920DBEDE341}" type="slidenum">
              <a:rPr lang="he-IL"/>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2D4040C-0A55-4A85-B9B1-34F06D2AE9AD}" type="datetimeFigureOut">
              <a:rPr lang="en-US"/>
              <a:pPr>
                <a:defRPr/>
              </a:pPr>
              <a:t>1/4/2015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B3EFBE-CBFE-4BEF-8E01-6796F22C7DA5}" type="slidenum">
              <a:rPr lang="he-IL"/>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1B3B96D-6691-4D42-BA2E-E70E3DC7413D}" type="datetimeFigureOut">
              <a:rPr lang="en-US"/>
              <a:pPr>
                <a:defRPr/>
              </a:pPr>
              <a:t>1/4/2015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85E364-039A-4396-AEEE-ABED807C2AB0}" type="slidenum">
              <a:rPr lang="he-IL"/>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BBCBC5D-15B2-49CC-A863-B3C3FB8CE320}" type="datetimeFigureOut">
              <a:rPr lang="en-US"/>
              <a:pPr>
                <a:defRPr/>
              </a:pPr>
              <a:t>1/4/2015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94D8FC4-2772-4544-8E67-F7BE8E1584DE}" type="slidenum">
              <a:rPr lang="he-IL"/>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07613AD-92F0-4EA3-8D36-2F338EF23B0C}" type="datetimeFigureOut">
              <a:rPr lang="en-US"/>
              <a:pPr>
                <a:defRPr/>
              </a:pPr>
              <a:t>1/4/2015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68D4026-B131-4C4B-8C61-44CD0EE117C6}" type="slidenum">
              <a:rPr lang="he-IL"/>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6500A29-DD4E-44F3-8549-DD23A160F6F9}" type="datetimeFigureOut">
              <a:rPr lang="en-US"/>
              <a:pPr>
                <a:defRPr/>
              </a:pPr>
              <a:t>1/4/2015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C6AFE15-AE7B-4140-9D7E-8D362E604F05}" type="slidenum">
              <a:rPr lang="he-IL"/>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31C9681-11B3-4FE6-BC73-5A2416B1B487}" type="datetimeFigureOut">
              <a:rPr lang="en-US"/>
              <a:pPr>
                <a:defRPr/>
              </a:pPr>
              <a:t>1/4/2015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1CE6987-5667-47F3-B7DB-872645175F42}" type="slidenum">
              <a:rPr lang="he-IL"/>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6577614-F791-48A2-9F3F-CE24EE54340B}" type="datetimeFigureOut">
              <a:rPr lang="en-US"/>
              <a:pPr>
                <a:defRPr/>
              </a:pPr>
              <a:t>1/4/2015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B73BFC3-B85D-4857-82F9-D94BDE3EBF49}" type="slidenum">
              <a:rPr lang="he-IL"/>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7C70324-3AC9-42DB-8532-BFB6ED61B9E8}" type="datetimeFigureOut">
              <a:rPr lang="en-US"/>
              <a:pPr>
                <a:defRPr/>
              </a:pPr>
              <a:t>1/4/2015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BF85B01-D25F-4508-9507-589354FEAC66}" type="slidenum">
              <a:rPr lang="he-IL"/>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1FD2551-34FC-4EBA-8B6A-E3EE45952FAF}" type="datetimeFigureOut">
              <a:rPr lang="en-US"/>
              <a:pPr>
                <a:defRPr/>
              </a:pPr>
              <a:t>1/4/2015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978A510-CDAA-46F4-9809-9B1544AD2AF3}" type="slidenum">
              <a:rPr lang="he-IL"/>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rtl="0" fontAlgn="auto">
              <a:spcBef>
                <a:spcPts val="0"/>
              </a:spcBef>
              <a:spcAft>
                <a:spcPts val="0"/>
              </a:spcAft>
              <a:defRPr sz="1200">
                <a:solidFill>
                  <a:schemeClr val="tx1">
                    <a:tint val="75000"/>
                  </a:schemeClr>
                </a:solidFill>
                <a:latin typeface="+mn-lt"/>
                <a:cs typeface="+mn-cs"/>
              </a:defRPr>
            </a:lvl1pPr>
          </a:lstStyle>
          <a:p>
            <a:pPr>
              <a:defRPr/>
            </a:pPr>
            <a:fld id="{058E127A-74CA-45F4-9E94-33006044B47E}" type="datetimeFigureOut">
              <a:rPr lang="en-US"/>
              <a:pPr>
                <a:defRPr/>
              </a:pPr>
              <a:t>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rtl="0"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rtl="0">
              <a:defRPr sz="1200">
                <a:solidFill>
                  <a:srgbClr val="898989"/>
                </a:solidFill>
                <a:latin typeface="Calibri" pitchFamily="34" charset="0"/>
              </a:defRPr>
            </a:lvl1pPr>
          </a:lstStyle>
          <a:p>
            <a:pPr>
              <a:defRPr/>
            </a:pPr>
            <a:fld id="{8EA56DE6-A8A7-4973-A60E-65DF6CD41C1E}" type="slidenum">
              <a:rPr lang="he-IL"/>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a:xfrm>
            <a:off x="685800" y="1295400"/>
            <a:ext cx="7772400" cy="2305050"/>
          </a:xfrm>
        </p:spPr>
        <p:txBody>
          <a:bodyPr/>
          <a:lstStyle/>
          <a:p>
            <a:pPr eaLnBrk="1" hangingPunct="1"/>
            <a:r>
              <a:rPr lang="en-US" b="1" smtClean="0"/>
              <a:t>Transfer ASIC design to Palladium emulator</a:t>
            </a:r>
          </a:p>
        </p:txBody>
      </p:sp>
      <p:sp>
        <p:nvSpPr>
          <p:cNvPr id="13314" name="Subtitle 2"/>
          <p:cNvSpPr>
            <a:spLocks noGrp="1"/>
          </p:cNvSpPr>
          <p:nvPr>
            <p:ph type="subTitle" idx="1"/>
          </p:nvPr>
        </p:nvSpPr>
        <p:spPr/>
        <p:txBody>
          <a:bodyPr/>
          <a:lstStyle/>
          <a:p>
            <a:pPr eaLnBrk="1" hangingPunct="1"/>
            <a:r>
              <a:rPr lang="en-US" smtClean="0">
                <a:solidFill>
                  <a:schemeClr val="tx1"/>
                </a:solidFill>
              </a:rPr>
              <a:t>For Chip emulation &amp; </a:t>
            </a:r>
          </a:p>
          <a:p>
            <a:pPr eaLnBrk="1" hangingPunct="1"/>
            <a:r>
              <a:rPr lang="en-US" smtClean="0">
                <a:solidFill>
                  <a:schemeClr val="tx1"/>
                </a:solidFill>
              </a:rPr>
              <a:t>Simulation Acceleration </a:t>
            </a:r>
          </a:p>
          <a:p>
            <a:pPr eaLnBrk="1" hangingPunct="1"/>
            <a:endParaRPr lang="en-US" smtClean="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כותרת 1"/>
          <p:cNvSpPr>
            <a:spLocks noGrp="1"/>
          </p:cNvSpPr>
          <p:nvPr>
            <p:ph type="title"/>
          </p:nvPr>
        </p:nvSpPr>
        <p:spPr/>
        <p:txBody>
          <a:bodyPr/>
          <a:lstStyle/>
          <a:p>
            <a:pPr eaLnBrk="1" hangingPunct="1"/>
            <a:r>
              <a:rPr lang="en-US" smtClean="0"/>
              <a:t>What is the Palladium emulator?</a:t>
            </a:r>
            <a:endParaRPr lang="he-IL" smtClean="0"/>
          </a:p>
        </p:txBody>
      </p:sp>
      <p:sp>
        <p:nvSpPr>
          <p:cNvPr id="14338" name="מציין מיקום תוכן 2"/>
          <p:cNvSpPr>
            <a:spLocks noGrp="1"/>
          </p:cNvSpPr>
          <p:nvPr>
            <p:ph idx="1"/>
          </p:nvPr>
        </p:nvSpPr>
        <p:spPr/>
        <p:txBody>
          <a:bodyPr/>
          <a:lstStyle/>
          <a:p>
            <a:pPr eaLnBrk="1" hangingPunct="1"/>
            <a:r>
              <a:rPr lang="en-US" smtClean="0"/>
              <a:t>The Palladium emulator is a unique machine, that can run a logic design much faster than the simulation, and still keeps all the signals &amp; logic elements visible.</a:t>
            </a:r>
          </a:p>
          <a:p>
            <a:pPr eaLnBrk="1" hangingPunct="1"/>
            <a:r>
              <a:rPr lang="en-US" smtClean="0"/>
              <a:t>We use Palladium in two ways:</a:t>
            </a:r>
          </a:p>
          <a:p>
            <a:pPr lvl="1" eaLnBrk="1" hangingPunct="1"/>
            <a:r>
              <a:rPr lang="en-US" smtClean="0"/>
              <a:t>The Palladium runs fast enough to be connected to lab equipment (Emulation).</a:t>
            </a:r>
          </a:p>
          <a:p>
            <a:pPr lvl="1" eaLnBrk="1" hangingPunct="1"/>
            <a:r>
              <a:rPr lang="en-US" smtClean="0"/>
              <a:t>To speed up the simulation process and with the simulation environment (Simulation Acceleration).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457200" y="76200"/>
            <a:ext cx="8229600" cy="1143000"/>
          </a:xfrm>
        </p:spPr>
        <p:txBody>
          <a:bodyPr/>
          <a:lstStyle/>
          <a:p>
            <a:pPr eaLnBrk="1" hangingPunct="1"/>
            <a:r>
              <a:rPr lang="en-US" sz="4000" smtClean="0"/>
              <a:t>Before loading a new design in the Palladium</a:t>
            </a:r>
          </a:p>
        </p:txBody>
      </p:sp>
      <p:sp>
        <p:nvSpPr>
          <p:cNvPr id="15362" name="Content Placeholder 2"/>
          <p:cNvSpPr>
            <a:spLocks noGrp="1"/>
          </p:cNvSpPr>
          <p:nvPr>
            <p:ph idx="1"/>
          </p:nvPr>
        </p:nvSpPr>
        <p:spPr>
          <a:xfrm>
            <a:off x="533400" y="1143000"/>
            <a:ext cx="8229600" cy="5486400"/>
          </a:xfrm>
        </p:spPr>
        <p:txBody>
          <a:bodyPr/>
          <a:lstStyle/>
          <a:p>
            <a:pPr eaLnBrk="1" hangingPunct="1"/>
            <a:r>
              <a:rPr lang="en-US" sz="2000" dirty="0" smtClean="0"/>
              <a:t>A module that we want to run on the Palladium have to first work on regular simulation. Also we need to have this simulation so we’ll knew how this module supposed to work, so when it doesn’t work this way the problem can only come from the difference between the simulation and the Palladium.</a:t>
            </a:r>
          </a:p>
          <a:p>
            <a:pPr eaLnBrk="1" hangingPunct="1"/>
            <a:r>
              <a:rPr lang="en-US" sz="2000" dirty="0" smtClean="0"/>
              <a:t>The main problems expected are: </a:t>
            </a:r>
          </a:p>
          <a:p>
            <a:pPr lvl="1" eaLnBrk="1" hangingPunct="1"/>
            <a:r>
              <a:rPr lang="en-US" sz="1800" b="1" u="sng" dirty="0" smtClean="0"/>
              <a:t>Clocks:</a:t>
            </a:r>
            <a:r>
              <a:rPr lang="en-US" sz="1800" dirty="0" smtClean="0"/>
              <a:t> the clocks in the Palladium are generated by special clock generators. We have to knew how many clocks we have in the design, what are their frequencies, and how they are running in the design. </a:t>
            </a:r>
          </a:p>
          <a:p>
            <a:pPr lvl="1" eaLnBrk="1" hangingPunct="1"/>
            <a:r>
              <a:rPr lang="en-US" sz="1800" b="1" u="sng" dirty="0" smtClean="0"/>
              <a:t>Clock gates: </a:t>
            </a:r>
            <a:r>
              <a:rPr lang="en-US" sz="1800" dirty="0" smtClean="0"/>
              <a:t>some times we have clock gates in the design. Sometimes we get those block from the FUB and they are not synthesizable. We need to check them, and if needed replace them with a synthesizable module.</a:t>
            </a:r>
          </a:p>
          <a:p>
            <a:pPr lvl="1" eaLnBrk="1" hangingPunct="1"/>
            <a:r>
              <a:rPr lang="en-US" sz="1800" b="1" u="sng" dirty="0" smtClean="0"/>
              <a:t>RAM’s :</a:t>
            </a:r>
            <a:r>
              <a:rPr lang="en-US" sz="1800" dirty="0" smtClean="0"/>
              <a:t> The RAM’s module used in simulation are Verilog modules provided by the FUB </a:t>
            </a:r>
            <a:r>
              <a:rPr lang="en-US" sz="1800" b="1" u="sng" dirty="0" smtClean="0"/>
              <a:t>they are not synthesizable! </a:t>
            </a:r>
            <a:r>
              <a:rPr lang="en-US" sz="1800" dirty="0" smtClean="0"/>
              <a:t>We need to replace them with synthesizable module. </a:t>
            </a:r>
          </a:p>
          <a:p>
            <a:pPr lvl="1" eaLnBrk="1" hangingPunct="1"/>
            <a:r>
              <a:rPr lang="en-US" sz="1800" b="1" u="sng" dirty="0" smtClean="0"/>
              <a:t>Analog modules: </a:t>
            </a:r>
            <a:r>
              <a:rPr lang="en-US" sz="1800" dirty="0" smtClean="0"/>
              <a:t>most of the times those are behavioral modules that again can’t by synthesize. We need to replace them with synthesizable modules or bypass them.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idx="4294967295"/>
          </p:nvPr>
        </p:nvSpPr>
        <p:spPr>
          <a:xfrm>
            <a:off x="457200" y="76200"/>
            <a:ext cx="8229600" cy="1143000"/>
          </a:xfrm>
        </p:spPr>
        <p:txBody>
          <a:bodyPr/>
          <a:lstStyle/>
          <a:p>
            <a:pPr eaLnBrk="1" hangingPunct="1"/>
            <a:r>
              <a:rPr lang="en-US" sz="4000" smtClean="0"/>
              <a:t>Adding Specman to get </a:t>
            </a:r>
            <a:br>
              <a:rPr lang="en-US" sz="4000" smtClean="0"/>
            </a:br>
            <a:r>
              <a:rPr lang="en-US" sz="4000" smtClean="0"/>
              <a:t>Simulation Acceleration  </a:t>
            </a:r>
          </a:p>
        </p:txBody>
      </p:sp>
      <p:sp>
        <p:nvSpPr>
          <p:cNvPr id="16386" name="Content Placeholder 2"/>
          <p:cNvSpPr>
            <a:spLocks noGrp="1"/>
          </p:cNvSpPr>
          <p:nvPr>
            <p:ph idx="4294967295"/>
          </p:nvPr>
        </p:nvSpPr>
        <p:spPr>
          <a:xfrm>
            <a:off x="381000" y="1143000"/>
            <a:ext cx="8229600" cy="5562600"/>
          </a:xfrm>
        </p:spPr>
        <p:txBody>
          <a:bodyPr/>
          <a:lstStyle/>
          <a:p>
            <a:pPr eaLnBrk="1" hangingPunct="1"/>
            <a:r>
              <a:rPr lang="en-US" sz="2000" dirty="0" smtClean="0"/>
              <a:t>The </a:t>
            </a:r>
            <a:r>
              <a:rPr lang="en-US" sz="2000" dirty="0" err="1" smtClean="0"/>
              <a:t>Specman</a:t>
            </a:r>
            <a:r>
              <a:rPr lang="en-US" sz="2000" dirty="0" smtClean="0"/>
              <a:t> environment will need to get some changes to run on the Palladium. But the top level must stay the same so the test running on the Palladium will be identical to the tests running on the ‘official’ simulation.</a:t>
            </a:r>
          </a:p>
          <a:p>
            <a:pPr eaLnBrk="1" hangingPunct="1"/>
            <a:r>
              <a:rPr lang="en-US" sz="2000" dirty="0" smtClean="0"/>
              <a:t>The main changes need to by done on the </a:t>
            </a:r>
            <a:r>
              <a:rPr lang="en-US" sz="2000" dirty="0" err="1" smtClean="0"/>
              <a:t>Specman</a:t>
            </a:r>
            <a:r>
              <a:rPr lang="en-US" sz="2000" dirty="0" smtClean="0"/>
              <a:t> </a:t>
            </a:r>
            <a:r>
              <a:rPr lang="en-US" sz="2000" dirty="0" err="1" smtClean="0"/>
              <a:t>environmen</a:t>
            </a:r>
            <a:r>
              <a:rPr lang="en-US" sz="2000" dirty="0" smtClean="0"/>
              <a:t> </a:t>
            </a:r>
            <a:r>
              <a:rPr lang="en-US" sz="2000" dirty="0" smtClean="0"/>
              <a:t>are:</a:t>
            </a:r>
          </a:p>
          <a:p>
            <a:pPr lvl="1" eaLnBrk="1" hangingPunct="1"/>
            <a:r>
              <a:rPr lang="en-US" sz="1800" b="1" u="sng" dirty="0" smtClean="0"/>
              <a:t>Events:</a:t>
            </a:r>
            <a:r>
              <a:rPr lang="en-US" sz="1800" dirty="0" smtClean="0"/>
              <a:t> </a:t>
            </a:r>
            <a:r>
              <a:rPr lang="en-US" sz="1800" dirty="0" err="1" smtClean="0"/>
              <a:t>Specman</a:t>
            </a:r>
            <a:r>
              <a:rPr lang="en-US" sz="1800" dirty="0" smtClean="0"/>
              <a:t> environment are working from an event to event. In regular </a:t>
            </a:r>
            <a:r>
              <a:rPr lang="en-US" sz="1800" dirty="0" err="1" smtClean="0"/>
              <a:t>Specman</a:t>
            </a:r>
            <a:r>
              <a:rPr lang="en-US" sz="1800" dirty="0" smtClean="0"/>
              <a:t> environment we can use as much events as we like and as often as we like. So we some time us event even on the clock signal. In the Palladium the Palladium have to stop for each event transfer control to the UNIX for the </a:t>
            </a:r>
            <a:r>
              <a:rPr lang="en-US" sz="1800" dirty="0" err="1" smtClean="0"/>
              <a:t>Specman</a:t>
            </a:r>
            <a:r>
              <a:rPr lang="en-US" sz="1800" dirty="0" smtClean="0"/>
              <a:t> method and start running again. This will make the simulation very slow almost the speed of regular simulation. So in Palladium SA we need to consider every event we use and use only the major ones.</a:t>
            </a:r>
          </a:p>
          <a:p>
            <a:pPr lvl="1" eaLnBrk="1" hangingPunct="1"/>
            <a:r>
              <a:rPr lang="en-US" sz="1800" b="1" u="sng" dirty="0" smtClean="0"/>
              <a:t>Signals:</a:t>
            </a:r>
            <a:r>
              <a:rPr lang="en-US" sz="1800" dirty="0" smtClean="0"/>
              <a:t> In regular </a:t>
            </a:r>
            <a:r>
              <a:rPr lang="en-US" sz="1800" dirty="0" err="1" smtClean="0"/>
              <a:t>Specman</a:t>
            </a:r>
            <a:r>
              <a:rPr lang="en-US" sz="1800" dirty="0" smtClean="0"/>
              <a:t> environment we have no limitation on signals we can use or read in the design. In Palladium every domain have only a number of signal that can be used for this we again need to consider which ones we can us and which we can do without. But we can use a Verilog module in the Palladium to replace the signals we can’t use in the environment.</a:t>
            </a:r>
          </a:p>
          <a:p>
            <a:pPr lvl="1" eaLnBrk="1" hangingPunct="1"/>
            <a:r>
              <a:rPr lang="en-US" sz="1800" b="1" u="sng" dirty="0" smtClean="0"/>
              <a:t>Memories: </a:t>
            </a:r>
            <a:r>
              <a:rPr lang="en-US" sz="1800" dirty="0" smtClean="0"/>
              <a:t>we can’t read or write memories in the design with the </a:t>
            </a:r>
            <a:r>
              <a:rPr lang="en-US" sz="1800" dirty="0" err="1" smtClean="0"/>
              <a:t>specman</a:t>
            </a:r>
            <a:r>
              <a:rPr lang="en-US" sz="1800" dirty="0" smtClean="0"/>
              <a:t> at all (not enough signals). So reading &amp; writing form the Palladium by the </a:t>
            </a:r>
            <a:r>
              <a:rPr lang="en-US" sz="1800" dirty="0" err="1" smtClean="0"/>
              <a:t>Specman</a:t>
            </a:r>
            <a:r>
              <a:rPr lang="en-US" sz="1800" dirty="0" smtClean="0"/>
              <a:t> must be done through the UNIX environment.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457200" y="274638"/>
            <a:ext cx="8229600" cy="868362"/>
          </a:xfrm>
        </p:spPr>
        <p:txBody>
          <a:bodyPr/>
          <a:lstStyle/>
          <a:p>
            <a:pPr eaLnBrk="1" hangingPunct="1"/>
            <a:r>
              <a:rPr lang="en-US" smtClean="0"/>
              <a:t>Make_Saenv.csh</a:t>
            </a:r>
          </a:p>
        </p:txBody>
      </p:sp>
      <p:sp>
        <p:nvSpPr>
          <p:cNvPr id="3" name="Content Placeholder 2"/>
          <p:cNvSpPr>
            <a:spLocks noGrp="1"/>
          </p:cNvSpPr>
          <p:nvPr>
            <p:ph idx="1"/>
          </p:nvPr>
        </p:nvSpPr>
        <p:spPr/>
        <p:txBody>
          <a:bodyPr rtlCol="0">
            <a:normAutofit fontScale="40000" lnSpcReduction="20000"/>
          </a:bodyPr>
          <a:lstStyle/>
          <a:p>
            <a:pPr marL="0" indent="0" eaLnBrk="1" fontAlgn="auto" hangingPunct="1">
              <a:spcAft>
                <a:spcPts val="0"/>
              </a:spcAft>
              <a:buFont typeface="Arial" panose="020B0604020202020204" pitchFamily="34" charset="0"/>
              <a:buNone/>
              <a:defRPr/>
            </a:pPr>
            <a:r>
              <a:rPr lang="en-US" dirty="0" smtClean="0"/>
              <a:t>##!/</a:t>
            </a:r>
            <a:r>
              <a:rPr lang="en-US" dirty="0" err="1" smtClean="0"/>
              <a:t>usr</a:t>
            </a:r>
            <a:r>
              <a:rPr lang="en-US" dirty="0" smtClean="0"/>
              <a:t>/local/bin/</a:t>
            </a:r>
            <a:r>
              <a:rPr lang="en-US" dirty="0" err="1" smtClean="0"/>
              <a:t>csh</a:t>
            </a:r>
            <a:endParaRPr lang="en-US" dirty="0" smtClean="0"/>
          </a:p>
          <a:p>
            <a:pPr marL="0" indent="0" eaLnBrk="1" fontAlgn="auto" hangingPunct="1">
              <a:spcAft>
                <a:spcPts val="0"/>
              </a:spcAft>
              <a:buFont typeface="Arial" panose="020B0604020202020204" pitchFamily="34" charset="0"/>
              <a:buNone/>
              <a:defRPr/>
            </a:pPr>
            <a:r>
              <a:rPr lang="en-US" dirty="0" smtClean="0"/>
              <a:t>source </a:t>
            </a:r>
            <a:r>
              <a:rPr lang="en-US" dirty="0" err="1" smtClean="0"/>
              <a:t>synthScripts</a:t>
            </a:r>
            <a:r>
              <a:rPr lang="en-US" dirty="0" smtClean="0"/>
              <a:t>/setup</a:t>
            </a:r>
          </a:p>
          <a:p>
            <a:pPr marL="0" indent="0" eaLnBrk="1" fontAlgn="auto" hangingPunct="1">
              <a:spcAft>
                <a:spcPts val="0"/>
              </a:spcAft>
              <a:buFont typeface="Arial" panose="020B0604020202020204" pitchFamily="34" charset="0"/>
              <a:buNone/>
              <a:defRPr/>
            </a:pPr>
            <a:r>
              <a:rPr lang="en-US" dirty="0" smtClean="0"/>
              <a:t>if ($#</a:t>
            </a:r>
            <a:r>
              <a:rPr lang="en-US" dirty="0" err="1" smtClean="0"/>
              <a:t>argv</a:t>
            </a:r>
            <a:r>
              <a:rPr lang="en-US" dirty="0" smtClean="0"/>
              <a:t> &lt; 1) then </a:t>
            </a:r>
          </a:p>
          <a:p>
            <a:pPr marL="0" indent="0" eaLnBrk="1" fontAlgn="auto" hangingPunct="1">
              <a:spcAft>
                <a:spcPts val="0"/>
              </a:spcAft>
              <a:buFont typeface="Arial" panose="020B0604020202020204" pitchFamily="34" charset="0"/>
              <a:buNone/>
              <a:defRPr/>
            </a:pPr>
            <a:r>
              <a:rPr lang="en-US" dirty="0" smtClean="0"/>
              <a:t>	echo "Please add directory name"</a:t>
            </a:r>
          </a:p>
          <a:p>
            <a:pPr marL="0" indent="0" eaLnBrk="1" fontAlgn="auto" hangingPunct="1">
              <a:spcAft>
                <a:spcPts val="0"/>
              </a:spcAft>
              <a:buFont typeface="Arial" panose="020B0604020202020204" pitchFamily="34" charset="0"/>
              <a:buNone/>
              <a:defRPr/>
            </a:pPr>
            <a:r>
              <a:rPr lang="en-US" dirty="0" smtClean="0"/>
              <a:t>else </a:t>
            </a:r>
          </a:p>
          <a:p>
            <a:pPr marL="0" indent="0" eaLnBrk="1" fontAlgn="auto" hangingPunct="1">
              <a:spcAft>
                <a:spcPts val="0"/>
              </a:spcAft>
              <a:buFont typeface="Arial" panose="020B0604020202020204" pitchFamily="34" charset="0"/>
              <a:buNone/>
              <a:defRPr/>
            </a:pPr>
            <a:r>
              <a:rPr lang="en-US" dirty="0" smtClean="0"/>
              <a:t>echo "new compilation directory $1"</a:t>
            </a:r>
          </a:p>
          <a:p>
            <a:pPr marL="0" indent="0" eaLnBrk="1" fontAlgn="auto" hangingPunct="1">
              <a:spcAft>
                <a:spcPts val="0"/>
              </a:spcAft>
              <a:buFont typeface="Arial" panose="020B0604020202020204" pitchFamily="34" charset="0"/>
              <a:buNone/>
              <a:defRPr/>
            </a:pPr>
            <a:r>
              <a:rPr lang="en-US" dirty="0" smtClean="0"/>
              <a:t>\</a:t>
            </a:r>
            <a:r>
              <a:rPr lang="en-US" dirty="0" err="1" smtClean="0"/>
              <a:t>rm</a:t>
            </a:r>
            <a:r>
              <a:rPr lang="en-US" dirty="0" smtClean="0"/>
              <a:t> -</a:t>
            </a:r>
            <a:r>
              <a:rPr lang="en-US" dirty="0" err="1" smtClean="0"/>
              <a:t>rf</a:t>
            </a:r>
            <a:r>
              <a:rPr lang="en-US" dirty="0" smtClean="0"/>
              <a:t> $1</a:t>
            </a:r>
          </a:p>
          <a:p>
            <a:pPr marL="0" indent="0" eaLnBrk="1" fontAlgn="auto" hangingPunct="1">
              <a:spcAft>
                <a:spcPts val="0"/>
              </a:spcAft>
              <a:buFont typeface="Arial" panose="020B0604020202020204" pitchFamily="34" charset="0"/>
              <a:buNone/>
              <a:defRPr/>
            </a:pPr>
            <a:r>
              <a:rPr lang="en-US" dirty="0" err="1" smtClean="0"/>
              <a:t>mkdir</a:t>
            </a:r>
            <a:r>
              <a:rPr lang="en-US" dirty="0" smtClean="0"/>
              <a:t> $1</a:t>
            </a:r>
          </a:p>
          <a:p>
            <a:pPr marL="0" indent="0" eaLnBrk="1" fontAlgn="auto" hangingPunct="1">
              <a:spcAft>
                <a:spcPts val="0"/>
              </a:spcAft>
              <a:buFont typeface="Arial" panose="020B0604020202020204" pitchFamily="34" charset="0"/>
              <a:buNone/>
              <a:defRPr/>
            </a:pPr>
            <a:r>
              <a:rPr lang="en-US" dirty="0" err="1" smtClean="0"/>
              <a:t>cp</a:t>
            </a:r>
            <a:r>
              <a:rPr lang="en-US" dirty="0" smtClean="0"/>
              <a:t> </a:t>
            </a:r>
            <a:r>
              <a:rPr lang="en-US" dirty="0" err="1" smtClean="0"/>
              <a:t>synthScripts</a:t>
            </a:r>
            <a:r>
              <a:rPr lang="en-US" dirty="0" smtClean="0"/>
              <a:t>/* $1/.</a:t>
            </a:r>
          </a:p>
          <a:p>
            <a:pPr marL="0" indent="0" eaLnBrk="1" fontAlgn="auto" hangingPunct="1">
              <a:spcAft>
                <a:spcPts val="0"/>
              </a:spcAft>
              <a:buFont typeface="Arial" panose="020B0604020202020204" pitchFamily="34" charset="0"/>
              <a:buNone/>
              <a:defRPr/>
            </a:pPr>
            <a:r>
              <a:rPr lang="en-US" dirty="0" smtClean="0"/>
              <a:t>cd $1</a:t>
            </a:r>
          </a:p>
          <a:p>
            <a:pPr marL="0" indent="0" eaLnBrk="1" fontAlgn="auto" hangingPunct="1">
              <a:spcAft>
                <a:spcPts val="0"/>
              </a:spcAft>
              <a:buFont typeface="Arial" panose="020B0604020202020204" pitchFamily="34" charset="0"/>
              <a:buNone/>
              <a:defRPr/>
            </a:pPr>
            <a:r>
              <a:rPr lang="en-US" dirty="0" smtClean="0"/>
              <a:t>date</a:t>
            </a:r>
          </a:p>
          <a:p>
            <a:pPr marL="0" indent="0" eaLnBrk="1" fontAlgn="auto" hangingPunct="1">
              <a:spcAft>
                <a:spcPts val="0"/>
              </a:spcAft>
              <a:buFont typeface="Arial" panose="020B0604020202020204" pitchFamily="34" charset="0"/>
              <a:buNone/>
              <a:defRPr/>
            </a:pPr>
            <a:r>
              <a:rPr lang="en-US" dirty="0" smtClean="0"/>
              <a:t>source setup</a:t>
            </a:r>
          </a:p>
          <a:p>
            <a:pPr marL="0" indent="0" eaLnBrk="1" fontAlgn="auto" hangingPunct="1">
              <a:spcAft>
                <a:spcPts val="0"/>
              </a:spcAft>
              <a:buFont typeface="Arial" panose="020B0604020202020204" pitchFamily="34" charset="0"/>
              <a:buNone/>
              <a:defRPr/>
            </a:pPr>
            <a:r>
              <a:rPr lang="en-US" dirty="0" smtClean="0"/>
              <a:t>source </a:t>
            </a:r>
            <a:r>
              <a:rPr lang="en-US" dirty="0" err="1" smtClean="0"/>
              <a:t>make_SA_model.csh</a:t>
            </a:r>
            <a:r>
              <a:rPr lang="en-US" dirty="0" smtClean="0"/>
              <a:t> |tee make_SA_model.log</a:t>
            </a:r>
          </a:p>
          <a:p>
            <a:pPr marL="0" indent="0" eaLnBrk="1" fontAlgn="auto" hangingPunct="1">
              <a:spcAft>
                <a:spcPts val="0"/>
              </a:spcAft>
              <a:buFont typeface="Arial" panose="020B0604020202020204" pitchFamily="34" charset="0"/>
              <a:buNone/>
              <a:defRPr/>
            </a:pPr>
            <a:r>
              <a:rPr lang="en-US" dirty="0" smtClean="0"/>
              <a:t>if($?) then </a:t>
            </a:r>
          </a:p>
          <a:p>
            <a:pPr marL="0" indent="0" eaLnBrk="1" fontAlgn="auto" hangingPunct="1">
              <a:spcAft>
                <a:spcPts val="0"/>
              </a:spcAft>
              <a:buFont typeface="Arial" panose="020B0604020202020204" pitchFamily="34" charset="0"/>
              <a:buNone/>
              <a:defRPr/>
            </a:pPr>
            <a:r>
              <a:rPr lang="en-US" dirty="0" smtClean="0"/>
              <a:t>	echo Error on compilation</a:t>
            </a:r>
          </a:p>
          <a:p>
            <a:pPr marL="0" indent="0" eaLnBrk="1" fontAlgn="auto" hangingPunct="1">
              <a:spcAft>
                <a:spcPts val="0"/>
              </a:spcAft>
              <a:buFont typeface="Arial" panose="020B0604020202020204" pitchFamily="34" charset="0"/>
              <a:buNone/>
              <a:defRPr/>
            </a:pPr>
            <a:r>
              <a:rPr lang="en-US" dirty="0" smtClean="0"/>
              <a:t>	exit 1</a:t>
            </a:r>
          </a:p>
          <a:p>
            <a:pPr marL="0" indent="0" eaLnBrk="1" fontAlgn="auto" hangingPunct="1">
              <a:spcAft>
                <a:spcPts val="0"/>
              </a:spcAft>
              <a:buFont typeface="Arial" panose="020B0604020202020204" pitchFamily="34" charset="0"/>
              <a:buNone/>
              <a:defRPr/>
            </a:pPr>
            <a:r>
              <a:rPr lang="en-US" dirty="0" err="1" smtClean="0"/>
              <a:t>endif</a:t>
            </a:r>
            <a:endParaRPr lang="en-US" dirty="0" smtClean="0"/>
          </a:p>
          <a:p>
            <a:pPr marL="0" indent="0" eaLnBrk="1" fontAlgn="auto" hangingPunct="1">
              <a:spcAft>
                <a:spcPts val="0"/>
              </a:spcAft>
              <a:buFont typeface="Arial" panose="020B0604020202020204" pitchFamily="34" charset="0"/>
              <a:buNone/>
              <a:defRPr/>
            </a:pPr>
            <a:r>
              <a:rPr lang="en-US" dirty="0" smtClean="0"/>
              <a:t>source ../</a:t>
            </a:r>
            <a:r>
              <a:rPr lang="en-US" dirty="0" err="1" smtClean="0"/>
              <a:t>workFiles</a:t>
            </a:r>
            <a:r>
              <a:rPr lang="en-US" dirty="0" smtClean="0"/>
              <a:t>/</a:t>
            </a:r>
            <a:r>
              <a:rPr lang="en-US" dirty="0" err="1" smtClean="0"/>
              <a:t>make_run_dir.csh</a:t>
            </a:r>
            <a:endParaRPr lang="en-US" dirty="0" smtClean="0"/>
          </a:p>
          <a:p>
            <a:pPr marL="0" indent="0" eaLnBrk="1" fontAlgn="auto" hangingPunct="1">
              <a:spcAft>
                <a:spcPts val="0"/>
              </a:spcAft>
              <a:buFont typeface="Arial" panose="020B0604020202020204" pitchFamily="34" charset="0"/>
              <a:buNone/>
              <a:defRPr/>
            </a:pPr>
            <a:r>
              <a:rPr lang="en-US" dirty="0" smtClean="0"/>
              <a:t>date  </a:t>
            </a:r>
          </a:p>
          <a:p>
            <a:pPr marL="0" indent="0" eaLnBrk="1" fontAlgn="auto" hangingPunct="1">
              <a:spcAft>
                <a:spcPts val="0"/>
              </a:spcAft>
              <a:buFont typeface="Arial" panose="020B0604020202020204" pitchFamily="34" charset="0"/>
              <a:buNone/>
              <a:defRPr/>
            </a:pPr>
            <a:r>
              <a:rPr lang="en-US" dirty="0" smtClean="0"/>
              <a:t>echo </a:t>
            </a:r>
            <a:r>
              <a:rPr lang="en-US" dirty="0" err="1" smtClean="0"/>
              <a:t>MELLANOX_STAGE_End</a:t>
            </a:r>
            <a:r>
              <a:rPr lang="en-US" dirty="0" smtClean="0"/>
              <a:t>  </a:t>
            </a:r>
          </a:p>
          <a:p>
            <a:pPr marL="0" indent="0" eaLnBrk="1" fontAlgn="auto" hangingPunct="1">
              <a:spcAft>
                <a:spcPts val="0"/>
              </a:spcAft>
              <a:buFont typeface="Arial" panose="020B0604020202020204" pitchFamily="34" charset="0"/>
              <a:buNone/>
              <a:defRPr/>
            </a:pPr>
            <a:r>
              <a:rPr lang="en-US" dirty="0" smtClean="0"/>
              <a:t>echo "coffee |_P ?"</a:t>
            </a:r>
          </a:p>
          <a:p>
            <a:pPr marL="0" indent="0" eaLnBrk="1" fontAlgn="auto" hangingPunct="1">
              <a:spcAft>
                <a:spcPts val="0"/>
              </a:spcAft>
              <a:buFont typeface="Arial" panose="020B0604020202020204" pitchFamily="34" charset="0"/>
              <a:buNone/>
              <a:defRPr/>
            </a:pPr>
            <a:r>
              <a:rPr lang="en-US" dirty="0" err="1" smtClean="0"/>
              <a:t>endif</a:t>
            </a:r>
            <a:endParaRPr lang="en-US" dirty="0" smtClean="0"/>
          </a:p>
          <a:p>
            <a:pPr marL="0" indent="0" eaLnBrk="1" fontAlgn="auto" hangingPunct="1">
              <a:spcAft>
                <a:spcPts val="0"/>
              </a:spcAft>
              <a:buFont typeface="Arial" panose="020B0604020202020204" pitchFamily="34" charset="0"/>
              <a:buNone/>
              <a:defRPr/>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457200" y="152400"/>
            <a:ext cx="8229600" cy="762000"/>
          </a:xfrm>
        </p:spPr>
        <p:txBody>
          <a:bodyPr/>
          <a:lstStyle/>
          <a:p>
            <a:pPr eaLnBrk="1" hangingPunct="1"/>
            <a:r>
              <a:rPr lang="en-US" sz="3200" smtClean="0"/>
              <a:t>Make_SA_model.csh </a:t>
            </a:r>
            <a:br>
              <a:rPr lang="en-US" sz="3200" smtClean="0"/>
            </a:br>
            <a:r>
              <a:rPr lang="en-US" sz="2400" smtClean="0"/>
              <a:t>(load files - vlan)</a:t>
            </a:r>
            <a:endParaRPr lang="en-US" sz="3200" smtClean="0"/>
          </a:p>
        </p:txBody>
      </p:sp>
      <p:sp>
        <p:nvSpPr>
          <p:cNvPr id="18434" name="Content Placeholder 2"/>
          <p:cNvSpPr>
            <a:spLocks noGrp="1"/>
          </p:cNvSpPr>
          <p:nvPr>
            <p:ph idx="1"/>
          </p:nvPr>
        </p:nvSpPr>
        <p:spPr>
          <a:xfrm>
            <a:off x="457200" y="1219200"/>
            <a:ext cx="8229600" cy="4038600"/>
          </a:xfrm>
        </p:spPr>
        <p:txBody>
          <a:bodyPr/>
          <a:lstStyle/>
          <a:p>
            <a:pPr marL="0" indent="0" eaLnBrk="1" hangingPunct="1">
              <a:buFont typeface="Arial" charset="0"/>
              <a:buNone/>
            </a:pPr>
            <a:r>
              <a:rPr lang="en-US" sz="1200" smtClean="0"/>
              <a:t>##!/usr/local/bin/csh</a:t>
            </a:r>
          </a:p>
          <a:p>
            <a:pPr marL="0" indent="0" eaLnBrk="1" hangingPunct="1">
              <a:buFont typeface="Arial" charset="0"/>
              <a:buNone/>
            </a:pPr>
            <a:r>
              <a:rPr lang="en-US" sz="1200" smtClean="0"/>
              <a:t>date</a:t>
            </a:r>
          </a:p>
          <a:p>
            <a:pPr marL="0" indent="0" eaLnBrk="1" hangingPunct="1">
              <a:buFont typeface="Arial" charset="0"/>
              <a:buNone/>
            </a:pPr>
            <a:r>
              <a:rPr lang="en-US" sz="1200" smtClean="0"/>
              <a:t>cp synthScripts/* $1/.</a:t>
            </a:r>
          </a:p>
          <a:p>
            <a:pPr marL="0" indent="0" eaLnBrk="1" hangingPunct="1">
              <a:buFont typeface="Arial" charset="0"/>
              <a:buNone/>
            </a:pPr>
            <a:r>
              <a:rPr lang="en-US" sz="1200" smtClean="0"/>
              <a:t>echo MELLANOX_STAGE I Yaron environment vlan  </a:t>
            </a:r>
          </a:p>
          <a:p>
            <a:pPr marL="0" indent="0" eaLnBrk="1" hangingPunct="1">
              <a:buFont typeface="Arial" charset="0"/>
              <a:buNone/>
            </a:pPr>
            <a:r>
              <a:rPr lang="en-US" sz="1200" smtClean="0"/>
              <a:t>vlan -sv -f compile_inputs.tcl +rtlCommentPragma +tran_relax</a:t>
            </a:r>
          </a:p>
          <a:p>
            <a:pPr marL="0" indent="0" eaLnBrk="1" hangingPunct="1">
              <a:buFont typeface="Arial" charset="0"/>
              <a:buNone/>
            </a:pPr>
            <a:r>
              <a:rPr lang="en-US" sz="1200" smtClean="0"/>
              <a:t>if($?) then </a:t>
            </a:r>
          </a:p>
          <a:p>
            <a:pPr marL="0" indent="0" eaLnBrk="1" hangingPunct="1">
              <a:buFont typeface="Arial" charset="0"/>
              <a:buNone/>
            </a:pPr>
            <a:r>
              <a:rPr lang="en-US" sz="1200" smtClean="0"/>
              <a:t>	echo Error on Vlan</a:t>
            </a:r>
          </a:p>
          <a:p>
            <a:pPr marL="0" indent="0" eaLnBrk="1" hangingPunct="1">
              <a:buFont typeface="Arial" charset="0"/>
              <a:buNone/>
            </a:pPr>
            <a:r>
              <a:rPr lang="en-US" sz="1200" smtClean="0"/>
              <a:t>	exit 1</a:t>
            </a:r>
          </a:p>
          <a:p>
            <a:pPr marL="0" indent="0" eaLnBrk="1" hangingPunct="1">
              <a:buFont typeface="Arial" charset="0"/>
              <a:buNone/>
            </a:pPr>
            <a:r>
              <a:rPr lang="en-US" sz="1200" smtClean="0"/>
              <a:t>endif</a:t>
            </a:r>
          </a:p>
          <a:p>
            <a:pPr marL="0" indent="0" eaLnBrk="1" hangingPunct="1">
              <a:buFont typeface="Arial" charset="0"/>
              <a:buNone/>
            </a:pPr>
            <a:r>
              <a:rPr lang="en-US" sz="1200" smtClean="0"/>
              <a:t>date  </a:t>
            </a:r>
          </a:p>
          <a:p>
            <a:pPr marL="0" indent="0" eaLnBrk="1" hangingPunct="1">
              <a:buFont typeface="Arial" charset="0"/>
              <a:buNone/>
            </a:pPr>
            <a:r>
              <a:rPr lang="en-US" sz="1200" smtClean="0"/>
              <a:t>echo MELLANOX_STAGE II new environment vlan  </a:t>
            </a:r>
          </a:p>
          <a:p>
            <a:pPr marL="0" indent="0" eaLnBrk="1" hangingPunct="1">
              <a:buFont typeface="Arial" charset="0"/>
              <a:buNone/>
            </a:pPr>
            <a:r>
              <a:rPr lang="en-US" sz="1200" smtClean="0"/>
              <a:t>vlan -sv -f verilog_inputs.tcl +rtlCommentPragma +tran_relax</a:t>
            </a:r>
          </a:p>
          <a:p>
            <a:pPr marL="0" indent="0" eaLnBrk="1" hangingPunct="1">
              <a:buFont typeface="Arial" charset="0"/>
              <a:buNone/>
            </a:pPr>
            <a:r>
              <a:rPr lang="en-US" sz="1200" smtClean="0"/>
              <a:t>if($?) then </a:t>
            </a:r>
          </a:p>
          <a:p>
            <a:pPr marL="0" indent="0" eaLnBrk="1" hangingPunct="1">
              <a:buFont typeface="Arial" charset="0"/>
              <a:buNone/>
            </a:pPr>
            <a:r>
              <a:rPr lang="en-US" sz="1200" smtClean="0"/>
              <a:t>	echo Error in new environment </a:t>
            </a:r>
          </a:p>
          <a:p>
            <a:pPr marL="0" indent="0" eaLnBrk="1" hangingPunct="1">
              <a:buFont typeface="Arial" charset="0"/>
              <a:buNone/>
            </a:pPr>
            <a:r>
              <a:rPr lang="en-US" sz="1200" smtClean="0"/>
              <a:t>	exit 1</a:t>
            </a:r>
          </a:p>
          <a:p>
            <a:pPr marL="0" indent="0" eaLnBrk="1" hangingPunct="1">
              <a:buFont typeface="Arial" charset="0"/>
              <a:buNone/>
            </a:pPr>
            <a:r>
              <a:rPr lang="en-US" sz="1200" smtClean="0"/>
              <a:t>Endif</a:t>
            </a:r>
          </a:p>
          <a:p>
            <a:pPr marL="0" indent="0" eaLnBrk="1" hangingPunct="1">
              <a:buFont typeface="Arial" charset="0"/>
              <a:buNone/>
            </a:pPr>
            <a:endParaRPr lang="en-US" sz="12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57200" y="152400"/>
            <a:ext cx="8229600" cy="563563"/>
          </a:xfrm>
        </p:spPr>
        <p:txBody>
          <a:bodyPr/>
          <a:lstStyle/>
          <a:p>
            <a:pPr eaLnBrk="1" hangingPunct="1"/>
            <a:r>
              <a:rPr lang="en-US" sz="3200" smtClean="0"/>
              <a:t>Make_SA_model.csh </a:t>
            </a:r>
            <a:r>
              <a:rPr lang="en-US" sz="2400" smtClean="0"/>
              <a:t>(cont)</a:t>
            </a:r>
            <a:r>
              <a:rPr lang="en-US" sz="3200" smtClean="0"/>
              <a:t/>
            </a:r>
            <a:br>
              <a:rPr lang="en-US" sz="3200" smtClean="0"/>
            </a:br>
            <a:r>
              <a:rPr lang="en-US" sz="2400" smtClean="0"/>
              <a:t>(synthesis &amp; module compilation – IXCOM)</a:t>
            </a:r>
            <a:endParaRPr lang="en-US" sz="3200" smtClean="0"/>
          </a:p>
        </p:txBody>
      </p:sp>
      <p:sp>
        <p:nvSpPr>
          <p:cNvPr id="19458" name="Content Placeholder 2"/>
          <p:cNvSpPr>
            <a:spLocks noGrp="1"/>
          </p:cNvSpPr>
          <p:nvPr>
            <p:ph idx="1"/>
          </p:nvPr>
        </p:nvSpPr>
        <p:spPr>
          <a:xfrm>
            <a:off x="457200" y="838200"/>
            <a:ext cx="8229600" cy="5791200"/>
          </a:xfrm>
        </p:spPr>
        <p:txBody>
          <a:bodyPr/>
          <a:lstStyle/>
          <a:p>
            <a:pPr marL="0" indent="0" eaLnBrk="1" hangingPunct="1">
              <a:buFont typeface="Arial" charset="0"/>
              <a:buNone/>
            </a:pPr>
            <a:endParaRPr lang="en-US" sz="1200" smtClean="0"/>
          </a:p>
          <a:p>
            <a:pPr marL="0" indent="0" eaLnBrk="1" hangingPunct="1">
              <a:buFont typeface="Arial" charset="0"/>
              <a:buNone/>
            </a:pPr>
            <a:r>
              <a:rPr lang="en-US" sz="1200" smtClean="0"/>
              <a:t>date  </a:t>
            </a:r>
          </a:p>
          <a:p>
            <a:pPr marL="0" indent="0" eaLnBrk="1" hangingPunct="1">
              <a:buFont typeface="Arial" charset="0"/>
              <a:buNone/>
            </a:pPr>
            <a:r>
              <a:rPr lang="en-US" sz="1200" smtClean="0"/>
              <a:t>echo MELLANOX_STAGE III ixcom synthsis </a:t>
            </a:r>
          </a:p>
          <a:p>
            <a:pPr marL="0" indent="0" eaLnBrk="1" hangingPunct="1">
              <a:buFont typeface="Arial" charset="0"/>
              <a:buNone/>
            </a:pPr>
            <a:r>
              <a:rPr lang="en-US" sz="1200" smtClean="0"/>
              <a:t>ixcom -top external_bfms -top specman_hdl_ref -ua +dut+external_bfms+specman_hdl_ref +xcDesignTop+top.dut=external_bfms +ignoreNCVerCheck -timescale 100ps/100ps -target hdlice -log ixcom_synt.log +tran_relax +targetTop+external_bfms +1xua</a:t>
            </a:r>
          </a:p>
          <a:p>
            <a:pPr marL="0" indent="0" eaLnBrk="1" hangingPunct="1">
              <a:buFont typeface="Arial" charset="0"/>
              <a:buNone/>
            </a:pPr>
            <a:r>
              <a:rPr lang="en-US" sz="1200" smtClean="0"/>
              <a:t>if($?) then </a:t>
            </a:r>
          </a:p>
          <a:p>
            <a:pPr marL="0" indent="0" eaLnBrk="1" hangingPunct="1">
              <a:buFont typeface="Arial" charset="0"/>
              <a:buNone/>
            </a:pPr>
            <a:r>
              <a:rPr lang="en-US" sz="1200" smtClean="0"/>
              <a:t>       echo Error on Ixcom synthsis</a:t>
            </a:r>
          </a:p>
          <a:p>
            <a:pPr marL="0" indent="0" eaLnBrk="1" hangingPunct="1">
              <a:buFont typeface="Arial" charset="0"/>
              <a:buNone/>
            </a:pPr>
            <a:r>
              <a:rPr lang="en-US" sz="1200" smtClean="0"/>
              <a:t>       exit 1</a:t>
            </a:r>
          </a:p>
          <a:p>
            <a:pPr marL="0" indent="0" eaLnBrk="1" hangingPunct="1">
              <a:buFont typeface="Arial" charset="0"/>
              <a:buNone/>
            </a:pPr>
            <a:r>
              <a:rPr lang="en-US" sz="1200" smtClean="0"/>
              <a:t>endif</a:t>
            </a:r>
          </a:p>
          <a:p>
            <a:pPr marL="0" indent="0" eaLnBrk="1" hangingPunct="1">
              <a:buFont typeface="Arial" charset="0"/>
              <a:buNone/>
            </a:pPr>
            <a:r>
              <a:rPr lang="en-US" sz="1200" smtClean="0"/>
              <a:t>date  </a:t>
            </a:r>
          </a:p>
          <a:p>
            <a:pPr marL="0" indent="0" eaLnBrk="1" hangingPunct="1">
              <a:buFont typeface="Arial" charset="0"/>
              <a:buNone/>
            </a:pPr>
            <a:r>
              <a:rPr lang="en-US" sz="1200" smtClean="0"/>
              <a:t>echo MELLANOX_STAGE III ixcom compilation  </a:t>
            </a:r>
          </a:p>
          <a:p>
            <a:pPr marL="0" indent="0" eaLnBrk="1" hangingPunct="1">
              <a:buFont typeface="Arial" charset="0"/>
              <a:buNone/>
            </a:pPr>
            <a:r>
              <a:rPr lang="en-US" sz="1200" smtClean="0"/>
              <a:t>ixcom -xecompile compilerOptions=compilerOptions.qel +targetTop+external_bfms -log ixcom_comp.log +ignoreNCVerCheck -target xecompile</a:t>
            </a:r>
          </a:p>
          <a:p>
            <a:pPr marL="0" indent="0" eaLnBrk="1" hangingPunct="1">
              <a:buFont typeface="Arial" charset="0"/>
              <a:buNone/>
            </a:pPr>
            <a:r>
              <a:rPr lang="en-US" sz="1200" smtClean="0"/>
              <a:t>if($?) then </a:t>
            </a:r>
          </a:p>
          <a:p>
            <a:pPr marL="0" indent="0" eaLnBrk="1" hangingPunct="1">
              <a:buFont typeface="Arial" charset="0"/>
              <a:buNone/>
            </a:pPr>
            <a:r>
              <a:rPr lang="en-US" sz="1200" smtClean="0"/>
              <a:t>       echo Error on Ixcom compilation </a:t>
            </a:r>
          </a:p>
          <a:p>
            <a:pPr marL="0" indent="0" eaLnBrk="1" hangingPunct="1">
              <a:buFont typeface="Arial" charset="0"/>
              <a:buNone/>
            </a:pPr>
            <a:r>
              <a:rPr lang="en-US" sz="1200" smtClean="0"/>
              <a:t>       exit 1</a:t>
            </a:r>
          </a:p>
          <a:p>
            <a:pPr marL="0" indent="0" eaLnBrk="1" hangingPunct="1">
              <a:buFont typeface="Arial" charset="0"/>
              <a:buNone/>
            </a:pPr>
            <a:r>
              <a:rPr lang="en-US" sz="1200" smtClean="0"/>
              <a:t>endif</a:t>
            </a:r>
          </a:p>
          <a:p>
            <a:pPr marL="0" indent="0" eaLnBrk="1" hangingPunct="1">
              <a:buFont typeface="Arial" charset="0"/>
              <a:buNone/>
            </a:pPr>
            <a:endParaRPr lang="en-US" sz="1200" smtClean="0"/>
          </a:p>
          <a:p>
            <a:pPr marL="0" indent="0" eaLnBrk="1" hangingPunct="1">
              <a:buFont typeface="Arial" charset="0"/>
              <a:buNone/>
            </a:pPr>
            <a:endParaRPr lang="en-US" sz="12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457200" y="152400"/>
            <a:ext cx="8229600" cy="838200"/>
          </a:xfrm>
        </p:spPr>
        <p:txBody>
          <a:bodyPr/>
          <a:lstStyle/>
          <a:p>
            <a:pPr eaLnBrk="1" hangingPunct="1"/>
            <a:r>
              <a:rPr lang="en-US" sz="3200" smtClean="0"/>
              <a:t>Make_SA_model.csh </a:t>
            </a:r>
            <a:r>
              <a:rPr lang="en-US" sz="2400" smtClean="0"/>
              <a:t>(cont)</a:t>
            </a:r>
            <a:r>
              <a:rPr lang="en-US" sz="3200" smtClean="0"/>
              <a:t> </a:t>
            </a:r>
            <a:br>
              <a:rPr lang="en-US" sz="3200" smtClean="0"/>
            </a:br>
            <a:r>
              <a:rPr lang="en-US" sz="2400" smtClean="0"/>
              <a:t>(adding external files – irun)</a:t>
            </a:r>
            <a:endParaRPr lang="en-US" sz="3200" smtClean="0"/>
          </a:p>
        </p:txBody>
      </p:sp>
      <p:sp>
        <p:nvSpPr>
          <p:cNvPr id="20482" name="Content Placeholder 2"/>
          <p:cNvSpPr>
            <a:spLocks noGrp="1"/>
          </p:cNvSpPr>
          <p:nvPr>
            <p:ph idx="1"/>
          </p:nvPr>
        </p:nvSpPr>
        <p:spPr>
          <a:xfrm>
            <a:off x="457200" y="1219200"/>
            <a:ext cx="8229600" cy="5410200"/>
          </a:xfrm>
        </p:spPr>
        <p:txBody>
          <a:bodyPr/>
          <a:lstStyle/>
          <a:p>
            <a:pPr marL="0" indent="0" eaLnBrk="1" hangingPunct="1">
              <a:buFont typeface="Arial" charset="0"/>
              <a:buNone/>
            </a:pPr>
            <a:endParaRPr lang="en-US" sz="1200" smtClean="0"/>
          </a:p>
          <a:p>
            <a:pPr marL="0" indent="0" eaLnBrk="1" hangingPunct="1">
              <a:buFont typeface="Arial" charset="0"/>
              <a:buNone/>
            </a:pPr>
            <a:endParaRPr lang="en-US" sz="1200" smtClean="0"/>
          </a:p>
          <a:p>
            <a:pPr marL="0" indent="0" eaLnBrk="1" hangingPunct="1">
              <a:buFont typeface="Arial" charset="0"/>
              <a:buNone/>
            </a:pPr>
            <a:endParaRPr lang="en-US" sz="1200" smtClean="0"/>
          </a:p>
          <a:p>
            <a:pPr marL="0" indent="0" eaLnBrk="1" hangingPunct="1">
              <a:buFont typeface="Arial" charset="0"/>
              <a:buNone/>
            </a:pPr>
            <a:r>
              <a:rPr lang="en-US" sz="1200" smtClean="0"/>
              <a:t>date  </a:t>
            </a:r>
          </a:p>
          <a:p>
            <a:pPr marL="0" indent="0" eaLnBrk="1" hangingPunct="1">
              <a:buFont typeface="Arial" charset="0"/>
              <a:buNone/>
            </a:pPr>
            <a:r>
              <a:rPr lang="en-US" sz="1200" smtClean="0"/>
              <a:t>echo MELLANOX_STAGE IV irun  </a:t>
            </a:r>
          </a:p>
          <a:p>
            <a:pPr marL="0" indent="0" eaLnBrk="1" hangingPunct="1">
              <a:buFont typeface="Arial" charset="0"/>
              <a:buNone/>
            </a:pPr>
            <a:r>
              <a:rPr lang="en-US" sz="1200" smtClean="0"/>
              <a:t>irun -c ${ORGDIR}/verilog/top.v patch.e -f xc_work/irun.f -sntimescale 100ps/100ps -timescale 100ps/100ps -top top -sv -clean</a:t>
            </a:r>
          </a:p>
          <a:p>
            <a:pPr marL="0" indent="0" eaLnBrk="1" hangingPunct="1">
              <a:buFont typeface="Arial" charset="0"/>
              <a:buNone/>
            </a:pPr>
            <a:r>
              <a:rPr lang="en-US" sz="1200" smtClean="0"/>
              <a:t>if($?) then </a:t>
            </a:r>
          </a:p>
          <a:p>
            <a:pPr marL="0" indent="0" eaLnBrk="1" hangingPunct="1">
              <a:buFont typeface="Arial" charset="0"/>
              <a:buNone/>
            </a:pPr>
            <a:r>
              <a:rPr lang="en-US" sz="1200" smtClean="0"/>
              <a:t>	echo Error on irun</a:t>
            </a:r>
          </a:p>
          <a:p>
            <a:pPr marL="0" indent="0" eaLnBrk="1" hangingPunct="1">
              <a:buFont typeface="Arial" charset="0"/>
              <a:buNone/>
            </a:pPr>
            <a:r>
              <a:rPr lang="en-US" sz="1200" smtClean="0"/>
              <a:t>	exit 1</a:t>
            </a:r>
          </a:p>
          <a:p>
            <a:pPr marL="0" indent="0" eaLnBrk="1" hangingPunct="1">
              <a:buFont typeface="Arial" charset="0"/>
              <a:buNone/>
            </a:pPr>
            <a:r>
              <a:rPr lang="en-US" sz="1200" smtClean="0"/>
              <a:t>endif</a:t>
            </a:r>
          </a:p>
          <a:p>
            <a:pPr marL="0" indent="0" eaLnBrk="1" hangingPunct="1">
              <a:buFont typeface="Arial" charset="0"/>
              <a:buNone/>
            </a:pPr>
            <a:endParaRPr lang="en-US" sz="12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rtlCol="0">
            <a:normAutofit fontScale="90000"/>
          </a:bodyPr>
          <a:lstStyle/>
          <a:p>
            <a:pPr eaLnBrk="1" fontAlgn="auto" hangingPunct="1">
              <a:spcAft>
                <a:spcPts val="0"/>
              </a:spcAft>
              <a:defRPr/>
            </a:pPr>
            <a:r>
              <a:rPr lang="en-US" dirty="0" err="1" smtClean="0"/>
              <a:t>Make_run_env.csh</a:t>
            </a:r>
            <a:endParaRPr lang="en-US" dirty="0"/>
          </a:p>
        </p:txBody>
      </p:sp>
      <p:sp>
        <p:nvSpPr>
          <p:cNvPr id="3" name="Content Placeholder 2"/>
          <p:cNvSpPr>
            <a:spLocks noGrp="1"/>
          </p:cNvSpPr>
          <p:nvPr>
            <p:ph idx="1"/>
          </p:nvPr>
        </p:nvSpPr>
        <p:spPr/>
        <p:txBody>
          <a:bodyPr rtlCol="0">
            <a:normAutofit fontScale="40000" lnSpcReduction="20000"/>
          </a:bodyPr>
          <a:lstStyle/>
          <a:p>
            <a:pPr marL="0" indent="0" eaLnBrk="1" fontAlgn="auto" hangingPunct="1">
              <a:spcAft>
                <a:spcPts val="0"/>
              </a:spcAft>
              <a:buFont typeface="Arial" panose="020B0604020202020204" pitchFamily="34" charset="0"/>
              <a:buNone/>
              <a:defRPr/>
            </a:pPr>
            <a:r>
              <a:rPr lang="en-US" dirty="0" smtClean="0"/>
              <a:t>##!/</a:t>
            </a:r>
            <a:r>
              <a:rPr lang="en-US" dirty="0" err="1" smtClean="0"/>
              <a:t>usr</a:t>
            </a:r>
            <a:r>
              <a:rPr lang="en-US" dirty="0" smtClean="0"/>
              <a:t>/local/bin/</a:t>
            </a:r>
            <a:r>
              <a:rPr lang="en-US" dirty="0" err="1" smtClean="0"/>
              <a:t>csh</a:t>
            </a:r>
            <a:endParaRPr lang="en-US" dirty="0" smtClean="0"/>
          </a:p>
          <a:p>
            <a:pPr marL="0" indent="0" eaLnBrk="1" fontAlgn="auto" hangingPunct="1">
              <a:spcAft>
                <a:spcPts val="0"/>
              </a:spcAft>
              <a:buFont typeface="Arial" panose="020B0604020202020204" pitchFamily="34" charset="0"/>
              <a:buNone/>
              <a:defRPr/>
            </a:pPr>
            <a:r>
              <a:rPr lang="en-US" dirty="0" smtClean="0"/>
              <a:t>\</a:t>
            </a:r>
            <a:r>
              <a:rPr lang="en-US" dirty="0" err="1" smtClean="0"/>
              <a:t>rm</a:t>
            </a:r>
            <a:r>
              <a:rPr lang="en-US" dirty="0" smtClean="0"/>
              <a:t> -</a:t>
            </a:r>
            <a:r>
              <a:rPr lang="en-US" dirty="0" err="1" smtClean="0"/>
              <a:t>rf</a:t>
            </a:r>
            <a:r>
              <a:rPr lang="en-US" dirty="0" smtClean="0"/>
              <a:t> </a:t>
            </a:r>
            <a:r>
              <a:rPr lang="en-US" dirty="0" err="1" smtClean="0"/>
              <a:t>run_SA_dir</a:t>
            </a:r>
            <a:endParaRPr lang="en-US" dirty="0" smtClean="0"/>
          </a:p>
          <a:p>
            <a:pPr marL="0" indent="0" eaLnBrk="1" fontAlgn="auto" hangingPunct="1">
              <a:spcAft>
                <a:spcPts val="0"/>
              </a:spcAft>
              <a:buFont typeface="Arial" panose="020B0604020202020204" pitchFamily="34" charset="0"/>
              <a:buNone/>
              <a:defRPr/>
            </a:pPr>
            <a:r>
              <a:rPr lang="en-US" dirty="0" err="1" smtClean="0"/>
              <a:t>mkdir</a:t>
            </a:r>
            <a:r>
              <a:rPr lang="en-US" dirty="0" smtClean="0"/>
              <a:t> </a:t>
            </a:r>
            <a:r>
              <a:rPr lang="en-US" dirty="0" err="1" smtClean="0"/>
              <a:t>run_SA_dir</a:t>
            </a:r>
            <a:endParaRPr lang="en-US" dirty="0" smtClean="0"/>
          </a:p>
          <a:p>
            <a:pPr marL="0" indent="0" eaLnBrk="1" fontAlgn="auto" hangingPunct="1">
              <a:spcAft>
                <a:spcPts val="0"/>
              </a:spcAft>
              <a:buFont typeface="Arial" panose="020B0604020202020204" pitchFamily="34" charset="0"/>
              <a:buNone/>
              <a:defRPr/>
            </a:pPr>
            <a:r>
              <a:rPr lang="en-US" dirty="0" smtClean="0"/>
              <a:t>cd </a:t>
            </a:r>
            <a:r>
              <a:rPr lang="en-US" dirty="0" err="1" smtClean="0"/>
              <a:t>run_SA_dir</a:t>
            </a:r>
            <a:endParaRPr lang="en-US" dirty="0" smtClean="0"/>
          </a:p>
          <a:p>
            <a:pPr marL="0" indent="0" eaLnBrk="1" fontAlgn="auto" hangingPunct="1">
              <a:spcAft>
                <a:spcPts val="0"/>
              </a:spcAft>
              <a:buFont typeface="Arial" panose="020B0604020202020204" pitchFamily="34" charset="0"/>
              <a:buNone/>
              <a:defRPr/>
            </a:pPr>
            <a:endParaRPr lang="en-US" dirty="0" smtClean="0"/>
          </a:p>
          <a:p>
            <a:pPr marL="0" indent="0" eaLnBrk="1" fontAlgn="auto" hangingPunct="1">
              <a:spcAft>
                <a:spcPts val="0"/>
              </a:spcAft>
              <a:buFont typeface="Arial" panose="020B0604020202020204" pitchFamily="34" charset="0"/>
              <a:buNone/>
              <a:defRPr/>
            </a:pPr>
            <a:r>
              <a:rPr lang="en-US" dirty="0" smtClean="0"/>
              <a:t>ln -s ../.design</a:t>
            </a:r>
          </a:p>
          <a:p>
            <a:pPr marL="0" indent="0" eaLnBrk="1" fontAlgn="auto" hangingPunct="1">
              <a:spcAft>
                <a:spcPts val="0"/>
              </a:spcAft>
              <a:buFont typeface="Arial" panose="020B0604020202020204" pitchFamily="34" charset="0"/>
              <a:buNone/>
              <a:defRPr/>
            </a:pPr>
            <a:r>
              <a:rPr lang="en-US" dirty="0" smtClean="0"/>
              <a:t>ln -s ../PLU</a:t>
            </a:r>
          </a:p>
          <a:p>
            <a:pPr marL="0" indent="0" eaLnBrk="1" fontAlgn="auto" hangingPunct="1">
              <a:spcAft>
                <a:spcPts val="0"/>
              </a:spcAft>
              <a:buFont typeface="Arial" panose="020B0604020202020204" pitchFamily="34" charset="0"/>
              <a:buNone/>
              <a:defRPr/>
            </a:pPr>
            <a:r>
              <a:rPr lang="en-US" dirty="0" smtClean="0"/>
              <a:t>ln -s ../CONDOR</a:t>
            </a:r>
          </a:p>
          <a:p>
            <a:pPr marL="0" indent="0" eaLnBrk="1" fontAlgn="auto" hangingPunct="1">
              <a:spcAft>
                <a:spcPts val="0"/>
              </a:spcAft>
              <a:buFont typeface="Arial" panose="020B0604020202020204" pitchFamily="34" charset="0"/>
              <a:buNone/>
              <a:defRPr/>
            </a:pPr>
            <a:r>
              <a:rPr lang="en-US" dirty="0" smtClean="0"/>
              <a:t>ln -s ../WORK</a:t>
            </a:r>
          </a:p>
          <a:p>
            <a:pPr marL="0" indent="0" eaLnBrk="1" fontAlgn="auto" hangingPunct="1">
              <a:spcAft>
                <a:spcPts val="0"/>
              </a:spcAft>
              <a:buFont typeface="Arial" panose="020B0604020202020204" pitchFamily="34" charset="0"/>
              <a:buNone/>
              <a:defRPr/>
            </a:pPr>
            <a:r>
              <a:rPr lang="en-US" dirty="0" smtClean="0"/>
              <a:t>ln -s ../QTDB</a:t>
            </a:r>
          </a:p>
          <a:p>
            <a:pPr marL="0" indent="0" eaLnBrk="1" fontAlgn="auto" hangingPunct="1">
              <a:spcAft>
                <a:spcPts val="0"/>
              </a:spcAft>
              <a:buFont typeface="Arial" panose="020B0604020202020204" pitchFamily="34" charset="0"/>
              <a:buNone/>
              <a:defRPr/>
            </a:pPr>
            <a:r>
              <a:rPr lang="en-US" dirty="0" smtClean="0"/>
              <a:t>ln -s ../PDB</a:t>
            </a:r>
          </a:p>
          <a:p>
            <a:pPr marL="0" indent="0" eaLnBrk="1" fontAlgn="auto" hangingPunct="1">
              <a:spcAft>
                <a:spcPts val="0"/>
              </a:spcAft>
              <a:buFont typeface="Arial" panose="020B0604020202020204" pitchFamily="34" charset="0"/>
              <a:buNone/>
              <a:defRPr/>
            </a:pPr>
            <a:r>
              <a:rPr lang="en-US" dirty="0" smtClean="0"/>
              <a:t>ln -s ../</a:t>
            </a:r>
            <a:r>
              <a:rPr lang="en-US" dirty="0" err="1" smtClean="0"/>
              <a:t>tmp</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cellList</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dbFiles</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xc_work</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AxisWork</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INCA_libs</a:t>
            </a:r>
            <a:endParaRPr lang="en-US" dirty="0" smtClean="0"/>
          </a:p>
          <a:p>
            <a:pPr marL="0" indent="0" eaLnBrk="1" fontAlgn="auto" hangingPunct="1">
              <a:spcAft>
                <a:spcPts val="0"/>
              </a:spcAft>
              <a:buFont typeface="Arial" panose="020B0604020202020204" pitchFamily="34" charset="0"/>
              <a:buNone/>
              <a:defRPr/>
            </a:pPr>
            <a:endParaRPr lang="en-US" dirty="0" smtClean="0"/>
          </a:p>
          <a:p>
            <a:pPr marL="0" indent="0" eaLnBrk="1" fontAlgn="auto" hangingPunct="1">
              <a:spcAft>
                <a:spcPts val="0"/>
              </a:spcAft>
              <a:buFont typeface="Arial" panose="020B0604020202020204" pitchFamily="34" charset="0"/>
              <a:buNone/>
              <a:defRPr/>
            </a:pPr>
            <a:r>
              <a:rPr lang="en-US" dirty="0" err="1" smtClean="0"/>
              <a:t>cp</a:t>
            </a:r>
            <a:r>
              <a:rPr lang="en-US" dirty="0" smtClean="0"/>
              <a:t> ../../</a:t>
            </a:r>
            <a:r>
              <a:rPr lang="en-US" dirty="0" err="1" smtClean="0"/>
              <a:t>runFiles</a:t>
            </a:r>
            <a:r>
              <a:rPr lang="en-US" dirty="0" smtClean="0"/>
              <a:t>/* .</a:t>
            </a:r>
          </a:p>
          <a:p>
            <a:pPr marL="0" indent="0" eaLnBrk="1" fontAlgn="auto" hangingPunct="1">
              <a:spcAft>
                <a:spcPts val="0"/>
              </a:spcAft>
              <a:buFont typeface="Arial" panose="020B0604020202020204" pitchFamily="34" charset="0"/>
              <a:buNone/>
              <a:defRPr/>
            </a:pPr>
            <a:endParaRPr lang="en-US" dirty="0" smtClean="0"/>
          </a:p>
          <a:p>
            <a:pPr marL="0" indent="0" eaLnBrk="1" fontAlgn="auto" hangingPunct="1">
              <a:spcAft>
                <a:spcPts val="0"/>
              </a:spcAft>
              <a:buFont typeface="Arial" panose="020B0604020202020204" pitchFamily="34" charset="0"/>
              <a:buNone/>
              <a:defRPr/>
            </a:pPr>
            <a:r>
              <a:rPr lang="en-US" dirty="0" smtClean="0"/>
              <a:t>echo "To run Palladium use: </a:t>
            </a:r>
            <a:r>
              <a:rPr lang="en-US" dirty="0" err="1" smtClean="0"/>
              <a:t>irun</a:t>
            </a:r>
            <a:r>
              <a:rPr lang="en-US" dirty="0" smtClean="0"/>
              <a:t> -R -</a:t>
            </a:r>
            <a:r>
              <a:rPr lang="en-US" dirty="0" err="1" smtClean="0"/>
              <a:t>xedebug</a:t>
            </a:r>
            <a:r>
              <a:rPr lang="en-US" dirty="0" smtClean="0"/>
              <a:t> -</a:t>
            </a:r>
            <a:r>
              <a:rPr lang="en-US" dirty="0" err="1" smtClean="0"/>
              <a:t>gui</a:t>
            </a:r>
            <a:r>
              <a:rPr lang="en-US" dirty="0" smtClean="0"/>
              <a:t> -64 -input </a:t>
            </a:r>
            <a:r>
              <a:rPr lang="en-US" dirty="0" err="1" smtClean="0"/>
              <a:t>run_inputs.tcl</a:t>
            </a:r>
            <a:r>
              <a:rPr lang="en-US" dirty="0" smtClean="0"/>
              <a:t>"</a:t>
            </a:r>
          </a:p>
          <a:p>
            <a:pPr marL="0" indent="0" eaLnBrk="1" fontAlgn="auto" hangingPunct="1">
              <a:spcAft>
                <a:spcPts val="0"/>
              </a:spcAft>
              <a:buFont typeface="Arial" panose="020B0604020202020204" pitchFamily="34" charset="0"/>
              <a:buNone/>
              <a:defRPr/>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1878</TotalTime>
  <Words>835</Words>
  <Application>Microsoft Office PowerPoint</Application>
  <PresentationFormat>On-screen Show (4:3)</PresentationFormat>
  <Paragraphs>110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Transfer ASIC design to Palladium emulator</vt:lpstr>
      <vt:lpstr>What is the Palladium emulator?</vt:lpstr>
      <vt:lpstr>Before loading a new design in the Palladium</vt:lpstr>
      <vt:lpstr>Adding Specman to get  Simulation Acceleration  </vt:lpstr>
      <vt:lpstr>Make_Saenv.csh</vt:lpstr>
      <vt:lpstr>Make_SA_model.csh  (load files - vlan)</vt:lpstr>
      <vt:lpstr>Make_SA_model.csh (cont) (synthesis &amp; module compilation – IXCOM)</vt:lpstr>
      <vt:lpstr>Make_SA_model.csh (cont)  (adding external files – irun)</vt:lpstr>
      <vt:lpstr>Make_run_env.csh</vt:lpstr>
    </vt:vector>
  </TitlesOfParts>
  <Company>Mellanox Technologies 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Acceleration</dc:title>
  <dc:creator>Itzhak Ehud  Edny</dc:creator>
  <cp:lastModifiedBy>Itzhak Ehud  Edny</cp:lastModifiedBy>
  <cp:revision>33</cp:revision>
  <dcterms:created xsi:type="dcterms:W3CDTF">2014-12-31T07:35:25Z</dcterms:created>
  <dcterms:modified xsi:type="dcterms:W3CDTF">2015-01-04T09:21:20Z</dcterms:modified>
</cp:coreProperties>
</file>