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58" r:id="rId6"/>
    <p:sldId id="261" r:id="rId7"/>
    <p:sldId id="262"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9" d="100"/>
          <a:sy n="49" d="100"/>
        </p:scale>
        <p:origin x="720"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77741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79964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99728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263285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DC35-AD59-449D-AB93-5938DC656EF1}"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43159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DC35-AD59-449D-AB93-5938DC656EF1}" type="datetimeFigureOut">
              <a:rPr lang="en-US" smtClean="0"/>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73172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DC35-AD59-449D-AB93-5938DC656EF1}" type="datetimeFigureOut">
              <a:rPr lang="en-US" smtClean="0"/>
              <a:t>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41076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DC35-AD59-449D-AB93-5938DC656EF1}" type="datetimeFigureOut">
              <a:rPr lang="en-US" smtClean="0"/>
              <a:t>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30822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DC35-AD59-449D-AB93-5938DC656EF1}" type="datetimeFigureOut">
              <a:rPr lang="en-US" smtClean="0"/>
              <a:t>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69407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DC35-AD59-449D-AB93-5938DC656EF1}" type="datetimeFigureOut">
              <a:rPr lang="en-US" smtClean="0"/>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71247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DC35-AD59-449D-AB93-5938DC656EF1}" type="datetimeFigureOut">
              <a:rPr lang="en-US" smtClean="0"/>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406777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DC35-AD59-449D-AB93-5938DC656EF1}" type="datetimeFigureOut">
              <a:rPr lang="en-US" smtClean="0"/>
              <a:t>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8DAAE-19EB-4C3D-9E88-F8C0BBDBB6F3}" type="slidenum">
              <a:rPr lang="en-US" smtClean="0"/>
              <a:t>‹#›</a:t>
            </a:fld>
            <a:endParaRPr lang="en-US"/>
          </a:p>
        </p:txBody>
      </p:sp>
    </p:spTree>
    <p:extLst>
      <p:ext uri="{BB962C8B-B14F-4D97-AF65-F5344CB8AC3E}">
        <p14:creationId xmlns:p14="http://schemas.microsoft.com/office/powerpoint/2010/main" val="242638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b="1" dirty="0" smtClean="0"/>
              <a:t>Transfer ASIC design to Palladium emulator</a:t>
            </a:r>
            <a:endParaRPr lang="en-US" b="1" dirty="0"/>
          </a:p>
        </p:txBody>
      </p:sp>
      <p:sp>
        <p:nvSpPr>
          <p:cNvPr id="3" name="Subtitle 2"/>
          <p:cNvSpPr>
            <a:spLocks noGrp="1"/>
          </p:cNvSpPr>
          <p:nvPr>
            <p:ph type="subTitle" idx="1"/>
          </p:nvPr>
        </p:nvSpPr>
        <p:spPr/>
        <p:txBody>
          <a:bodyPr/>
          <a:lstStyle/>
          <a:p>
            <a:r>
              <a:rPr lang="en-US" dirty="0" smtClean="0">
                <a:solidFill>
                  <a:schemeClr val="tx1"/>
                </a:solidFill>
              </a:rPr>
              <a:t>For Chip emulation &amp; </a:t>
            </a:r>
          </a:p>
          <a:p>
            <a:r>
              <a:rPr lang="en-US" dirty="0" smtClean="0">
                <a:solidFill>
                  <a:schemeClr val="tx1"/>
                </a:solidFill>
              </a:rPr>
              <a:t>Simulation Acceleration </a:t>
            </a:r>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67864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What is the Palladium emulator?</a:t>
            </a:r>
            <a:endParaRPr lang="he-IL" dirty="0"/>
          </a:p>
        </p:txBody>
      </p:sp>
      <p:sp>
        <p:nvSpPr>
          <p:cNvPr id="3" name="מציין מיקום תוכן 2"/>
          <p:cNvSpPr>
            <a:spLocks noGrp="1"/>
          </p:cNvSpPr>
          <p:nvPr>
            <p:ph idx="1"/>
          </p:nvPr>
        </p:nvSpPr>
        <p:spPr/>
        <p:txBody>
          <a:bodyPr/>
          <a:lstStyle/>
          <a:p>
            <a:r>
              <a:rPr lang="en-US" dirty="0" smtClean="0"/>
              <a:t>The Palladium emulator is a unique machine, that can run a logic design much faster than the simulation, and still keeps all the signals &amp; logic elements visible.</a:t>
            </a:r>
            <a:endParaRPr lang="en-US" dirty="0"/>
          </a:p>
          <a:p>
            <a:r>
              <a:rPr lang="en-US" dirty="0" smtClean="0"/>
              <a:t>We use Palladium in two ways:</a:t>
            </a:r>
          </a:p>
          <a:p>
            <a:pPr lvl="1"/>
            <a:r>
              <a:rPr lang="en-US" dirty="0" smtClean="0"/>
              <a:t>The Palladium runs fast enough to be connected to lab equipment (Emulation).</a:t>
            </a:r>
          </a:p>
          <a:p>
            <a:pPr lvl="1"/>
            <a:r>
              <a:rPr lang="en-US" dirty="0" smtClean="0"/>
              <a:t>To speed up the simulation process and with the simulation environment (Simulation </a:t>
            </a:r>
            <a:r>
              <a:rPr lang="en-US" smtClean="0"/>
              <a:t>Acceleration).</a:t>
            </a:r>
            <a:endParaRPr lang="en-US" dirty="0" smtClean="0"/>
          </a:p>
        </p:txBody>
      </p:sp>
    </p:spTree>
    <p:extLst>
      <p:ext uri="{BB962C8B-B14F-4D97-AF65-F5344CB8AC3E}">
        <p14:creationId xmlns:p14="http://schemas.microsoft.com/office/powerpoint/2010/main" val="859534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sz="2000" dirty="0" smtClean="0"/>
              <a:t>To make the transaction from regular simulation to Palladium Simulation Acceleration faster, we need to have full knowledge on the design &amp; details of the way this chip preform its function.</a:t>
            </a:r>
          </a:p>
          <a:p>
            <a:pPr lvl="1"/>
            <a:r>
              <a:rPr lang="en-US" sz="1600" dirty="0" smtClean="0"/>
              <a:t>Hardware : </a:t>
            </a:r>
          </a:p>
          <a:p>
            <a:pPr lvl="2"/>
            <a:r>
              <a:rPr lang="en-US" sz="1200" dirty="0" smtClean="0"/>
              <a:t>Modules blocks; we have to have the block diagram of the chip, and approximation of the size of each block.</a:t>
            </a:r>
          </a:p>
          <a:p>
            <a:pPr lvl="2"/>
            <a:r>
              <a:rPr lang="en-US" sz="1200" dirty="0" smtClean="0"/>
              <a:t>Clock &amp; reset; We need to knew the clock &amp; reset trees inside the chip and how are we going to connect this in the Palladium.</a:t>
            </a:r>
          </a:p>
          <a:p>
            <a:pPr lvl="2"/>
            <a:r>
              <a:rPr lang="en-US" sz="1200" dirty="0" smtClean="0"/>
              <a:t>Memories; we need to have a memory module that can work on the Palladium, and replace the memory modules used in simulation.</a:t>
            </a:r>
          </a:p>
          <a:p>
            <a:pPr lvl="2"/>
            <a:r>
              <a:rPr lang="en-US" sz="1200" dirty="0" smtClean="0"/>
              <a:t>Analog blocks; we need to knew which blocks are analog, and what we need to replace them with.</a:t>
            </a:r>
          </a:p>
          <a:p>
            <a:pPr lvl="1"/>
            <a:r>
              <a:rPr lang="en-US" sz="1600" dirty="0" err="1" smtClean="0"/>
              <a:t>Specman</a:t>
            </a:r>
            <a:endParaRPr lang="en-US" sz="1600" dirty="0" smtClean="0"/>
          </a:p>
          <a:p>
            <a:pPr lvl="2"/>
            <a:r>
              <a:rPr lang="en-US" sz="1200" dirty="0" smtClean="0"/>
              <a:t>Signals from </a:t>
            </a:r>
            <a:r>
              <a:rPr lang="en-US" sz="1200" dirty="0" err="1" smtClean="0"/>
              <a:t>Specman</a:t>
            </a:r>
            <a:r>
              <a:rPr lang="en-US" sz="1200" dirty="0" smtClean="0"/>
              <a:t> to Palladium; in simulation we can read &amp; write each signal in the design. In Palladium we have a limit (per board or domain) on those signal so we needs to consider each signal.</a:t>
            </a:r>
          </a:p>
          <a:p>
            <a:pPr lvl="2"/>
            <a:r>
              <a:rPr lang="en-US" sz="1200" dirty="0" err="1" smtClean="0"/>
              <a:t>events;The</a:t>
            </a:r>
            <a:r>
              <a:rPr lang="en-US" sz="1200" dirty="0" smtClean="0"/>
              <a:t> </a:t>
            </a:r>
            <a:r>
              <a:rPr lang="en-US" sz="1200" dirty="0" err="1" smtClean="0"/>
              <a:t>Specman</a:t>
            </a:r>
            <a:r>
              <a:rPr lang="en-US" sz="1200" dirty="0" smtClean="0"/>
              <a:t> environment works from event to event. In regular simulation we can have as many event as we like, and as often as we like(clocks). When Palladium trigger an event it stop the fast simulation move to the control UNIX for the </a:t>
            </a:r>
            <a:r>
              <a:rPr lang="en-US" sz="1200" dirty="0" err="1" smtClean="0"/>
              <a:t>Specman</a:t>
            </a:r>
            <a:r>
              <a:rPr lang="en-US" sz="1200" dirty="0" smtClean="0"/>
              <a:t> method and back. If the event are to close this will reduce the speed to </a:t>
            </a:r>
            <a:r>
              <a:rPr lang="en-US" sz="1200" dirty="0"/>
              <a:t>i</a:t>
            </a:r>
            <a:r>
              <a:rPr lang="en-US" sz="1200" dirty="0" smtClean="0"/>
              <a:t>neffective speed. We have to use only major events and may need a </a:t>
            </a:r>
            <a:r>
              <a:rPr lang="en-US" sz="1200" dirty="0"/>
              <a:t>V</a:t>
            </a:r>
            <a:r>
              <a:rPr lang="en-US" sz="1200" dirty="0" smtClean="0"/>
              <a:t>erilog module in the Palladium environment to gather the data and send it to the </a:t>
            </a:r>
            <a:r>
              <a:rPr lang="en-US" sz="1200" dirty="0" err="1" smtClean="0"/>
              <a:t>Specman</a:t>
            </a:r>
            <a:r>
              <a:rPr lang="en-US" sz="1200" dirty="0" smtClean="0"/>
              <a:t> on one event.</a:t>
            </a:r>
          </a:p>
          <a:p>
            <a:pPr lvl="2"/>
            <a:r>
              <a:rPr lang="en-US" sz="1200" dirty="0" smtClean="0"/>
              <a:t>Memories; memories can’t be written or read. We’ll need to do this some other way.</a:t>
            </a:r>
            <a:endParaRPr lang="en-US" sz="1200" dirty="0"/>
          </a:p>
        </p:txBody>
      </p:sp>
    </p:spTree>
    <p:extLst>
      <p:ext uri="{BB962C8B-B14F-4D97-AF65-F5344CB8AC3E}">
        <p14:creationId xmlns:p14="http://schemas.microsoft.com/office/powerpoint/2010/main" val="3685851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Make_Saenv.csh</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a:t>
            </a:r>
            <a:r>
              <a:rPr lang="en-US" dirty="0" err="1" smtClean="0"/>
              <a:t>usr</a:t>
            </a:r>
            <a:r>
              <a:rPr lang="en-US" dirty="0" smtClean="0"/>
              <a:t>/local/bin/</a:t>
            </a:r>
            <a:r>
              <a:rPr lang="en-US" dirty="0" err="1" smtClean="0"/>
              <a:t>csh</a:t>
            </a:r>
            <a:endParaRPr lang="en-US" dirty="0" smtClean="0"/>
          </a:p>
          <a:p>
            <a:pPr marL="0" indent="0">
              <a:buNone/>
            </a:pPr>
            <a:r>
              <a:rPr lang="en-US" dirty="0" smtClean="0"/>
              <a:t>source </a:t>
            </a:r>
            <a:r>
              <a:rPr lang="en-US" dirty="0" err="1" smtClean="0"/>
              <a:t>synthScripts</a:t>
            </a:r>
            <a:r>
              <a:rPr lang="en-US" dirty="0" smtClean="0"/>
              <a:t>/setup</a:t>
            </a:r>
          </a:p>
          <a:p>
            <a:pPr marL="0" indent="0">
              <a:buNone/>
            </a:pPr>
            <a:r>
              <a:rPr lang="en-US" dirty="0" smtClean="0"/>
              <a:t>if ($#</a:t>
            </a:r>
            <a:r>
              <a:rPr lang="en-US" dirty="0" err="1" smtClean="0"/>
              <a:t>argv</a:t>
            </a:r>
            <a:r>
              <a:rPr lang="en-US" dirty="0" smtClean="0"/>
              <a:t> &lt; 1) then </a:t>
            </a:r>
          </a:p>
          <a:p>
            <a:pPr marL="0" indent="0">
              <a:buNone/>
            </a:pPr>
            <a:r>
              <a:rPr lang="en-US" dirty="0" smtClean="0"/>
              <a:t>	echo "Please add directory name"</a:t>
            </a:r>
          </a:p>
          <a:p>
            <a:pPr marL="0" indent="0">
              <a:buNone/>
            </a:pPr>
            <a:r>
              <a:rPr lang="en-US" dirty="0" smtClean="0"/>
              <a:t>else </a:t>
            </a:r>
          </a:p>
          <a:p>
            <a:pPr marL="0" indent="0">
              <a:buNone/>
            </a:pPr>
            <a:r>
              <a:rPr lang="en-US" dirty="0" smtClean="0"/>
              <a:t>echo "new compilation directory $1"</a:t>
            </a:r>
          </a:p>
          <a:p>
            <a:pPr marL="0" indent="0">
              <a:buNone/>
            </a:pPr>
            <a:r>
              <a:rPr lang="en-US" dirty="0" smtClean="0"/>
              <a:t>\</a:t>
            </a:r>
            <a:r>
              <a:rPr lang="en-US" dirty="0" err="1" smtClean="0"/>
              <a:t>rm</a:t>
            </a:r>
            <a:r>
              <a:rPr lang="en-US" dirty="0" smtClean="0"/>
              <a:t> -</a:t>
            </a:r>
            <a:r>
              <a:rPr lang="en-US" dirty="0" err="1" smtClean="0"/>
              <a:t>rf</a:t>
            </a:r>
            <a:r>
              <a:rPr lang="en-US" dirty="0" smtClean="0"/>
              <a:t> $1</a:t>
            </a:r>
          </a:p>
          <a:p>
            <a:pPr marL="0" indent="0">
              <a:buNone/>
            </a:pPr>
            <a:r>
              <a:rPr lang="en-US" dirty="0" err="1" smtClean="0"/>
              <a:t>mkdir</a:t>
            </a:r>
            <a:r>
              <a:rPr lang="en-US" dirty="0" smtClean="0"/>
              <a:t> $1</a:t>
            </a:r>
          </a:p>
          <a:p>
            <a:pPr marL="0" indent="0">
              <a:buNone/>
            </a:pPr>
            <a:r>
              <a:rPr lang="en-US" dirty="0" err="1" smtClean="0"/>
              <a:t>cp</a:t>
            </a:r>
            <a:r>
              <a:rPr lang="en-US" dirty="0" smtClean="0"/>
              <a:t> </a:t>
            </a:r>
            <a:r>
              <a:rPr lang="en-US" dirty="0" err="1" smtClean="0"/>
              <a:t>synthScripts</a:t>
            </a:r>
            <a:r>
              <a:rPr lang="en-US" dirty="0" smtClean="0"/>
              <a:t>/* $1/.</a:t>
            </a:r>
          </a:p>
          <a:p>
            <a:pPr marL="0" indent="0">
              <a:buNone/>
            </a:pPr>
            <a:r>
              <a:rPr lang="en-US" dirty="0" smtClean="0"/>
              <a:t>cd $1</a:t>
            </a:r>
          </a:p>
          <a:p>
            <a:pPr marL="0" indent="0">
              <a:buNone/>
            </a:pPr>
            <a:r>
              <a:rPr lang="en-US" dirty="0" smtClean="0"/>
              <a:t>date</a:t>
            </a:r>
          </a:p>
          <a:p>
            <a:pPr marL="0" indent="0">
              <a:buNone/>
            </a:pPr>
            <a:r>
              <a:rPr lang="en-US" dirty="0" smtClean="0"/>
              <a:t>source setup</a:t>
            </a:r>
          </a:p>
          <a:p>
            <a:pPr marL="0" indent="0">
              <a:buNone/>
            </a:pPr>
            <a:r>
              <a:rPr lang="en-US" dirty="0" smtClean="0"/>
              <a:t>source </a:t>
            </a:r>
            <a:r>
              <a:rPr lang="en-US" dirty="0" err="1" smtClean="0"/>
              <a:t>make_SA_model.csh</a:t>
            </a:r>
            <a:r>
              <a:rPr lang="en-US" dirty="0" smtClean="0"/>
              <a:t> |tee make_SA_model.log</a:t>
            </a:r>
          </a:p>
          <a:p>
            <a:pPr marL="0" indent="0">
              <a:buNone/>
            </a:pPr>
            <a:r>
              <a:rPr lang="en-US" dirty="0" smtClean="0"/>
              <a:t>if($?) then </a:t>
            </a:r>
          </a:p>
          <a:p>
            <a:pPr marL="0" indent="0">
              <a:buNone/>
            </a:pPr>
            <a:r>
              <a:rPr lang="en-US" dirty="0" smtClean="0"/>
              <a:t>	echo Error on compilation</a:t>
            </a:r>
          </a:p>
          <a:p>
            <a:pPr marL="0" indent="0">
              <a:buNone/>
            </a:pPr>
            <a:r>
              <a:rPr lang="en-US" dirty="0" smtClean="0"/>
              <a:t>	exit 1</a:t>
            </a:r>
          </a:p>
          <a:p>
            <a:pPr marL="0" indent="0">
              <a:buNone/>
            </a:pPr>
            <a:r>
              <a:rPr lang="en-US" dirty="0" err="1" smtClean="0"/>
              <a:t>endif</a:t>
            </a:r>
            <a:endParaRPr lang="en-US" dirty="0" smtClean="0"/>
          </a:p>
          <a:p>
            <a:pPr marL="0" indent="0">
              <a:buNone/>
            </a:pPr>
            <a:r>
              <a:rPr lang="en-US" dirty="0" smtClean="0"/>
              <a:t>source ../</a:t>
            </a:r>
            <a:r>
              <a:rPr lang="en-US" dirty="0" err="1" smtClean="0"/>
              <a:t>workFiles</a:t>
            </a:r>
            <a:r>
              <a:rPr lang="en-US" dirty="0" smtClean="0"/>
              <a:t>/</a:t>
            </a:r>
            <a:r>
              <a:rPr lang="en-US" dirty="0" err="1" smtClean="0"/>
              <a:t>make_run_dir.csh</a:t>
            </a:r>
            <a:endParaRPr lang="en-US" dirty="0" smtClean="0"/>
          </a:p>
          <a:p>
            <a:pPr marL="0" indent="0">
              <a:buNone/>
            </a:pPr>
            <a:r>
              <a:rPr lang="en-US" dirty="0" smtClean="0"/>
              <a:t>date  </a:t>
            </a:r>
          </a:p>
          <a:p>
            <a:pPr marL="0" indent="0">
              <a:buNone/>
            </a:pPr>
            <a:r>
              <a:rPr lang="en-US" dirty="0" smtClean="0"/>
              <a:t>echo </a:t>
            </a:r>
            <a:r>
              <a:rPr lang="en-US" dirty="0" err="1" smtClean="0"/>
              <a:t>MELLANOX_STAGE_End</a:t>
            </a:r>
            <a:r>
              <a:rPr lang="en-US" dirty="0" smtClean="0"/>
              <a:t>  </a:t>
            </a:r>
          </a:p>
          <a:p>
            <a:pPr marL="0" indent="0">
              <a:buNone/>
            </a:pPr>
            <a:r>
              <a:rPr lang="en-US" dirty="0" smtClean="0"/>
              <a:t>echo "coffee |_P ?"</a:t>
            </a:r>
          </a:p>
          <a:p>
            <a:pPr marL="0" indent="0">
              <a:buNone/>
            </a:pPr>
            <a:r>
              <a:rPr lang="en-US" dirty="0" err="1" smtClean="0"/>
              <a:t>endif</a:t>
            </a:r>
            <a:endParaRPr lang="en-US" dirty="0" smtClean="0"/>
          </a:p>
          <a:p>
            <a:pPr marL="0" indent="0">
              <a:buNone/>
            </a:pPr>
            <a:endParaRPr lang="en-US" dirty="0"/>
          </a:p>
        </p:txBody>
      </p:sp>
    </p:spTree>
    <p:extLst>
      <p:ext uri="{BB962C8B-B14F-4D97-AF65-F5344CB8AC3E}">
        <p14:creationId xmlns:p14="http://schemas.microsoft.com/office/powerpoint/2010/main" val="3653054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3200" dirty="0" err="1" smtClean="0"/>
              <a:t>Make_SA_model.csh</a:t>
            </a:r>
            <a:r>
              <a:rPr lang="en-US" sz="3200" dirty="0" smtClean="0"/>
              <a:t> </a:t>
            </a:r>
            <a:br>
              <a:rPr lang="en-US" sz="3200" dirty="0" smtClean="0"/>
            </a:br>
            <a:r>
              <a:rPr lang="en-US" sz="2400" dirty="0" smtClean="0"/>
              <a:t>(load files - </a:t>
            </a:r>
            <a:r>
              <a:rPr lang="en-US" sz="2400" dirty="0" err="1" smtClean="0"/>
              <a:t>vlan</a:t>
            </a:r>
            <a:r>
              <a:rPr lang="en-US" sz="2400" dirty="0" smtClean="0"/>
              <a:t>)</a:t>
            </a:r>
            <a:endParaRPr lang="en-US" sz="3200" dirty="0"/>
          </a:p>
        </p:txBody>
      </p:sp>
      <p:sp>
        <p:nvSpPr>
          <p:cNvPr id="3" name="Content Placeholder 2"/>
          <p:cNvSpPr>
            <a:spLocks noGrp="1"/>
          </p:cNvSpPr>
          <p:nvPr>
            <p:ph idx="1"/>
          </p:nvPr>
        </p:nvSpPr>
        <p:spPr>
          <a:xfrm>
            <a:off x="457200" y="1219200"/>
            <a:ext cx="8229600" cy="4038600"/>
          </a:xfrm>
        </p:spPr>
        <p:txBody>
          <a:bodyPr>
            <a:noAutofit/>
          </a:bodyPr>
          <a:lstStyle/>
          <a:p>
            <a:pPr marL="0" indent="0">
              <a:buNone/>
            </a:pPr>
            <a:r>
              <a:rPr lang="en-US" sz="1200" dirty="0" smtClean="0"/>
              <a:t>##!/</a:t>
            </a:r>
            <a:r>
              <a:rPr lang="en-US" sz="1200" dirty="0" err="1" smtClean="0"/>
              <a:t>usr</a:t>
            </a:r>
            <a:r>
              <a:rPr lang="en-US" sz="1200" dirty="0" smtClean="0"/>
              <a:t>/local/bin/</a:t>
            </a:r>
            <a:r>
              <a:rPr lang="en-US" sz="1200" dirty="0" err="1" smtClean="0"/>
              <a:t>csh</a:t>
            </a:r>
            <a:endParaRPr lang="en-US" sz="1200" dirty="0" smtClean="0"/>
          </a:p>
          <a:p>
            <a:pPr marL="0" indent="0">
              <a:buNone/>
            </a:pPr>
            <a:r>
              <a:rPr lang="en-US" sz="1200" dirty="0" smtClean="0"/>
              <a:t>date</a:t>
            </a:r>
          </a:p>
          <a:p>
            <a:pPr marL="0" indent="0">
              <a:buNone/>
            </a:pPr>
            <a:r>
              <a:rPr lang="en-US" sz="1200" dirty="0" err="1" smtClean="0"/>
              <a:t>cp</a:t>
            </a:r>
            <a:r>
              <a:rPr lang="en-US" sz="1200" dirty="0" smtClean="0"/>
              <a:t> </a:t>
            </a:r>
            <a:r>
              <a:rPr lang="en-US" sz="1200" dirty="0" err="1" smtClean="0"/>
              <a:t>synthScripts</a:t>
            </a:r>
            <a:r>
              <a:rPr lang="en-US" sz="1200" dirty="0" smtClean="0"/>
              <a:t>/* $1/.</a:t>
            </a:r>
          </a:p>
          <a:p>
            <a:pPr marL="0" indent="0">
              <a:buNone/>
            </a:pPr>
            <a:r>
              <a:rPr lang="en-US" sz="1200" dirty="0" smtClean="0"/>
              <a:t>echo MELLANOX_STAGE I Yaron environment </a:t>
            </a:r>
            <a:r>
              <a:rPr lang="en-US" sz="1200" dirty="0" err="1" smtClean="0"/>
              <a:t>vlan</a:t>
            </a:r>
            <a:r>
              <a:rPr lang="en-US" sz="1200" dirty="0" smtClean="0"/>
              <a:t>  </a:t>
            </a:r>
          </a:p>
          <a:p>
            <a:pPr marL="0" indent="0">
              <a:buNone/>
            </a:pPr>
            <a:r>
              <a:rPr lang="en-US" sz="1200" dirty="0" err="1" smtClean="0"/>
              <a:t>vlan</a:t>
            </a:r>
            <a:r>
              <a:rPr lang="en-US" sz="1200" dirty="0" smtClean="0"/>
              <a:t> -</a:t>
            </a:r>
            <a:r>
              <a:rPr lang="en-US" sz="1200" dirty="0" err="1" smtClean="0"/>
              <a:t>sv</a:t>
            </a:r>
            <a:r>
              <a:rPr lang="en-US" sz="1200" dirty="0" smtClean="0"/>
              <a:t> -f </a:t>
            </a:r>
            <a:r>
              <a:rPr lang="en-US" sz="1200" dirty="0" err="1" smtClean="0"/>
              <a:t>compile_inputs.tcl</a:t>
            </a:r>
            <a:r>
              <a:rPr lang="en-US" sz="1200" dirty="0" smtClean="0"/>
              <a:t> +</a:t>
            </a:r>
            <a:r>
              <a:rPr lang="en-US" sz="1200" dirty="0" err="1" smtClean="0"/>
              <a:t>rtlCommentPragma</a:t>
            </a:r>
            <a:r>
              <a:rPr lang="en-US" sz="1200" dirty="0" smtClean="0"/>
              <a:t> +</a:t>
            </a:r>
            <a:r>
              <a:rPr lang="en-US" sz="1200" dirty="0" err="1" smtClean="0"/>
              <a:t>tran_relax</a:t>
            </a:r>
            <a:endParaRPr lang="en-US" sz="1200" dirty="0" smtClean="0"/>
          </a:p>
          <a:p>
            <a:pPr marL="0" indent="0">
              <a:buNone/>
            </a:pPr>
            <a:r>
              <a:rPr lang="en-US" sz="1200" dirty="0" smtClean="0"/>
              <a:t>if($?) then </a:t>
            </a:r>
          </a:p>
          <a:p>
            <a:pPr marL="0" indent="0">
              <a:buNone/>
            </a:pPr>
            <a:r>
              <a:rPr lang="en-US" sz="1200" dirty="0" smtClean="0"/>
              <a:t>	echo Error on </a:t>
            </a:r>
            <a:r>
              <a:rPr lang="en-US" sz="1200" dirty="0" err="1" smtClean="0"/>
              <a:t>Vlan</a:t>
            </a:r>
            <a:endParaRPr lang="en-US" sz="1200" dirty="0" smtClean="0"/>
          </a:p>
          <a:p>
            <a:pPr marL="0" indent="0">
              <a:buNone/>
            </a:pPr>
            <a:r>
              <a:rPr lang="en-US" sz="1200" dirty="0" smtClean="0"/>
              <a:t>	exit 1</a:t>
            </a:r>
          </a:p>
          <a:p>
            <a:pPr marL="0" indent="0">
              <a:buNone/>
            </a:pPr>
            <a:r>
              <a:rPr lang="en-US" sz="1200" dirty="0" err="1" smtClean="0"/>
              <a:t>endif</a:t>
            </a:r>
            <a:endParaRPr lang="en-US" sz="1200" dirty="0" smtClean="0"/>
          </a:p>
          <a:p>
            <a:pPr marL="0" indent="0">
              <a:buNone/>
            </a:pPr>
            <a:r>
              <a:rPr lang="en-US" sz="1200" dirty="0" smtClean="0"/>
              <a:t>date  </a:t>
            </a:r>
          </a:p>
          <a:p>
            <a:pPr marL="0" indent="0">
              <a:buNone/>
            </a:pPr>
            <a:r>
              <a:rPr lang="en-US" sz="1200" dirty="0" smtClean="0"/>
              <a:t>echo MELLANOX_STAGE II new environment </a:t>
            </a:r>
            <a:r>
              <a:rPr lang="en-US" sz="1200" dirty="0" err="1" smtClean="0"/>
              <a:t>vlan</a:t>
            </a:r>
            <a:r>
              <a:rPr lang="en-US" sz="1200" dirty="0" smtClean="0"/>
              <a:t>  </a:t>
            </a:r>
          </a:p>
          <a:p>
            <a:pPr marL="0" indent="0">
              <a:buNone/>
            </a:pPr>
            <a:r>
              <a:rPr lang="en-US" sz="1200" dirty="0" err="1" smtClean="0"/>
              <a:t>vlan</a:t>
            </a:r>
            <a:r>
              <a:rPr lang="en-US" sz="1200" dirty="0" smtClean="0"/>
              <a:t> -</a:t>
            </a:r>
            <a:r>
              <a:rPr lang="en-US" sz="1200" dirty="0" err="1" smtClean="0"/>
              <a:t>sv</a:t>
            </a:r>
            <a:r>
              <a:rPr lang="en-US" sz="1200" dirty="0" smtClean="0"/>
              <a:t> -f </a:t>
            </a:r>
            <a:r>
              <a:rPr lang="en-US" sz="1200" dirty="0" err="1" smtClean="0"/>
              <a:t>verilog_inputs.tcl</a:t>
            </a:r>
            <a:r>
              <a:rPr lang="en-US" sz="1200" dirty="0" smtClean="0"/>
              <a:t> +</a:t>
            </a:r>
            <a:r>
              <a:rPr lang="en-US" sz="1200" dirty="0" err="1" smtClean="0"/>
              <a:t>rtlCommentPragma</a:t>
            </a:r>
            <a:r>
              <a:rPr lang="en-US" sz="1200" dirty="0" smtClean="0"/>
              <a:t> +</a:t>
            </a:r>
            <a:r>
              <a:rPr lang="en-US" sz="1200" dirty="0" err="1" smtClean="0"/>
              <a:t>tran_relax</a:t>
            </a:r>
            <a:endParaRPr lang="en-US" sz="1200" dirty="0" smtClean="0"/>
          </a:p>
          <a:p>
            <a:pPr marL="0" indent="0">
              <a:buNone/>
            </a:pPr>
            <a:r>
              <a:rPr lang="en-US" sz="1200" dirty="0" smtClean="0"/>
              <a:t>if($?) then </a:t>
            </a:r>
          </a:p>
          <a:p>
            <a:pPr marL="0" indent="0">
              <a:buNone/>
            </a:pPr>
            <a:r>
              <a:rPr lang="en-US" sz="1200" dirty="0" smtClean="0"/>
              <a:t>	echo Error in new environment </a:t>
            </a:r>
          </a:p>
          <a:p>
            <a:pPr marL="0" indent="0">
              <a:buNone/>
            </a:pPr>
            <a:r>
              <a:rPr lang="en-US" sz="1200" dirty="0" smtClean="0"/>
              <a:t>	exit 1</a:t>
            </a:r>
          </a:p>
          <a:p>
            <a:pPr marL="0" indent="0">
              <a:buNone/>
            </a:pPr>
            <a:r>
              <a:rPr lang="en-US" sz="1200" dirty="0" err="1" smtClean="0"/>
              <a:t>Endif</a:t>
            </a:r>
            <a:endParaRPr lang="en-US" sz="1200" dirty="0" smtClean="0"/>
          </a:p>
          <a:p>
            <a:pPr marL="0" indent="0">
              <a:buNone/>
            </a:pPr>
            <a:endParaRPr lang="en-US" sz="1200" dirty="0" smtClean="0"/>
          </a:p>
        </p:txBody>
      </p:sp>
    </p:spTree>
    <p:extLst>
      <p:ext uri="{BB962C8B-B14F-4D97-AF65-F5344CB8AC3E}">
        <p14:creationId xmlns:p14="http://schemas.microsoft.com/office/powerpoint/2010/main" val="602909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200" dirty="0" err="1" smtClean="0"/>
              <a:t>Make_SA_model.csh</a:t>
            </a:r>
            <a:r>
              <a:rPr lang="en-US" sz="3200" dirty="0" smtClean="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a:p>
        </p:txBody>
      </p:sp>
      <p:sp>
        <p:nvSpPr>
          <p:cNvPr id="3" name="Content Placeholder 2"/>
          <p:cNvSpPr>
            <a:spLocks noGrp="1"/>
          </p:cNvSpPr>
          <p:nvPr>
            <p:ph idx="1"/>
          </p:nvPr>
        </p:nvSpPr>
        <p:spPr>
          <a:xfrm>
            <a:off x="457200" y="838200"/>
            <a:ext cx="8229600" cy="5791200"/>
          </a:xfrm>
        </p:spPr>
        <p:txBody>
          <a:bodyPr>
            <a:noAutofit/>
          </a:bodyPr>
          <a:lstStyle/>
          <a:p>
            <a:pPr marL="0" indent="0">
              <a:buNone/>
            </a:pPr>
            <a:endParaRPr lang="en-US" sz="1200" dirty="0" smtClean="0"/>
          </a:p>
          <a:p>
            <a:pPr marL="0" indent="0">
              <a:buNone/>
            </a:pPr>
            <a:r>
              <a:rPr lang="en-US" sz="1200" dirty="0" smtClean="0"/>
              <a:t>date  </a:t>
            </a:r>
          </a:p>
          <a:p>
            <a:pPr marL="0" indent="0">
              <a:buNone/>
            </a:pPr>
            <a:r>
              <a:rPr lang="en-US" sz="1200" dirty="0" smtClean="0"/>
              <a:t>echo MELLANOX_STAGE III </a:t>
            </a:r>
            <a:r>
              <a:rPr lang="en-US" sz="1200" dirty="0" err="1" smtClean="0"/>
              <a:t>ixcom</a:t>
            </a:r>
            <a:r>
              <a:rPr lang="en-US" sz="1200" dirty="0" smtClean="0"/>
              <a:t> </a:t>
            </a:r>
            <a:r>
              <a:rPr lang="en-US" sz="1200" dirty="0" err="1" smtClean="0"/>
              <a:t>synthsis</a:t>
            </a:r>
            <a:r>
              <a:rPr lang="en-US" sz="1200" dirty="0" smtClean="0"/>
              <a:t> </a:t>
            </a:r>
          </a:p>
          <a:p>
            <a:pPr marL="0" indent="0">
              <a:buNone/>
            </a:pPr>
            <a:r>
              <a:rPr lang="en-US" sz="1200" dirty="0" err="1" smtClean="0"/>
              <a:t>ixcom</a:t>
            </a:r>
            <a:r>
              <a:rPr lang="en-US" sz="1200" dirty="0" smtClean="0"/>
              <a:t> -top </a:t>
            </a:r>
            <a:r>
              <a:rPr lang="en-US" sz="1200" dirty="0" err="1" smtClean="0"/>
              <a:t>external_bfms</a:t>
            </a:r>
            <a:r>
              <a:rPr lang="en-US" sz="1200" dirty="0" smtClean="0"/>
              <a:t> -top </a:t>
            </a:r>
            <a:r>
              <a:rPr lang="en-US" sz="1200" dirty="0" err="1" smtClean="0"/>
              <a:t>specman_hdl_ref</a:t>
            </a:r>
            <a:r>
              <a:rPr lang="en-US" sz="1200" dirty="0" smtClean="0"/>
              <a:t> -</a:t>
            </a:r>
            <a:r>
              <a:rPr lang="en-US" sz="1200" dirty="0" err="1" smtClean="0"/>
              <a:t>ua</a:t>
            </a:r>
            <a:r>
              <a:rPr lang="en-US" sz="1200" dirty="0" smtClean="0"/>
              <a:t> +</a:t>
            </a:r>
            <a:r>
              <a:rPr lang="en-US" sz="1200" dirty="0" err="1" smtClean="0"/>
              <a:t>dut+external_bfms+specman_hdl_ref</a:t>
            </a:r>
            <a:r>
              <a:rPr lang="en-US" sz="1200" dirty="0" smtClean="0"/>
              <a:t> +</a:t>
            </a:r>
            <a:r>
              <a:rPr lang="en-US" sz="1200" dirty="0" err="1" smtClean="0"/>
              <a:t>xcDesignTop+top.dut</a:t>
            </a:r>
            <a:r>
              <a:rPr lang="en-US" sz="1200" dirty="0" smtClean="0"/>
              <a:t>=</a:t>
            </a:r>
            <a:r>
              <a:rPr lang="en-US" sz="1200" dirty="0" err="1" smtClean="0"/>
              <a:t>external_bfms</a:t>
            </a:r>
            <a:r>
              <a:rPr lang="en-US" sz="1200" dirty="0" smtClean="0"/>
              <a:t> +</a:t>
            </a:r>
            <a:r>
              <a:rPr lang="en-US" sz="1200" dirty="0" err="1" smtClean="0"/>
              <a:t>ignoreNCVerCheck</a:t>
            </a:r>
            <a:r>
              <a:rPr lang="en-US" sz="1200" dirty="0" smtClean="0"/>
              <a:t> -timescale 100ps/100ps -target </a:t>
            </a:r>
            <a:r>
              <a:rPr lang="en-US" sz="1200" dirty="0" err="1" smtClean="0"/>
              <a:t>hdlice</a:t>
            </a:r>
            <a:r>
              <a:rPr lang="en-US" sz="1200" dirty="0" smtClean="0"/>
              <a:t> -log ixcom_synt.log +</a:t>
            </a:r>
            <a:r>
              <a:rPr lang="en-US" sz="1200" dirty="0" err="1" smtClean="0"/>
              <a:t>tran_relax</a:t>
            </a:r>
            <a:r>
              <a:rPr lang="en-US" sz="1200" dirty="0" smtClean="0"/>
              <a:t> +</a:t>
            </a:r>
            <a:r>
              <a:rPr lang="en-US" sz="1200" dirty="0" err="1" smtClean="0"/>
              <a:t>targetTop+external_bfms</a:t>
            </a:r>
            <a:r>
              <a:rPr lang="en-US" sz="1200" dirty="0" smtClean="0"/>
              <a:t> +1xua</a:t>
            </a:r>
          </a:p>
          <a:p>
            <a:pPr marL="0" indent="0">
              <a:buNone/>
            </a:pPr>
            <a:r>
              <a:rPr lang="en-US" sz="1200" dirty="0" smtClean="0"/>
              <a:t>if($?) then </a:t>
            </a:r>
          </a:p>
          <a:p>
            <a:pPr marL="0" indent="0">
              <a:buNone/>
            </a:pPr>
            <a:r>
              <a:rPr lang="en-US" sz="1200" dirty="0"/>
              <a:t> </a:t>
            </a:r>
            <a:r>
              <a:rPr lang="en-US" sz="1200" dirty="0" smtClean="0"/>
              <a:t>      echo Error on </a:t>
            </a:r>
            <a:r>
              <a:rPr lang="en-US" sz="1200" dirty="0" err="1" smtClean="0"/>
              <a:t>Ixcom</a:t>
            </a:r>
            <a:r>
              <a:rPr lang="en-US" sz="1200" dirty="0" smtClean="0"/>
              <a:t> </a:t>
            </a:r>
            <a:r>
              <a:rPr lang="en-US" sz="1200" dirty="0" err="1" smtClean="0"/>
              <a:t>synthsis</a:t>
            </a:r>
            <a:endParaRPr lang="en-US" sz="1200" dirty="0" smtClean="0"/>
          </a:p>
          <a:p>
            <a:pPr marL="0" indent="0">
              <a:buNone/>
            </a:pPr>
            <a:r>
              <a:rPr lang="en-US" sz="1200" dirty="0" smtClean="0"/>
              <a:t>       exit 1</a:t>
            </a:r>
          </a:p>
          <a:p>
            <a:pPr marL="0" indent="0">
              <a:buNone/>
            </a:pPr>
            <a:r>
              <a:rPr lang="en-US" sz="1200" dirty="0" err="1" smtClean="0"/>
              <a:t>endif</a:t>
            </a:r>
            <a:endParaRPr lang="en-US" sz="1200" dirty="0" smtClean="0"/>
          </a:p>
          <a:p>
            <a:pPr marL="0" indent="0">
              <a:buNone/>
            </a:pPr>
            <a:r>
              <a:rPr lang="en-US" sz="1200" dirty="0" smtClean="0"/>
              <a:t>date  </a:t>
            </a:r>
          </a:p>
          <a:p>
            <a:pPr marL="0" indent="0">
              <a:buNone/>
            </a:pPr>
            <a:r>
              <a:rPr lang="en-US" sz="1200" dirty="0" smtClean="0"/>
              <a:t>echo MELLANOX_STAGE III </a:t>
            </a:r>
            <a:r>
              <a:rPr lang="en-US" sz="1200" dirty="0" err="1" smtClean="0"/>
              <a:t>ixcom</a:t>
            </a:r>
            <a:r>
              <a:rPr lang="en-US" sz="1200" dirty="0" smtClean="0"/>
              <a:t> compilation  </a:t>
            </a:r>
          </a:p>
          <a:p>
            <a:pPr marL="0" indent="0">
              <a:buNone/>
            </a:pPr>
            <a:r>
              <a:rPr lang="en-US" sz="1200" dirty="0" err="1" smtClean="0"/>
              <a:t>ixcom</a:t>
            </a:r>
            <a:r>
              <a:rPr lang="en-US" sz="1200" dirty="0" smtClean="0"/>
              <a:t> -</a:t>
            </a:r>
            <a:r>
              <a:rPr lang="en-US" sz="1200" dirty="0" err="1" smtClean="0"/>
              <a:t>xecompile</a:t>
            </a:r>
            <a:r>
              <a:rPr lang="en-US" sz="1200" dirty="0" smtClean="0"/>
              <a:t> </a:t>
            </a:r>
            <a:r>
              <a:rPr lang="en-US" sz="1200" dirty="0" err="1" smtClean="0"/>
              <a:t>compilerOptions</a:t>
            </a:r>
            <a:r>
              <a:rPr lang="en-US" sz="1200" dirty="0" smtClean="0"/>
              <a:t>=</a:t>
            </a:r>
            <a:r>
              <a:rPr lang="en-US" sz="1200" dirty="0" err="1" smtClean="0"/>
              <a:t>compilerOptions.qel</a:t>
            </a:r>
            <a:r>
              <a:rPr lang="en-US" sz="1200" dirty="0" smtClean="0"/>
              <a:t> +</a:t>
            </a:r>
            <a:r>
              <a:rPr lang="en-US" sz="1200" dirty="0" err="1" smtClean="0"/>
              <a:t>targetTop+external_bfms</a:t>
            </a:r>
            <a:r>
              <a:rPr lang="en-US" sz="1200" dirty="0" smtClean="0"/>
              <a:t> -log ixcom_comp.log +</a:t>
            </a:r>
            <a:r>
              <a:rPr lang="en-US" sz="1200" dirty="0" err="1" smtClean="0"/>
              <a:t>ignoreNCVerCheck</a:t>
            </a:r>
            <a:r>
              <a:rPr lang="en-US" sz="1200" dirty="0" smtClean="0"/>
              <a:t> -target </a:t>
            </a:r>
            <a:r>
              <a:rPr lang="en-US" sz="1200" dirty="0" err="1" smtClean="0"/>
              <a:t>xecompile</a:t>
            </a:r>
            <a:endParaRPr lang="en-US" sz="1200" dirty="0" smtClean="0"/>
          </a:p>
          <a:p>
            <a:pPr marL="0" indent="0">
              <a:buNone/>
            </a:pPr>
            <a:r>
              <a:rPr lang="en-US" sz="1200" dirty="0" smtClean="0"/>
              <a:t>if($?) then </a:t>
            </a:r>
          </a:p>
          <a:p>
            <a:pPr marL="0" indent="0">
              <a:buNone/>
            </a:pPr>
            <a:r>
              <a:rPr lang="en-US" sz="1200" dirty="0" smtClean="0"/>
              <a:t>       echo Error on </a:t>
            </a:r>
            <a:r>
              <a:rPr lang="en-US" sz="1200" dirty="0" err="1" smtClean="0"/>
              <a:t>Ixcom</a:t>
            </a:r>
            <a:r>
              <a:rPr lang="en-US" sz="1200" dirty="0" smtClean="0"/>
              <a:t> compilation </a:t>
            </a:r>
          </a:p>
          <a:p>
            <a:pPr marL="0" indent="0">
              <a:buNone/>
            </a:pPr>
            <a:r>
              <a:rPr lang="en-US" sz="1200" dirty="0" smtClean="0"/>
              <a:t>       exit 1</a:t>
            </a:r>
          </a:p>
          <a:p>
            <a:pPr marL="0" indent="0">
              <a:buNone/>
            </a:pPr>
            <a:r>
              <a:rPr lang="en-US" sz="1200" dirty="0" err="1" smtClean="0"/>
              <a:t>endif</a:t>
            </a:r>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2864851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US" sz="3200" dirty="0" err="1" smtClean="0"/>
              <a:t>Make_SA_model.csh</a:t>
            </a:r>
            <a:r>
              <a:rPr lang="en-US" sz="3200" dirty="0" smtClean="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a:p>
        </p:txBody>
      </p:sp>
      <p:sp>
        <p:nvSpPr>
          <p:cNvPr id="3" name="Content Placeholder 2"/>
          <p:cNvSpPr>
            <a:spLocks noGrp="1"/>
          </p:cNvSpPr>
          <p:nvPr>
            <p:ph idx="1"/>
          </p:nvPr>
        </p:nvSpPr>
        <p:spPr>
          <a:xfrm>
            <a:off x="457200" y="1219200"/>
            <a:ext cx="8229600" cy="5410200"/>
          </a:xfrm>
        </p:spPr>
        <p:txBody>
          <a:bodyPr>
            <a:noAutofit/>
          </a:bodyPr>
          <a:lstStyle/>
          <a:p>
            <a:pPr marL="0" indent="0">
              <a:buNone/>
            </a:pPr>
            <a:endParaRPr lang="en-US" sz="1200" dirty="0" smtClean="0"/>
          </a:p>
          <a:p>
            <a:pPr marL="0" indent="0">
              <a:buNone/>
            </a:pPr>
            <a:endParaRPr lang="en-US" sz="1200" dirty="0" smtClean="0"/>
          </a:p>
          <a:p>
            <a:pPr marL="0" indent="0">
              <a:buNone/>
            </a:pPr>
            <a:endParaRPr lang="en-US" sz="1200" dirty="0"/>
          </a:p>
          <a:p>
            <a:pPr marL="0" indent="0">
              <a:buNone/>
            </a:pPr>
            <a:r>
              <a:rPr lang="en-US" sz="1200" dirty="0" smtClean="0"/>
              <a:t>date  </a:t>
            </a:r>
          </a:p>
          <a:p>
            <a:pPr marL="0" indent="0">
              <a:buNone/>
            </a:pPr>
            <a:r>
              <a:rPr lang="en-US" sz="1200" dirty="0" smtClean="0"/>
              <a:t>echo MELLANOX_STAGE IV </a:t>
            </a:r>
            <a:r>
              <a:rPr lang="en-US" sz="1200" dirty="0" err="1" smtClean="0"/>
              <a:t>irun</a:t>
            </a:r>
            <a:r>
              <a:rPr lang="en-US" sz="1200" dirty="0" smtClean="0"/>
              <a:t>  </a:t>
            </a:r>
          </a:p>
          <a:p>
            <a:pPr marL="0" indent="0">
              <a:buNone/>
            </a:pPr>
            <a:r>
              <a:rPr lang="en-US" sz="1200" dirty="0" err="1" smtClean="0"/>
              <a:t>irun</a:t>
            </a:r>
            <a:r>
              <a:rPr lang="en-US" sz="1200" dirty="0" smtClean="0"/>
              <a:t> -c ${ORGDIR}/</a:t>
            </a:r>
            <a:r>
              <a:rPr lang="en-US" sz="1200" dirty="0" err="1" smtClean="0"/>
              <a:t>verilog</a:t>
            </a:r>
            <a:r>
              <a:rPr lang="en-US" sz="1200" dirty="0" smtClean="0"/>
              <a:t>/</a:t>
            </a:r>
            <a:r>
              <a:rPr lang="en-US" sz="1200" dirty="0" err="1" smtClean="0"/>
              <a:t>top.v</a:t>
            </a:r>
            <a:r>
              <a:rPr lang="en-US" sz="1200" dirty="0" smtClean="0"/>
              <a:t> </a:t>
            </a:r>
            <a:r>
              <a:rPr lang="en-US" sz="1200" dirty="0" err="1" smtClean="0"/>
              <a:t>patch.e</a:t>
            </a:r>
            <a:r>
              <a:rPr lang="en-US" sz="1200" dirty="0" smtClean="0"/>
              <a:t> -f </a:t>
            </a:r>
            <a:r>
              <a:rPr lang="en-US" sz="1200" dirty="0" err="1" smtClean="0"/>
              <a:t>xc_work</a:t>
            </a:r>
            <a:r>
              <a:rPr lang="en-US" sz="1200" dirty="0" smtClean="0"/>
              <a:t>/</a:t>
            </a:r>
            <a:r>
              <a:rPr lang="en-US" sz="1200" dirty="0" err="1" smtClean="0"/>
              <a:t>irun.f</a:t>
            </a:r>
            <a:r>
              <a:rPr lang="en-US" sz="1200" dirty="0" smtClean="0"/>
              <a:t> -</a:t>
            </a:r>
            <a:r>
              <a:rPr lang="en-US" sz="1200" dirty="0" err="1" smtClean="0"/>
              <a:t>sntimescale</a:t>
            </a:r>
            <a:r>
              <a:rPr lang="en-US" sz="1200" dirty="0" smtClean="0"/>
              <a:t> 100ps/100ps -timescale 100ps/100ps -top </a:t>
            </a:r>
            <a:r>
              <a:rPr lang="en-US" sz="1200" dirty="0" err="1" smtClean="0"/>
              <a:t>top</a:t>
            </a:r>
            <a:r>
              <a:rPr lang="en-US" sz="1200" dirty="0" smtClean="0"/>
              <a:t> -</a:t>
            </a:r>
            <a:r>
              <a:rPr lang="en-US" sz="1200" dirty="0" err="1" smtClean="0"/>
              <a:t>sv</a:t>
            </a:r>
            <a:r>
              <a:rPr lang="en-US" sz="1200" dirty="0" smtClean="0"/>
              <a:t> -clean</a:t>
            </a:r>
          </a:p>
          <a:p>
            <a:pPr marL="0" indent="0">
              <a:buNone/>
            </a:pPr>
            <a:r>
              <a:rPr lang="en-US" sz="1200" dirty="0" smtClean="0"/>
              <a:t>if($?) then </a:t>
            </a:r>
          </a:p>
          <a:p>
            <a:pPr marL="0" indent="0">
              <a:buNone/>
            </a:pPr>
            <a:r>
              <a:rPr lang="en-US" sz="1200" dirty="0" smtClean="0"/>
              <a:t>	echo Error on </a:t>
            </a:r>
            <a:r>
              <a:rPr lang="en-US" sz="1200" dirty="0" err="1" smtClean="0"/>
              <a:t>irun</a:t>
            </a:r>
            <a:endParaRPr lang="en-US" sz="1200" dirty="0" smtClean="0"/>
          </a:p>
          <a:p>
            <a:pPr marL="0" indent="0">
              <a:buNone/>
            </a:pPr>
            <a:r>
              <a:rPr lang="en-US" sz="1200" dirty="0" smtClean="0"/>
              <a:t>	exit 1</a:t>
            </a:r>
          </a:p>
          <a:p>
            <a:pPr marL="0" indent="0">
              <a:buNone/>
            </a:pPr>
            <a:r>
              <a:rPr lang="en-US" sz="1200" dirty="0" err="1" smtClean="0"/>
              <a:t>endif</a:t>
            </a:r>
            <a:endParaRPr lang="en-US" sz="1200" dirty="0" smtClean="0"/>
          </a:p>
          <a:p>
            <a:pPr marL="0" indent="0">
              <a:buNone/>
            </a:pPr>
            <a:endParaRPr lang="en-US" sz="1200" dirty="0"/>
          </a:p>
        </p:txBody>
      </p:sp>
    </p:spTree>
    <p:extLst>
      <p:ext uri="{BB962C8B-B14F-4D97-AF65-F5344CB8AC3E}">
        <p14:creationId xmlns:p14="http://schemas.microsoft.com/office/powerpoint/2010/main" val="691836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Make_run_env.csh</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a:t>
            </a:r>
            <a:r>
              <a:rPr lang="en-US" dirty="0" err="1" smtClean="0"/>
              <a:t>usr</a:t>
            </a:r>
            <a:r>
              <a:rPr lang="en-US" dirty="0" smtClean="0"/>
              <a:t>/local/bin/</a:t>
            </a:r>
            <a:r>
              <a:rPr lang="en-US" dirty="0" err="1" smtClean="0"/>
              <a:t>csh</a:t>
            </a:r>
            <a:endParaRPr lang="en-US" dirty="0" smtClean="0"/>
          </a:p>
          <a:p>
            <a:pPr marL="0" indent="0">
              <a:buNone/>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a:buNone/>
            </a:pPr>
            <a:r>
              <a:rPr lang="en-US" dirty="0" err="1" smtClean="0"/>
              <a:t>mkdir</a:t>
            </a:r>
            <a:r>
              <a:rPr lang="en-US" dirty="0" smtClean="0"/>
              <a:t> </a:t>
            </a:r>
            <a:r>
              <a:rPr lang="en-US" dirty="0" err="1" smtClean="0"/>
              <a:t>run_SA_dir</a:t>
            </a:r>
            <a:endParaRPr lang="en-US" dirty="0" smtClean="0"/>
          </a:p>
          <a:p>
            <a:pPr marL="0" indent="0">
              <a:buNone/>
            </a:pPr>
            <a:r>
              <a:rPr lang="en-US" dirty="0" smtClean="0"/>
              <a:t>cd </a:t>
            </a:r>
            <a:r>
              <a:rPr lang="en-US" dirty="0" err="1" smtClean="0"/>
              <a:t>run_SA_dir</a:t>
            </a:r>
            <a:endParaRPr lang="en-US" dirty="0" smtClean="0"/>
          </a:p>
          <a:p>
            <a:pPr marL="0" indent="0">
              <a:buNone/>
            </a:pPr>
            <a:endParaRPr lang="en-US" dirty="0" smtClean="0"/>
          </a:p>
          <a:p>
            <a:pPr marL="0" indent="0">
              <a:buNone/>
            </a:pPr>
            <a:r>
              <a:rPr lang="en-US" dirty="0" smtClean="0"/>
              <a:t>ln -s ../.design</a:t>
            </a:r>
          </a:p>
          <a:p>
            <a:pPr marL="0" indent="0">
              <a:buNone/>
            </a:pPr>
            <a:r>
              <a:rPr lang="en-US" dirty="0" smtClean="0"/>
              <a:t>ln -s ../PLU</a:t>
            </a:r>
          </a:p>
          <a:p>
            <a:pPr marL="0" indent="0">
              <a:buNone/>
            </a:pPr>
            <a:r>
              <a:rPr lang="en-US" dirty="0" smtClean="0"/>
              <a:t>ln -s ../CONDOR</a:t>
            </a:r>
          </a:p>
          <a:p>
            <a:pPr marL="0" indent="0">
              <a:buNone/>
            </a:pPr>
            <a:r>
              <a:rPr lang="en-US" dirty="0" smtClean="0"/>
              <a:t>ln -s ../WORK</a:t>
            </a:r>
          </a:p>
          <a:p>
            <a:pPr marL="0" indent="0">
              <a:buNone/>
            </a:pPr>
            <a:r>
              <a:rPr lang="en-US" dirty="0" smtClean="0"/>
              <a:t>ln -s ../QTDB</a:t>
            </a:r>
          </a:p>
          <a:p>
            <a:pPr marL="0" indent="0">
              <a:buNone/>
            </a:pPr>
            <a:r>
              <a:rPr lang="en-US" dirty="0" smtClean="0"/>
              <a:t>ln -s ../PDB</a:t>
            </a:r>
          </a:p>
          <a:p>
            <a:pPr marL="0" indent="0">
              <a:buNone/>
            </a:pPr>
            <a:r>
              <a:rPr lang="en-US" dirty="0" smtClean="0"/>
              <a:t>ln -s ../</a:t>
            </a:r>
            <a:r>
              <a:rPr lang="en-US" dirty="0" err="1" smtClean="0"/>
              <a:t>tmp</a:t>
            </a:r>
            <a:endParaRPr lang="en-US" dirty="0" smtClean="0"/>
          </a:p>
          <a:p>
            <a:pPr marL="0" indent="0">
              <a:buNone/>
            </a:pPr>
            <a:r>
              <a:rPr lang="en-US" dirty="0" smtClean="0"/>
              <a:t>ln -s ../</a:t>
            </a:r>
            <a:r>
              <a:rPr lang="en-US" dirty="0" err="1" smtClean="0"/>
              <a:t>cellList</a:t>
            </a:r>
            <a:endParaRPr lang="en-US" dirty="0" smtClean="0"/>
          </a:p>
          <a:p>
            <a:pPr marL="0" indent="0">
              <a:buNone/>
            </a:pPr>
            <a:r>
              <a:rPr lang="en-US" dirty="0" smtClean="0"/>
              <a:t>ln -s ../</a:t>
            </a:r>
            <a:r>
              <a:rPr lang="en-US" dirty="0" err="1" smtClean="0"/>
              <a:t>dbFiles</a:t>
            </a:r>
            <a:endParaRPr lang="en-US" dirty="0" smtClean="0"/>
          </a:p>
          <a:p>
            <a:pPr marL="0" indent="0">
              <a:buNone/>
            </a:pPr>
            <a:r>
              <a:rPr lang="en-US" dirty="0" smtClean="0"/>
              <a:t>ln -s ../</a:t>
            </a:r>
            <a:r>
              <a:rPr lang="en-US" dirty="0" err="1" smtClean="0"/>
              <a:t>xc_work</a:t>
            </a:r>
            <a:endParaRPr lang="en-US" dirty="0" smtClean="0"/>
          </a:p>
          <a:p>
            <a:pPr marL="0" indent="0">
              <a:buNone/>
            </a:pPr>
            <a:r>
              <a:rPr lang="en-US" dirty="0" smtClean="0"/>
              <a:t>ln -s ../</a:t>
            </a:r>
            <a:r>
              <a:rPr lang="en-US" dirty="0" err="1" smtClean="0"/>
              <a:t>AxisWork</a:t>
            </a:r>
            <a:endParaRPr lang="en-US" dirty="0" smtClean="0"/>
          </a:p>
          <a:p>
            <a:pPr marL="0" indent="0">
              <a:buNone/>
            </a:pPr>
            <a:r>
              <a:rPr lang="en-US" dirty="0" smtClean="0"/>
              <a:t>ln -s ../</a:t>
            </a:r>
            <a:r>
              <a:rPr lang="en-US" dirty="0" err="1" smtClean="0"/>
              <a:t>INCA_libs</a:t>
            </a:r>
            <a:endParaRPr lang="en-US" dirty="0" smtClean="0"/>
          </a:p>
          <a:p>
            <a:pPr marL="0" indent="0">
              <a:buNone/>
            </a:pPr>
            <a:endParaRPr lang="en-US" dirty="0" smtClean="0"/>
          </a:p>
          <a:p>
            <a:pPr marL="0" indent="0">
              <a:buNone/>
            </a:pPr>
            <a:r>
              <a:rPr lang="en-US" dirty="0" err="1" smtClean="0"/>
              <a:t>cp</a:t>
            </a:r>
            <a:r>
              <a:rPr lang="en-US" dirty="0" smtClean="0"/>
              <a:t> ../../</a:t>
            </a:r>
            <a:r>
              <a:rPr lang="en-US" dirty="0" err="1" smtClean="0"/>
              <a:t>runFiles</a:t>
            </a:r>
            <a:r>
              <a:rPr lang="en-US" dirty="0" smtClean="0"/>
              <a:t>/* .</a:t>
            </a:r>
          </a:p>
          <a:p>
            <a:pPr marL="0" indent="0">
              <a:buNone/>
            </a:pPr>
            <a:endParaRPr lang="en-US" dirty="0" smtClean="0"/>
          </a:p>
          <a:p>
            <a:pPr marL="0" indent="0">
              <a:buNone/>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a:buNone/>
            </a:pPr>
            <a:endParaRPr lang="en-US" dirty="0"/>
          </a:p>
        </p:txBody>
      </p:sp>
    </p:spTree>
    <p:extLst>
      <p:ext uri="{BB962C8B-B14F-4D97-AF65-F5344CB8AC3E}">
        <p14:creationId xmlns:p14="http://schemas.microsoft.com/office/powerpoint/2010/main" val="3043918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TotalTime>
  <Words>640</Words>
  <Application>Microsoft Office PowerPoint</Application>
  <PresentationFormat>‫הצגה על המסך (4:3)</PresentationFormat>
  <Paragraphs>108</Paragraphs>
  <Slides>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Calibri</vt:lpstr>
      <vt:lpstr>Times New Roman</vt:lpstr>
      <vt:lpstr>Office Theme</vt:lpstr>
      <vt:lpstr>Transfer ASIC design to Palladium emulator</vt:lpstr>
      <vt:lpstr>What is the Palladium emulator?</vt:lpstr>
      <vt:lpstr>What do we need?</vt:lpstr>
      <vt:lpstr>Make_Saenv.csh</vt:lpstr>
      <vt:lpstr>Make_SA_model.csh  (load files - vlan)</vt:lpstr>
      <vt:lpstr>Make_SA_model.csh (cont) (synthesis &amp; module compilation – IXCOM)</vt:lpstr>
      <vt:lpstr>Make_SA_model.csh (cont)  (adding external files – irun)</vt:lpstr>
      <vt:lpstr>Make_run_env.csh</vt:lpstr>
    </vt:vector>
  </TitlesOfParts>
  <Company>Mellanox Technologies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tamy edny</cp:lastModifiedBy>
  <cp:revision>27</cp:revision>
  <dcterms:created xsi:type="dcterms:W3CDTF">2014-12-31T07:35:25Z</dcterms:created>
  <dcterms:modified xsi:type="dcterms:W3CDTF">2015-01-03T10:49:27Z</dcterms:modified>
</cp:coreProperties>
</file>