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59" r:id="rId6"/>
    <p:sldId id="258" r:id="rId7"/>
    <p:sldId id="261" r:id="rId8"/>
    <p:sldId id="262" r:id="rId9"/>
    <p:sldId id="260" r:id="rId10"/>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smtClean="0"/>
              <a:t>The main problems expected are: </a:t>
            </a:r>
          </a:p>
          <a:p>
            <a:pPr lvl="1" eaLnBrk="1" hangingPunct="1"/>
            <a:r>
              <a:rPr lang="en-US" sz="1800" smtClean="0"/>
              <a:t>Clocks: the clocks in the Palladium are generated by special clock generators. We have to knew how many clocks we have in the design, what are their frequencies, and how they are running in the design. </a:t>
            </a:r>
          </a:p>
          <a:p>
            <a:pPr lvl="1" eaLnBrk="1" hangingPunct="1"/>
            <a:r>
              <a:rPr lang="en-US" sz="1800" smtClean="0"/>
              <a:t>Clock gates: some times we have clock gates in the design. Sometimes we get those block from the FUB and they are not synthesizable. We need to check them, and if needed replace them with a synthesizable module.</a:t>
            </a:r>
          </a:p>
          <a:p>
            <a:pPr lvl="1" eaLnBrk="1" hangingPunct="1"/>
            <a:r>
              <a:rPr lang="en-US" sz="1800" smtClean="0"/>
              <a:t>RAM’s : The RAM’s module used in simulation are Verilog modules provided by the FUB </a:t>
            </a:r>
            <a:r>
              <a:rPr lang="en-US" sz="1800" b="1" u="sng" smtClean="0"/>
              <a:t>they are not synthesizable! </a:t>
            </a:r>
            <a:r>
              <a:rPr lang="en-US" sz="1800" smtClean="0"/>
              <a:t>We need to replace them with synthesizable module. </a:t>
            </a:r>
          </a:p>
          <a:p>
            <a:pPr lvl="1" eaLnBrk="1" hangingPunct="1"/>
            <a:r>
              <a:rPr lang="en-US" sz="1800" smtClean="0"/>
              <a:t>Analog modules: 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smtClean="0"/>
              <a:t>Adding Specman to get </a:t>
            </a:r>
            <a:br>
              <a:rPr lang="en-US" sz="4000" smtClean="0"/>
            </a:br>
            <a:r>
              <a:rPr lang="en-US" sz="400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smtClean="0"/>
              <a:t>The Specman environment will need to get some changes to run on the Palladium. But the top level must stay the same so the test running on the Palladium will be identical to the tests running on the ‘official’ simulation.</a:t>
            </a:r>
          </a:p>
          <a:p>
            <a:pPr eaLnBrk="1" hangingPunct="1"/>
            <a:r>
              <a:rPr lang="en-US" sz="2000" smtClean="0"/>
              <a:t>The main changes need to by done on the Specman envirnonmen are:</a:t>
            </a:r>
          </a:p>
          <a:p>
            <a:pPr lvl="1" eaLnBrk="1" hangingPunct="1"/>
            <a:r>
              <a:rPr lang="en-US" sz="1800" smtClean="0"/>
              <a:t>Events: Specman environment are working from an event to event. In regular Specman environment we can use as much events as we like and as often as we like. So we some time us event even on the clock signal. In the Palladium the Palladium have to stop for each event transfer control to the UNIX for the Specman method and start running again. This will make the simulation very slow almost the speed of regular simulation. So in Palladium SA we need to consider every event we use and use only the major ones.</a:t>
            </a:r>
          </a:p>
          <a:p>
            <a:pPr lvl="1" eaLnBrk="1" hangingPunct="1"/>
            <a:r>
              <a:rPr lang="en-US" sz="1800" smtClean="0"/>
              <a:t>Signals: In regular Specman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smtClean="0"/>
              <a:t>Memories: we can’t read or write memories in the design with the specman at all (not enough signals). So reading &amp; writing form the Palladium by the Specman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smtClean="0"/>
              <a:t>Make_Saenv.csh</a:t>
            </a:r>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smtClean="0"/>
              <a:t>Make_SA_model.csh </a:t>
            </a:r>
            <a:br>
              <a:rPr lang="en-US" sz="3200" smtClean="0"/>
            </a:br>
            <a:r>
              <a:rPr lang="en-US" sz="2400" smtClean="0"/>
              <a:t>(load files - vlan)</a:t>
            </a:r>
            <a:endParaRPr lang="en-US" sz="320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smtClean="0"/>
              <a:t>Make_SA_model.csh </a:t>
            </a:r>
            <a:r>
              <a:rPr lang="en-US" sz="2400" smtClean="0"/>
              <a:t>(cont)</a:t>
            </a:r>
            <a:r>
              <a:rPr lang="en-US" sz="3200" smtClean="0"/>
              <a:t/>
            </a:r>
            <a:br>
              <a:rPr lang="en-US" sz="3200" smtClean="0"/>
            </a:br>
            <a:r>
              <a:rPr lang="en-US" sz="2400" smtClean="0"/>
              <a:t>(synthesis &amp; module compilation – IXCOM)</a:t>
            </a:r>
            <a:endParaRPr lang="en-US" sz="320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smtClean="0"/>
              <a:t>Make_SA_model.csh </a:t>
            </a:r>
            <a:r>
              <a:rPr lang="en-US" sz="2400" smtClean="0"/>
              <a:t>(cont)</a:t>
            </a:r>
            <a:r>
              <a:rPr lang="en-US" sz="3200" smtClean="0"/>
              <a:t> </a:t>
            </a:r>
            <a:br>
              <a:rPr lang="en-US" sz="3200" smtClean="0"/>
            </a:br>
            <a:r>
              <a:rPr lang="en-US" sz="2400" smtClean="0"/>
              <a:t>(adding external files – irun)</a:t>
            </a:r>
            <a:endParaRPr lang="en-US" sz="320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err="1" smtClean="0"/>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1876</TotalTime>
  <Words>791</Words>
  <Application>Microsoft Office PowerPoint</Application>
  <PresentationFormat>‫הצגה על המסך (4:3)</PresentationFormat>
  <Paragraphs>110</Paragraphs>
  <Slides>9</Slides>
  <Notes>0</Notes>
  <HiddenSlides>0</HiddenSlides>
  <MMClips>0</MMClips>
  <ScaleCrop>false</ScaleCrop>
  <HeadingPairs>
    <vt:vector size="6" baseType="variant">
      <vt:variant>
        <vt:lpstr>גופנים בשימוש</vt:lpstr>
      </vt:variant>
      <vt:variant>
        <vt:i4>3</vt:i4>
      </vt:variant>
      <vt:variant>
        <vt:lpstr>תבנית עיצוב</vt:lpstr>
      </vt:variant>
      <vt:variant>
        <vt:i4>1</vt:i4>
      </vt:variant>
      <vt:variant>
        <vt:lpstr>כותרות שקופיות</vt:lpstr>
      </vt:variant>
      <vt:variant>
        <vt:i4>9</vt:i4>
      </vt:variant>
    </vt:vector>
  </HeadingPairs>
  <TitlesOfParts>
    <vt:vector size="13" baseType="lpstr">
      <vt:lpstr>Arial</vt:lpstr>
      <vt:lpstr>Calibri</vt:lpstr>
      <vt:lpstr>Times New Roman</vt:lpstr>
      <vt:lpstr>Office Theme</vt:lpstr>
      <vt:lpstr>Transfer ASIC design to Palladium emulator</vt:lpstr>
      <vt:lpstr>What is the Palladium emulator?</vt:lpstr>
      <vt:lpstr>Before loading a new design in the Palladium</vt:lpstr>
      <vt:lpstr>Adding Specman to get  Simulation Acceleration  </vt:lpstr>
      <vt:lpstr>Make_Saenv.csh</vt:lpstr>
      <vt:lpstr>Make_SA_model.csh  (load files - vlan)</vt:lpstr>
      <vt:lpstr>Make_SA_model.csh (cont) (synthesis &amp; module compilation – IXCOM)</vt:lpstr>
      <vt:lpstr>Make_SA_model.csh (cont)  (adding external files – irun)</vt:lpstr>
      <vt:lpstr>Make_run_env.csh</vt:lpstr>
    </vt:vector>
  </TitlesOfParts>
  <Company>Mellanox Technologies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עדני יצחק</cp:lastModifiedBy>
  <cp:revision>30</cp:revision>
  <dcterms:created xsi:type="dcterms:W3CDTF">2014-12-31T07:35:25Z</dcterms:created>
  <dcterms:modified xsi:type="dcterms:W3CDTF">2015-01-03T20:24:46Z</dcterms:modified>
</cp:coreProperties>
</file>