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57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08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57679A-7528-4DE2-89A1-B5C25C141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C1529A7-9C52-4071-8A77-D180E9CAE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A2FBB3-134C-47FD-9EA0-8F753272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5BD2-E2B7-4BA6-8E30-C444ECC41746}" type="datetimeFigureOut">
              <a:rPr lang="he-IL" smtClean="0"/>
              <a:t>י"ב/שבט/תשפ"ב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58FC220-5C86-4A6E-A223-65E8CED6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FCDAF9-3E96-4883-BD0F-6911BD09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D55-077A-4249-9589-64D5DA3E1B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392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962C82-3701-439C-B2E8-846DAC3E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D327D35-A4D8-451E-831B-5E7C6F49F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A190519-B4AD-4EBF-BA90-9C0417BB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5BD2-E2B7-4BA6-8E30-C444ECC41746}" type="datetimeFigureOut">
              <a:rPr lang="he-IL" smtClean="0"/>
              <a:t>י"ב/שבט/תשפ"ב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B121708-D4E4-4EE3-AF77-584DEB12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291149D-BE79-465E-BF1C-8B373E60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D55-077A-4249-9589-64D5DA3E1B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86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6582121-4BCA-4539-A0EB-F95CB8311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60C20C3-4A01-4C48-A9CB-A76C6E8E5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BB04E5F-E088-4A03-A008-5D6C944B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5BD2-E2B7-4BA6-8E30-C444ECC41746}" type="datetimeFigureOut">
              <a:rPr lang="he-IL" smtClean="0"/>
              <a:t>י"ב/שבט/תשפ"ב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7A9E7DF-2B04-441D-BEEF-E555E17E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AE230F-B19E-4AAB-9825-7170BC26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D55-077A-4249-9589-64D5DA3E1B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177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68EB2A-C1DA-474B-9DD2-737AC010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45E49A-C232-4632-8C6F-9563AB6E0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BF5DEF-1E43-4DA5-9278-B03E0DCA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5BD2-E2B7-4BA6-8E30-C444ECC41746}" type="datetimeFigureOut">
              <a:rPr lang="he-IL" smtClean="0"/>
              <a:t>י"ב/שבט/תשפ"ב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AF630D-7DFD-4CD5-B977-9EC75FF2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6CD8E6F-EB6E-406E-96CB-56F2AB36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D55-077A-4249-9589-64D5DA3E1B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3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489468-4FCF-415B-A529-2399BA47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E4E5407-B2CB-4431-A788-37A16F33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F2ECE6-4628-446E-BCEC-EB90C009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5BD2-E2B7-4BA6-8E30-C444ECC41746}" type="datetimeFigureOut">
              <a:rPr lang="he-IL" smtClean="0"/>
              <a:t>י"ב/שבט/תשפ"ב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AFF77B-2649-456A-8A4D-7CDC3620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9C69C00-691C-46E3-A22A-6892BF46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D55-077A-4249-9589-64D5DA3E1B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650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4F5547-353D-4E59-9AC4-D951E8F6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75897D-B813-41F6-AF8A-3BEC96FFB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C84BBA-EC74-403E-A5A5-C9B761E01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5F02E6F-234B-441D-8D5A-C8DB158E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5BD2-E2B7-4BA6-8E30-C444ECC41746}" type="datetimeFigureOut">
              <a:rPr lang="he-IL" smtClean="0"/>
              <a:t>י"ב/שבט/תשפ"ב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CF4367-6278-44A4-98F1-C0FC80C0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24ADE42-A32B-4B8B-8B51-8867B63E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D55-077A-4249-9589-64D5DA3E1B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648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918A42-06EB-499A-8D10-B61246D2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68F13C9-F3E6-479E-845D-1F163754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35F43A8-99A6-4733-BD65-0CFC11A04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5AC08C4-1E12-40A7-ADA5-624F09CAF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59CAD54-F805-41F8-A3CD-01F9D681B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143E8D4-FA32-4DB5-8F20-92B9E17D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5BD2-E2B7-4BA6-8E30-C444ECC41746}" type="datetimeFigureOut">
              <a:rPr lang="he-IL" smtClean="0"/>
              <a:t>י"ב/שבט/תשפ"ב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6B5F3AB-0CF1-40BB-9EC1-B1AACE13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933B817-8E03-49C0-9A74-9C6231D2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D55-077A-4249-9589-64D5DA3E1B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699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5B02B4-D331-438F-8B6B-2FCDE0FB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F4086A7-119A-4B77-8E57-F89C2D77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5BD2-E2B7-4BA6-8E30-C444ECC41746}" type="datetimeFigureOut">
              <a:rPr lang="he-IL" smtClean="0"/>
              <a:t>י"ב/שבט/תשפ"ב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F02878B-C872-4339-B015-2964DBE6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3BBBE59-EA0E-4D02-B8B5-9BAB9109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D55-077A-4249-9589-64D5DA3E1B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108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CA3BEBC-4424-4B79-8CBA-5BAA23E2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5BD2-E2B7-4BA6-8E30-C444ECC41746}" type="datetimeFigureOut">
              <a:rPr lang="he-IL" smtClean="0"/>
              <a:t>י"ב/שבט/תשפ"ב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E3CD52E-E029-4DA4-81F9-52ED539B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5B5DEC7-EDE7-48B0-B95F-FD8D84A4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D55-077A-4249-9589-64D5DA3E1B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825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D067C6-36F0-42AE-BF8B-DC150CD0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6E49C5D-6B5F-4CD9-8557-4CF777DE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89179DC-FBAB-4A3E-AF09-0806B76E0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FCEDE8E-9689-4DBE-9E32-D15984B8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5BD2-E2B7-4BA6-8E30-C444ECC41746}" type="datetimeFigureOut">
              <a:rPr lang="he-IL" smtClean="0"/>
              <a:t>י"ב/שבט/תשפ"ב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C7AAF55-6148-449C-B2F6-88D3E773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BB23183-99B1-47D9-8C4C-82B3F878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D55-077A-4249-9589-64D5DA3E1B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993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5E4FD8-75FA-4043-A4C6-B51B9518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11BE684-F237-4D78-BF5C-50E687496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2520B60-F923-4BC4-88B3-E3641A0D8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AC8C32D-D3B5-466B-8D78-924EECF7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5BD2-E2B7-4BA6-8E30-C444ECC41746}" type="datetimeFigureOut">
              <a:rPr lang="he-IL" smtClean="0"/>
              <a:t>י"ב/שבט/תשפ"ב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EC526BA-922D-4D7A-9BD9-D52A7D5D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A7D3B29-B9C4-41CB-98A6-25E7C8F0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BD55-077A-4249-9589-64D5DA3E1B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789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0294F6E-A04A-48C3-8BB5-48516524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D65F4A2-CF01-4B9F-9393-423D978B2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DFBFAEA-4B0A-4AFE-84A8-BBFA7AE26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F5BD2-E2B7-4BA6-8E30-C444ECC41746}" type="datetimeFigureOut">
              <a:rPr lang="he-IL" smtClean="0"/>
              <a:t>י"ב/שבט/תשפ"ב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0D9247-9917-4405-A1CA-752A16D0D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A9ED24D-21A8-41BD-A24E-5BDA90A37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9BD55-077A-4249-9589-64D5DA3E1B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630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46D5D5-C134-46D1-8AB3-35D281078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Reduced video </a:t>
            </a:r>
            <a:br>
              <a:rPr lang="en-US" dirty="0"/>
            </a:br>
            <a:r>
              <a:rPr lang="en-US" dirty="0"/>
              <a:t>for transition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FDAF82A-4F2C-4F1B-89FE-DA475EB48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939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3200" dirty="0"/>
              <a:t>Transmitter block </a:t>
            </a:r>
            <a:br>
              <a:rPr lang="en-US" sz="3200" dirty="0"/>
            </a:br>
            <a:r>
              <a:rPr lang="en-US" sz="3200" dirty="0"/>
              <a:t>full data</a:t>
            </a:r>
            <a:endParaRPr lang="he-IL" sz="3200" dirty="0"/>
          </a:p>
        </p:txBody>
      </p:sp>
      <p:sp>
        <p:nvSpPr>
          <p:cNvPr id="9" name="תיבת טקסט 13">
            <a:extLst>
              <a:ext uri="{FF2B5EF4-FFF2-40B4-BE49-F238E27FC236}">
                <a16:creationId xmlns:a16="http://schemas.microsoft.com/office/drawing/2014/main" id="{728644D5-05EA-48AC-9E56-5BD95AF4E31F}"/>
              </a:ext>
            </a:extLst>
          </p:cNvPr>
          <p:cNvSpPr txBox="1"/>
          <p:nvPr/>
        </p:nvSpPr>
        <p:spPr>
          <a:xfrm>
            <a:off x="1128142" y="2076265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10" name="מחבר ישר 14">
            <a:extLst>
              <a:ext uri="{FF2B5EF4-FFF2-40B4-BE49-F238E27FC236}">
                <a16:creationId xmlns:a16="http://schemas.microsoft.com/office/drawing/2014/main" id="{9B354BA0-66EC-46DA-A80C-E614F6E3F8BD}"/>
              </a:ext>
            </a:extLst>
          </p:cNvPr>
          <p:cNvCxnSpPr/>
          <p:nvPr/>
        </p:nvCxnSpPr>
        <p:spPr>
          <a:xfrm>
            <a:off x="1635488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5">
            <a:extLst>
              <a:ext uri="{FF2B5EF4-FFF2-40B4-BE49-F238E27FC236}">
                <a16:creationId xmlns:a16="http://schemas.microsoft.com/office/drawing/2014/main" id="{B45E0028-219C-481E-91F3-5B851FF8CDA1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6">
            <a:extLst>
              <a:ext uri="{FF2B5EF4-FFF2-40B4-BE49-F238E27FC236}">
                <a16:creationId xmlns:a16="http://schemas.microsoft.com/office/drawing/2014/main" id="{A89B4562-B710-4558-B5DD-36217728DA27}"/>
              </a:ext>
            </a:extLst>
          </p:cNvPr>
          <p:cNvCxnSpPr/>
          <p:nvPr/>
        </p:nvCxnSpPr>
        <p:spPr>
          <a:xfrm>
            <a:off x="1778355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7">
            <a:extLst>
              <a:ext uri="{FF2B5EF4-FFF2-40B4-BE49-F238E27FC236}">
                <a16:creationId xmlns:a16="http://schemas.microsoft.com/office/drawing/2014/main" id="{2145043C-BB6C-439A-8403-DFE903C87AD9}"/>
              </a:ext>
            </a:extLst>
          </p:cNvPr>
          <p:cNvCxnSpPr>
            <a:cxnSpLocks/>
          </p:cNvCxnSpPr>
          <p:nvPr/>
        </p:nvCxnSpPr>
        <p:spPr>
          <a:xfrm rot="16200000">
            <a:off x="1849785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8">
            <a:extLst>
              <a:ext uri="{FF2B5EF4-FFF2-40B4-BE49-F238E27FC236}">
                <a16:creationId xmlns:a16="http://schemas.microsoft.com/office/drawing/2014/main" id="{56B00DF5-8694-42F4-A811-4B13A2458A90}"/>
              </a:ext>
            </a:extLst>
          </p:cNvPr>
          <p:cNvCxnSpPr/>
          <p:nvPr/>
        </p:nvCxnSpPr>
        <p:spPr>
          <a:xfrm>
            <a:off x="1923620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9">
            <a:extLst>
              <a:ext uri="{FF2B5EF4-FFF2-40B4-BE49-F238E27FC236}">
                <a16:creationId xmlns:a16="http://schemas.microsoft.com/office/drawing/2014/main" id="{85B3DAA4-4F9A-40AB-93E2-E77D4A3DFEA6}"/>
              </a:ext>
            </a:extLst>
          </p:cNvPr>
          <p:cNvCxnSpPr>
            <a:cxnSpLocks/>
          </p:cNvCxnSpPr>
          <p:nvPr/>
        </p:nvCxnSpPr>
        <p:spPr>
          <a:xfrm rot="16200000">
            <a:off x="1995050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20">
            <a:extLst>
              <a:ext uri="{FF2B5EF4-FFF2-40B4-BE49-F238E27FC236}">
                <a16:creationId xmlns:a16="http://schemas.microsoft.com/office/drawing/2014/main" id="{376E9EA6-F858-49E2-96D9-8C283DAA3CD7}"/>
              </a:ext>
            </a:extLst>
          </p:cNvPr>
          <p:cNvCxnSpPr/>
          <p:nvPr/>
        </p:nvCxnSpPr>
        <p:spPr>
          <a:xfrm>
            <a:off x="2066487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21">
            <a:extLst>
              <a:ext uri="{FF2B5EF4-FFF2-40B4-BE49-F238E27FC236}">
                <a16:creationId xmlns:a16="http://schemas.microsoft.com/office/drawing/2014/main" id="{7DD423DD-6774-41A1-A499-9CCA779D592E}"/>
              </a:ext>
            </a:extLst>
          </p:cNvPr>
          <p:cNvCxnSpPr>
            <a:cxnSpLocks/>
          </p:cNvCxnSpPr>
          <p:nvPr/>
        </p:nvCxnSpPr>
        <p:spPr>
          <a:xfrm rot="16200000">
            <a:off x="2137917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22">
            <a:extLst>
              <a:ext uri="{FF2B5EF4-FFF2-40B4-BE49-F238E27FC236}">
                <a16:creationId xmlns:a16="http://schemas.microsoft.com/office/drawing/2014/main" id="{45FC9DCD-F4B8-4374-A002-E24C86E38AAC}"/>
              </a:ext>
            </a:extLst>
          </p:cNvPr>
          <p:cNvCxnSpPr/>
          <p:nvPr/>
        </p:nvCxnSpPr>
        <p:spPr>
          <a:xfrm>
            <a:off x="2211750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23">
            <a:extLst>
              <a:ext uri="{FF2B5EF4-FFF2-40B4-BE49-F238E27FC236}">
                <a16:creationId xmlns:a16="http://schemas.microsoft.com/office/drawing/2014/main" id="{52E5B3F8-CD8A-4D94-8226-1A79601D2038}"/>
              </a:ext>
            </a:extLst>
          </p:cNvPr>
          <p:cNvCxnSpPr>
            <a:cxnSpLocks/>
          </p:cNvCxnSpPr>
          <p:nvPr/>
        </p:nvCxnSpPr>
        <p:spPr>
          <a:xfrm rot="16200000">
            <a:off x="2283180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24">
            <a:extLst>
              <a:ext uri="{FF2B5EF4-FFF2-40B4-BE49-F238E27FC236}">
                <a16:creationId xmlns:a16="http://schemas.microsoft.com/office/drawing/2014/main" id="{781E2535-BDBD-4C23-9848-5706C31D5EDD}"/>
              </a:ext>
            </a:extLst>
          </p:cNvPr>
          <p:cNvCxnSpPr/>
          <p:nvPr/>
        </p:nvCxnSpPr>
        <p:spPr>
          <a:xfrm>
            <a:off x="2354617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5">
            <a:extLst>
              <a:ext uri="{FF2B5EF4-FFF2-40B4-BE49-F238E27FC236}">
                <a16:creationId xmlns:a16="http://schemas.microsoft.com/office/drawing/2014/main" id="{68ACE6AB-BFEB-4B5A-BB05-C49C1CE1A012}"/>
              </a:ext>
            </a:extLst>
          </p:cNvPr>
          <p:cNvCxnSpPr>
            <a:cxnSpLocks/>
          </p:cNvCxnSpPr>
          <p:nvPr/>
        </p:nvCxnSpPr>
        <p:spPr>
          <a:xfrm rot="16200000">
            <a:off x="2426047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6">
            <a:extLst>
              <a:ext uri="{FF2B5EF4-FFF2-40B4-BE49-F238E27FC236}">
                <a16:creationId xmlns:a16="http://schemas.microsoft.com/office/drawing/2014/main" id="{70876265-AC1F-4285-9535-6460DB817FDE}"/>
              </a:ext>
            </a:extLst>
          </p:cNvPr>
          <p:cNvCxnSpPr/>
          <p:nvPr/>
        </p:nvCxnSpPr>
        <p:spPr>
          <a:xfrm>
            <a:off x="2499882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7">
            <a:extLst>
              <a:ext uri="{FF2B5EF4-FFF2-40B4-BE49-F238E27FC236}">
                <a16:creationId xmlns:a16="http://schemas.microsoft.com/office/drawing/2014/main" id="{9D68F802-30FD-405E-9FEF-FDF4D1026D7E}"/>
              </a:ext>
            </a:extLst>
          </p:cNvPr>
          <p:cNvCxnSpPr>
            <a:cxnSpLocks/>
          </p:cNvCxnSpPr>
          <p:nvPr/>
        </p:nvCxnSpPr>
        <p:spPr>
          <a:xfrm rot="16200000">
            <a:off x="2571312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8">
            <a:extLst>
              <a:ext uri="{FF2B5EF4-FFF2-40B4-BE49-F238E27FC236}">
                <a16:creationId xmlns:a16="http://schemas.microsoft.com/office/drawing/2014/main" id="{A7B42CB8-FAA9-402F-ADE6-1729AF5BC1EA}"/>
              </a:ext>
            </a:extLst>
          </p:cNvPr>
          <p:cNvCxnSpPr/>
          <p:nvPr/>
        </p:nvCxnSpPr>
        <p:spPr>
          <a:xfrm>
            <a:off x="2642749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9">
            <a:extLst>
              <a:ext uri="{FF2B5EF4-FFF2-40B4-BE49-F238E27FC236}">
                <a16:creationId xmlns:a16="http://schemas.microsoft.com/office/drawing/2014/main" id="{FC8EB935-9D1F-4E82-9EDA-2BF8FE3A8327}"/>
              </a:ext>
            </a:extLst>
          </p:cNvPr>
          <p:cNvCxnSpPr>
            <a:cxnSpLocks/>
          </p:cNvCxnSpPr>
          <p:nvPr/>
        </p:nvCxnSpPr>
        <p:spPr>
          <a:xfrm rot="16200000">
            <a:off x="2714179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30">
            <a:extLst>
              <a:ext uri="{FF2B5EF4-FFF2-40B4-BE49-F238E27FC236}">
                <a16:creationId xmlns:a16="http://schemas.microsoft.com/office/drawing/2014/main" id="{CF0DFEA0-485E-4DDA-BE8E-0B3808AE9FEB}"/>
              </a:ext>
            </a:extLst>
          </p:cNvPr>
          <p:cNvCxnSpPr/>
          <p:nvPr/>
        </p:nvCxnSpPr>
        <p:spPr>
          <a:xfrm>
            <a:off x="2788016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31">
            <a:extLst>
              <a:ext uri="{FF2B5EF4-FFF2-40B4-BE49-F238E27FC236}">
                <a16:creationId xmlns:a16="http://schemas.microsoft.com/office/drawing/2014/main" id="{56B84F82-A0E4-4DB8-9EC0-9AA562ADA094}"/>
              </a:ext>
            </a:extLst>
          </p:cNvPr>
          <p:cNvCxnSpPr>
            <a:cxnSpLocks/>
          </p:cNvCxnSpPr>
          <p:nvPr/>
        </p:nvCxnSpPr>
        <p:spPr>
          <a:xfrm rot="16200000">
            <a:off x="2859446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32">
            <a:extLst>
              <a:ext uri="{FF2B5EF4-FFF2-40B4-BE49-F238E27FC236}">
                <a16:creationId xmlns:a16="http://schemas.microsoft.com/office/drawing/2014/main" id="{3AC25417-9BA7-48FC-B568-5024D073702D}"/>
              </a:ext>
            </a:extLst>
          </p:cNvPr>
          <p:cNvCxnSpPr/>
          <p:nvPr/>
        </p:nvCxnSpPr>
        <p:spPr>
          <a:xfrm>
            <a:off x="2930883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33">
            <a:extLst>
              <a:ext uri="{FF2B5EF4-FFF2-40B4-BE49-F238E27FC236}">
                <a16:creationId xmlns:a16="http://schemas.microsoft.com/office/drawing/2014/main" id="{503CC3EF-FFCB-4E02-859F-BA82117A6333}"/>
              </a:ext>
            </a:extLst>
          </p:cNvPr>
          <p:cNvCxnSpPr>
            <a:cxnSpLocks/>
          </p:cNvCxnSpPr>
          <p:nvPr/>
        </p:nvCxnSpPr>
        <p:spPr>
          <a:xfrm rot="16200000">
            <a:off x="3002313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34">
            <a:extLst>
              <a:ext uri="{FF2B5EF4-FFF2-40B4-BE49-F238E27FC236}">
                <a16:creationId xmlns:a16="http://schemas.microsoft.com/office/drawing/2014/main" id="{065B6DF9-7B37-4927-A6B1-A6FD055F4F07}"/>
              </a:ext>
            </a:extLst>
          </p:cNvPr>
          <p:cNvCxnSpPr/>
          <p:nvPr/>
        </p:nvCxnSpPr>
        <p:spPr>
          <a:xfrm>
            <a:off x="3076148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5">
            <a:extLst>
              <a:ext uri="{FF2B5EF4-FFF2-40B4-BE49-F238E27FC236}">
                <a16:creationId xmlns:a16="http://schemas.microsoft.com/office/drawing/2014/main" id="{C092E619-1440-46B9-84C7-E24D2A279837}"/>
              </a:ext>
            </a:extLst>
          </p:cNvPr>
          <p:cNvCxnSpPr>
            <a:cxnSpLocks/>
          </p:cNvCxnSpPr>
          <p:nvPr/>
        </p:nvCxnSpPr>
        <p:spPr>
          <a:xfrm rot="16200000">
            <a:off x="3147578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6">
            <a:extLst>
              <a:ext uri="{FF2B5EF4-FFF2-40B4-BE49-F238E27FC236}">
                <a16:creationId xmlns:a16="http://schemas.microsoft.com/office/drawing/2014/main" id="{B24AFEA7-8606-46AF-BA57-84C8BFE74E42}"/>
              </a:ext>
            </a:extLst>
          </p:cNvPr>
          <p:cNvCxnSpPr/>
          <p:nvPr/>
        </p:nvCxnSpPr>
        <p:spPr>
          <a:xfrm>
            <a:off x="3219015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7">
            <a:extLst>
              <a:ext uri="{FF2B5EF4-FFF2-40B4-BE49-F238E27FC236}">
                <a16:creationId xmlns:a16="http://schemas.microsoft.com/office/drawing/2014/main" id="{A202AC6D-F636-45C2-89E4-1C9C5993CDAE}"/>
              </a:ext>
            </a:extLst>
          </p:cNvPr>
          <p:cNvCxnSpPr>
            <a:cxnSpLocks/>
          </p:cNvCxnSpPr>
          <p:nvPr/>
        </p:nvCxnSpPr>
        <p:spPr>
          <a:xfrm rot="16200000">
            <a:off x="3290445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8">
            <a:extLst>
              <a:ext uri="{FF2B5EF4-FFF2-40B4-BE49-F238E27FC236}">
                <a16:creationId xmlns:a16="http://schemas.microsoft.com/office/drawing/2014/main" id="{61F90260-A386-46F6-A340-751C762B6FE4}"/>
              </a:ext>
            </a:extLst>
          </p:cNvPr>
          <p:cNvCxnSpPr/>
          <p:nvPr/>
        </p:nvCxnSpPr>
        <p:spPr>
          <a:xfrm>
            <a:off x="3364278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9">
            <a:extLst>
              <a:ext uri="{FF2B5EF4-FFF2-40B4-BE49-F238E27FC236}">
                <a16:creationId xmlns:a16="http://schemas.microsoft.com/office/drawing/2014/main" id="{CFF20C0E-E51C-49B4-8D04-428F2090E5C4}"/>
              </a:ext>
            </a:extLst>
          </p:cNvPr>
          <p:cNvCxnSpPr>
            <a:cxnSpLocks/>
          </p:cNvCxnSpPr>
          <p:nvPr/>
        </p:nvCxnSpPr>
        <p:spPr>
          <a:xfrm rot="16200000">
            <a:off x="3435708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40">
            <a:extLst>
              <a:ext uri="{FF2B5EF4-FFF2-40B4-BE49-F238E27FC236}">
                <a16:creationId xmlns:a16="http://schemas.microsoft.com/office/drawing/2014/main" id="{F18B1727-3665-4FEB-AE96-6577B0AC1C9F}"/>
              </a:ext>
            </a:extLst>
          </p:cNvPr>
          <p:cNvCxnSpPr/>
          <p:nvPr/>
        </p:nvCxnSpPr>
        <p:spPr>
          <a:xfrm>
            <a:off x="3507145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41">
            <a:extLst>
              <a:ext uri="{FF2B5EF4-FFF2-40B4-BE49-F238E27FC236}">
                <a16:creationId xmlns:a16="http://schemas.microsoft.com/office/drawing/2014/main" id="{898CD301-A635-4798-BB6B-C6618732138E}"/>
              </a:ext>
            </a:extLst>
          </p:cNvPr>
          <p:cNvCxnSpPr>
            <a:cxnSpLocks/>
          </p:cNvCxnSpPr>
          <p:nvPr/>
        </p:nvCxnSpPr>
        <p:spPr>
          <a:xfrm rot="16200000">
            <a:off x="3578575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42">
            <a:extLst>
              <a:ext uri="{FF2B5EF4-FFF2-40B4-BE49-F238E27FC236}">
                <a16:creationId xmlns:a16="http://schemas.microsoft.com/office/drawing/2014/main" id="{AF960804-8D57-45DF-8F76-75405FB0A954}"/>
              </a:ext>
            </a:extLst>
          </p:cNvPr>
          <p:cNvCxnSpPr/>
          <p:nvPr/>
        </p:nvCxnSpPr>
        <p:spPr>
          <a:xfrm>
            <a:off x="3652410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43">
            <a:extLst>
              <a:ext uri="{FF2B5EF4-FFF2-40B4-BE49-F238E27FC236}">
                <a16:creationId xmlns:a16="http://schemas.microsoft.com/office/drawing/2014/main" id="{7B51248D-6695-4672-AC86-E98511FDE8E7}"/>
              </a:ext>
            </a:extLst>
          </p:cNvPr>
          <p:cNvCxnSpPr>
            <a:cxnSpLocks/>
          </p:cNvCxnSpPr>
          <p:nvPr/>
        </p:nvCxnSpPr>
        <p:spPr>
          <a:xfrm rot="16200000">
            <a:off x="3723840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44">
            <a:extLst>
              <a:ext uri="{FF2B5EF4-FFF2-40B4-BE49-F238E27FC236}">
                <a16:creationId xmlns:a16="http://schemas.microsoft.com/office/drawing/2014/main" id="{9FAD20AE-272B-47C2-B707-BB8C34033080}"/>
              </a:ext>
            </a:extLst>
          </p:cNvPr>
          <p:cNvCxnSpPr/>
          <p:nvPr/>
        </p:nvCxnSpPr>
        <p:spPr>
          <a:xfrm>
            <a:off x="3795277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5">
            <a:extLst>
              <a:ext uri="{FF2B5EF4-FFF2-40B4-BE49-F238E27FC236}">
                <a16:creationId xmlns:a16="http://schemas.microsoft.com/office/drawing/2014/main" id="{CE305BA0-D076-4944-85AE-462D907636C5}"/>
              </a:ext>
            </a:extLst>
          </p:cNvPr>
          <p:cNvCxnSpPr>
            <a:cxnSpLocks/>
          </p:cNvCxnSpPr>
          <p:nvPr/>
        </p:nvCxnSpPr>
        <p:spPr>
          <a:xfrm rot="16200000">
            <a:off x="3866707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6">
            <a:extLst>
              <a:ext uri="{FF2B5EF4-FFF2-40B4-BE49-F238E27FC236}">
                <a16:creationId xmlns:a16="http://schemas.microsoft.com/office/drawing/2014/main" id="{D319B3F1-BCAB-4D28-BA73-E077E3933624}"/>
              </a:ext>
            </a:extLst>
          </p:cNvPr>
          <p:cNvCxnSpPr/>
          <p:nvPr/>
        </p:nvCxnSpPr>
        <p:spPr>
          <a:xfrm>
            <a:off x="3938160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7">
            <a:extLst>
              <a:ext uri="{FF2B5EF4-FFF2-40B4-BE49-F238E27FC236}">
                <a16:creationId xmlns:a16="http://schemas.microsoft.com/office/drawing/2014/main" id="{2A59B207-6064-4D6A-9912-048744D6A8F8}"/>
              </a:ext>
            </a:extLst>
          </p:cNvPr>
          <p:cNvCxnSpPr>
            <a:cxnSpLocks/>
          </p:cNvCxnSpPr>
          <p:nvPr/>
        </p:nvCxnSpPr>
        <p:spPr>
          <a:xfrm rot="16200000">
            <a:off x="4009590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8">
            <a:extLst>
              <a:ext uri="{FF2B5EF4-FFF2-40B4-BE49-F238E27FC236}">
                <a16:creationId xmlns:a16="http://schemas.microsoft.com/office/drawing/2014/main" id="{C32F7F25-6881-4B06-BFCF-25569E79A8AB}"/>
              </a:ext>
            </a:extLst>
          </p:cNvPr>
          <p:cNvCxnSpPr/>
          <p:nvPr/>
        </p:nvCxnSpPr>
        <p:spPr>
          <a:xfrm>
            <a:off x="4081027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9">
            <a:extLst>
              <a:ext uri="{FF2B5EF4-FFF2-40B4-BE49-F238E27FC236}">
                <a16:creationId xmlns:a16="http://schemas.microsoft.com/office/drawing/2014/main" id="{5ABC54FB-0929-421F-B80F-150C122F1944}"/>
              </a:ext>
            </a:extLst>
          </p:cNvPr>
          <p:cNvCxnSpPr>
            <a:cxnSpLocks/>
          </p:cNvCxnSpPr>
          <p:nvPr/>
        </p:nvCxnSpPr>
        <p:spPr>
          <a:xfrm rot="16200000">
            <a:off x="4152457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50">
            <a:extLst>
              <a:ext uri="{FF2B5EF4-FFF2-40B4-BE49-F238E27FC236}">
                <a16:creationId xmlns:a16="http://schemas.microsoft.com/office/drawing/2014/main" id="{D18A1AF8-2B22-4FCC-9C79-81762EEE3E58}"/>
              </a:ext>
            </a:extLst>
          </p:cNvPr>
          <p:cNvCxnSpPr/>
          <p:nvPr/>
        </p:nvCxnSpPr>
        <p:spPr>
          <a:xfrm>
            <a:off x="4226292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51">
            <a:extLst>
              <a:ext uri="{FF2B5EF4-FFF2-40B4-BE49-F238E27FC236}">
                <a16:creationId xmlns:a16="http://schemas.microsoft.com/office/drawing/2014/main" id="{30413482-996A-4F3F-B6AB-576DE2F2B96E}"/>
              </a:ext>
            </a:extLst>
          </p:cNvPr>
          <p:cNvCxnSpPr>
            <a:cxnSpLocks/>
          </p:cNvCxnSpPr>
          <p:nvPr/>
        </p:nvCxnSpPr>
        <p:spPr>
          <a:xfrm rot="16200000">
            <a:off x="4297722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52">
            <a:extLst>
              <a:ext uri="{FF2B5EF4-FFF2-40B4-BE49-F238E27FC236}">
                <a16:creationId xmlns:a16="http://schemas.microsoft.com/office/drawing/2014/main" id="{CDE57FCC-45F1-4C56-873E-4B0BC0C9C905}"/>
              </a:ext>
            </a:extLst>
          </p:cNvPr>
          <p:cNvCxnSpPr/>
          <p:nvPr/>
        </p:nvCxnSpPr>
        <p:spPr>
          <a:xfrm>
            <a:off x="4369159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53">
            <a:extLst>
              <a:ext uri="{FF2B5EF4-FFF2-40B4-BE49-F238E27FC236}">
                <a16:creationId xmlns:a16="http://schemas.microsoft.com/office/drawing/2014/main" id="{2068841D-7AA1-4EFA-815C-91002D32342B}"/>
              </a:ext>
            </a:extLst>
          </p:cNvPr>
          <p:cNvCxnSpPr>
            <a:cxnSpLocks/>
          </p:cNvCxnSpPr>
          <p:nvPr/>
        </p:nvCxnSpPr>
        <p:spPr>
          <a:xfrm rot="16200000">
            <a:off x="4440589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54">
            <a:extLst>
              <a:ext uri="{FF2B5EF4-FFF2-40B4-BE49-F238E27FC236}">
                <a16:creationId xmlns:a16="http://schemas.microsoft.com/office/drawing/2014/main" id="{9999649E-E4C2-4F4F-8C5A-7B7DD4FB2BD1}"/>
              </a:ext>
            </a:extLst>
          </p:cNvPr>
          <p:cNvCxnSpPr/>
          <p:nvPr/>
        </p:nvCxnSpPr>
        <p:spPr>
          <a:xfrm>
            <a:off x="4514422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5">
            <a:extLst>
              <a:ext uri="{FF2B5EF4-FFF2-40B4-BE49-F238E27FC236}">
                <a16:creationId xmlns:a16="http://schemas.microsoft.com/office/drawing/2014/main" id="{4E611EEE-BDFD-4066-B14E-7F286444B3E8}"/>
              </a:ext>
            </a:extLst>
          </p:cNvPr>
          <p:cNvCxnSpPr>
            <a:cxnSpLocks/>
          </p:cNvCxnSpPr>
          <p:nvPr/>
        </p:nvCxnSpPr>
        <p:spPr>
          <a:xfrm rot="16200000">
            <a:off x="4585852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6">
            <a:extLst>
              <a:ext uri="{FF2B5EF4-FFF2-40B4-BE49-F238E27FC236}">
                <a16:creationId xmlns:a16="http://schemas.microsoft.com/office/drawing/2014/main" id="{3B66D08D-B47E-48C6-8A2D-4D0DBC2AF076}"/>
              </a:ext>
            </a:extLst>
          </p:cNvPr>
          <p:cNvCxnSpPr/>
          <p:nvPr/>
        </p:nvCxnSpPr>
        <p:spPr>
          <a:xfrm>
            <a:off x="4657289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7">
            <a:extLst>
              <a:ext uri="{FF2B5EF4-FFF2-40B4-BE49-F238E27FC236}">
                <a16:creationId xmlns:a16="http://schemas.microsoft.com/office/drawing/2014/main" id="{5D24FC43-525B-437F-AB18-10B4C07A382C}"/>
              </a:ext>
            </a:extLst>
          </p:cNvPr>
          <p:cNvCxnSpPr>
            <a:cxnSpLocks/>
          </p:cNvCxnSpPr>
          <p:nvPr/>
        </p:nvCxnSpPr>
        <p:spPr>
          <a:xfrm rot="16200000">
            <a:off x="4728719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8">
            <a:extLst>
              <a:ext uri="{FF2B5EF4-FFF2-40B4-BE49-F238E27FC236}">
                <a16:creationId xmlns:a16="http://schemas.microsoft.com/office/drawing/2014/main" id="{7F8329EF-CCBF-47CD-A763-15F377E3E9FA}"/>
              </a:ext>
            </a:extLst>
          </p:cNvPr>
          <p:cNvCxnSpPr/>
          <p:nvPr/>
        </p:nvCxnSpPr>
        <p:spPr>
          <a:xfrm>
            <a:off x="4802554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9">
            <a:extLst>
              <a:ext uri="{FF2B5EF4-FFF2-40B4-BE49-F238E27FC236}">
                <a16:creationId xmlns:a16="http://schemas.microsoft.com/office/drawing/2014/main" id="{BD0D3C15-5301-47B0-9404-B2A226A3720E}"/>
              </a:ext>
            </a:extLst>
          </p:cNvPr>
          <p:cNvCxnSpPr>
            <a:cxnSpLocks/>
          </p:cNvCxnSpPr>
          <p:nvPr/>
        </p:nvCxnSpPr>
        <p:spPr>
          <a:xfrm rot="16200000">
            <a:off x="4873984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60">
            <a:extLst>
              <a:ext uri="{FF2B5EF4-FFF2-40B4-BE49-F238E27FC236}">
                <a16:creationId xmlns:a16="http://schemas.microsoft.com/office/drawing/2014/main" id="{5D5EE98C-8E0E-449E-A72C-FF16CE16E3BE}"/>
              </a:ext>
            </a:extLst>
          </p:cNvPr>
          <p:cNvCxnSpPr/>
          <p:nvPr/>
        </p:nvCxnSpPr>
        <p:spPr>
          <a:xfrm>
            <a:off x="4945421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61">
            <a:extLst>
              <a:ext uri="{FF2B5EF4-FFF2-40B4-BE49-F238E27FC236}">
                <a16:creationId xmlns:a16="http://schemas.microsoft.com/office/drawing/2014/main" id="{4E332BF2-0AB5-441E-AA06-ACA441BD1AF7}"/>
              </a:ext>
            </a:extLst>
          </p:cNvPr>
          <p:cNvCxnSpPr>
            <a:cxnSpLocks/>
          </p:cNvCxnSpPr>
          <p:nvPr/>
        </p:nvCxnSpPr>
        <p:spPr>
          <a:xfrm rot="16200000">
            <a:off x="5016851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62">
            <a:extLst>
              <a:ext uri="{FF2B5EF4-FFF2-40B4-BE49-F238E27FC236}">
                <a16:creationId xmlns:a16="http://schemas.microsoft.com/office/drawing/2014/main" id="{F9353EB5-27DE-41AE-A33A-6F6EA561F43F}"/>
              </a:ext>
            </a:extLst>
          </p:cNvPr>
          <p:cNvCxnSpPr/>
          <p:nvPr/>
        </p:nvCxnSpPr>
        <p:spPr>
          <a:xfrm>
            <a:off x="5090688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63">
            <a:extLst>
              <a:ext uri="{FF2B5EF4-FFF2-40B4-BE49-F238E27FC236}">
                <a16:creationId xmlns:a16="http://schemas.microsoft.com/office/drawing/2014/main" id="{9B5C1519-3529-43FB-81A1-1C1B1D2D7158}"/>
              </a:ext>
            </a:extLst>
          </p:cNvPr>
          <p:cNvCxnSpPr>
            <a:cxnSpLocks/>
          </p:cNvCxnSpPr>
          <p:nvPr/>
        </p:nvCxnSpPr>
        <p:spPr>
          <a:xfrm rot="16200000">
            <a:off x="5162118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64">
            <a:extLst>
              <a:ext uri="{FF2B5EF4-FFF2-40B4-BE49-F238E27FC236}">
                <a16:creationId xmlns:a16="http://schemas.microsoft.com/office/drawing/2014/main" id="{0AB8D282-BED4-4EA4-A83F-D7BAB6CA82C6}"/>
              </a:ext>
            </a:extLst>
          </p:cNvPr>
          <p:cNvCxnSpPr/>
          <p:nvPr/>
        </p:nvCxnSpPr>
        <p:spPr>
          <a:xfrm>
            <a:off x="5233555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5">
            <a:extLst>
              <a:ext uri="{FF2B5EF4-FFF2-40B4-BE49-F238E27FC236}">
                <a16:creationId xmlns:a16="http://schemas.microsoft.com/office/drawing/2014/main" id="{48485D3B-49A9-4EE2-BEC0-847F75193431}"/>
              </a:ext>
            </a:extLst>
          </p:cNvPr>
          <p:cNvCxnSpPr>
            <a:cxnSpLocks/>
          </p:cNvCxnSpPr>
          <p:nvPr/>
        </p:nvCxnSpPr>
        <p:spPr>
          <a:xfrm rot="16200000">
            <a:off x="5304985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6">
            <a:extLst>
              <a:ext uri="{FF2B5EF4-FFF2-40B4-BE49-F238E27FC236}">
                <a16:creationId xmlns:a16="http://schemas.microsoft.com/office/drawing/2014/main" id="{EFFEE743-0DF0-4811-BD48-CE87FF399D6E}"/>
              </a:ext>
            </a:extLst>
          </p:cNvPr>
          <p:cNvCxnSpPr/>
          <p:nvPr/>
        </p:nvCxnSpPr>
        <p:spPr>
          <a:xfrm>
            <a:off x="5378820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7">
            <a:extLst>
              <a:ext uri="{FF2B5EF4-FFF2-40B4-BE49-F238E27FC236}">
                <a16:creationId xmlns:a16="http://schemas.microsoft.com/office/drawing/2014/main" id="{9ABD04B8-0C3C-4F10-B134-F70108122AF6}"/>
              </a:ext>
            </a:extLst>
          </p:cNvPr>
          <p:cNvCxnSpPr>
            <a:cxnSpLocks/>
          </p:cNvCxnSpPr>
          <p:nvPr/>
        </p:nvCxnSpPr>
        <p:spPr>
          <a:xfrm rot="16200000">
            <a:off x="5450250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8">
            <a:extLst>
              <a:ext uri="{FF2B5EF4-FFF2-40B4-BE49-F238E27FC236}">
                <a16:creationId xmlns:a16="http://schemas.microsoft.com/office/drawing/2014/main" id="{05E2B499-8848-4644-8BBB-ADE3FC5E5C5E}"/>
              </a:ext>
            </a:extLst>
          </p:cNvPr>
          <p:cNvCxnSpPr/>
          <p:nvPr/>
        </p:nvCxnSpPr>
        <p:spPr>
          <a:xfrm>
            <a:off x="5521687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9">
            <a:extLst>
              <a:ext uri="{FF2B5EF4-FFF2-40B4-BE49-F238E27FC236}">
                <a16:creationId xmlns:a16="http://schemas.microsoft.com/office/drawing/2014/main" id="{968CFFE6-2566-4E4E-8655-130FAE769083}"/>
              </a:ext>
            </a:extLst>
          </p:cNvPr>
          <p:cNvCxnSpPr>
            <a:cxnSpLocks/>
          </p:cNvCxnSpPr>
          <p:nvPr/>
        </p:nvCxnSpPr>
        <p:spPr>
          <a:xfrm rot="16200000">
            <a:off x="5593117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70">
            <a:extLst>
              <a:ext uri="{FF2B5EF4-FFF2-40B4-BE49-F238E27FC236}">
                <a16:creationId xmlns:a16="http://schemas.microsoft.com/office/drawing/2014/main" id="{A674D917-A303-4F67-85C2-66ED1A2A92ED}"/>
              </a:ext>
            </a:extLst>
          </p:cNvPr>
          <p:cNvCxnSpPr/>
          <p:nvPr/>
        </p:nvCxnSpPr>
        <p:spPr>
          <a:xfrm>
            <a:off x="5666950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71">
            <a:extLst>
              <a:ext uri="{FF2B5EF4-FFF2-40B4-BE49-F238E27FC236}">
                <a16:creationId xmlns:a16="http://schemas.microsoft.com/office/drawing/2014/main" id="{008AC655-7B46-47F6-BA9C-C6253C663738}"/>
              </a:ext>
            </a:extLst>
          </p:cNvPr>
          <p:cNvCxnSpPr>
            <a:cxnSpLocks/>
          </p:cNvCxnSpPr>
          <p:nvPr/>
        </p:nvCxnSpPr>
        <p:spPr>
          <a:xfrm rot="16200000">
            <a:off x="5738380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72">
            <a:extLst>
              <a:ext uri="{FF2B5EF4-FFF2-40B4-BE49-F238E27FC236}">
                <a16:creationId xmlns:a16="http://schemas.microsoft.com/office/drawing/2014/main" id="{A846948E-C6EA-4E06-A4EF-D81D5935C09B}"/>
              </a:ext>
            </a:extLst>
          </p:cNvPr>
          <p:cNvCxnSpPr/>
          <p:nvPr/>
        </p:nvCxnSpPr>
        <p:spPr>
          <a:xfrm>
            <a:off x="5809817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73">
            <a:extLst>
              <a:ext uri="{FF2B5EF4-FFF2-40B4-BE49-F238E27FC236}">
                <a16:creationId xmlns:a16="http://schemas.microsoft.com/office/drawing/2014/main" id="{92E1F54C-0A5C-45E1-8308-D5BB29A32B83}"/>
              </a:ext>
            </a:extLst>
          </p:cNvPr>
          <p:cNvCxnSpPr>
            <a:cxnSpLocks/>
          </p:cNvCxnSpPr>
          <p:nvPr/>
        </p:nvCxnSpPr>
        <p:spPr>
          <a:xfrm rot="16200000">
            <a:off x="5881247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74">
            <a:extLst>
              <a:ext uri="{FF2B5EF4-FFF2-40B4-BE49-F238E27FC236}">
                <a16:creationId xmlns:a16="http://schemas.microsoft.com/office/drawing/2014/main" id="{C325DE54-1397-4906-8E91-45FDD6044C67}"/>
              </a:ext>
            </a:extLst>
          </p:cNvPr>
          <p:cNvCxnSpPr/>
          <p:nvPr/>
        </p:nvCxnSpPr>
        <p:spPr>
          <a:xfrm>
            <a:off x="5955082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5">
            <a:extLst>
              <a:ext uri="{FF2B5EF4-FFF2-40B4-BE49-F238E27FC236}">
                <a16:creationId xmlns:a16="http://schemas.microsoft.com/office/drawing/2014/main" id="{F4D5EDA5-A8D5-48A6-A14B-AF5F343961C7}"/>
              </a:ext>
            </a:extLst>
          </p:cNvPr>
          <p:cNvCxnSpPr>
            <a:cxnSpLocks/>
          </p:cNvCxnSpPr>
          <p:nvPr/>
        </p:nvCxnSpPr>
        <p:spPr>
          <a:xfrm rot="16200000">
            <a:off x="6026512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6">
            <a:extLst>
              <a:ext uri="{FF2B5EF4-FFF2-40B4-BE49-F238E27FC236}">
                <a16:creationId xmlns:a16="http://schemas.microsoft.com/office/drawing/2014/main" id="{A987AB1B-6743-4FE9-90EA-9060FDAE32BE}"/>
              </a:ext>
            </a:extLst>
          </p:cNvPr>
          <p:cNvCxnSpPr/>
          <p:nvPr/>
        </p:nvCxnSpPr>
        <p:spPr>
          <a:xfrm>
            <a:off x="6097949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7">
            <a:extLst>
              <a:ext uri="{FF2B5EF4-FFF2-40B4-BE49-F238E27FC236}">
                <a16:creationId xmlns:a16="http://schemas.microsoft.com/office/drawing/2014/main" id="{A88E382D-DB1B-4F17-8AC7-3A26BC7B70A2}"/>
              </a:ext>
            </a:extLst>
          </p:cNvPr>
          <p:cNvCxnSpPr>
            <a:cxnSpLocks/>
          </p:cNvCxnSpPr>
          <p:nvPr/>
        </p:nvCxnSpPr>
        <p:spPr>
          <a:xfrm rot="16200000">
            <a:off x="6169379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8">
            <a:extLst>
              <a:ext uri="{FF2B5EF4-FFF2-40B4-BE49-F238E27FC236}">
                <a16:creationId xmlns:a16="http://schemas.microsoft.com/office/drawing/2014/main" id="{887E6456-DCD8-4238-AF25-7F49AAC0CD20}"/>
              </a:ext>
            </a:extLst>
          </p:cNvPr>
          <p:cNvCxnSpPr/>
          <p:nvPr/>
        </p:nvCxnSpPr>
        <p:spPr>
          <a:xfrm>
            <a:off x="1635488" y="229669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9">
            <a:extLst>
              <a:ext uri="{FF2B5EF4-FFF2-40B4-BE49-F238E27FC236}">
                <a16:creationId xmlns:a16="http://schemas.microsoft.com/office/drawing/2014/main" id="{1CC0936C-115F-482B-BD76-EF009533E9D8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22228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80">
            <a:extLst>
              <a:ext uri="{FF2B5EF4-FFF2-40B4-BE49-F238E27FC236}">
                <a16:creationId xmlns:a16="http://schemas.microsoft.com/office/drawing/2014/main" id="{E45E0A49-54A4-4181-AEEB-DD39D9405EAA}"/>
              </a:ext>
            </a:extLst>
          </p:cNvPr>
          <p:cNvCxnSpPr>
            <a:cxnSpLocks/>
          </p:cNvCxnSpPr>
          <p:nvPr/>
        </p:nvCxnSpPr>
        <p:spPr>
          <a:xfrm flipV="1">
            <a:off x="1778355" y="2146808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93">
            <a:extLst>
              <a:ext uri="{FF2B5EF4-FFF2-40B4-BE49-F238E27FC236}">
                <a16:creationId xmlns:a16="http://schemas.microsoft.com/office/drawing/2014/main" id="{7F695BB2-C31D-4819-BDD5-05729F5257FA}"/>
              </a:ext>
            </a:extLst>
          </p:cNvPr>
          <p:cNvCxnSpPr>
            <a:cxnSpLocks/>
          </p:cNvCxnSpPr>
          <p:nvPr/>
        </p:nvCxnSpPr>
        <p:spPr>
          <a:xfrm rot="16200000">
            <a:off x="2861811" y="22255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97">
            <a:extLst>
              <a:ext uri="{FF2B5EF4-FFF2-40B4-BE49-F238E27FC236}">
                <a16:creationId xmlns:a16="http://schemas.microsoft.com/office/drawing/2014/main" id="{DA2410AA-DCDD-41D6-8EFA-AAABE0B8866A}"/>
              </a:ext>
            </a:extLst>
          </p:cNvPr>
          <p:cNvCxnSpPr>
            <a:cxnSpLocks/>
          </p:cNvCxnSpPr>
          <p:nvPr/>
        </p:nvCxnSpPr>
        <p:spPr>
          <a:xfrm>
            <a:off x="2928494" y="2297202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98">
            <a:extLst>
              <a:ext uri="{FF2B5EF4-FFF2-40B4-BE49-F238E27FC236}">
                <a16:creationId xmlns:a16="http://schemas.microsoft.com/office/drawing/2014/main" id="{519035C5-8C7C-40B7-AE76-66E53EE4E40D}"/>
              </a:ext>
            </a:extLst>
          </p:cNvPr>
          <p:cNvCxnSpPr>
            <a:cxnSpLocks/>
          </p:cNvCxnSpPr>
          <p:nvPr/>
        </p:nvCxnSpPr>
        <p:spPr>
          <a:xfrm rot="16200000">
            <a:off x="3721433" y="222577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ישר 101">
            <a:extLst>
              <a:ext uri="{FF2B5EF4-FFF2-40B4-BE49-F238E27FC236}">
                <a16:creationId xmlns:a16="http://schemas.microsoft.com/office/drawing/2014/main" id="{9A4405C9-4D72-4709-BE35-21A6EF985547}"/>
              </a:ext>
            </a:extLst>
          </p:cNvPr>
          <p:cNvCxnSpPr>
            <a:cxnSpLocks/>
          </p:cNvCxnSpPr>
          <p:nvPr/>
        </p:nvCxnSpPr>
        <p:spPr>
          <a:xfrm rot="16200000">
            <a:off x="3720266" y="222499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02">
            <a:extLst>
              <a:ext uri="{FF2B5EF4-FFF2-40B4-BE49-F238E27FC236}">
                <a16:creationId xmlns:a16="http://schemas.microsoft.com/office/drawing/2014/main" id="{BD810E54-1AF7-4A6A-8AE7-473BACB48BE0}"/>
              </a:ext>
            </a:extLst>
          </p:cNvPr>
          <p:cNvCxnSpPr>
            <a:cxnSpLocks/>
          </p:cNvCxnSpPr>
          <p:nvPr/>
        </p:nvCxnSpPr>
        <p:spPr>
          <a:xfrm>
            <a:off x="3791703" y="2153812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103">
            <a:extLst>
              <a:ext uri="{FF2B5EF4-FFF2-40B4-BE49-F238E27FC236}">
                <a16:creationId xmlns:a16="http://schemas.microsoft.com/office/drawing/2014/main" id="{881956AF-757F-4F9F-BE62-C6E35A18BA27}"/>
              </a:ext>
            </a:extLst>
          </p:cNvPr>
          <p:cNvCxnSpPr>
            <a:cxnSpLocks/>
          </p:cNvCxnSpPr>
          <p:nvPr/>
        </p:nvCxnSpPr>
        <p:spPr>
          <a:xfrm rot="16200000">
            <a:off x="4875167" y="222763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104">
            <a:extLst>
              <a:ext uri="{FF2B5EF4-FFF2-40B4-BE49-F238E27FC236}">
                <a16:creationId xmlns:a16="http://schemas.microsoft.com/office/drawing/2014/main" id="{7D3BD8E6-F02A-4F42-AE4B-79385676AA10}"/>
              </a:ext>
            </a:extLst>
          </p:cNvPr>
          <p:cNvCxnSpPr>
            <a:cxnSpLocks/>
          </p:cNvCxnSpPr>
          <p:nvPr/>
        </p:nvCxnSpPr>
        <p:spPr>
          <a:xfrm>
            <a:off x="4945421" y="2299320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105">
            <a:extLst>
              <a:ext uri="{FF2B5EF4-FFF2-40B4-BE49-F238E27FC236}">
                <a16:creationId xmlns:a16="http://schemas.microsoft.com/office/drawing/2014/main" id="{19A4AB48-491B-43AE-91F1-88130B8432B6}"/>
              </a:ext>
            </a:extLst>
          </p:cNvPr>
          <p:cNvCxnSpPr>
            <a:cxnSpLocks/>
          </p:cNvCxnSpPr>
          <p:nvPr/>
        </p:nvCxnSpPr>
        <p:spPr>
          <a:xfrm rot="16200000">
            <a:off x="5734781" y="222789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114">
            <a:extLst>
              <a:ext uri="{FF2B5EF4-FFF2-40B4-BE49-F238E27FC236}">
                <a16:creationId xmlns:a16="http://schemas.microsoft.com/office/drawing/2014/main" id="{CBA69794-BB65-41C6-BF9B-0470CB4A42D6}"/>
              </a:ext>
            </a:extLst>
          </p:cNvPr>
          <p:cNvCxnSpPr/>
          <p:nvPr/>
        </p:nvCxnSpPr>
        <p:spPr>
          <a:xfrm>
            <a:off x="1778355" y="1091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15">
            <a:extLst>
              <a:ext uri="{FF2B5EF4-FFF2-40B4-BE49-F238E27FC236}">
                <a16:creationId xmlns:a16="http://schemas.microsoft.com/office/drawing/2014/main" id="{FC5D259B-2DF6-46D0-9E01-FF7D90020F71}"/>
              </a:ext>
            </a:extLst>
          </p:cNvPr>
          <p:cNvCxnSpPr/>
          <p:nvPr/>
        </p:nvCxnSpPr>
        <p:spPr>
          <a:xfrm>
            <a:off x="2068872" y="1096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116">
            <a:extLst>
              <a:ext uri="{FF2B5EF4-FFF2-40B4-BE49-F238E27FC236}">
                <a16:creationId xmlns:a16="http://schemas.microsoft.com/office/drawing/2014/main" id="{BBAABF0E-EAC2-41D1-B8F6-E4C63B82FE64}"/>
              </a:ext>
            </a:extLst>
          </p:cNvPr>
          <p:cNvCxnSpPr/>
          <p:nvPr/>
        </p:nvCxnSpPr>
        <p:spPr>
          <a:xfrm>
            <a:off x="2354626" y="1110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117">
            <a:extLst>
              <a:ext uri="{FF2B5EF4-FFF2-40B4-BE49-F238E27FC236}">
                <a16:creationId xmlns:a16="http://schemas.microsoft.com/office/drawing/2014/main" id="{04CC2297-65D4-4ED4-9F4C-93E1BFB2D9C6}"/>
              </a:ext>
            </a:extLst>
          </p:cNvPr>
          <p:cNvCxnSpPr/>
          <p:nvPr/>
        </p:nvCxnSpPr>
        <p:spPr>
          <a:xfrm>
            <a:off x="2642749" y="1111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118">
            <a:extLst>
              <a:ext uri="{FF2B5EF4-FFF2-40B4-BE49-F238E27FC236}">
                <a16:creationId xmlns:a16="http://schemas.microsoft.com/office/drawing/2014/main" id="{D2D10E25-E495-47EC-A40B-4035AB32E859}"/>
              </a:ext>
            </a:extLst>
          </p:cNvPr>
          <p:cNvCxnSpPr/>
          <p:nvPr/>
        </p:nvCxnSpPr>
        <p:spPr>
          <a:xfrm>
            <a:off x="2932072" y="1105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19">
            <a:extLst>
              <a:ext uri="{FF2B5EF4-FFF2-40B4-BE49-F238E27FC236}">
                <a16:creationId xmlns:a16="http://schemas.microsoft.com/office/drawing/2014/main" id="{AC2CE9C4-833F-4C3B-95D2-50589A27418E}"/>
              </a:ext>
            </a:extLst>
          </p:cNvPr>
          <p:cNvCxnSpPr/>
          <p:nvPr/>
        </p:nvCxnSpPr>
        <p:spPr>
          <a:xfrm>
            <a:off x="3222589" y="1110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120">
            <a:extLst>
              <a:ext uri="{FF2B5EF4-FFF2-40B4-BE49-F238E27FC236}">
                <a16:creationId xmlns:a16="http://schemas.microsoft.com/office/drawing/2014/main" id="{5DBBBF50-21B5-4E6E-A054-BC6223C23F0A}"/>
              </a:ext>
            </a:extLst>
          </p:cNvPr>
          <p:cNvCxnSpPr/>
          <p:nvPr/>
        </p:nvCxnSpPr>
        <p:spPr>
          <a:xfrm>
            <a:off x="3508343" y="1124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ישר 121">
            <a:extLst>
              <a:ext uri="{FF2B5EF4-FFF2-40B4-BE49-F238E27FC236}">
                <a16:creationId xmlns:a16="http://schemas.microsoft.com/office/drawing/2014/main" id="{BF36944A-EEFB-4722-9CD0-05F003686FBD}"/>
              </a:ext>
            </a:extLst>
          </p:cNvPr>
          <p:cNvCxnSpPr/>
          <p:nvPr/>
        </p:nvCxnSpPr>
        <p:spPr>
          <a:xfrm>
            <a:off x="3796466" y="1125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ישר 122">
            <a:extLst>
              <a:ext uri="{FF2B5EF4-FFF2-40B4-BE49-F238E27FC236}">
                <a16:creationId xmlns:a16="http://schemas.microsoft.com/office/drawing/2014/main" id="{B752F52E-291E-4081-884C-7A414D1A8647}"/>
              </a:ext>
            </a:extLst>
          </p:cNvPr>
          <p:cNvCxnSpPr/>
          <p:nvPr/>
        </p:nvCxnSpPr>
        <p:spPr>
          <a:xfrm>
            <a:off x="4081027" y="1124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ישר 123">
            <a:extLst>
              <a:ext uri="{FF2B5EF4-FFF2-40B4-BE49-F238E27FC236}">
                <a16:creationId xmlns:a16="http://schemas.microsoft.com/office/drawing/2014/main" id="{D5DD5EE7-632E-47AA-B336-FA3567F96E25}"/>
              </a:ext>
            </a:extLst>
          </p:cNvPr>
          <p:cNvCxnSpPr/>
          <p:nvPr/>
        </p:nvCxnSpPr>
        <p:spPr>
          <a:xfrm>
            <a:off x="4371544" y="1129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מחבר ישר 124">
            <a:extLst>
              <a:ext uri="{FF2B5EF4-FFF2-40B4-BE49-F238E27FC236}">
                <a16:creationId xmlns:a16="http://schemas.microsoft.com/office/drawing/2014/main" id="{06D47556-1403-4C2A-B6B3-01712903C6CB}"/>
              </a:ext>
            </a:extLst>
          </p:cNvPr>
          <p:cNvCxnSpPr/>
          <p:nvPr/>
        </p:nvCxnSpPr>
        <p:spPr>
          <a:xfrm>
            <a:off x="4657298" y="1143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125">
            <a:extLst>
              <a:ext uri="{FF2B5EF4-FFF2-40B4-BE49-F238E27FC236}">
                <a16:creationId xmlns:a16="http://schemas.microsoft.com/office/drawing/2014/main" id="{92D28D0A-A63D-4337-9270-451E76EAAA05}"/>
              </a:ext>
            </a:extLst>
          </p:cNvPr>
          <p:cNvCxnSpPr/>
          <p:nvPr/>
        </p:nvCxnSpPr>
        <p:spPr>
          <a:xfrm>
            <a:off x="4945421" y="1145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ישר 126">
            <a:extLst>
              <a:ext uri="{FF2B5EF4-FFF2-40B4-BE49-F238E27FC236}">
                <a16:creationId xmlns:a16="http://schemas.microsoft.com/office/drawing/2014/main" id="{836F469F-BDC9-41B5-992E-0D7D45A80145}"/>
              </a:ext>
            </a:extLst>
          </p:cNvPr>
          <p:cNvCxnSpPr/>
          <p:nvPr/>
        </p:nvCxnSpPr>
        <p:spPr>
          <a:xfrm>
            <a:off x="5234744" y="1138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ישר 127">
            <a:extLst>
              <a:ext uri="{FF2B5EF4-FFF2-40B4-BE49-F238E27FC236}">
                <a16:creationId xmlns:a16="http://schemas.microsoft.com/office/drawing/2014/main" id="{7EA38965-B92E-40E2-BDB3-A53B001D9E4C}"/>
              </a:ext>
            </a:extLst>
          </p:cNvPr>
          <p:cNvCxnSpPr/>
          <p:nvPr/>
        </p:nvCxnSpPr>
        <p:spPr>
          <a:xfrm>
            <a:off x="5525261" y="1143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128">
            <a:extLst>
              <a:ext uri="{FF2B5EF4-FFF2-40B4-BE49-F238E27FC236}">
                <a16:creationId xmlns:a16="http://schemas.microsoft.com/office/drawing/2014/main" id="{A59769B3-1D09-410B-ADFE-DC79D89BA3A0}"/>
              </a:ext>
            </a:extLst>
          </p:cNvPr>
          <p:cNvCxnSpPr/>
          <p:nvPr/>
        </p:nvCxnSpPr>
        <p:spPr>
          <a:xfrm>
            <a:off x="5811015" y="1158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ישר 129">
            <a:extLst>
              <a:ext uri="{FF2B5EF4-FFF2-40B4-BE49-F238E27FC236}">
                <a16:creationId xmlns:a16="http://schemas.microsoft.com/office/drawing/2014/main" id="{AE9119F0-C8CA-4696-B547-5716B8E1E459}"/>
              </a:ext>
            </a:extLst>
          </p:cNvPr>
          <p:cNvCxnSpPr/>
          <p:nvPr/>
        </p:nvCxnSpPr>
        <p:spPr>
          <a:xfrm>
            <a:off x="6099138" y="1159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143">
            <a:extLst>
              <a:ext uri="{FF2B5EF4-FFF2-40B4-BE49-F238E27FC236}">
                <a16:creationId xmlns:a16="http://schemas.microsoft.com/office/drawing/2014/main" id="{040DD7C7-1EF0-4FF4-9207-D2CEAAA219D4}"/>
              </a:ext>
            </a:extLst>
          </p:cNvPr>
          <p:cNvCxnSpPr>
            <a:cxnSpLocks/>
          </p:cNvCxnSpPr>
          <p:nvPr/>
        </p:nvCxnSpPr>
        <p:spPr>
          <a:xfrm>
            <a:off x="1635488" y="1746867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144">
            <a:extLst>
              <a:ext uri="{FF2B5EF4-FFF2-40B4-BE49-F238E27FC236}">
                <a16:creationId xmlns:a16="http://schemas.microsoft.com/office/drawing/2014/main" id="{259A2464-85E6-4985-94E2-B26B948F47F6}"/>
              </a:ext>
            </a:extLst>
          </p:cNvPr>
          <p:cNvCxnSpPr>
            <a:cxnSpLocks/>
          </p:cNvCxnSpPr>
          <p:nvPr/>
        </p:nvCxnSpPr>
        <p:spPr>
          <a:xfrm flipV="1">
            <a:off x="2642736" y="160161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45">
            <a:extLst>
              <a:ext uri="{FF2B5EF4-FFF2-40B4-BE49-F238E27FC236}">
                <a16:creationId xmlns:a16="http://schemas.microsoft.com/office/drawing/2014/main" id="{82150CBD-96FF-4DC9-BF3E-CD58A6330DE9}"/>
              </a:ext>
            </a:extLst>
          </p:cNvPr>
          <p:cNvCxnSpPr>
            <a:cxnSpLocks/>
          </p:cNvCxnSpPr>
          <p:nvPr/>
        </p:nvCxnSpPr>
        <p:spPr>
          <a:xfrm>
            <a:off x="2642735" y="1601611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155">
            <a:extLst>
              <a:ext uri="{FF2B5EF4-FFF2-40B4-BE49-F238E27FC236}">
                <a16:creationId xmlns:a16="http://schemas.microsoft.com/office/drawing/2014/main" id="{DC68DE4A-23B0-47C4-8A69-B824C76C9A53}"/>
              </a:ext>
            </a:extLst>
          </p:cNvPr>
          <p:cNvCxnSpPr>
            <a:cxnSpLocks/>
          </p:cNvCxnSpPr>
          <p:nvPr/>
        </p:nvCxnSpPr>
        <p:spPr>
          <a:xfrm flipV="1">
            <a:off x="3798417" y="160161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56">
            <a:extLst>
              <a:ext uri="{FF2B5EF4-FFF2-40B4-BE49-F238E27FC236}">
                <a16:creationId xmlns:a16="http://schemas.microsoft.com/office/drawing/2014/main" id="{B78E1B99-CF04-42B2-9BB6-1D5EB7AC2426}"/>
              </a:ext>
            </a:extLst>
          </p:cNvPr>
          <p:cNvCxnSpPr>
            <a:cxnSpLocks/>
          </p:cNvCxnSpPr>
          <p:nvPr/>
        </p:nvCxnSpPr>
        <p:spPr>
          <a:xfrm>
            <a:off x="3797658" y="1746869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59">
            <a:extLst>
              <a:ext uri="{FF2B5EF4-FFF2-40B4-BE49-F238E27FC236}">
                <a16:creationId xmlns:a16="http://schemas.microsoft.com/office/drawing/2014/main" id="{34F510E5-8565-4EA9-8D6F-1B9CAAE49E90}"/>
              </a:ext>
            </a:extLst>
          </p:cNvPr>
          <p:cNvCxnSpPr>
            <a:cxnSpLocks/>
          </p:cNvCxnSpPr>
          <p:nvPr/>
        </p:nvCxnSpPr>
        <p:spPr>
          <a:xfrm>
            <a:off x="1635488" y="1999275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60">
            <a:extLst>
              <a:ext uri="{FF2B5EF4-FFF2-40B4-BE49-F238E27FC236}">
                <a16:creationId xmlns:a16="http://schemas.microsoft.com/office/drawing/2014/main" id="{9E6FC987-47F2-4D3B-921C-4586DD02DA23}"/>
              </a:ext>
            </a:extLst>
          </p:cNvPr>
          <p:cNvCxnSpPr>
            <a:cxnSpLocks/>
          </p:cNvCxnSpPr>
          <p:nvPr/>
        </p:nvCxnSpPr>
        <p:spPr>
          <a:xfrm flipV="1">
            <a:off x="2356738" y="18540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61">
            <a:extLst>
              <a:ext uri="{FF2B5EF4-FFF2-40B4-BE49-F238E27FC236}">
                <a16:creationId xmlns:a16="http://schemas.microsoft.com/office/drawing/2014/main" id="{FFB71C00-3413-42B8-8C73-E97A4B85B282}"/>
              </a:ext>
            </a:extLst>
          </p:cNvPr>
          <p:cNvCxnSpPr>
            <a:cxnSpLocks/>
          </p:cNvCxnSpPr>
          <p:nvPr/>
        </p:nvCxnSpPr>
        <p:spPr>
          <a:xfrm>
            <a:off x="2356737" y="185401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62">
            <a:extLst>
              <a:ext uri="{FF2B5EF4-FFF2-40B4-BE49-F238E27FC236}">
                <a16:creationId xmlns:a16="http://schemas.microsoft.com/office/drawing/2014/main" id="{5047B51B-99C5-4862-9D45-35A11B041C02}"/>
              </a:ext>
            </a:extLst>
          </p:cNvPr>
          <p:cNvCxnSpPr>
            <a:cxnSpLocks/>
          </p:cNvCxnSpPr>
          <p:nvPr/>
        </p:nvCxnSpPr>
        <p:spPr>
          <a:xfrm flipV="1">
            <a:off x="2643247" y="18540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63">
            <a:extLst>
              <a:ext uri="{FF2B5EF4-FFF2-40B4-BE49-F238E27FC236}">
                <a16:creationId xmlns:a16="http://schemas.microsoft.com/office/drawing/2014/main" id="{ACA25C70-1680-48E1-A5A9-FD51F260CDC1}"/>
              </a:ext>
            </a:extLst>
          </p:cNvPr>
          <p:cNvCxnSpPr>
            <a:cxnSpLocks/>
          </p:cNvCxnSpPr>
          <p:nvPr/>
        </p:nvCxnSpPr>
        <p:spPr>
          <a:xfrm>
            <a:off x="2642735" y="1996896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תיבת טקסט 170">
            <a:extLst>
              <a:ext uri="{FF2B5EF4-FFF2-40B4-BE49-F238E27FC236}">
                <a16:creationId xmlns:a16="http://schemas.microsoft.com/office/drawing/2014/main" id="{8C773C60-B0C3-4787-9DB3-5CF8790622EF}"/>
              </a:ext>
            </a:extLst>
          </p:cNvPr>
          <p:cNvSpPr txBox="1"/>
          <p:nvPr/>
        </p:nvSpPr>
        <p:spPr>
          <a:xfrm>
            <a:off x="1139746" y="1531631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123" name="תיבת טקסט 171">
            <a:extLst>
              <a:ext uri="{FF2B5EF4-FFF2-40B4-BE49-F238E27FC236}">
                <a16:creationId xmlns:a16="http://schemas.microsoft.com/office/drawing/2014/main" id="{F4445340-4799-4830-B85D-87C4BC0BBAF8}"/>
              </a:ext>
            </a:extLst>
          </p:cNvPr>
          <p:cNvSpPr txBox="1"/>
          <p:nvPr/>
        </p:nvSpPr>
        <p:spPr>
          <a:xfrm>
            <a:off x="1167815" y="1786958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157" name="מחבר ישר 106">
            <a:extLst>
              <a:ext uri="{FF2B5EF4-FFF2-40B4-BE49-F238E27FC236}">
                <a16:creationId xmlns:a16="http://schemas.microsoft.com/office/drawing/2014/main" id="{C64EB87A-4FDC-4611-A80E-486B9824901F}"/>
              </a:ext>
            </a:extLst>
          </p:cNvPr>
          <p:cNvCxnSpPr>
            <a:cxnSpLocks/>
          </p:cNvCxnSpPr>
          <p:nvPr/>
        </p:nvCxnSpPr>
        <p:spPr>
          <a:xfrm>
            <a:off x="1059214" y="244724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107">
            <a:extLst>
              <a:ext uri="{FF2B5EF4-FFF2-40B4-BE49-F238E27FC236}">
                <a16:creationId xmlns:a16="http://schemas.microsoft.com/office/drawing/2014/main" id="{8F332711-C703-44EF-B0B4-517CD12240C0}"/>
              </a:ext>
            </a:extLst>
          </p:cNvPr>
          <p:cNvCxnSpPr>
            <a:cxnSpLocks/>
          </p:cNvCxnSpPr>
          <p:nvPr/>
        </p:nvCxnSpPr>
        <p:spPr>
          <a:xfrm>
            <a:off x="1059214" y="259487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112">
            <a:extLst>
              <a:ext uri="{FF2B5EF4-FFF2-40B4-BE49-F238E27FC236}">
                <a16:creationId xmlns:a16="http://schemas.microsoft.com/office/drawing/2014/main" id="{A3B3A7A3-A85A-4760-AF77-33B954B0B91D}"/>
              </a:ext>
            </a:extLst>
          </p:cNvPr>
          <p:cNvCxnSpPr>
            <a:cxnSpLocks/>
          </p:cNvCxnSpPr>
          <p:nvPr/>
        </p:nvCxnSpPr>
        <p:spPr>
          <a:xfrm rot="16200000">
            <a:off x="1706916" y="25210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תיבת טקסט 130">
            <a:extLst>
              <a:ext uri="{FF2B5EF4-FFF2-40B4-BE49-F238E27FC236}">
                <a16:creationId xmlns:a16="http://schemas.microsoft.com/office/drawing/2014/main" id="{DB7DA980-C587-4520-884C-8E071BB28BD4}"/>
              </a:ext>
            </a:extLst>
          </p:cNvPr>
          <p:cNvSpPr txBox="1"/>
          <p:nvPr/>
        </p:nvSpPr>
        <p:spPr>
          <a:xfrm>
            <a:off x="2047687" y="2409647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161" name="תיבת טקסט 131">
            <a:extLst>
              <a:ext uri="{FF2B5EF4-FFF2-40B4-BE49-F238E27FC236}">
                <a16:creationId xmlns:a16="http://schemas.microsoft.com/office/drawing/2014/main" id="{87F62BD5-E49C-4854-9F68-41415A75474C}"/>
              </a:ext>
            </a:extLst>
          </p:cNvPr>
          <p:cNvSpPr txBox="1"/>
          <p:nvPr/>
        </p:nvSpPr>
        <p:spPr>
          <a:xfrm>
            <a:off x="2359352" y="2412976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162" name="תיבת טקסט 132">
            <a:extLst>
              <a:ext uri="{FF2B5EF4-FFF2-40B4-BE49-F238E27FC236}">
                <a16:creationId xmlns:a16="http://schemas.microsoft.com/office/drawing/2014/main" id="{17076ABE-58C9-4961-9303-A83BA1402FE4}"/>
              </a:ext>
            </a:extLst>
          </p:cNvPr>
          <p:cNvSpPr txBox="1"/>
          <p:nvPr/>
        </p:nvSpPr>
        <p:spPr>
          <a:xfrm>
            <a:off x="2623347" y="240964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163" name="תיבת טקסט 137">
            <a:extLst>
              <a:ext uri="{FF2B5EF4-FFF2-40B4-BE49-F238E27FC236}">
                <a16:creationId xmlns:a16="http://schemas.microsoft.com/office/drawing/2014/main" id="{EC179532-3E1A-4029-8762-EE7F521E41CA}"/>
              </a:ext>
            </a:extLst>
          </p:cNvPr>
          <p:cNvSpPr txBox="1"/>
          <p:nvPr/>
        </p:nvSpPr>
        <p:spPr>
          <a:xfrm>
            <a:off x="3788901" y="2407621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164" name="תיבת טקסט 138">
            <a:extLst>
              <a:ext uri="{FF2B5EF4-FFF2-40B4-BE49-F238E27FC236}">
                <a16:creationId xmlns:a16="http://schemas.microsoft.com/office/drawing/2014/main" id="{BD4BBCDA-F4B1-49E6-B7DD-AB839D817864}"/>
              </a:ext>
            </a:extLst>
          </p:cNvPr>
          <p:cNvSpPr txBox="1"/>
          <p:nvPr/>
        </p:nvSpPr>
        <p:spPr>
          <a:xfrm>
            <a:off x="4072866" y="241574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165" name="תיבת טקסט 139">
            <a:extLst>
              <a:ext uri="{FF2B5EF4-FFF2-40B4-BE49-F238E27FC236}">
                <a16:creationId xmlns:a16="http://schemas.microsoft.com/office/drawing/2014/main" id="{596EB0E8-8B47-4B07-AF98-1EA2F2BD5531}"/>
              </a:ext>
            </a:extLst>
          </p:cNvPr>
          <p:cNvSpPr txBox="1"/>
          <p:nvPr/>
        </p:nvSpPr>
        <p:spPr>
          <a:xfrm>
            <a:off x="4349268" y="241574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166" name="תיבת טקסט 140">
            <a:extLst>
              <a:ext uri="{FF2B5EF4-FFF2-40B4-BE49-F238E27FC236}">
                <a16:creationId xmlns:a16="http://schemas.microsoft.com/office/drawing/2014/main" id="{56FF8561-5D01-47EF-A3FA-8F9F814F6536}"/>
              </a:ext>
            </a:extLst>
          </p:cNvPr>
          <p:cNvSpPr txBox="1"/>
          <p:nvPr/>
        </p:nvSpPr>
        <p:spPr>
          <a:xfrm>
            <a:off x="4639589" y="241298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sp>
        <p:nvSpPr>
          <p:cNvPr id="177" name="תיבת טקסט 169">
            <a:extLst>
              <a:ext uri="{FF2B5EF4-FFF2-40B4-BE49-F238E27FC236}">
                <a16:creationId xmlns:a16="http://schemas.microsoft.com/office/drawing/2014/main" id="{3BA5B1BA-AAC8-4909-AB49-1FB1B90D346F}"/>
              </a:ext>
            </a:extLst>
          </p:cNvPr>
          <p:cNvSpPr txBox="1"/>
          <p:nvPr/>
        </p:nvSpPr>
        <p:spPr>
          <a:xfrm>
            <a:off x="1136730" y="2377946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145" name="תיבת טקסט 13">
            <a:extLst>
              <a:ext uri="{FF2B5EF4-FFF2-40B4-BE49-F238E27FC236}">
                <a16:creationId xmlns:a16="http://schemas.microsoft.com/office/drawing/2014/main" id="{94275577-8770-4B58-8768-62481E1BB191}"/>
              </a:ext>
            </a:extLst>
          </p:cNvPr>
          <p:cNvSpPr txBox="1"/>
          <p:nvPr/>
        </p:nvSpPr>
        <p:spPr>
          <a:xfrm>
            <a:off x="1130169" y="2928761"/>
            <a:ext cx="8107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Del_tvalid</a:t>
            </a:r>
            <a:endParaRPr lang="he-IL" sz="1200" dirty="0"/>
          </a:p>
        </p:txBody>
      </p:sp>
      <p:cxnSp>
        <p:nvCxnSpPr>
          <p:cNvPr id="146" name="מחבר ישר 78">
            <a:extLst>
              <a:ext uri="{FF2B5EF4-FFF2-40B4-BE49-F238E27FC236}">
                <a16:creationId xmlns:a16="http://schemas.microsoft.com/office/drawing/2014/main" id="{1A23C4E2-04A3-4573-A56F-06EDA60F1789}"/>
              </a:ext>
            </a:extLst>
          </p:cNvPr>
          <p:cNvCxnSpPr/>
          <p:nvPr/>
        </p:nvCxnSpPr>
        <p:spPr>
          <a:xfrm>
            <a:off x="1921247" y="31491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79">
            <a:extLst>
              <a:ext uri="{FF2B5EF4-FFF2-40B4-BE49-F238E27FC236}">
                <a16:creationId xmlns:a16="http://schemas.microsoft.com/office/drawing/2014/main" id="{3D15487C-97F4-437A-923A-66313B96E8A6}"/>
              </a:ext>
            </a:extLst>
          </p:cNvPr>
          <p:cNvCxnSpPr>
            <a:cxnSpLocks/>
          </p:cNvCxnSpPr>
          <p:nvPr/>
        </p:nvCxnSpPr>
        <p:spPr>
          <a:xfrm rot="16200000">
            <a:off x="1992677" y="307536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80">
            <a:extLst>
              <a:ext uri="{FF2B5EF4-FFF2-40B4-BE49-F238E27FC236}">
                <a16:creationId xmlns:a16="http://schemas.microsoft.com/office/drawing/2014/main" id="{08D44208-749C-4FFC-A0D6-95CE9DA0B485}"/>
              </a:ext>
            </a:extLst>
          </p:cNvPr>
          <p:cNvCxnSpPr>
            <a:cxnSpLocks/>
          </p:cNvCxnSpPr>
          <p:nvPr/>
        </p:nvCxnSpPr>
        <p:spPr>
          <a:xfrm flipV="1">
            <a:off x="2064114" y="2999304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93">
            <a:extLst>
              <a:ext uri="{FF2B5EF4-FFF2-40B4-BE49-F238E27FC236}">
                <a16:creationId xmlns:a16="http://schemas.microsoft.com/office/drawing/2014/main" id="{5684D3A3-C244-4E7E-AF3A-31F2E4F64D9B}"/>
              </a:ext>
            </a:extLst>
          </p:cNvPr>
          <p:cNvCxnSpPr>
            <a:cxnSpLocks/>
          </p:cNvCxnSpPr>
          <p:nvPr/>
        </p:nvCxnSpPr>
        <p:spPr>
          <a:xfrm rot="16200000">
            <a:off x="3147570" y="307801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97">
            <a:extLst>
              <a:ext uri="{FF2B5EF4-FFF2-40B4-BE49-F238E27FC236}">
                <a16:creationId xmlns:a16="http://schemas.microsoft.com/office/drawing/2014/main" id="{AB1A18E8-0352-429E-A7AA-24611B02E980}"/>
              </a:ext>
            </a:extLst>
          </p:cNvPr>
          <p:cNvCxnSpPr>
            <a:cxnSpLocks/>
          </p:cNvCxnSpPr>
          <p:nvPr/>
        </p:nvCxnSpPr>
        <p:spPr>
          <a:xfrm>
            <a:off x="3214253" y="3149698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98">
            <a:extLst>
              <a:ext uri="{FF2B5EF4-FFF2-40B4-BE49-F238E27FC236}">
                <a16:creationId xmlns:a16="http://schemas.microsoft.com/office/drawing/2014/main" id="{C596349F-D317-4C24-9590-81BCBD3F296B}"/>
              </a:ext>
            </a:extLst>
          </p:cNvPr>
          <p:cNvCxnSpPr>
            <a:cxnSpLocks/>
          </p:cNvCxnSpPr>
          <p:nvPr/>
        </p:nvCxnSpPr>
        <p:spPr>
          <a:xfrm rot="16200000">
            <a:off x="4007192" y="307827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01">
            <a:extLst>
              <a:ext uri="{FF2B5EF4-FFF2-40B4-BE49-F238E27FC236}">
                <a16:creationId xmlns:a16="http://schemas.microsoft.com/office/drawing/2014/main" id="{1E46CECE-06A3-488B-A50D-E94E0624D8B9}"/>
              </a:ext>
            </a:extLst>
          </p:cNvPr>
          <p:cNvCxnSpPr>
            <a:cxnSpLocks/>
          </p:cNvCxnSpPr>
          <p:nvPr/>
        </p:nvCxnSpPr>
        <p:spPr>
          <a:xfrm rot="16200000">
            <a:off x="4006025" y="30774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102">
            <a:extLst>
              <a:ext uri="{FF2B5EF4-FFF2-40B4-BE49-F238E27FC236}">
                <a16:creationId xmlns:a16="http://schemas.microsoft.com/office/drawing/2014/main" id="{2BA5CF3B-DA40-4805-AEBD-3B4E6989009E}"/>
              </a:ext>
            </a:extLst>
          </p:cNvPr>
          <p:cNvCxnSpPr>
            <a:cxnSpLocks/>
          </p:cNvCxnSpPr>
          <p:nvPr/>
        </p:nvCxnSpPr>
        <p:spPr>
          <a:xfrm>
            <a:off x="4077462" y="3006308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ישר 103">
            <a:extLst>
              <a:ext uri="{FF2B5EF4-FFF2-40B4-BE49-F238E27FC236}">
                <a16:creationId xmlns:a16="http://schemas.microsoft.com/office/drawing/2014/main" id="{F5620BE3-5DEC-45D0-930B-014AC2307511}"/>
              </a:ext>
            </a:extLst>
          </p:cNvPr>
          <p:cNvCxnSpPr>
            <a:cxnSpLocks/>
          </p:cNvCxnSpPr>
          <p:nvPr/>
        </p:nvCxnSpPr>
        <p:spPr>
          <a:xfrm rot="16200000">
            <a:off x="5160926" y="30801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104">
            <a:extLst>
              <a:ext uri="{FF2B5EF4-FFF2-40B4-BE49-F238E27FC236}">
                <a16:creationId xmlns:a16="http://schemas.microsoft.com/office/drawing/2014/main" id="{EA1966F4-336F-4C08-91C9-AA3D271D4778}"/>
              </a:ext>
            </a:extLst>
          </p:cNvPr>
          <p:cNvCxnSpPr>
            <a:cxnSpLocks/>
          </p:cNvCxnSpPr>
          <p:nvPr/>
        </p:nvCxnSpPr>
        <p:spPr>
          <a:xfrm>
            <a:off x="5231180" y="3151816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105">
            <a:extLst>
              <a:ext uri="{FF2B5EF4-FFF2-40B4-BE49-F238E27FC236}">
                <a16:creationId xmlns:a16="http://schemas.microsoft.com/office/drawing/2014/main" id="{B9978F62-DA25-4BBE-B3A0-A0B322BB16F1}"/>
              </a:ext>
            </a:extLst>
          </p:cNvPr>
          <p:cNvCxnSpPr>
            <a:cxnSpLocks/>
          </p:cNvCxnSpPr>
          <p:nvPr/>
        </p:nvCxnSpPr>
        <p:spPr>
          <a:xfrm rot="16200000">
            <a:off x="6020540" y="30803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159">
            <a:extLst>
              <a:ext uri="{FF2B5EF4-FFF2-40B4-BE49-F238E27FC236}">
                <a16:creationId xmlns:a16="http://schemas.microsoft.com/office/drawing/2014/main" id="{9A03B0C3-75B0-4896-81ED-992F9339DE1A}"/>
              </a:ext>
            </a:extLst>
          </p:cNvPr>
          <p:cNvCxnSpPr>
            <a:cxnSpLocks/>
          </p:cNvCxnSpPr>
          <p:nvPr/>
        </p:nvCxnSpPr>
        <p:spPr>
          <a:xfrm>
            <a:off x="1921247" y="2851771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160">
            <a:extLst>
              <a:ext uri="{FF2B5EF4-FFF2-40B4-BE49-F238E27FC236}">
                <a16:creationId xmlns:a16="http://schemas.microsoft.com/office/drawing/2014/main" id="{B4A33A6B-DED5-4905-902E-84F7927E77E1}"/>
              </a:ext>
            </a:extLst>
          </p:cNvPr>
          <p:cNvCxnSpPr>
            <a:cxnSpLocks/>
          </p:cNvCxnSpPr>
          <p:nvPr/>
        </p:nvCxnSpPr>
        <p:spPr>
          <a:xfrm flipV="1">
            <a:off x="2642497" y="270651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161">
            <a:extLst>
              <a:ext uri="{FF2B5EF4-FFF2-40B4-BE49-F238E27FC236}">
                <a16:creationId xmlns:a16="http://schemas.microsoft.com/office/drawing/2014/main" id="{97AEAED6-57DD-4527-A725-34DAF79B66AE}"/>
              </a:ext>
            </a:extLst>
          </p:cNvPr>
          <p:cNvCxnSpPr>
            <a:cxnSpLocks/>
          </p:cNvCxnSpPr>
          <p:nvPr/>
        </p:nvCxnSpPr>
        <p:spPr>
          <a:xfrm>
            <a:off x="2642496" y="2706515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162">
            <a:extLst>
              <a:ext uri="{FF2B5EF4-FFF2-40B4-BE49-F238E27FC236}">
                <a16:creationId xmlns:a16="http://schemas.microsoft.com/office/drawing/2014/main" id="{6D1332BF-81D7-4AB2-BBD8-28D11F88E495}"/>
              </a:ext>
            </a:extLst>
          </p:cNvPr>
          <p:cNvCxnSpPr>
            <a:cxnSpLocks/>
          </p:cNvCxnSpPr>
          <p:nvPr/>
        </p:nvCxnSpPr>
        <p:spPr>
          <a:xfrm flipV="1">
            <a:off x="2929006" y="270651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163">
            <a:extLst>
              <a:ext uri="{FF2B5EF4-FFF2-40B4-BE49-F238E27FC236}">
                <a16:creationId xmlns:a16="http://schemas.microsoft.com/office/drawing/2014/main" id="{D56C1F7C-5E24-484A-912F-5CE94BBA71E6}"/>
              </a:ext>
            </a:extLst>
          </p:cNvPr>
          <p:cNvCxnSpPr>
            <a:cxnSpLocks/>
          </p:cNvCxnSpPr>
          <p:nvPr/>
        </p:nvCxnSpPr>
        <p:spPr>
          <a:xfrm>
            <a:off x="2928494" y="2849392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106">
            <a:extLst>
              <a:ext uri="{FF2B5EF4-FFF2-40B4-BE49-F238E27FC236}">
                <a16:creationId xmlns:a16="http://schemas.microsoft.com/office/drawing/2014/main" id="{C86CC8FF-DA9F-470D-8BE4-2D8958AA90C8}"/>
              </a:ext>
            </a:extLst>
          </p:cNvPr>
          <p:cNvCxnSpPr>
            <a:cxnSpLocks/>
          </p:cNvCxnSpPr>
          <p:nvPr/>
        </p:nvCxnSpPr>
        <p:spPr>
          <a:xfrm>
            <a:off x="1344973" y="3299736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107">
            <a:extLst>
              <a:ext uri="{FF2B5EF4-FFF2-40B4-BE49-F238E27FC236}">
                <a16:creationId xmlns:a16="http://schemas.microsoft.com/office/drawing/2014/main" id="{80A88C87-5006-4A96-B2F8-FA6B03C63761}"/>
              </a:ext>
            </a:extLst>
          </p:cNvPr>
          <p:cNvCxnSpPr>
            <a:cxnSpLocks/>
          </p:cNvCxnSpPr>
          <p:nvPr/>
        </p:nvCxnSpPr>
        <p:spPr>
          <a:xfrm>
            <a:off x="1344973" y="3447375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ישר 112">
            <a:extLst>
              <a:ext uri="{FF2B5EF4-FFF2-40B4-BE49-F238E27FC236}">
                <a16:creationId xmlns:a16="http://schemas.microsoft.com/office/drawing/2014/main" id="{B175C0A8-1015-43D3-B27D-5C585F904F57}"/>
              </a:ext>
            </a:extLst>
          </p:cNvPr>
          <p:cNvCxnSpPr>
            <a:cxnSpLocks/>
          </p:cNvCxnSpPr>
          <p:nvPr/>
        </p:nvCxnSpPr>
        <p:spPr>
          <a:xfrm rot="16200000">
            <a:off x="1992675" y="3373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תיבת טקסט 130">
            <a:extLst>
              <a:ext uri="{FF2B5EF4-FFF2-40B4-BE49-F238E27FC236}">
                <a16:creationId xmlns:a16="http://schemas.microsoft.com/office/drawing/2014/main" id="{1B9C377A-A31D-400E-A760-DCEE306AB920}"/>
              </a:ext>
            </a:extLst>
          </p:cNvPr>
          <p:cNvSpPr txBox="1"/>
          <p:nvPr/>
        </p:nvSpPr>
        <p:spPr>
          <a:xfrm>
            <a:off x="2333446" y="3262143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176" name="תיבת טקסט 131">
            <a:extLst>
              <a:ext uri="{FF2B5EF4-FFF2-40B4-BE49-F238E27FC236}">
                <a16:creationId xmlns:a16="http://schemas.microsoft.com/office/drawing/2014/main" id="{87129EF8-9E64-45C4-A5E6-F18D0AF6617F}"/>
              </a:ext>
            </a:extLst>
          </p:cNvPr>
          <p:cNvSpPr txBox="1"/>
          <p:nvPr/>
        </p:nvSpPr>
        <p:spPr>
          <a:xfrm>
            <a:off x="2645111" y="3265472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178" name="תיבת טקסט 132">
            <a:extLst>
              <a:ext uri="{FF2B5EF4-FFF2-40B4-BE49-F238E27FC236}">
                <a16:creationId xmlns:a16="http://schemas.microsoft.com/office/drawing/2014/main" id="{9AC386E7-E9BF-4DDE-BDEF-C0A9DDE4A34F}"/>
              </a:ext>
            </a:extLst>
          </p:cNvPr>
          <p:cNvSpPr txBox="1"/>
          <p:nvPr/>
        </p:nvSpPr>
        <p:spPr>
          <a:xfrm>
            <a:off x="2909106" y="326214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179" name="תיבת טקסט 137">
            <a:extLst>
              <a:ext uri="{FF2B5EF4-FFF2-40B4-BE49-F238E27FC236}">
                <a16:creationId xmlns:a16="http://schemas.microsoft.com/office/drawing/2014/main" id="{E9F0069C-67B8-4F9C-86F5-4295192327BC}"/>
              </a:ext>
            </a:extLst>
          </p:cNvPr>
          <p:cNvSpPr txBox="1"/>
          <p:nvPr/>
        </p:nvSpPr>
        <p:spPr>
          <a:xfrm>
            <a:off x="4074660" y="326011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180" name="תיבת טקסט 138">
            <a:extLst>
              <a:ext uri="{FF2B5EF4-FFF2-40B4-BE49-F238E27FC236}">
                <a16:creationId xmlns:a16="http://schemas.microsoft.com/office/drawing/2014/main" id="{5C151613-0894-41E0-93AB-70596986E5FB}"/>
              </a:ext>
            </a:extLst>
          </p:cNvPr>
          <p:cNvSpPr txBox="1"/>
          <p:nvPr/>
        </p:nvSpPr>
        <p:spPr>
          <a:xfrm>
            <a:off x="4358625" y="326823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181" name="תיבת טקסט 139">
            <a:extLst>
              <a:ext uri="{FF2B5EF4-FFF2-40B4-BE49-F238E27FC236}">
                <a16:creationId xmlns:a16="http://schemas.microsoft.com/office/drawing/2014/main" id="{83343DEB-5B58-476C-864D-675B8586A39E}"/>
              </a:ext>
            </a:extLst>
          </p:cNvPr>
          <p:cNvSpPr txBox="1"/>
          <p:nvPr/>
        </p:nvSpPr>
        <p:spPr>
          <a:xfrm>
            <a:off x="4635027" y="326823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182" name="תיבת טקסט 140">
            <a:extLst>
              <a:ext uri="{FF2B5EF4-FFF2-40B4-BE49-F238E27FC236}">
                <a16:creationId xmlns:a16="http://schemas.microsoft.com/office/drawing/2014/main" id="{0885CD93-623B-4A80-937E-4C8F5CE3F2F1}"/>
              </a:ext>
            </a:extLst>
          </p:cNvPr>
          <p:cNvSpPr txBox="1"/>
          <p:nvPr/>
        </p:nvSpPr>
        <p:spPr>
          <a:xfrm>
            <a:off x="4925348" y="326548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sp>
        <p:nvSpPr>
          <p:cNvPr id="183" name="תיבת טקסט 169">
            <a:extLst>
              <a:ext uri="{FF2B5EF4-FFF2-40B4-BE49-F238E27FC236}">
                <a16:creationId xmlns:a16="http://schemas.microsoft.com/office/drawing/2014/main" id="{548FF76A-D762-4386-BF7F-BE731E6ADCA0}"/>
              </a:ext>
            </a:extLst>
          </p:cNvPr>
          <p:cNvSpPr txBox="1"/>
          <p:nvPr/>
        </p:nvSpPr>
        <p:spPr>
          <a:xfrm>
            <a:off x="1138758" y="3230442"/>
            <a:ext cx="79361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Del_tdata</a:t>
            </a:r>
            <a:endParaRPr lang="he-IL" sz="1200" dirty="0"/>
          </a:p>
        </p:txBody>
      </p:sp>
      <p:sp>
        <p:nvSpPr>
          <p:cNvPr id="184" name="תיבת טקסט 171">
            <a:extLst>
              <a:ext uri="{FF2B5EF4-FFF2-40B4-BE49-F238E27FC236}">
                <a16:creationId xmlns:a16="http://schemas.microsoft.com/office/drawing/2014/main" id="{6E51F4DA-2905-4A3E-B917-20060BC9CA34}"/>
              </a:ext>
            </a:extLst>
          </p:cNvPr>
          <p:cNvSpPr txBox="1"/>
          <p:nvPr/>
        </p:nvSpPr>
        <p:spPr>
          <a:xfrm>
            <a:off x="1169807" y="2626322"/>
            <a:ext cx="73917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Del_tlast</a:t>
            </a:r>
            <a:endParaRPr lang="he-IL" sz="1200" dirty="0"/>
          </a:p>
        </p:txBody>
      </p:sp>
      <p:cxnSp>
        <p:nvCxnSpPr>
          <p:cNvPr id="185" name="מחבר ישר 106">
            <a:extLst>
              <a:ext uri="{FF2B5EF4-FFF2-40B4-BE49-F238E27FC236}">
                <a16:creationId xmlns:a16="http://schemas.microsoft.com/office/drawing/2014/main" id="{A8B82BCF-5799-4245-9B58-D0FAEC181EAA}"/>
              </a:ext>
            </a:extLst>
          </p:cNvPr>
          <p:cNvCxnSpPr>
            <a:cxnSpLocks/>
          </p:cNvCxnSpPr>
          <p:nvPr/>
        </p:nvCxnSpPr>
        <p:spPr>
          <a:xfrm>
            <a:off x="1344975" y="3680744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107">
            <a:extLst>
              <a:ext uri="{FF2B5EF4-FFF2-40B4-BE49-F238E27FC236}">
                <a16:creationId xmlns:a16="http://schemas.microsoft.com/office/drawing/2014/main" id="{EDFF705A-BCB7-43BB-B5A4-3C0635C98B47}"/>
              </a:ext>
            </a:extLst>
          </p:cNvPr>
          <p:cNvCxnSpPr>
            <a:cxnSpLocks/>
          </p:cNvCxnSpPr>
          <p:nvPr/>
        </p:nvCxnSpPr>
        <p:spPr>
          <a:xfrm>
            <a:off x="1344975" y="3828383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112">
            <a:extLst>
              <a:ext uri="{FF2B5EF4-FFF2-40B4-BE49-F238E27FC236}">
                <a16:creationId xmlns:a16="http://schemas.microsoft.com/office/drawing/2014/main" id="{BA172B15-8059-4732-B699-48885B3FA599}"/>
              </a:ext>
            </a:extLst>
          </p:cNvPr>
          <p:cNvCxnSpPr>
            <a:cxnSpLocks/>
          </p:cNvCxnSpPr>
          <p:nvPr/>
        </p:nvCxnSpPr>
        <p:spPr>
          <a:xfrm rot="16200000">
            <a:off x="1992677" y="37545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תיבת טקסט 131">
            <a:extLst>
              <a:ext uri="{FF2B5EF4-FFF2-40B4-BE49-F238E27FC236}">
                <a16:creationId xmlns:a16="http://schemas.microsoft.com/office/drawing/2014/main" id="{77E89081-0891-45D9-A8F3-F275E78BC4D7}"/>
              </a:ext>
            </a:extLst>
          </p:cNvPr>
          <p:cNvSpPr txBox="1"/>
          <p:nvPr/>
        </p:nvSpPr>
        <p:spPr>
          <a:xfrm>
            <a:off x="2889009" y="3646480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0x0</a:t>
            </a:r>
            <a:endParaRPr lang="he-IL" sz="800" dirty="0"/>
          </a:p>
        </p:txBody>
      </p:sp>
      <p:sp>
        <p:nvSpPr>
          <p:cNvPr id="190" name="תיבת טקסט 132">
            <a:extLst>
              <a:ext uri="{FF2B5EF4-FFF2-40B4-BE49-F238E27FC236}">
                <a16:creationId xmlns:a16="http://schemas.microsoft.com/office/drawing/2014/main" id="{E664B7FC-6677-4F7E-B178-37DCF90532D6}"/>
              </a:ext>
            </a:extLst>
          </p:cNvPr>
          <p:cNvSpPr txBox="1"/>
          <p:nvPr/>
        </p:nvSpPr>
        <p:spPr>
          <a:xfrm>
            <a:off x="4061249" y="3667939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0x1</a:t>
            </a:r>
            <a:endParaRPr lang="he-IL" sz="800" dirty="0"/>
          </a:p>
        </p:txBody>
      </p:sp>
      <p:sp>
        <p:nvSpPr>
          <p:cNvPr id="191" name="תיבת טקסט 137">
            <a:extLst>
              <a:ext uri="{FF2B5EF4-FFF2-40B4-BE49-F238E27FC236}">
                <a16:creationId xmlns:a16="http://schemas.microsoft.com/office/drawing/2014/main" id="{3A8F72D7-75C2-43A1-8C0F-B91306E0AD4E}"/>
              </a:ext>
            </a:extLst>
          </p:cNvPr>
          <p:cNvSpPr txBox="1"/>
          <p:nvPr/>
        </p:nvSpPr>
        <p:spPr>
          <a:xfrm>
            <a:off x="4345810" y="3641125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0x2</a:t>
            </a:r>
            <a:endParaRPr lang="he-IL" sz="800" dirty="0"/>
          </a:p>
        </p:txBody>
      </p:sp>
      <p:sp>
        <p:nvSpPr>
          <p:cNvPr id="192" name="תיבת טקסט 138">
            <a:extLst>
              <a:ext uri="{FF2B5EF4-FFF2-40B4-BE49-F238E27FC236}">
                <a16:creationId xmlns:a16="http://schemas.microsoft.com/office/drawing/2014/main" id="{CAC27BFB-3399-4114-BD1C-FE145CE09503}"/>
              </a:ext>
            </a:extLst>
          </p:cNvPr>
          <p:cNvSpPr txBox="1"/>
          <p:nvPr/>
        </p:nvSpPr>
        <p:spPr>
          <a:xfrm>
            <a:off x="4629775" y="3649247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0x3</a:t>
            </a:r>
            <a:endParaRPr lang="he-IL" sz="800" dirty="0"/>
          </a:p>
        </p:txBody>
      </p:sp>
      <p:sp>
        <p:nvSpPr>
          <p:cNvPr id="193" name="תיבת טקסט 139">
            <a:extLst>
              <a:ext uri="{FF2B5EF4-FFF2-40B4-BE49-F238E27FC236}">
                <a16:creationId xmlns:a16="http://schemas.microsoft.com/office/drawing/2014/main" id="{4E1C325D-268E-420C-9660-A0DD57874E67}"/>
              </a:ext>
            </a:extLst>
          </p:cNvPr>
          <p:cNvSpPr txBox="1"/>
          <p:nvPr/>
        </p:nvSpPr>
        <p:spPr>
          <a:xfrm>
            <a:off x="4906177" y="3649247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0x4</a:t>
            </a:r>
            <a:endParaRPr lang="he-IL" sz="800" dirty="0"/>
          </a:p>
        </p:txBody>
      </p:sp>
      <p:sp>
        <p:nvSpPr>
          <p:cNvPr id="195" name="תיבת טקסט 169">
            <a:extLst>
              <a:ext uri="{FF2B5EF4-FFF2-40B4-BE49-F238E27FC236}">
                <a16:creationId xmlns:a16="http://schemas.microsoft.com/office/drawing/2014/main" id="{6C2B20EC-E1A7-4C92-80A4-C6EC80C7FAB6}"/>
              </a:ext>
            </a:extLst>
          </p:cNvPr>
          <p:cNvSpPr txBox="1"/>
          <p:nvPr/>
        </p:nvSpPr>
        <p:spPr>
          <a:xfrm>
            <a:off x="1259811" y="3582120"/>
            <a:ext cx="63139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CWadd</a:t>
            </a:r>
            <a:endParaRPr lang="he-IL" sz="1200" dirty="0"/>
          </a:p>
        </p:txBody>
      </p:sp>
      <p:cxnSp>
        <p:nvCxnSpPr>
          <p:cNvPr id="196" name="מחבר חץ ישר 194">
            <a:extLst>
              <a:ext uri="{FF2B5EF4-FFF2-40B4-BE49-F238E27FC236}">
                <a16:creationId xmlns:a16="http://schemas.microsoft.com/office/drawing/2014/main" id="{3C05CD50-07E5-482B-8C6D-EBA9F2CB3A3F}"/>
              </a:ext>
            </a:extLst>
          </p:cNvPr>
          <p:cNvCxnSpPr>
            <a:cxnSpLocks/>
          </p:cNvCxnSpPr>
          <p:nvPr/>
        </p:nvCxnSpPr>
        <p:spPr>
          <a:xfrm>
            <a:off x="2933844" y="1693619"/>
            <a:ext cx="1193" cy="188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106">
            <a:extLst>
              <a:ext uri="{FF2B5EF4-FFF2-40B4-BE49-F238E27FC236}">
                <a16:creationId xmlns:a16="http://schemas.microsoft.com/office/drawing/2014/main" id="{9FC30E04-3ED3-4076-9B55-67972EAFD343}"/>
              </a:ext>
            </a:extLst>
          </p:cNvPr>
          <p:cNvCxnSpPr>
            <a:cxnSpLocks/>
          </p:cNvCxnSpPr>
          <p:nvPr/>
        </p:nvCxnSpPr>
        <p:spPr>
          <a:xfrm>
            <a:off x="1349722" y="3995056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107">
            <a:extLst>
              <a:ext uri="{FF2B5EF4-FFF2-40B4-BE49-F238E27FC236}">
                <a16:creationId xmlns:a16="http://schemas.microsoft.com/office/drawing/2014/main" id="{01209FA0-3FF4-44EA-A3FA-31BBEA517ED2}"/>
              </a:ext>
            </a:extLst>
          </p:cNvPr>
          <p:cNvCxnSpPr>
            <a:cxnSpLocks/>
          </p:cNvCxnSpPr>
          <p:nvPr/>
        </p:nvCxnSpPr>
        <p:spPr>
          <a:xfrm>
            <a:off x="1349722" y="4142695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112">
            <a:extLst>
              <a:ext uri="{FF2B5EF4-FFF2-40B4-BE49-F238E27FC236}">
                <a16:creationId xmlns:a16="http://schemas.microsoft.com/office/drawing/2014/main" id="{06DB07F0-869A-421C-94FC-9F38AF6BA692}"/>
              </a:ext>
            </a:extLst>
          </p:cNvPr>
          <p:cNvCxnSpPr>
            <a:cxnSpLocks/>
          </p:cNvCxnSpPr>
          <p:nvPr/>
        </p:nvCxnSpPr>
        <p:spPr>
          <a:xfrm rot="16200000">
            <a:off x="1997424" y="40688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תיבת טקסט 169">
            <a:extLst>
              <a:ext uri="{FF2B5EF4-FFF2-40B4-BE49-F238E27FC236}">
                <a16:creationId xmlns:a16="http://schemas.microsoft.com/office/drawing/2014/main" id="{DB529D77-6E84-4694-8E74-649B8F92BB37}"/>
              </a:ext>
            </a:extLst>
          </p:cNvPr>
          <p:cNvSpPr txBox="1"/>
          <p:nvPr/>
        </p:nvSpPr>
        <p:spPr>
          <a:xfrm>
            <a:off x="1379461" y="3896432"/>
            <a:ext cx="5164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Mem</a:t>
            </a:r>
            <a:endParaRPr lang="he-IL" sz="1200" dirty="0"/>
          </a:p>
        </p:txBody>
      </p:sp>
      <p:sp>
        <p:nvSpPr>
          <p:cNvPr id="209" name="תיבת טקסט 132">
            <a:extLst>
              <a:ext uri="{FF2B5EF4-FFF2-40B4-BE49-F238E27FC236}">
                <a16:creationId xmlns:a16="http://schemas.microsoft.com/office/drawing/2014/main" id="{4E61C218-E313-4303-A2D3-482EAE2134E9}"/>
              </a:ext>
            </a:extLst>
          </p:cNvPr>
          <p:cNvSpPr txBox="1"/>
          <p:nvPr/>
        </p:nvSpPr>
        <p:spPr>
          <a:xfrm>
            <a:off x="2939233" y="395337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210" name="תיבת טקסט 137">
            <a:extLst>
              <a:ext uri="{FF2B5EF4-FFF2-40B4-BE49-F238E27FC236}">
                <a16:creationId xmlns:a16="http://schemas.microsoft.com/office/drawing/2014/main" id="{AB8B04A8-F9C7-485F-88C1-BCB98B18C790}"/>
              </a:ext>
            </a:extLst>
          </p:cNvPr>
          <p:cNvSpPr txBox="1"/>
          <p:nvPr/>
        </p:nvSpPr>
        <p:spPr>
          <a:xfrm>
            <a:off x="4104787" y="3951351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211" name="תיבת טקסט 138">
            <a:extLst>
              <a:ext uri="{FF2B5EF4-FFF2-40B4-BE49-F238E27FC236}">
                <a16:creationId xmlns:a16="http://schemas.microsoft.com/office/drawing/2014/main" id="{40AC51EC-C9F5-4DCF-854D-EBC694EB37FC}"/>
              </a:ext>
            </a:extLst>
          </p:cNvPr>
          <p:cNvSpPr txBox="1"/>
          <p:nvPr/>
        </p:nvSpPr>
        <p:spPr>
          <a:xfrm>
            <a:off x="4388752" y="395947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212" name="תיבת טקסט 139">
            <a:extLst>
              <a:ext uri="{FF2B5EF4-FFF2-40B4-BE49-F238E27FC236}">
                <a16:creationId xmlns:a16="http://schemas.microsoft.com/office/drawing/2014/main" id="{E024E37D-41A9-4FEA-AA5B-9FC72F944B2B}"/>
              </a:ext>
            </a:extLst>
          </p:cNvPr>
          <p:cNvSpPr txBox="1"/>
          <p:nvPr/>
        </p:nvSpPr>
        <p:spPr>
          <a:xfrm>
            <a:off x="4665154" y="395947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213" name="תיבת טקסט 140">
            <a:extLst>
              <a:ext uri="{FF2B5EF4-FFF2-40B4-BE49-F238E27FC236}">
                <a16:creationId xmlns:a16="http://schemas.microsoft.com/office/drawing/2014/main" id="{D95099CD-7484-4E26-AB04-77F6A74E9C2B}"/>
              </a:ext>
            </a:extLst>
          </p:cNvPr>
          <p:cNvSpPr txBox="1"/>
          <p:nvPr/>
        </p:nvSpPr>
        <p:spPr>
          <a:xfrm>
            <a:off x="4955475" y="395671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214" name="מחבר חץ ישר 195">
            <a:extLst>
              <a:ext uri="{FF2B5EF4-FFF2-40B4-BE49-F238E27FC236}">
                <a16:creationId xmlns:a16="http://schemas.microsoft.com/office/drawing/2014/main" id="{60D7BC92-0825-4810-ACE9-3D4A34742550}"/>
              </a:ext>
            </a:extLst>
          </p:cNvPr>
          <p:cNvCxnSpPr>
            <a:cxnSpLocks/>
            <a:endCxn id="209" idx="0"/>
          </p:cNvCxnSpPr>
          <p:nvPr/>
        </p:nvCxnSpPr>
        <p:spPr>
          <a:xfrm flipH="1">
            <a:off x="3088473" y="3005940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חץ ישר 195">
            <a:extLst>
              <a:ext uri="{FF2B5EF4-FFF2-40B4-BE49-F238E27FC236}">
                <a16:creationId xmlns:a16="http://schemas.microsoft.com/office/drawing/2014/main" id="{C2CC7BBB-432A-4505-8950-A548B3BD0FB9}"/>
              </a:ext>
            </a:extLst>
          </p:cNvPr>
          <p:cNvCxnSpPr>
            <a:cxnSpLocks/>
          </p:cNvCxnSpPr>
          <p:nvPr/>
        </p:nvCxnSpPr>
        <p:spPr>
          <a:xfrm flipH="1">
            <a:off x="4241407" y="3015124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חץ ישר 195">
            <a:extLst>
              <a:ext uri="{FF2B5EF4-FFF2-40B4-BE49-F238E27FC236}">
                <a16:creationId xmlns:a16="http://schemas.microsoft.com/office/drawing/2014/main" id="{D2B036CD-2B8D-4178-9685-E0D1A8E4EC5B}"/>
              </a:ext>
            </a:extLst>
          </p:cNvPr>
          <p:cNvCxnSpPr>
            <a:cxnSpLocks/>
          </p:cNvCxnSpPr>
          <p:nvPr/>
        </p:nvCxnSpPr>
        <p:spPr>
          <a:xfrm flipH="1">
            <a:off x="4503768" y="3015124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חץ ישר 195">
            <a:extLst>
              <a:ext uri="{FF2B5EF4-FFF2-40B4-BE49-F238E27FC236}">
                <a16:creationId xmlns:a16="http://schemas.microsoft.com/office/drawing/2014/main" id="{863EF878-0366-4E9F-86D3-079A4128218E}"/>
              </a:ext>
            </a:extLst>
          </p:cNvPr>
          <p:cNvCxnSpPr>
            <a:cxnSpLocks/>
          </p:cNvCxnSpPr>
          <p:nvPr/>
        </p:nvCxnSpPr>
        <p:spPr>
          <a:xfrm flipH="1">
            <a:off x="4789980" y="3008694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חץ ישר 195">
            <a:extLst>
              <a:ext uri="{FF2B5EF4-FFF2-40B4-BE49-F238E27FC236}">
                <a16:creationId xmlns:a16="http://schemas.microsoft.com/office/drawing/2014/main" id="{7AE07FFD-1EAF-4C87-856B-7079BA9829E1}"/>
              </a:ext>
            </a:extLst>
          </p:cNvPr>
          <p:cNvCxnSpPr>
            <a:cxnSpLocks/>
          </p:cNvCxnSpPr>
          <p:nvPr/>
        </p:nvCxnSpPr>
        <p:spPr>
          <a:xfrm flipH="1">
            <a:off x="5089605" y="3003914"/>
            <a:ext cx="3106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07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3200" dirty="0"/>
              <a:t>Transmitter block </a:t>
            </a:r>
            <a:br>
              <a:rPr lang="en-US" sz="3200" dirty="0"/>
            </a:br>
            <a:r>
              <a:rPr lang="en-US" sz="3200" dirty="0"/>
              <a:t>Frame 0</a:t>
            </a:r>
            <a:endParaRPr lang="he-IL" sz="3200" dirty="0"/>
          </a:p>
        </p:txBody>
      </p:sp>
      <p:sp>
        <p:nvSpPr>
          <p:cNvPr id="9" name="תיבת טקסט 13">
            <a:extLst>
              <a:ext uri="{FF2B5EF4-FFF2-40B4-BE49-F238E27FC236}">
                <a16:creationId xmlns:a16="http://schemas.microsoft.com/office/drawing/2014/main" id="{728644D5-05EA-48AC-9E56-5BD95AF4E31F}"/>
              </a:ext>
            </a:extLst>
          </p:cNvPr>
          <p:cNvSpPr txBox="1"/>
          <p:nvPr/>
        </p:nvSpPr>
        <p:spPr>
          <a:xfrm>
            <a:off x="1128142" y="2076265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tvalid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מחבר ישר 14">
            <a:extLst>
              <a:ext uri="{FF2B5EF4-FFF2-40B4-BE49-F238E27FC236}">
                <a16:creationId xmlns:a16="http://schemas.microsoft.com/office/drawing/2014/main" id="{9B354BA0-66EC-46DA-A80C-E614F6E3F8BD}"/>
              </a:ext>
            </a:extLst>
          </p:cNvPr>
          <p:cNvCxnSpPr/>
          <p:nvPr/>
        </p:nvCxnSpPr>
        <p:spPr>
          <a:xfrm>
            <a:off x="1635488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5">
            <a:extLst>
              <a:ext uri="{FF2B5EF4-FFF2-40B4-BE49-F238E27FC236}">
                <a16:creationId xmlns:a16="http://schemas.microsoft.com/office/drawing/2014/main" id="{B45E0028-219C-481E-91F3-5B851FF8CDA1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6">
            <a:extLst>
              <a:ext uri="{FF2B5EF4-FFF2-40B4-BE49-F238E27FC236}">
                <a16:creationId xmlns:a16="http://schemas.microsoft.com/office/drawing/2014/main" id="{A89B4562-B710-4558-B5DD-36217728DA27}"/>
              </a:ext>
            </a:extLst>
          </p:cNvPr>
          <p:cNvCxnSpPr/>
          <p:nvPr/>
        </p:nvCxnSpPr>
        <p:spPr>
          <a:xfrm>
            <a:off x="1778355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7">
            <a:extLst>
              <a:ext uri="{FF2B5EF4-FFF2-40B4-BE49-F238E27FC236}">
                <a16:creationId xmlns:a16="http://schemas.microsoft.com/office/drawing/2014/main" id="{2145043C-BB6C-439A-8403-DFE903C87AD9}"/>
              </a:ext>
            </a:extLst>
          </p:cNvPr>
          <p:cNvCxnSpPr>
            <a:cxnSpLocks/>
          </p:cNvCxnSpPr>
          <p:nvPr/>
        </p:nvCxnSpPr>
        <p:spPr>
          <a:xfrm rot="16200000">
            <a:off x="1849785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8">
            <a:extLst>
              <a:ext uri="{FF2B5EF4-FFF2-40B4-BE49-F238E27FC236}">
                <a16:creationId xmlns:a16="http://schemas.microsoft.com/office/drawing/2014/main" id="{56B00DF5-8694-42F4-A811-4B13A2458A90}"/>
              </a:ext>
            </a:extLst>
          </p:cNvPr>
          <p:cNvCxnSpPr/>
          <p:nvPr/>
        </p:nvCxnSpPr>
        <p:spPr>
          <a:xfrm>
            <a:off x="1923620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9">
            <a:extLst>
              <a:ext uri="{FF2B5EF4-FFF2-40B4-BE49-F238E27FC236}">
                <a16:creationId xmlns:a16="http://schemas.microsoft.com/office/drawing/2014/main" id="{85B3DAA4-4F9A-40AB-93E2-E77D4A3DFEA6}"/>
              </a:ext>
            </a:extLst>
          </p:cNvPr>
          <p:cNvCxnSpPr>
            <a:cxnSpLocks/>
          </p:cNvCxnSpPr>
          <p:nvPr/>
        </p:nvCxnSpPr>
        <p:spPr>
          <a:xfrm rot="16200000">
            <a:off x="1995050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20">
            <a:extLst>
              <a:ext uri="{FF2B5EF4-FFF2-40B4-BE49-F238E27FC236}">
                <a16:creationId xmlns:a16="http://schemas.microsoft.com/office/drawing/2014/main" id="{376E9EA6-F858-49E2-96D9-8C283DAA3CD7}"/>
              </a:ext>
            </a:extLst>
          </p:cNvPr>
          <p:cNvCxnSpPr/>
          <p:nvPr/>
        </p:nvCxnSpPr>
        <p:spPr>
          <a:xfrm>
            <a:off x="2066487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21">
            <a:extLst>
              <a:ext uri="{FF2B5EF4-FFF2-40B4-BE49-F238E27FC236}">
                <a16:creationId xmlns:a16="http://schemas.microsoft.com/office/drawing/2014/main" id="{7DD423DD-6774-41A1-A499-9CCA779D592E}"/>
              </a:ext>
            </a:extLst>
          </p:cNvPr>
          <p:cNvCxnSpPr>
            <a:cxnSpLocks/>
          </p:cNvCxnSpPr>
          <p:nvPr/>
        </p:nvCxnSpPr>
        <p:spPr>
          <a:xfrm rot="16200000">
            <a:off x="2137917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22">
            <a:extLst>
              <a:ext uri="{FF2B5EF4-FFF2-40B4-BE49-F238E27FC236}">
                <a16:creationId xmlns:a16="http://schemas.microsoft.com/office/drawing/2014/main" id="{45FC9DCD-F4B8-4374-A002-E24C86E38AAC}"/>
              </a:ext>
            </a:extLst>
          </p:cNvPr>
          <p:cNvCxnSpPr/>
          <p:nvPr/>
        </p:nvCxnSpPr>
        <p:spPr>
          <a:xfrm>
            <a:off x="2211750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23">
            <a:extLst>
              <a:ext uri="{FF2B5EF4-FFF2-40B4-BE49-F238E27FC236}">
                <a16:creationId xmlns:a16="http://schemas.microsoft.com/office/drawing/2014/main" id="{52E5B3F8-CD8A-4D94-8226-1A79601D2038}"/>
              </a:ext>
            </a:extLst>
          </p:cNvPr>
          <p:cNvCxnSpPr>
            <a:cxnSpLocks/>
          </p:cNvCxnSpPr>
          <p:nvPr/>
        </p:nvCxnSpPr>
        <p:spPr>
          <a:xfrm rot="16200000">
            <a:off x="2283180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24">
            <a:extLst>
              <a:ext uri="{FF2B5EF4-FFF2-40B4-BE49-F238E27FC236}">
                <a16:creationId xmlns:a16="http://schemas.microsoft.com/office/drawing/2014/main" id="{781E2535-BDBD-4C23-9848-5706C31D5EDD}"/>
              </a:ext>
            </a:extLst>
          </p:cNvPr>
          <p:cNvCxnSpPr/>
          <p:nvPr/>
        </p:nvCxnSpPr>
        <p:spPr>
          <a:xfrm>
            <a:off x="2354617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5">
            <a:extLst>
              <a:ext uri="{FF2B5EF4-FFF2-40B4-BE49-F238E27FC236}">
                <a16:creationId xmlns:a16="http://schemas.microsoft.com/office/drawing/2014/main" id="{68ACE6AB-BFEB-4B5A-BB05-C49C1CE1A012}"/>
              </a:ext>
            </a:extLst>
          </p:cNvPr>
          <p:cNvCxnSpPr>
            <a:cxnSpLocks/>
          </p:cNvCxnSpPr>
          <p:nvPr/>
        </p:nvCxnSpPr>
        <p:spPr>
          <a:xfrm rot="16200000">
            <a:off x="2426047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6">
            <a:extLst>
              <a:ext uri="{FF2B5EF4-FFF2-40B4-BE49-F238E27FC236}">
                <a16:creationId xmlns:a16="http://schemas.microsoft.com/office/drawing/2014/main" id="{70876265-AC1F-4285-9535-6460DB817FDE}"/>
              </a:ext>
            </a:extLst>
          </p:cNvPr>
          <p:cNvCxnSpPr/>
          <p:nvPr/>
        </p:nvCxnSpPr>
        <p:spPr>
          <a:xfrm>
            <a:off x="2499882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7">
            <a:extLst>
              <a:ext uri="{FF2B5EF4-FFF2-40B4-BE49-F238E27FC236}">
                <a16:creationId xmlns:a16="http://schemas.microsoft.com/office/drawing/2014/main" id="{9D68F802-30FD-405E-9FEF-FDF4D1026D7E}"/>
              </a:ext>
            </a:extLst>
          </p:cNvPr>
          <p:cNvCxnSpPr>
            <a:cxnSpLocks/>
          </p:cNvCxnSpPr>
          <p:nvPr/>
        </p:nvCxnSpPr>
        <p:spPr>
          <a:xfrm rot="16200000">
            <a:off x="2571312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8">
            <a:extLst>
              <a:ext uri="{FF2B5EF4-FFF2-40B4-BE49-F238E27FC236}">
                <a16:creationId xmlns:a16="http://schemas.microsoft.com/office/drawing/2014/main" id="{A7B42CB8-FAA9-402F-ADE6-1729AF5BC1EA}"/>
              </a:ext>
            </a:extLst>
          </p:cNvPr>
          <p:cNvCxnSpPr/>
          <p:nvPr/>
        </p:nvCxnSpPr>
        <p:spPr>
          <a:xfrm>
            <a:off x="2642749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9">
            <a:extLst>
              <a:ext uri="{FF2B5EF4-FFF2-40B4-BE49-F238E27FC236}">
                <a16:creationId xmlns:a16="http://schemas.microsoft.com/office/drawing/2014/main" id="{FC8EB935-9D1F-4E82-9EDA-2BF8FE3A8327}"/>
              </a:ext>
            </a:extLst>
          </p:cNvPr>
          <p:cNvCxnSpPr>
            <a:cxnSpLocks/>
          </p:cNvCxnSpPr>
          <p:nvPr/>
        </p:nvCxnSpPr>
        <p:spPr>
          <a:xfrm rot="16200000">
            <a:off x="2714179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30">
            <a:extLst>
              <a:ext uri="{FF2B5EF4-FFF2-40B4-BE49-F238E27FC236}">
                <a16:creationId xmlns:a16="http://schemas.microsoft.com/office/drawing/2014/main" id="{CF0DFEA0-485E-4DDA-BE8E-0B3808AE9FEB}"/>
              </a:ext>
            </a:extLst>
          </p:cNvPr>
          <p:cNvCxnSpPr/>
          <p:nvPr/>
        </p:nvCxnSpPr>
        <p:spPr>
          <a:xfrm>
            <a:off x="2788016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31">
            <a:extLst>
              <a:ext uri="{FF2B5EF4-FFF2-40B4-BE49-F238E27FC236}">
                <a16:creationId xmlns:a16="http://schemas.microsoft.com/office/drawing/2014/main" id="{56B84F82-A0E4-4DB8-9EC0-9AA562ADA094}"/>
              </a:ext>
            </a:extLst>
          </p:cNvPr>
          <p:cNvCxnSpPr>
            <a:cxnSpLocks/>
          </p:cNvCxnSpPr>
          <p:nvPr/>
        </p:nvCxnSpPr>
        <p:spPr>
          <a:xfrm rot="16200000">
            <a:off x="2859446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32">
            <a:extLst>
              <a:ext uri="{FF2B5EF4-FFF2-40B4-BE49-F238E27FC236}">
                <a16:creationId xmlns:a16="http://schemas.microsoft.com/office/drawing/2014/main" id="{3AC25417-9BA7-48FC-B568-5024D073702D}"/>
              </a:ext>
            </a:extLst>
          </p:cNvPr>
          <p:cNvCxnSpPr/>
          <p:nvPr/>
        </p:nvCxnSpPr>
        <p:spPr>
          <a:xfrm>
            <a:off x="2930883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33">
            <a:extLst>
              <a:ext uri="{FF2B5EF4-FFF2-40B4-BE49-F238E27FC236}">
                <a16:creationId xmlns:a16="http://schemas.microsoft.com/office/drawing/2014/main" id="{503CC3EF-FFCB-4E02-859F-BA82117A6333}"/>
              </a:ext>
            </a:extLst>
          </p:cNvPr>
          <p:cNvCxnSpPr>
            <a:cxnSpLocks/>
          </p:cNvCxnSpPr>
          <p:nvPr/>
        </p:nvCxnSpPr>
        <p:spPr>
          <a:xfrm rot="16200000">
            <a:off x="3002313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34">
            <a:extLst>
              <a:ext uri="{FF2B5EF4-FFF2-40B4-BE49-F238E27FC236}">
                <a16:creationId xmlns:a16="http://schemas.microsoft.com/office/drawing/2014/main" id="{065B6DF9-7B37-4927-A6B1-A6FD055F4F07}"/>
              </a:ext>
            </a:extLst>
          </p:cNvPr>
          <p:cNvCxnSpPr/>
          <p:nvPr/>
        </p:nvCxnSpPr>
        <p:spPr>
          <a:xfrm>
            <a:off x="3076148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5">
            <a:extLst>
              <a:ext uri="{FF2B5EF4-FFF2-40B4-BE49-F238E27FC236}">
                <a16:creationId xmlns:a16="http://schemas.microsoft.com/office/drawing/2014/main" id="{C092E619-1440-46B9-84C7-E24D2A279837}"/>
              </a:ext>
            </a:extLst>
          </p:cNvPr>
          <p:cNvCxnSpPr>
            <a:cxnSpLocks/>
          </p:cNvCxnSpPr>
          <p:nvPr/>
        </p:nvCxnSpPr>
        <p:spPr>
          <a:xfrm rot="16200000">
            <a:off x="3147578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6">
            <a:extLst>
              <a:ext uri="{FF2B5EF4-FFF2-40B4-BE49-F238E27FC236}">
                <a16:creationId xmlns:a16="http://schemas.microsoft.com/office/drawing/2014/main" id="{B24AFEA7-8606-46AF-BA57-84C8BFE74E42}"/>
              </a:ext>
            </a:extLst>
          </p:cNvPr>
          <p:cNvCxnSpPr/>
          <p:nvPr/>
        </p:nvCxnSpPr>
        <p:spPr>
          <a:xfrm>
            <a:off x="3219015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7">
            <a:extLst>
              <a:ext uri="{FF2B5EF4-FFF2-40B4-BE49-F238E27FC236}">
                <a16:creationId xmlns:a16="http://schemas.microsoft.com/office/drawing/2014/main" id="{A202AC6D-F636-45C2-89E4-1C9C5993CDAE}"/>
              </a:ext>
            </a:extLst>
          </p:cNvPr>
          <p:cNvCxnSpPr>
            <a:cxnSpLocks/>
          </p:cNvCxnSpPr>
          <p:nvPr/>
        </p:nvCxnSpPr>
        <p:spPr>
          <a:xfrm rot="16200000">
            <a:off x="3290445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8">
            <a:extLst>
              <a:ext uri="{FF2B5EF4-FFF2-40B4-BE49-F238E27FC236}">
                <a16:creationId xmlns:a16="http://schemas.microsoft.com/office/drawing/2014/main" id="{61F90260-A386-46F6-A340-751C762B6FE4}"/>
              </a:ext>
            </a:extLst>
          </p:cNvPr>
          <p:cNvCxnSpPr/>
          <p:nvPr/>
        </p:nvCxnSpPr>
        <p:spPr>
          <a:xfrm>
            <a:off x="3364278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9">
            <a:extLst>
              <a:ext uri="{FF2B5EF4-FFF2-40B4-BE49-F238E27FC236}">
                <a16:creationId xmlns:a16="http://schemas.microsoft.com/office/drawing/2014/main" id="{CFF20C0E-E51C-49B4-8D04-428F2090E5C4}"/>
              </a:ext>
            </a:extLst>
          </p:cNvPr>
          <p:cNvCxnSpPr>
            <a:cxnSpLocks/>
          </p:cNvCxnSpPr>
          <p:nvPr/>
        </p:nvCxnSpPr>
        <p:spPr>
          <a:xfrm rot="16200000">
            <a:off x="3435708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40">
            <a:extLst>
              <a:ext uri="{FF2B5EF4-FFF2-40B4-BE49-F238E27FC236}">
                <a16:creationId xmlns:a16="http://schemas.microsoft.com/office/drawing/2014/main" id="{F18B1727-3665-4FEB-AE96-6577B0AC1C9F}"/>
              </a:ext>
            </a:extLst>
          </p:cNvPr>
          <p:cNvCxnSpPr/>
          <p:nvPr/>
        </p:nvCxnSpPr>
        <p:spPr>
          <a:xfrm>
            <a:off x="3507145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41">
            <a:extLst>
              <a:ext uri="{FF2B5EF4-FFF2-40B4-BE49-F238E27FC236}">
                <a16:creationId xmlns:a16="http://schemas.microsoft.com/office/drawing/2014/main" id="{898CD301-A635-4798-BB6B-C6618732138E}"/>
              </a:ext>
            </a:extLst>
          </p:cNvPr>
          <p:cNvCxnSpPr>
            <a:cxnSpLocks/>
          </p:cNvCxnSpPr>
          <p:nvPr/>
        </p:nvCxnSpPr>
        <p:spPr>
          <a:xfrm rot="16200000">
            <a:off x="3578575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42">
            <a:extLst>
              <a:ext uri="{FF2B5EF4-FFF2-40B4-BE49-F238E27FC236}">
                <a16:creationId xmlns:a16="http://schemas.microsoft.com/office/drawing/2014/main" id="{AF960804-8D57-45DF-8F76-75405FB0A954}"/>
              </a:ext>
            </a:extLst>
          </p:cNvPr>
          <p:cNvCxnSpPr/>
          <p:nvPr/>
        </p:nvCxnSpPr>
        <p:spPr>
          <a:xfrm>
            <a:off x="3652410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43">
            <a:extLst>
              <a:ext uri="{FF2B5EF4-FFF2-40B4-BE49-F238E27FC236}">
                <a16:creationId xmlns:a16="http://schemas.microsoft.com/office/drawing/2014/main" id="{7B51248D-6695-4672-AC86-E98511FDE8E7}"/>
              </a:ext>
            </a:extLst>
          </p:cNvPr>
          <p:cNvCxnSpPr>
            <a:cxnSpLocks/>
          </p:cNvCxnSpPr>
          <p:nvPr/>
        </p:nvCxnSpPr>
        <p:spPr>
          <a:xfrm rot="16200000">
            <a:off x="3723840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44">
            <a:extLst>
              <a:ext uri="{FF2B5EF4-FFF2-40B4-BE49-F238E27FC236}">
                <a16:creationId xmlns:a16="http://schemas.microsoft.com/office/drawing/2014/main" id="{9FAD20AE-272B-47C2-B707-BB8C34033080}"/>
              </a:ext>
            </a:extLst>
          </p:cNvPr>
          <p:cNvCxnSpPr/>
          <p:nvPr/>
        </p:nvCxnSpPr>
        <p:spPr>
          <a:xfrm>
            <a:off x="3795277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5">
            <a:extLst>
              <a:ext uri="{FF2B5EF4-FFF2-40B4-BE49-F238E27FC236}">
                <a16:creationId xmlns:a16="http://schemas.microsoft.com/office/drawing/2014/main" id="{CE305BA0-D076-4944-85AE-462D907636C5}"/>
              </a:ext>
            </a:extLst>
          </p:cNvPr>
          <p:cNvCxnSpPr>
            <a:cxnSpLocks/>
          </p:cNvCxnSpPr>
          <p:nvPr/>
        </p:nvCxnSpPr>
        <p:spPr>
          <a:xfrm rot="16200000">
            <a:off x="3866707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6">
            <a:extLst>
              <a:ext uri="{FF2B5EF4-FFF2-40B4-BE49-F238E27FC236}">
                <a16:creationId xmlns:a16="http://schemas.microsoft.com/office/drawing/2014/main" id="{D319B3F1-BCAB-4D28-BA73-E077E3933624}"/>
              </a:ext>
            </a:extLst>
          </p:cNvPr>
          <p:cNvCxnSpPr/>
          <p:nvPr/>
        </p:nvCxnSpPr>
        <p:spPr>
          <a:xfrm>
            <a:off x="3938160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7">
            <a:extLst>
              <a:ext uri="{FF2B5EF4-FFF2-40B4-BE49-F238E27FC236}">
                <a16:creationId xmlns:a16="http://schemas.microsoft.com/office/drawing/2014/main" id="{2A59B207-6064-4D6A-9912-048744D6A8F8}"/>
              </a:ext>
            </a:extLst>
          </p:cNvPr>
          <p:cNvCxnSpPr>
            <a:cxnSpLocks/>
          </p:cNvCxnSpPr>
          <p:nvPr/>
        </p:nvCxnSpPr>
        <p:spPr>
          <a:xfrm rot="16200000">
            <a:off x="4009590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8">
            <a:extLst>
              <a:ext uri="{FF2B5EF4-FFF2-40B4-BE49-F238E27FC236}">
                <a16:creationId xmlns:a16="http://schemas.microsoft.com/office/drawing/2014/main" id="{C32F7F25-6881-4B06-BFCF-25569E79A8AB}"/>
              </a:ext>
            </a:extLst>
          </p:cNvPr>
          <p:cNvCxnSpPr/>
          <p:nvPr/>
        </p:nvCxnSpPr>
        <p:spPr>
          <a:xfrm>
            <a:off x="4081027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9">
            <a:extLst>
              <a:ext uri="{FF2B5EF4-FFF2-40B4-BE49-F238E27FC236}">
                <a16:creationId xmlns:a16="http://schemas.microsoft.com/office/drawing/2014/main" id="{5ABC54FB-0929-421F-B80F-150C122F1944}"/>
              </a:ext>
            </a:extLst>
          </p:cNvPr>
          <p:cNvCxnSpPr>
            <a:cxnSpLocks/>
          </p:cNvCxnSpPr>
          <p:nvPr/>
        </p:nvCxnSpPr>
        <p:spPr>
          <a:xfrm rot="16200000">
            <a:off x="4152457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50">
            <a:extLst>
              <a:ext uri="{FF2B5EF4-FFF2-40B4-BE49-F238E27FC236}">
                <a16:creationId xmlns:a16="http://schemas.microsoft.com/office/drawing/2014/main" id="{D18A1AF8-2B22-4FCC-9C79-81762EEE3E58}"/>
              </a:ext>
            </a:extLst>
          </p:cNvPr>
          <p:cNvCxnSpPr/>
          <p:nvPr/>
        </p:nvCxnSpPr>
        <p:spPr>
          <a:xfrm>
            <a:off x="4226292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51">
            <a:extLst>
              <a:ext uri="{FF2B5EF4-FFF2-40B4-BE49-F238E27FC236}">
                <a16:creationId xmlns:a16="http://schemas.microsoft.com/office/drawing/2014/main" id="{30413482-996A-4F3F-B6AB-576DE2F2B96E}"/>
              </a:ext>
            </a:extLst>
          </p:cNvPr>
          <p:cNvCxnSpPr>
            <a:cxnSpLocks/>
          </p:cNvCxnSpPr>
          <p:nvPr/>
        </p:nvCxnSpPr>
        <p:spPr>
          <a:xfrm rot="16200000">
            <a:off x="4297722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52">
            <a:extLst>
              <a:ext uri="{FF2B5EF4-FFF2-40B4-BE49-F238E27FC236}">
                <a16:creationId xmlns:a16="http://schemas.microsoft.com/office/drawing/2014/main" id="{CDE57FCC-45F1-4C56-873E-4B0BC0C9C905}"/>
              </a:ext>
            </a:extLst>
          </p:cNvPr>
          <p:cNvCxnSpPr/>
          <p:nvPr/>
        </p:nvCxnSpPr>
        <p:spPr>
          <a:xfrm>
            <a:off x="4369159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53">
            <a:extLst>
              <a:ext uri="{FF2B5EF4-FFF2-40B4-BE49-F238E27FC236}">
                <a16:creationId xmlns:a16="http://schemas.microsoft.com/office/drawing/2014/main" id="{2068841D-7AA1-4EFA-815C-91002D32342B}"/>
              </a:ext>
            </a:extLst>
          </p:cNvPr>
          <p:cNvCxnSpPr>
            <a:cxnSpLocks/>
          </p:cNvCxnSpPr>
          <p:nvPr/>
        </p:nvCxnSpPr>
        <p:spPr>
          <a:xfrm rot="16200000">
            <a:off x="4440589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54">
            <a:extLst>
              <a:ext uri="{FF2B5EF4-FFF2-40B4-BE49-F238E27FC236}">
                <a16:creationId xmlns:a16="http://schemas.microsoft.com/office/drawing/2014/main" id="{9999649E-E4C2-4F4F-8C5A-7B7DD4FB2BD1}"/>
              </a:ext>
            </a:extLst>
          </p:cNvPr>
          <p:cNvCxnSpPr/>
          <p:nvPr/>
        </p:nvCxnSpPr>
        <p:spPr>
          <a:xfrm>
            <a:off x="4514422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5">
            <a:extLst>
              <a:ext uri="{FF2B5EF4-FFF2-40B4-BE49-F238E27FC236}">
                <a16:creationId xmlns:a16="http://schemas.microsoft.com/office/drawing/2014/main" id="{4E611EEE-BDFD-4066-B14E-7F286444B3E8}"/>
              </a:ext>
            </a:extLst>
          </p:cNvPr>
          <p:cNvCxnSpPr>
            <a:cxnSpLocks/>
          </p:cNvCxnSpPr>
          <p:nvPr/>
        </p:nvCxnSpPr>
        <p:spPr>
          <a:xfrm rot="16200000">
            <a:off x="4585852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6">
            <a:extLst>
              <a:ext uri="{FF2B5EF4-FFF2-40B4-BE49-F238E27FC236}">
                <a16:creationId xmlns:a16="http://schemas.microsoft.com/office/drawing/2014/main" id="{3B66D08D-B47E-48C6-8A2D-4D0DBC2AF076}"/>
              </a:ext>
            </a:extLst>
          </p:cNvPr>
          <p:cNvCxnSpPr/>
          <p:nvPr/>
        </p:nvCxnSpPr>
        <p:spPr>
          <a:xfrm>
            <a:off x="4657289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7">
            <a:extLst>
              <a:ext uri="{FF2B5EF4-FFF2-40B4-BE49-F238E27FC236}">
                <a16:creationId xmlns:a16="http://schemas.microsoft.com/office/drawing/2014/main" id="{5D24FC43-525B-437F-AB18-10B4C07A382C}"/>
              </a:ext>
            </a:extLst>
          </p:cNvPr>
          <p:cNvCxnSpPr>
            <a:cxnSpLocks/>
          </p:cNvCxnSpPr>
          <p:nvPr/>
        </p:nvCxnSpPr>
        <p:spPr>
          <a:xfrm rot="16200000">
            <a:off x="4728719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8">
            <a:extLst>
              <a:ext uri="{FF2B5EF4-FFF2-40B4-BE49-F238E27FC236}">
                <a16:creationId xmlns:a16="http://schemas.microsoft.com/office/drawing/2014/main" id="{7F8329EF-CCBF-47CD-A763-15F377E3E9FA}"/>
              </a:ext>
            </a:extLst>
          </p:cNvPr>
          <p:cNvCxnSpPr/>
          <p:nvPr/>
        </p:nvCxnSpPr>
        <p:spPr>
          <a:xfrm>
            <a:off x="4802554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9">
            <a:extLst>
              <a:ext uri="{FF2B5EF4-FFF2-40B4-BE49-F238E27FC236}">
                <a16:creationId xmlns:a16="http://schemas.microsoft.com/office/drawing/2014/main" id="{BD0D3C15-5301-47B0-9404-B2A226A3720E}"/>
              </a:ext>
            </a:extLst>
          </p:cNvPr>
          <p:cNvCxnSpPr>
            <a:cxnSpLocks/>
          </p:cNvCxnSpPr>
          <p:nvPr/>
        </p:nvCxnSpPr>
        <p:spPr>
          <a:xfrm rot="16200000">
            <a:off x="4873984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60">
            <a:extLst>
              <a:ext uri="{FF2B5EF4-FFF2-40B4-BE49-F238E27FC236}">
                <a16:creationId xmlns:a16="http://schemas.microsoft.com/office/drawing/2014/main" id="{5D5EE98C-8E0E-449E-A72C-FF16CE16E3BE}"/>
              </a:ext>
            </a:extLst>
          </p:cNvPr>
          <p:cNvCxnSpPr/>
          <p:nvPr/>
        </p:nvCxnSpPr>
        <p:spPr>
          <a:xfrm>
            <a:off x="4945421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61">
            <a:extLst>
              <a:ext uri="{FF2B5EF4-FFF2-40B4-BE49-F238E27FC236}">
                <a16:creationId xmlns:a16="http://schemas.microsoft.com/office/drawing/2014/main" id="{4E332BF2-0AB5-441E-AA06-ACA441BD1AF7}"/>
              </a:ext>
            </a:extLst>
          </p:cNvPr>
          <p:cNvCxnSpPr>
            <a:cxnSpLocks/>
          </p:cNvCxnSpPr>
          <p:nvPr/>
        </p:nvCxnSpPr>
        <p:spPr>
          <a:xfrm rot="16200000">
            <a:off x="5016851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62">
            <a:extLst>
              <a:ext uri="{FF2B5EF4-FFF2-40B4-BE49-F238E27FC236}">
                <a16:creationId xmlns:a16="http://schemas.microsoft.com/office/drawing/2014/main" id="{F9353EB5-27DE-41AE-A33A-6F6EA561F43F}"/>
              </a:ext>
            </a:extLst>
          </p:cNvPr>
          <p:cNvCxnSpPr/>
          <p:nvPr/>
        </p:nvCxnSpPr>
        <p:spPr>
          <a:xfrm>
            <a:off x="5090688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63">
            <a:extLst>
              <a:ext uri="{FF2B5EF4-FFF2-40B4-BE49-F238E27FC236}">
                <a16:creationId xmlns:a16="http://schemas.microsoft.com/office/drawing/2014/main" id="{9B5C1519-3529-43FB-81A1-1C1B1D2D7158}"/>
              </a:ext>
            </a:extLst>
          </p:cNvPr>
          <p:cNvCxnSpPr>
            <a:cxnSpLocks/>
          </p:cNvCxnSpPr>
          <p:nvPr/>
        </p:nvCxnSpPr>
        <p:spPr>
          <a:xfrm rot="16200000">
            <a:off x="5162118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64">
            <a:extLst>
              <a:ext uri="{FF2B5EF4-FFF2-40B4-BE49-F238E27FC236}">
                <a16:creationId xmlns:a16="http://schemas.microsoft.com/office/drawing/2014/main" id="{0AB8D282-BED4-4EA4-A83F-D7BAB6CA82C6}"/>
              </a:ext>
            </a:extLst>
          </p:cNvPr>
          <p:cNvCxnSpPr/>
          <p:nvPr/>
        </p:nvCxnSpPr>
        <p:spPr>
          <a:xfrm>
            <a:off x="5233555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5">
            <a:extLst>
              <a:ext uri="{FF2B5EF4-FFF2-40B4-BE49-F238E27FC236}">
                <a16:creationId xmlns:a16="http://schemas.microsoft.com/office/drawing/2014/main" id="{48485D3B-49A9-4EE2-BEC0-847F75193431}"/>
              </a:ext>
            </a:extLst>
          </p:cNvPr>
          <p:cNvCxnSpPr>
            <a:cxnSpLocks/>
          </p:cNvCxnSpPr>
          <p:nvPr/>
        </p:nvCxnSpPr>
        <p:spPr>
          <a:xfrm rot="16200000">
            <a:off x="5304985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6">
            <a:extLst>
              <a:ext uri="{FF2B5EF4-FFF2-40B4-BE49-F238E27FC236}">
                <a16:creationId xmlns:a16="http://schemas.microsoft.com/office/drawing/2014/main" id="{EFFEE743-0DF0-4811-BD48-CE87FF399D6E}"/>
              </a:ext>
            </a:extLst>
          </p:cNvPr>
          <p:cNvCxnSpPr/>
          <p:nvPr/>
        </p:nvCxnSpPr>
        <p:spPr>
          <a:xfrm>
            <a:off x="5378820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7">
            <a:extLst>
              <a:ext uri="{FF2B5EF4-FFF2-40B4-BE49-F238E27FC236}">
                <a16:creationId xmlns:a16="http://schemas.microsoft.com/office/drawing/2014/main" id="{9ABD04B8-0C3C-4F10-B134-F70108122AF6}"/>
              </a:ext>
            </a:extLst>
          </p:cNvPr>
          <p:cNvCxnSpPr>
            <a:cxnSpLocks/>
          </p:cNvCxnSpPr>
          <p:nvPr/>
        </p:nvCxnSpPr>
        <p:spPr>
          <a:xfrm rot="16200000">
            <a:off x="5450250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8">
            <a:extLst>
              <a:ext uri="{FF2B5EF4-FFF2-40B4-BE49-F238E27FC236}">
                <a16:creationId xmlns:a16="http://schemas.microsoft.com/office/drawing/2014/main" id="{05E2B499-8848-4644-8BBB-ADE3FC5E5C5E}"/>
              </a:ext>
            </a:extLst>
          </p:cNvPr>
          <p:cNvCxnSpPr/>
          <p:nvPr/>
        </p:nvCxnSpPr>
        <p:spPr>
          <a:xfrm>
            <a:off x="5521687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9">
            <a:extLst>
              <a:ext uri="{FF2B5EF4-FFF2-40B4-BE49-F238E27FC236}">
                <a16:creationId xmlns:a16="http://schemas.microsoft.com/office/drawing/2014/main" id="{968CFFE6-2566-4E4E-8655-130FAE769083}"/>
              </a:ext>
            </a:extLst>
          </p:cNvPr>
          <p:cNvCxnSpPr>
            <a:cxnSpLocks/>
          </p:cNvCxnSpPr>
          <p:nvPr/>
        </p:nvCxnSpPr>
        <p:spPr>
          <a:xfrm rot="16200000">
            <a:off x="5593117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70">
            <a:extLst>
              <a:ext uri="{FF2B5EF4-FFF2-40B4-BE49-F238E27FC236}">
                <a16:creationId xmlns:a16="http://schemas.microsoft.com/office/drawing/2014/main" id="{A674D917-A303-4F67-85C2-66ED1A2A92ED}"/>
              </a:ext>
            </a:extLst>
          </p:cNvPr>
          <p:cNvCxnSpPr/>
          <p:nvPr/>
        </p:nvCxnSpPr>
        <p:spPr>
          <a:xfrm>
            <a:off x="5666950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71">
            <a:extLst>
              <a:ext uri="{FF2B5EF4-FFF2-40B4-BE49-F238E27FC236}">
                <a16:creationId xmlns:a16="http://schemas.microsoft.com/office/drawing/2014/main" id="{008AC655-7B46-47F6-BA9C-C6253C663738}"/>
              </a:ext>
            </a:extLst>
          </p:cNvPr>
          <p:cNvCxnSpPr>
            <a:cxnSpLocks/>
          </p:cNvCxnSpPr>
          <p:nvPr/>
        </p:nvCxnSpPr>
        <p:spPr>
          <a:xfrm rot="16200000">
            <a:off x="5738380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72">
            <a:extLst>
              <a:ext uri="{FF2B5EF4-FFF2-40B4-BE49-F238E27FC236}">
                <a16:creationId xmlns:a16="http://schemas.microsoft.com/office/drawing/2014/main" id="{A846948E-C6EA-4E06-A4EF-D81D5935C09B}"/>
              </a:ext>
            </a:extLst>
          </p:cNvPr>
          <p:cNvCxnSpPr/>
          <p:nvPr/>
        </p:nvCxnSpPr>
        <p:spPr>
          <a:xfrm>
            <a:off x="5809817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73">
            <a:extLst>
              <a:ext uri="{FF2B5EF4-FFF2-40B4-BE49-F238E27FC236}">
                <a16:creationId xmlns:a16="http://schemas.microsoft.com/office/drawing/2014/main" id="{92E1F54C-0A5C-45E1-8308-D5BB29A32B83}"/>
              </a:ext>
            </a:extLst>
          </p:cNvPr>
          <p:cNvCxnSpPr>
            <a:cxnSpLocks/>
          </p:cNvCxnSpPr>
          <p:nvPr/>
        </p:nvCxnSpPr>
        <p:spPr>
          <a:xfrm rot="16200000">
            <a:off x="5881247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74">
            <a:extLst>
              <a:ext uri="{FF2B5EF4-FFF2-40B4-BE49-F238E27FC236}">
                <a16:creationId xmlns:a16="http://schemas.microsoft.com/office/drawing/2014/main" id="{C325DE54-1397-4906-8E91-45FDD6044C67}"/>
              </a:ext>
            </a:extLst>
          </p:cNvPr>
          <p:cNvCxnSpPr/>
          <p:nvPr/>
        </p:nvCxnSpPr>
        <p:spPr>
          <a:xfrm>
            <a:off x="5955082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5">
            <a:extLst>
              <a:ext uri="{FF2B5EF4-FFF2-40B4-BE49-F238E27FC236}">
                <a16:creationId xmlns:a16="http://schemas.microsoft.com/office/drawing/2014/main" id="{F4D5EDA5-A8D5-48A6-A14B-AF5F343961C7}"/>
              </a:ext>
            </a:extLst>
          </p:cNvPr>
          <p:cNvCxnSpPr>
            <a:cxnSpLocks/>
          </p:cNvCxnSpPr>
          <p:nvPr/>
        </p:nvCxnSpPr>
        <p:spPr>
          <a:xfrm rot="16200000">
            <a:off x="6026512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6">
            <a:extLst>
              <a:ext uri="{FF2B5EF4-FFF2-40B4-BE49-F238E27FC236}">
                <a16:creationId xmlns:a16="http://schemas.microsoft.com/office/drawing/2014/main" id="{A987AB1B-6743-4FE9-90EA-9060FDAE32BE}"/>
              </a:ext>
            </a:extLst>
          </p:cNvPr>
          <p:cNvCxnSpPr/>
          <p:nvPr/>
        </p:nvCxnSpPr>
        <p:spPr>
          <a:xfrm>
            <a:off x="6097949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7">
            <a:extLst>
              <a:ext uri="{FF2B5EF4-FFF2-40B4-BE49-F238E27FC236}">
                <a16:creationId xmlns:a16="http://schemas.microsoft.com/office/drawing/2014/main" id="{A88E382D-DB1B-4F17-8AC7-3A26BC7B70A2}"/>
              </a:ext>
            </a:extLst>
          </p:cNvPr>
          <p:cNvCxnSpPr>
            <a:cxnSpLocks/>
          </p:cNvCxnSpPr>
          <p:nvPr/>
        </p:nvCxnSpPr>
        <p:spPr>
          <a:xfrm rot="16200000">
            <a:off x="6169379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8">
            <a:extLst>
              <a:ext uri="{FF2B5EF4-FFF2-40B4-BE49-F238E27FC236}">
                <a16:creationId xmlns:a16="http://schemas.microsoft.com/office/drawing/2014/main" id="{887E6456-DCD8-4238-AF25-7F49AAC0CD20}"/>
              </a:ext>
            </a:extLst>
          </p:cNvPr>
          <p:cNvCxnSpPr/>
          <p:nvPr/>
        </p:nvCxnSpPr>
        <p:spPr>
          <a:xfrm>
            <a:off x="1635488" y="229669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9">
            <a:extLst>
              <a:ext uri="{FF2B5EF4-FFF2-40B4-BE49-F238E27FC236}">
                <a16:creationId xmlns:a16="http://schemas.microsoft.com/office/drawing/2014/main" id="{1CC0936C-115F-482B-BD76-EF009533E9D8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22228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80">
            <a:extLst>
              <a:ext uri="{FF2B5EF4-FFF2-40B4-BE49-F238E27FC236}">
                <a16:creationId xmlns:a16="http://schemas.microsoft.com/office/drawing/2014/main" id="{E45E0A49-54A4-4181-AEEB-DD39D9405EAA}"/>
              </a:ext>
            </a:extLst>
          </p:cNvPr>
          <p:cNvCxnSpPr>
            <a:cxnSpLocks/>
          </p:cNvCxnSpPr>
          <p:nvPr/>
        </p:nvCxnSpPr>
        <p:spPr>
          <a:xfrm flipV="1">
            <a:off x="1778355" y="2146808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93">
            <a:extLst>
              <a:ext uri="{FF2B5EF4-FFF2-40B4-BE49-F238E27FC236}">
                <a16:creationId xmlns:a16="http://schemas.microsoft.com/office/drawing/2014/main" id="{7F695BB2-C31D-4819-BDD5-05729F5257FA}"/>
              </a:ext>
            </a:extLst>
          </p:cNvPr>
          <p:cNvCxnSpPr>
            <a:cxnSpLocks/>
          </p:cNvCxnSpPr>
          <p:nvPr/>
        </p:nvCxnSpPr>
        <p:spPr>
          <a:xfrm rot="16200000">
            <a:off x="2861811" y="22255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97">
            <a:extLst>
              <a:ext uri="{FF2B5EF4-FFF2-40B4-BE49-F238E27FC236}">
                <a16:creationId xmlns:a16="http://schemas.microsoft.com/office/drawing/2014/main" id="{DA2410AA-DCDD-41D6-8EFA-AAABE0B8866A}"/>
              </a:ext>
            </a:extLst>
          </p:cNvPr>
          <p:cNvCxnSpPr>
            <a:cxnSpLocks/>
          </p:cNvCxnSpPr>
          <p:nvPr/>
        </p:nvCxnSpPr>
        <p:spPr>
          <a:xfrm>
            <a:off x="2928494" y="2297202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98">
            <a:extLst>
              <a:ext uri="{FF2B5EF4-FFF2-40B4-BE49-F238E27FC236}">
                <a16:creationId xmlns:a16="http://schemas.microsoft.com/office/drawing/2014/main" id="{519035C5-8C7C-40B7-AE76-66E53EE4E40D}"/>
              </a:ext>
            </a:extLst>
          </p:cNvPr>
          <p:cNvCxnSpPr>
            <a:cxnSpLocks/>
          </p:cNvCxnSpPr>
          <p:nvPr/>
        </p:nvCxnSpPr>
        <p:spPr>
          <a:xfrm rot="16200000">
            <a:off x="3721433" y="222577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ישר 101">
            <a:extLst>
              <a:ext uri="{FF2B5EF4-FFF2-40B4-BE49-F238E27FC236}">
                <a16:creationId xmlns:a16="http://schemas.microsoft.com/office/drawing/2014/main" id="{9A4405C9-4D72-4709-BE35-21A6EF985547}"/>
              </a:ext>
            </a:extLst>
          </p:cNvPr>
          <p:cNvCxnSpPr>
            <a:cxnSpLocks/>
          </p:cNvCxnSpPr>
          <p:nvPr/>
        </p:nvCxnSpPr>
        <p:spPr>
          <a:xfrm rot="16200000">
            <a:off x="3720266" y="222499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02">
            <a:extLst>
              <a:ext uri="{FF2B5EF4-FFF2-40B4-BE49-F238E27FC236}">
                <a16:creationId xmlns:a16="http://schemas.microsoft.com/office/drawing/2014/main" id="{BD810E54-1AF7-4A6A-8AE7-473BACB48BE0}"/>
              </a:ext>
            </a:extLst>
          </p:cNvPr>
          <p:cNvCxnSpPr>
            <a:cxnSpLocks/>
          </p:cNvCxnSpPr>
          <p:nvPr/>
        </p:nvCxnSpPr>
        <p:spPr>
          <a:xfrm>
            <a:off x="3791703" y="2153812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103">
            <a:extLst>
              <a:ext uri="{FF2B5EF4-FFF2-40B4-BE49-F238E27FC236}">
                <a16:creationId xmlns:a16="http://schemas.microsoft.com/office/drawing/2014/main" id="{881956AF-757F-4F9F-BE62-C6E35A18BA27}"/>
              </a:ext>
            </a:extLst>
          </p:cNvPr>
          <p:cNvCxnSpPr>
            <a:cxnSpLocks/>
          </p:cNvCxnSpPr>
          <p:nvPr/>
        </p:nvCxnSpPr>
        <p:spPr>
          <a:xfrm rot="16200000">
            <a:off x="4875167" y="222763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104">
            <a:extLst>
              <a:ext uri="{FF2B5EF4-FFF2-40B4-BE49-F238E27FC236}">
                <a16:creationId xmlns:a16="http://schemas.microsoft.com/office/drawing/2014/main" id="{7D3BD8E6-F02A-4F42-AE4B-79385676AA10}"/>
              </a:ext>
            </a:extLst>
          </p:cNvPr>
          <p:cNvCxnSpPr>
            <a:cxnSpLocks/>
          </p:cNvCxnSpPr>
          <p:nvPr/>
        </p:nvCxnSpPr>
        <p:spPr>
          <a:xfrm>
            <a:off x="4945421" y="2299320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105">
            <a:extLst>
              <a:ext uri="{FF2B5EF4-FFF2-40B4-BE49-F238E27FC236}">
                <a16:creationId xmlns:a16="http://schemas.microsoft.com/office/drawing/2014/main" id="{19A4AB48-491B-43AE-91F1-88130B8432B6}"/>
              </a:ext>
            </a:extLst>
          </p:cNvPr>
          <p:cNvCxnSpPr>
            <a:cxnSpLocks/>
          </p:cNvCxnSpPr>
          <p:nvPr/>
        </p:nvCxnSpPr>
        <p:spPr>
          <a:xfrm rot="16200000">
            <a:off x="5734781" y="222789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114">
            <a:extLst>
              <a:ext uri="{FF2B5EF4-FFF2-40B4-BE49-F238E27FC236}">
                <a16:creationId xmlns:a16="http://schemas.microsoft.com/office/drawing/2014/main" id="{CBA69794-BB65-41C6-BF9B-0470CB4A42D6}"/>
              </a:ext>
            </a:extLst>
          </p:cNvPr>
          <p:cNvCxnSpPr>
            <a:cxnSpLocks/>
          </p:cNvCxnSpPr>
          <p:nvPr/>
        </p:nvCxnSpPr>
        <p:spPr>
          <a:xfrm>
            <a:off x="1778355" y="1091395"/>
            <a:ext cx="0" cy="550943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15">
            <a:extLst>
              <a:ext uri="{FF2B5EF4-FFF2-40B4-BE49-F238E27FC236}">
                <a16:creationId xmlns:a16="http://schemas.microsoft.com/office/drawing/2014/main" id="{FC5D259B-2DF6-46D0-9E01-FF7D90020F71}"/>
              </a:ext>
            </a:extLst>
          </p:cNvPr>
          <p:cNvCxnSpPr>
            <a:cxnSpLocks/>
          </p:cNvCxnSpPr>
          <p:nvPr/>
        </p:nvCxnSpPr>
        <p:spPr>
          <a:xfrm>
            <a:off x="2068872" y="1096150"/>
            <a:ext cx="0" cy="550467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116">
            <a:extLst>
              <a:ext uri="{FF2B5EF4-FFF2-40B4-BE49-F238E27FC236}">
                <a16:creationId xmlns:a16="http://schemas.microsoft.com/office/drawing/2014/main" id="{BBAABF0E-EAC2-41D1-B8F6-E4C63B82FE64}"/>
              </a:ext>
            </a:extLst>
          </p:cNvPr>
          <p:cNvCxnSpPr>
            <a:cxnSpLocks/>
          </p:cNvCxnSpPr>
          <p:nvPr/>
        </p:nvCxnSpPr>
        <p:spPr>
          <a:xfrm flipH="1">
            <a:off x="2333446" y="1110431"/>
            <a:ext cx="21180" cy="548495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117">
            <a:extLst>
              <a:ext uri="{FF2B5EF4-FFF2-40B4-BE49-F238E27FC236}">
                <a16:creationId xmlns:a16="http://schemas.microsoft.com/office/drawing/2014/main" id="{04CC2297-65D4-4ED4-9F4C-93E1BFB2D9C6}"/>
              </a:ext>
            </a:extLst>
          </p:cNvPr>
          <p:cNvCxnSpPr>
            <a:cxnSpLocks/>
          </p:cNvCxnSpPr>
          <p:nvPr/>
        </p:nvCxnSpPr>
        <p:spPr>
          <a:xfrm flipH="1">
            <a:off x="2623347" y="1111701"/>
            <a:ext cx="19402" cy="548368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118">
            <a:extLst>
              <a:ext uri="{FF2B5EF4-FFF2-40B4-BE49-F238E27FC236}">
                <a16:creationId xmlns:a16="http://schemas.microsoft.com/office/drawing/2014/main" id="{D2D10E25-E495-47EC-A40B-4035AB32E859}"/>
              </a:ext>
            </a:extLst>
          </p:cNvPr>
          <p:cNvCxnSpPr>
            <a:cxnSpLocks/>
          </p:cNvCxnSpPr>
          <p:nvPr/>
        </p:nvCxnSpPr>
        <p:spPr>
          <a:xfrm>
            <a:off x="2932072" y="1105679"/>
            <a:ext cx="2965" cy="548970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19">
            <a:extLst>
              <a:ext uri="{FF2B5EF4-FFF2-40B4-BE49-F238E27FC236}">
                <a16:creationId xmlns:a16="http://schemas.microsoft.com/office/drawing/2014/main" id="{AC2CE9C4-833F-4C3B-95D2-50589A27418E}"/>
              </a:ext>
            </a:extLst>
          </p:cNvPr>
          <p:cNvCxnSpPr>
            <a:cxnSpLocks/>
          </p:cNvCxnSpPr>
          <p:nvPr/>
        </p:nvCxnSpPr>
        <p:spPr>
          <a:xfrm>
            <a:off x="3222589" y="1110434"/>
            <a:ext cx="0" cy="548494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120">
            <a:extLst>
              <a:ext uri="{FF2B5EF4-FFF2-40B4-BE49-F238E27FC236}">
                <a16:creationId xmlns:a16="http://schemas.microsoft.com/office/drawing/2014/main" id="{5DBBBF50-21B5-4E6E-A054-BC6223C23F0A}"/>
              </a:ext>
            </a:extLst>
          </p:cNvPr>
          <p:cNvCxnSpPr>
            <a:cxnSpLocks/>
          </p:cNvCxnSpPr>
          <p:nvPr/>
        </p:nvCxnSpPr>
        <p:spPr>
          <a:xfrm>
            <a:off x="3508343" y="1124715"/>
            <a:ext cx="0" cy="547066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ישר 121">
            <a:extLst>
              <a:ext uri="{FF2B5EF4-FFF2-40B4-BE49-F238E27FC236}">
                <a16:creationId xmlns:a16="http://schemas.microsoft.com/office/drawing/2014/main" id="{BF36944A-EEFB-4722-9CD0-05F003686FBD}"/>
              </a:ext>
            </a:extLst>
          </p:cNvPr>
          <p:cNvCxnSpPr>
            <a:cxnSpLocks/>
          </p:cNvCxnSpPr>
          <p:nvPr/>
        </p:nvCxnSpPr>
        <p:spPr>
          <a:xfrm>
            <a:off x="3796466" y="1125985"/>
            <a:ext cx="0" cy="546939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ישר 122">
            <a:extLst>
              <a:ext uri="{FF2B5EF4-FFF2-40B4-BE49-F238E27FC236}">
                <a16:creationId xmlns:a16="http://schemas.microsoft.com/office/drawing/2014/main" id="{B752F52E-291E-4081-884C-7A414D1A8647}"/>
              </a:ext>
            </a:extLst>
          </p:cNvPr>
          <p:cNvCxnSpPr>
            <a:cxnSpLocks/>
          </p:cNvCxnSpPr>
          <p:nvPr/>
        </p:nvCxnSpPr>
        <p:spPr>
          <a:xfrm flipH="1">
            <a:off x="4072866" y="1124715"/>
            <a:ext cx="8161" cy="547066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ישר 123">
            <a:extLst>
              <a:ext uri="{FF2B5EF4-FFF2-40B4-BE49-F238E27FC236}">
                <a16:creationId xmlns:a16="http://schemas.microsoft.com/office/drawing/2014/main" id="{D5DD5EE7-632E-47AA-B336-FA3567F96E25}"/>
              </a:ext>
            </a:extLst>
          </p:cNvPr>
          <p:cNvCxnSpPr>
            <a:cxnSpLocks/>
          </p:cNvCxnSpPr>
          <p:nvPr/>
        </p:nvCxnSpPr>
        <p:spPr>
          <a:xfrm flipH="1">
            <a:off x="4369159" y="1129470"/>
            <a:ext cx="2385" cy="546591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מחבר ישר 124">
            <a:extLst>
              <a:ext uri="{FF2B5EF4-FFF2-40B4-BE49-F238E27FC236}">
                <a16:creationId xmlns:a16="http://schemas.microsoft.com/office/drawing/2014/main" id="{06D47556-1403-4C2A-B6B3-01712903C6CB}"/>
              </a:ext>
            </a:extLst>
          </p:cNvPr>
          <p:cNvCxnSpPr>
            <a:cxnSpLocks/>
          </p:cNvCxnSpPr>
          <p:nvPr/>
        </p:nvCxnSpPr>
        <p:spPr>
          <a:xfrm>
            <a:off x="4657298" y="1143751"/>
            <a:ext cx="6717" cy="545163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125">
            <a:extLst>
              <a:ext uri="{FF2B5EF4-FFF2-40B4-BE49-F238E27FC236}">
                <a16:creationId xmlns:a16="http://schemas.microsoft.com/office/drawing/2014/main" id="{92D28D0A-A63D-4337-9270-451E76EAAA05}"/>
              </a:ext>
            </a:extLst>
          </p:cNvPr>
          <p:cNvCxnSpPr>
            <a:cxnSpLocks/>
          </p:cNvCxnSpPr>
          <p:nvPr/>
        </p:nvCxnSpPr>
        <p:spPr>
          <a:xfrm>
            <a:off x="4945421" y="1145021"/>
            <a:ext cx="0" cy="54503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ישר 126">
            <a:extLst>
              <a:ext uri="{FF2B5EF4-FFF2-40B4-BE49-F238E27FC236}">
                <a16:creationId xmlns:a16="http://schemas.microsoft.com/office/drawing/2014/main" id="{836F469F-BDC9-41B5-992E-0D7D45A80145}"/>
              </a:ext>
            </a:extLst>
          </p:cNvPr>
          <p:cNvCxnSpPr>
            <a:cxnSpLocks/>
          </p:cNvCxnSpPr>
          <p:nvPr/>
        </p:nvCxnSpPr>
        <p:spPr>
          <a:xfrm flipH="1">
            <a:off x="5231180" y="1138999"/>
            <a:ext cx="3564" cy="545638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ישר 127">
            <a:extLst>
              <a:ext uri="{FF2B5EF4-FFF2-40B4-BE49-F238E27FC236}">
                <a16:creationId xmlns:a16="http://schemas.microsoft.com/office/drawing/2014/main" id="{7EA38965-B92E-40E2-BDB3-A53B001D9E4C}"/>
              </a:ext>
            </a:extLst>
          </p:cNvPr>
          <p:cNvCxnSpPr>
            <a:cxnSpLocks/>
          </p:cNvCxnSpPr>
          <p:nvPr/>
        </p:nvCxnSpPr>
        <p:spPr>
          <a:xfrm>
            <a:off x="5525261" y="1143754"/>
            <a:ext cx="0" cy="545162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128">
            <a:extLst>
              <a:ext uri="{FF2B5EF4-FFF2-40B4-BE49-F238E27FC236}">
                <a16:creationId xmlns:a16="http://schemas.microsoft.com/office/drawing/2014/main" id="{A59769B3-1D09-410B-ADFE-DC79D89BA3A0}"/>
              </a:ext>
            </a:extLst>
          </p:cNvPr>
          <p:cNvCxnSpPr>
            <a:cxnSpLocks/>
          </p:cNvCxnSpPr>
          <p:nvPr/>
        </p:nvCxnSpPr>
        <p:spPr>
          <a:xfrm>
            <a:off x="5811015" y="1158035"/>
            <a:ext cx="0" cy="543734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ישר 129">
            <a:extLst>
              <a:ext uri="{FF2B5EF4-FFF2-40B4-BE49-F238E27FC236}">
                <a16:creationId xmlns:a16="http://schemas.microsoft.com/office/drawing/2014/main" id="{AE9119F0-C8CA-4696-B547-5716B8E1E459}"/>
              </a:ext>
            </a:extLst>
          </p:cNvPr>
          <p:cNvCxnSpPr>
            <a:cxnSpLocks/>
          </p:cNvCxnSpPr>
          <p:nvPr/>
        </p:nvCxnSpPr>
        <p:spPr>
          <a:xfrm>
            <a:off x="6099138" y="1159305"/>
            <a:ext cx="0" cy="543607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143">
            <a:extLst>
              <a:ext uri="{FF2B5EF4-FFF2-40B4-BE49-F238E27FC236}">
                <a16:creationId xmlns:a16="http://schemas.microsoft.com/office/drawing/2014/main" id="{040DD7C7-1EF0-4FF4-9207-D2CEAAA219D4}"/>
              </a:ext>
            </a:extLst>
          </p:cNvPr>
          <p:cNvCxnSpPr>
            <a:cxnSpLocks/>
          </p:cNvCxnSpPr>
          <p:nvPr/>
        </p:nvCxnSpPr>
        <p:spPr>
          <a:xfrm>
            <a:off x="1635488" y="1746867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144">
            <a:extLst>
              <a:ext uri="{FF2B5EF4-FFF2-40B4-BE49-F238E27FC236}">
                <a16:creationId xmlns:a16="http://schemas.microsoft.com/office/drawing/2014/main" id="{259A2464-85E6-4985-94E2-B26B948F47F6}"/>
              </a:ext>
            </a:extLst>
          </p:cNvPr>
          <p:cNvCxnSpPr>
            <a:cxnSpLocks/>
          </p:cNvCxnSpPr>
          <p:nvPr/>
        </p:nvCxnSpPr>
        <p:spPr>
          <a:xfrm flipV="1">
            <a:off x="2642736" y="160161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45">
            <a:extLst>
              <a:ext uri="{FF2B5EF4-FFF2-40B4-BE49-F238E27FC236}">
                <a16:creationId xmlns:a16="http://schemas.microsoft.com/office/drawing/2014/main" id="{82150CBD-96FF-4DC9-BF3E-CD58A6330DE9}"/>
              </a:ext>
            </a:extLst>
          </p:cNvPr>
          <p:cNvCxnSpPr>
            <a:cxnSpLocks/>
          </p:cNvCxnSpPr>
          <p:nvPr/>
        </p:nvCxnSpPr>
        <p:spPr>
          <a:xfrm>
            <a:off x="2642735" y="1601611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155">
            <a:extLst>
              <a:ext uri="{FF2B5EF4-FFF2-40B4-BE49-F238E27FC236}">
                <a16:creationId xmlns:a16="http://schemas.microsoft.com/office/drawing/2014/main" id="{DC68DE4A-23B0-47C4-8A69-B824C76C9A53}"/>
              </a:ext>
            </a:extLst>
          </p:cNvPr>
          <p:cNvCxnSpPr>
            <a:cxnSpLocks/>
          </p:cNvCxnSpPr>
          <p:nvPr/>
        </p:nvCxnSpPr>
        <p:spPr>
          <a:xfrm flipV="1">
            <a:off x="3798417" y="160161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56">
            <a:extLst>
              <a:ext uri="{FF2B5EF4-FFF2-40B4-BE49-F238E27FC236}">
                <a16:creationId xmlns:a16="http://schemas.microsoft.com/office/drawing/2014/main" id="{B78E1B99-CF04-42B2-9BB6-1D5EB7AC2426}"/>
              </a:ext>
            </a:extLst>
          </p:cNvPr>
          <p:cNvCxnSpPr>
            <a:cxnSpLocks/>
          </p:cNvCxnSpPr>
          <p:nvPr/>
        </p:nvCxnSpPr>
        <p:spPr>
          <a:xfrm>
            <a:off x="3797658" y="1746869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59">
            <a:extLst>
              <a:ext uri="{FF2B5EF4-FFF2-40B4-BE49-F238E27FC236}">
                <a16:creationId xmlns:a16="http://schemas.microsoft.com/office/drawing/2014/main" id="{34F510E5-8565-4EA9-8D6F-1B9CAAE49E90}"/>
              </a:ext>
            </a:extLst>
          </p:cNvPr>
          <p:cNvCxnSpPr>
            <a:cxnSpLocks/>
          </p:cNvCxnSpPr>
          <p:nvPr/>
        </p:nvCxnSpPr>
        <p:spPr>
          <a:xfrm>
            <a:off x="1635488" y="1999275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60">
            <a:extLst>
              <a:ext uri="{FF2B5EF4-FFF2-40B4-BE49-F238E27FC236}">
                <a16:creationId xmlns:a16="http://schemas.microsoft.com/office/drawing/2014/main" id="{9E6FC987-47F2-4D3B-921C-4586DD02DA23}"/>
              </a:ext>
            </a:extLst>
          </p:cNvPr>
          <p:cNvCxnSpPr>
            <a:cxnSpLocks/>
          </p:cNvCxnSpPr>
          <p:nvPr/>
        </p:nvCxnSpPr>
        <p:spPr>
          <a:xfrm flipV="1">
            <a:off x="2356738" y="18540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61">
            <a:extLst>
              <a:ext uri="{FF2B5EF4-FFF2-40B4-BE49-F238E27FC236}">
                <a16:creationId xmlns:a16="http://schemas.microsoft.com/office/drawing/2014/main" id="{FFB71C00-3413-42B8-8C73-E97A4B85B282}"/>
              </a:ext>
            </a:extLst>
          </p:cNvPr>
          <p:cNvCxnSpPr>
            <a:cxnSpLocks/>
          </p:cNvCxnSpPr>
          <p:nvPr/>
        </p:nvCxnSpPr>
        <p:spPr>
          <a:xfrm>
            <a:off x="2356737" y="185401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62">
            <a:extLst>
              <a:ext uri="{FF2B5EF4-FFF2-40B4-BE49-F238E27FC236}">
                <a16:creationId xmlns:a16="http://schemas.microsoft.com/office/drawing/2014/main" id="{5047B51B-99C5-4862-9D45-35A11B041C02}"/>
              </a:ext>
            </a:extLst>
          </p:cNvPr>
          <p:cNvCxnSpPr>
            <a:cxnSpLocks/>
          </p:cNvCxnSpPr>
          <p:nvPr/>
        </p:nvCxnSpPr>
        <p:spPr>
          <a:xfrm flipV="1">
            <a:off x="2643247" y="18540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63">
            <a:extLst>
              <a:ext uri="{FF2B5EF4-FFF2-40B4-BE49-F238E27FC236}">
                <a16:creationId xmlns:a16="http://schemas.microsoft.com/office/drawing/2014/main" id="{ACA25C70-1680-48E1-A5A9-FD51F260CDC1}"/>
              </a:ext>
            </a:extLst>
          </p:cNvPr>
          <p:cNvCxnSpPr>
            <a:cxnSpLocks/>
          </p:cNvCxnSpPr>
          <p:nvPr/>
        </p:nvCxnSpPr>
        <p:spPr>
          <a:xfrm>
            <a:off x="2642735" y="1996896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תיבת טקסט 170">
            <a:extLst>
              <a:ext uri="{FF2B5EF4-FFF2-40B4-BE49-F238E27FC236}">
                <a16:creationId xmlns:a16="http://schemas.microsoft.com/office/drawing/2014/main" id="{8C773C60-B0C3-4787-9DB3-5CF8790622EF}"/>
              </a:ext>
            </a:extLst>
          </p:cNvPr>
          <p:cNvSpPr txBox="1"/>
          <p:nvPr/>
        </p:nvSpPr>
        <p:spPr>
          <a:xfrm>
            <a:off x="1139746" y="1531631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tuser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23" name="תיבת טקסט 171">
            <a:extLst>
              <a:ext uri="{FF2B5EF4-FFF2-40B4-BE49-F238E27FC236}">
                <a16:creationId xmlns:a16="http://schemas.microsoft.com/office/drawing/2014/main" id="{F4445340-4799-4830-B85D-87C4BC0BBAF8}"/>
              </a:ext>
            </a:extLst>
          </p:cNvPr>
          <p:cNvSpPr txBox="1"/>
          <p:nvPr/>
        </p:nvSpPr>
        <p:spPr>
          <a:xfrm>
            <a:off x="1167815" y="1786958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tlast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57" name="מחבר ישר 106">
            <a:extLst>
              <a:ext uri="{FF2B5EF4-FFF2-40B4-BE49-F238E27FC236}">
                <a16:creationId xmlns:a16="http://schemas.microsoft.com/office/drawing/2014/main" id="{C64EB87A-4FDC-4611-A80E-486B9824901F}"/>
              </a:ext>
            </a:extLst>
          </p:cNvPr>
          <p:cNvCxnSpPr>
            <a:cxnSpLocks/>
          </p:cNvCxnSpPr>
          <p:nvPr/>
        </p:nvCxnSpPr>
        <p:spPr>
          <a:xfrm>
            <a:off x="1059214" y="244724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107">
            <a:extLst>
              <a:ext uri="{FF2B5EF4-FFF2-40B4-BE49-F238E27FC236}">
                <a16:creationId xmlns:a16="http://schemas.microsoft.com/office/drawing/2014/main" id="{8F332711-C703-44EF-B0B4-517CD12240C0}"/>
              </a:ext>
            </a:extLst>
          </p:cNvPr>
          <p:cNvCxnSpPr>
            <a:cxnSpLocks/>
          </p:cNvCxnSpPr>
          <p:nvPr/>
        </p:nvCxnSpPr>
        <p:spPr>
          <a:xfrm>
            <a:off x="1059214" y="259487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112">
            <a:extLst>
              <a:ext uri="{FF2B5EF4-FFF2-40B4-BE49-F238E27FC236}">
                <a16:creationId xmlns:a16="http://schemas.microsoft.com/office/drawing/2014/main" id="{A3B3A7A3-A85A-4760-AF77-33B954B0B91D}"/>
              </a:ext>
            </a:extLst>
          </p:cNvPr>
          <p:cNvCxnSpPr>
            <a:cxnSpLocks/>
          </p:cNvCxnSpPr>
          <p:nvPr/>
        </p:nvCxnSpPr>
        <p:spPr>
          <a:xfrm rot="16200000">
            <a:off x="1706916" y="25210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תיבת טקסט 130">
            <a:extLst>
              <a:ext uri="{FF2B5EF4-FFF2-40B4-BE49-F238E27FC236}">
                <a16:creationId xmlns:a16="http://schemas.microsoft.com/office/drawing/2014/main" id="{DB7DA980-C587-4520-884C-8E071BB28BD4}"/>
              </a:ext>
            </a:extLst>
          </p:cNvPr>
          <p:cNvSpPr txBox="1"/>
          <p:nvPr/>
        </p:nvSpPr>
        <p:spPr>
          <a:xfrm>
            <a:off x="2047687" y="2409647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Dpl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1" name="תיבת טקסט 131">
            <a:extLst>
              <a:ext uri="{FF2B5EF4-FFF2-40B4-BE49-F238E27FC236}">
                <a16:creationId xmlns:a16="http://schemas.microsoft.com/office/drawing/2014/main" id="{87F62BD5-E49C-4854-9F68-41415A75474C}"/>
              </a:ext>
            </a:extLst>
          </p:cNvPr>
          <p:cNvSpPr txBox="1"/>
          <p:nvPr/>
        </p:nvSpPr>
        <p:spPr>
          <a:xfrm>
            <a:off x="2359352" y="2412976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2" name="תיבת טקסט 132">
            <a:extLst>
              <a:ext uri="{FF2B5EF4-FFF2-40B4-BE49-F238E27FC236}">
                <a16:creationId xmlns:a16="http://schemas.microsoft.com/office/drawing/2014/main" id="{17076ABE-58C9-4961-9303-A83BA1402FE4}"/>
              </a:ext>
            </a:extLst>
          </p:cNvPr>
          <p:cNvSpPr txBox="1"/>
          <p:nvPr/>
        </p:nvSpPr>
        <p:spPr>
          <a:xfrm>
            <a:off x="2623347" y="240964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D0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3" name="תיבת טקסט 137">
            <a:extLst>
              <a:ext uri="{FF2B5EF4-FFF2-40B4-BE49-F238E27FC236}">
                <a16:creationId xmlns:a16="http://schemas.microsoft.com/office/drawing/2014/main" id="{EC179532-3E1A-4029-8762-EE7F521E41CA}"/>
              </a:ext>
            </a:extLst>
          </p:cNvPr>
          <p:cNvSpPr txBox="1"/>
          <p:nvPr/>
        </p:nvSpPr>
        <p:spPr>
          <a:xfrm>
            <a:off x="3788901" y="2407621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D1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4" name="תיבת טקסט 138">
            <a:extLst>
              <a:ext uri="{FF2B5EF4-FFF2-40B4-BE49-F238E27FC236}">
                <a16:creationId xmlns:a16="http://schemas.microsoft.com/office/drawing/2014/main" id="{BD4BBCDA-F4B1-49E6-B7DD-AB839D817864}"/>
              </a:ext>
            </a:extLst>
          </p:cNvPr>
          <p:cNvSpPr txBox="1"/>
          <p:nvPr/>
        </p:nvSpPr>
        <p:spPr>
          <a:xfrm>
            <a:off x="4072866" y="241574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5" name="תיבת טקסט 139">
            <a:extLst>
              <a:ext uri="{FF2B5EF4-FFF2-40B4-BE49-F238E27FC236}">
                <a16:creationId xmlns:a16="http://schemas.microsoft.com/office/drawing/2014/main" id="{596EB0E8-8B47-4B07-AF98-1EA2F2BD5531}"/>
              </a:ext>
            </a:extLst>
          </p:cNvPr>
          <p:cNvSpPr txBox="1"/>
          <p:nvPr/>
        </p:nvSpPr>
        <p:spPr>
          <a:xfrm>
            <a:off x="4349268" y="241574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D3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6" name="תיבת טקסט 140">
            <a:extLst>
              <a:ext uri="{FF2B5EF4-FFF2-40B4-BE49-F238E27FC236}">
                <a16:creationId xmlns:a16="http://schemas.microsoft.com/office/drawing/2014/main" id="{56FF8561-5D01-47EF-A3FA-8F9F814F6536}"/>
              </a:ext>
            </a:extLst>
          </p:cNvPr>
          <p:cNvSpPr txBox="1"/>
          <p:nvPr/>
        </p:nvSpPr>
        <p:spPr>
          <a:xfrm>
            <a:off x="4639589" y="241298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D4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77" name="תיבת טקסט 169">
            <a:extLst>
              <a:ext uri="{FF2B5EF4-FFF2-40B4-BE49-F238E27FC236}">
                <a16:creationId xmlns:a16="http://schemas.microsoft.com/office/drawing/2014/main" id="{3BA5B1BA-AAC8-4909-AB49-1FB1B90D346F}"/>
              </a:ext>
            </a:extLst>
          </p:cNvPr>
          <p:cNvSpPr txBox="1"/>
          <p:nvPr/>
        </p:nvSpPr>
        <p:spPr>
          <a:xfrm>
            <a:off x="1136730" y="2377946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tdata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45" name="תיבת טקסט 13">
            <a:extLst>
              <a:ext uri="{FF2B5EF4-FFF2-40B4-BE49-F238E27FC236}">
                <a16:creationId xmlns:a16="http://schemas.microsoft.com/office/drawing/2014/main" id="{94275577-8770-4B58-8768-62481E1BB191}"/>
              </a:ext>
            </a:extLst>
          </p:cNvPr>
          <p:cNvSpPr txBox="1"/>
          <p:nvPr/>
        </p:nvSpPr>
        <p:spPr>
          <a:xfrm>
            <a:off x="1130169" y="2928761"/>
            <a:ext cx="8107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Del_tvalid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6" name="מחבר ישר 78">
            <a:extLst>
              <a:ext uri="{FF2B5EF4-FFF2-40B4-BE49-F238E27FC236}">
                <a16:creationId xmlns:a16="http://schemas.microsoft.com/office/drawing/2014/main" id="{1A23C4E2-04A3-4573-A56F-06EDA60F1789}"/>
              </a:ext>
            </a:extLst>
          </p:cNvPr>
          <p:cNvCxnSpPr/>
          <p:nvPr/>
        </p:nvCxnSpPr>
        <p:spPr>
          <a:xfrm>
            <a:off x="1921247" y="31491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79">
            <a:extLst>
              <a:ext uri="{FF2B5EF4-FFF2-40B4-BE49-F238E27FC236}">
                <a16:creationId xmlns:a16="http://schemas.microsoft.com/office/drawing/2014/main" id="{3D15487C-97F4-437A-923A-66313B96E8A6}"/>
              </a:ext>
            </a:extLst>
          </p:cNvPr>
          <p:cNvCxnSpPr>
            <a:cxnSpLocks/>
          </p:cNvCxnSpPr>
          <p:nvPr/>
        </p:nvCxnSpPr>
        <p:spPr>
          <a:xfrm rot="16200000">
            <a:off x="1992677" y="307536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80">
            <a:extLst>
              <a:ext uri="{FF2B5EF4-FFF2-40B4-BE49-F238E27FC236}">
                <a16:creationId xmlns:a16="http://schemas.microsoft.com/office/drawing/2014/main" id="{08D44208-749C-4FFC-A0D6-95CE9DA0B485}"/>
              </a:ext>
            </a:extLst>
          </p:cNvPr>
          <p:cNvCxnSpPr>
            <a:cxnSpLocks/>
          </p:cNvCxnSpPr>
          <p:nvPr/>
        </p:nvCxnSpPr>
        <p:spPr>
          <a:xfrm flipV="1">
            <a:off x="2064114" y="2999304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93">
            <a:extLst>
              <a:ext uri="{FF2B5EF4-FFF2-40B4-BE49-F238E27FC236}">
                <a16:creationId xmlns:a16="http://schemas.microsoft.com/office/drawing/2014/main" id="{5684D3A3-C244-4E7E-AF3A-31F2E4F64D9B}"/>
              </a:ext>
            </a:extLst>
          </p:cNvPr>
          <p:cNvCxnSpPr>
            <a:cxnSpLocks/>
          </p:cNvCxnSpPr>
          <p:nvPr/>
        </p:nvCxnSpPr>
        <p:spPr>
          <a:xfrm rot="16200000">
            <a:off x="3147570" y="307801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97">
            <a:extLst>
              <a:ext uri="{FF2B5EF4-FFF2-40B4-BE49-F238E27FC236}">
                <a16:creationId xmlns:a16="http://schemas.microsoft.com/office/drawing/2014/main" id="{AB1A18E8-0352-429E-A7AA-24611B02E980}"/>
              </a:ext>
            </a:extLst>
          </p:cNvPr>
          <p:cNvCxnSpPr>
            <a:cxnSpLocks/>
          </p:cNvCxnSpPr>
          <p:nvPr/>
        </p:nvCxnSpPr>
        <p:spPr>
          <a:xfrm>
            <a:off x="3214253" y="3149698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98">
            <a:extLst>
              <a:ext uri="{FF2B5EF4-FFF2-40B4-BE49-F238E27FC236}">
                <a16:creationId xmlns:a16="http://schemas.microsoft.com/office/drawing/2014/main" id="{C596349F-D317-4C24-9590-81BCBD3F296B}"/>
              </a:ext>
            </a:extLst>
          </p:cNvPr>
          <p:cNvCxnSpPr>
            <a:cxnSpLocks/>
          </p:cNvCxnSpPr>
          <p:nvPr/>
        </p:nvCxnSpPr>
        <p:spPr>
          <a:xfrm rot="16200000">
            <a:off x="4007192" y="307827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01">
            <a:extLst>
              <a:ext uri="{FF2B5EF4-FFF2-40B4-BE49-F238E27FC236}">
                <a16:creationId xmlns:a16="http://schemas.microsoft.com/office/drawing/2014/main" id="{1E46CECE-06A3-488B-A50D-E94E0624D8B9}"/>
              </a:ext>
            </a:extLst>
          </p:cNvPr>
          <p:cNvCxnSpPr>
            <a:cxnSpLocks/>
          </p:cNvCxnSpPr>
          <p:nvPr/>
        </p:nvCxnSpPr>
        <p:spPr>
          <a:xfrm rot="16200000">
            <a:off x="4006025" y="30774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102">
            <a:extLst>
              <a:ext uri="{FF2B5EF4-FFF2-40B4-BE49-F238E27FC236}">
                <a16:creationId xmlns:a16="http://schemas.microsoft.com/office/drawing/2014/main" id="{2BA5CF3B-DA40-4805-AEBD-3B4E6989009E}"/>
              </a:ext>
            </a:extLst>
          </p:cNvPr>
          <p:cNvCxnSpPr>
            <a:cxnSpLocks/>
          </p:cNvCxnSpPr>
          <p:nvPr/>
        </p:nvCxnSpPr>
        <p:spPr>
          <a:xfrm>
            <a:off x="4077462" y="3006308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ישר 103">
            <a:extLst>
              <a:ext uri="{FF2B5EF4-FFF2-40B4-BE49-F238E27FC236}">
                <a16:creationId xmlns:a16="http://schemas.microsoft.com/office/drawing/2014/main" id="{F5620BE3-5DEC-45D0-930B-014AC2307511}"/>
              </a:ext>
            </a:extLst>
          </p:cNvPr>
          <p:cNvCxnSpPr>
            <a:cxnSpLocks/>
          </p:cNvCxnSpPr>
          <p:nvPr/>
        </p:nvCxnSpPr>
        <p:spPr>
          <a:xfrm rot="16200000">
            <a:off x="5160926" y="30801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104">
            <a:extLst>
              <a:ext uri="{FF2B5EF4-FFF2-40B4-BE49-F238E27FC236}">
                <a16:creationId xmlns:a16="http://schemas.microsoft.com/office/drawing/2014/main" id="{EA1966F4-336F-4C08-91C9-AA3D271D4778}"/>
              </a:ext>
            </a:extLst>
          </p:cNvPr>
          <p:cNvCxnSpPr>
            <a:cxnSpLocks/>
          </p:cNvCxnSpPr>
          <p:nvPr/>
        </p:nvCxnSpPr>
        <p:spPr>
          <a:xfrm>
            <a:off x="5231180" y="3151816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105">
            <a:extLst>
              <a:ext uri="{FF2B5EF4-FFF2-40B4-BE49-F238E27FC236}">
                <a16:creationId xmlns:a16="http://schemas.microsoft.com/office/drawing/2014/main" id="{B9978F62-DA25-4BBE-B3A0-A0B322BB16F1}"/>
              </a:ext>
            </a:extLst>
          </p:cNvPr>
          <p:cNvCxnSpPr>
            <a:cxnSpLocks/>
          </p:cNvCxnSpPr>
          <p:nvPr/>
        </p:nvCxnSpPr>
        <p:spPr>
          <a:xfrm rot="16200000">
            <a:off x="6020540" y="30803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159">
            <a:extLst>
              <a:ext uri="{FF2B5EF4-FFF2-40B4-BE49-F238E27FC236}">
                <a16:creationId xmlns:a16="http://schemas.microsoft.com/office/drawing/2014/main" id="{9A03B0C3-75B0-4896-81ED-992F9339DE1A}"/>
              </a:ext>
            </a:extLst>
          </p:cNvPr>
          <p:cNvCxnSpPr>
            <a:cxnSpLocks/>
          </p:cNvCxnSpPr>
          <p:nvPr/>
        </p:nvCxnSpPr>
        <p:spPr>
          <a:xfrm>
            <a:off x="1921247" y="2851771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160">
            <a:extLst>
              <a:ext uri="{FF2B5EF4-FFF2-40B4-BE49-F238E27FC236}">
                <a16:creationId xmlns:a16="http://schemas.microsoft.com/office/drawing/2014/main" id="{B4A33A6B-DED5-4905-902E-84F7927E77E1}"/>
              </a:ext>
            </a:extLst>
          </p:cNvPr>
          <p:cNvCxnSpPr>
            <a:cxnSpLocks/>
          </p:cNvCxnSpPr>
          <p:nvPr/>
        </p:nvCxnSpPr>
        <p:spPr>
          <a:xfrm flipV="1">
            <a:off x="2642497" y="270651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161">
            <a:extLst>
              <a:ext uri="{FF2B5EF4-FFF2-40B4-BE49-F238E27FC236}">
                <a16:creationId xmlns:a16="http://schemas.microsoft.com/office/drawing/2014/main" id="{97AEAED6-57DD-4527-A725-34DAF79B66AE}"/>
              </a:ext>
            </a:extLst>
          </p:cNvPr>
          <p:cNvCxnSpPr>
            <a:cxnSpLocks/>
          </p:cNvCxnSpPr>
          <p:nvPr/>
        </p:nvCxnSpPr>
        <p:spPr>
          <a:xfrm>
            <a:off x="2642496" y="2706515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162">
            <a:extLst>
              <a:ext uri="{FF2B5EF4-FFF2-40B4-BE49-F238E27FC236}">
                <a16:creationId xmlns:a16="http://schemas.microsoft.com/office/drawing/2014/main" id="{6D1332BF-81D7-4AB2-BBD8-28D11F88E495}"/>
              </a:ext>
            </a:extLst>
          </p:cNvPr>
          <p:cNvCxnSpPr>
            <a:cxnSpLocks/>
          </p:cNvCxnSpPr>
          <p:nvPr/>
        </p:nvCxnSpPr>
        <p:spPr>
          <a:xfrm flipV="1">
            <a:off x="2929006" y="270651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163">
            <a:extLst>
              <a:ext uri="{FF2B5EF4-FFF2-40B4-BE49-F238E27FC236}">
                <a16:creationId xmlns:a16="http://schemas.microsoft.com/office/drawing/2014/main" id="{D56C1F7C-5E24-484A-912F-5CE94BBA71E6}"/>
              </a:ext>
            </a:extLst>
          </p:cNvPr>
          <p:cNvCxnSpPr>
            <a:cxnSpLocks/>
          </p:cNvCxnSpPr>
          <p:nvPr/>
        </p:nvCxnSpPr>
        <p:spPr>
          <a:xfrm>
            <a:off x="2928494" y="2849392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106">
            <a:extLst>
              <a:ext uri="{FF2B5EF4-FFF2-40B4-BE49-F238E27FC236}">
                <a16:creationId xmlns:a16="http://schemas.microsoft.com/office/drawing/2014/main" id="{C86CC8FF-DA9F-470D-8BE4-2D8958AA90C8}"/>
              </a:ext>
            </a:extLst>
          </p:cNvPr>
          <p:cNvCxnSpPr>
            <a:cxnSpLocks/>
          </p:cNvCxnSpPr>
          <p:nvPr/>
        </p:nvCxnSpPr>
        <p:spPr>
          <a:xfrm>
            <a:off x="1344973" y="3299736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107">
            <a:extLst>
              <a:ext uri="{FF2B5EF4-FFF2-40B4-BE49-F238E27FC236}">
                <a16:creationId xmlns:a16="http://schemas.microsoft.com/office/drawing/2014/main" id="{80A88C87-5006-4A96-B2F8-FA6B03C63761}"/>
              </a:ext>
            </a:extLst>
          </p:cNvPr>
          <p:cNvCxnSpPr>
            <a:cxnSpLocks/>
          </p:cNvCxnSpPr>
          <p:nvPr/>
        </p:nvCxnSpPr>
        <p:spPr>
          <a:xfrm>
            <a:off x="1344973" y="3447375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ישר 112">
            <a:extLst>
              <a:ext uri="{FF2B5EF4-FFF2-40B4-BE49-F238E27FC236}">
                <a16:creationId xmlns:a16="http://schemas.microsoft.com/office/drawing/2014/main" id="{B175C0A8-1015-43D3-B27D-5C585F904F57}"/>
              </a:ext>
            </a:extLst>
          </p:cNvPr>
          <p:cNvCxnSpPr>
            <a:cxnSpLocks/>
          </p:cNvCxnSpPr>
          <p:nvPr/>
        </p:nvCxnSpPr>
        <p:spPr>
          <a:xfrm rot="16200000">
            <a:off x="1992675" y="3373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תיבת טקסט 130">
            <a:extLst>
              <a:ext uri="{FF2B5EF4-FFF2-40B4-BE49-F238E27FC236}">
                <a16:creationId xmlns:a16="http://schemas.microsoft.com/office/drawing/2014/main" id="{1B9C377A-A31D-400E-A760-DCEE306AB920}"/>
              </a:ext>
            </a:extLst>
          </p:cNvPr>
          <p:cNvSpPr txBox="1"/>
          <p:nvPr/>
        </p:nvSpPr>
        <p:spPr>
          <a:xfrm>
            <a:off x="2333446" y="3262143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Dpl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76" name="תיבת טקסט 131">
            <a:extLst>
              <a:ext uri="{FF2B5EF4-FFF2-40B4-BE49-F238E27FC236}">
                <a16:creationId xmlns:a16="http://schemas.microsoft.com/office/drawing/2014/main" id="{87129EF8-9E64-45C4-A5E6-F18D0AF6617F}"/>
              </a:ext>
            </a:extLst>
          </p:cNvPr>
          <p:cNvSpPr txBox="1"/>
          <p:nvPr/>
        </p:nvSpPr>
        <p:spPr>
          <a:xfrm>
            <a:off x="2645111" y="3265472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78" name="תיבת טקסט 132">
            <a:extLst>
              <a:ext uri="{FF2B5EF4-FFF2-40B4-BE49-F238E27FC236}">
                <a16:creationId xmlns:a16="http://schemas.microsoft.com/office/drawing/2014/main" id="{9AC386E7-E9BF-4DDE-BDEF-C0A9DDE4A34F}"/>
              </a:ext>
            </a:extLst>
          </p:cNvPr>
          <p:cNvSpPr txBox="1"/>
          <p:nvPr/>
        </p:nvSpPr>
        <p:spPr>
          <a:xfrm>
            <a:off x="2909106" y="326214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D0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79" name="תיבת טקסט 137">
            <a:extLst>
              <a:ext uri="{FF2B5EF4-FFF2-40B4-BE49-F238E27FC236}">
                <a16:creationId xmlns:a16="http://schemas.microsoft.com/office/drawing/2014/main" id="{E9F0069C-67B8-4F9C-86F5-4295192327BC}"/>
              </a:ext>
            </a:extLst>
          </p:cNvPr>
          <p:cNvSpPr txBox="1"/>
          <p:nvPr/>
        </p:nvSpPr>
        <p:spPr>
          <a:xfrm>
            <a:off x="4074660" y="326011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D1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0" name="תיבת טקסט 138">
            <a:extLst>
              <a:ext uri="{FF2B5EF4-FFF2-40B4-BE49-F238E27FC236}">
                <a16:creationId xmlns:a16="http://schemas.microsoft.com/office/drawing/2014/main" id="{5C151613-0894-41E0-93AB-70596986E5FB}"/>
              </a:ext>
            </a:extLst>
          </p:cNvPr>
          <p:cNvSpPr txBox="1"/>
          <p:nvPr/>
        </p:nvSpPr>
        <p:spPr>
          <a:xfrm>
            <a:off x="4358625" y="326823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1" name="תיבת טקסט 139">
            <a:extLst>
              <a:ext uri="{FF2B5EF4-FFF2-40B4-BE49-F238E27FC236}">
                <a16:creationId xmlns:a16="http://schemas.microsoft.com/office/drawing/2014/main" id="{83343DEB-5B58-476C-864D-675B8586A39E}"/>
              </a:ext>
            </a:extLst>
          </p:cNvPr>
          <p:cNvSpPr txBox="1"/>
          <p:nvPr/>
        </p:nvSpPr>
        <p:spPr>
          <a:xfrm>
            <a:off x="4635027" y="326823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D3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2" name="תיבת טקסט 140">
            <a:extLst>
              <a:ext uri="{FF2B5EF4-FFF2-40B4-BE49-F238E27FC236}">
                <a16:creationId xmlns:a16="http://schemas.microsoft.com/office/drawing/2014/main" id="{0885CD93-623B-4A80-937E-4C8F5CE3F2F1}"/>
              </a:ext>
            </a:extLst>
          </p:cNvPr>
          <p:cNvSpPr txBox="1"/>
          <p:nvPr/>
        </p:nvSpPr>
        <p:spPr>
          <a:xfrm>
            <a:off x="4925348" y="326548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D4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3" name="תיבת טקסט 169">
            <a:extLst>
              <a:ext uri="{FF2B5EF4-FFF2-40B4-BE49-F238E27FC236}">
                <a16:creationId xmlns:a16="http://schemas.microsoft.com/office/drawing/2014/main" id="{548FF76A-D762-4386-BF7F-BE731E6ADCA0}"/>
              </a:ext>
            </a:extLst>
          </p:cNvPr>
          <p:cNvSpPr txBox="1"/>
          <p:nvPr/>
        </p:nvSpPr>
        <p:spPr>
          <a:xfrm>
            <a:off x="1138758" y="3230442"/>
            <a:ext cx="79361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Del_tdata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4" name="תיבת טקסט 171">
            <a:extLst>
              <a:ext uri="{FF2B5EF4-FFF2-40B4-BE49-F238E27FC236}">
                <a16:creationId xmlns:a16="http://schemas.microsoft.com/office/drawing/2014/main" id="{6E51F4DA-2905-4A3E-B917-20060BC9CA34}"/>
              </a:ext>
            </a:extLst>
          </p:cNvPr>
          <p:cNvSpPr txBox="1"/>
          <p:nvPr/>
        </p:nvSpPr>
        <p:spPr>
          <a:xfrm>
            <a:off x="1169807" y="2626322"/>
            <a:ext cx="73917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Del_tlast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85" name="מחבר ישר 106">
            <a:extLst>
              <a:ext uri="{FF2B5EF4-FFF2-40B4-BE49-F238E27FC236}">
                <a16:creationId xmlns:a16="http://schemas.microsoft.com/office/drawing/2014/main" id="{A8B82BCF-5799-4245-9B58-D0FAEC181EAA}"/>
              </a:ext>
            </a:extLst>
          </p:cNvPr>
          <p:cNvCxnSpPr>
            <a:cxnSpLocks/>
          </p:cNvCxnSpPr>
          <p:nvPr/>
        </p:nvCxnSpPr>
        <p:spPr>
          <a:xfrm>
            <a:off x="1344975" y="4871114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107">
            <a:extLst>
              <a:ext uri="{FF2B5EF4-FFF2-40B4-BE49-F238E27FC236}">
                <a16:creationId xmlns:a16="http://schemas.microsoft.com/office/drawing/2014/main" id="{EDFF705A-BCB7-43BB-B5A4-3C0635C98B47}"/>
              </a:ext>
            </a:extLst>
          </p:cNvPr>
          <p:cNvCxnSpPr>
            <a:cxnSpLocks/>
          </p:cNvCxnSpPr>
          <p:nvPr/>
        </p:nvCxnSpPr>
        <p:spPr>
          <a:xfrm>
            <a:off x="1344975" y="5018753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112">
            <a:extLst>
              <a:ext uri="{FF2B5EF4-FFF2-40B4-BE49-F238E27FC236}">
                <a16:creationId xmlns:a16="http://schemas.microsoft.com/office/drawing/2014/main" id="{BA172B15-8059-4732-B699-48885B3FA599}"/>
              </a:ext>
            </a:extLst>
          </p:cNvPr>
          <p:cNvCxnSpPr>
            <a:cxnSpLocks/>
          </p:cNvCxnSpPr>
          <p:nvPr/>
        </p:nvCxnSpPr>
        <p:spPr>
          <a:xfrm rot="16200000">
            <a:off x="1992677" y="49449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תיבת טקסט 131">
            <a:extLst>
              <a:ext uri="{FF2B5EF4-FFF2-40B4-BE49-F238E27FC236}">
                <a16:creationId xmlns:a16="http://schemas.microsoft.com/office/drawing/2014/main" id="{77E89081-0891-45D9-A8F3-F275E78BC4D7}"/>
              </a:ext>
            </a:extLst>
          </p:cNvPr>
          <p:cNvSpPr txBox="1"/>
          <p:nvPr/>
        </p:nvSpPr>
        <p:spPr>
          <a:xfrm>
            <a:off x="2889009" y="4836850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0x0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90" name="תיבת טקסט 132">
            <a:extLst>
              <a:ext uri="{FF2B5EF4-FFF2-40B4-BE49-F238E27FC236}">
                <a16:creationId xmlns:a16="http://schemas.microsoft.com/office/drawing/2014/main" id="{E664B7FC-6677-4F7E-B178-37DCF90532D6}"/>
              </a:ext>
            </a:extLst>
          </p:cNvPr>
          <p:cNvSpPr txBox="1"/>
          <p:nvPr/>
        </p:nvSpPr>
        <p:spPr>
          <a:xfrm>
            <a:off x="4340920" y="4857858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0x1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91" name="תיבת טקסט 137">
            <a:extLst>
              <a:ext uri="{FF2B5EF4-FFF2-40B4-BE49-F238E27FC236}">
                <a16:creationId xmlns:a16="http://schemas.microsoft.com/office/drawing/2014/main" id="{3A8F72D7-75C2-43A1-8C0F-B91306E0AD4E}"/>
              </a:ext>
            </a:extLst>
          </p:cNvPr>
          <p:cNvSpPr txBox="1"/>
          <p:nvPr/>
        </p:nvSpPr>
        <p:spPr>
          <a:xfrm>
            <a:off x="4941471" y="4859549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0x2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95" name="תיבת טקסט 169">
            <a:extLst>
              <a:ext uri="{FF2B5EF4-FFF2-40B4-BE49-F238E27FC236}">
                <a16:creationId xmlns:a16="http://schemas.microsoft.com/office/drawing/2014/main" id="{6C2B20EC-E1A7-4C92-80A4-C6EC80C7FAB6}"/>
              </a:ext>
            </a:extLst>
          </p:cNvPr>
          <p:cNvSpPr txBox="1"/>
          <p:nvPr/>
        </p:nvSpPr>
        <p:spPr>
          <a:xfrm>
            <a:off x="1259811" y="4801070"/>
            <a:ext cx="63139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CWadd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96" name="מחבר חץ ישר 194">
            <a:extLst>
              <a:ext uri="{FF2B5EF4-FFF2-40B4-BE49-F238E27FC236}">
                <a16:creationId xmlns:a16="http://schemas.microsoft.com/office/drawing/2014/main" id="{3C05CD50-07E5-482B-8C6D-EBA9F2CB3A3F}"/>
              </a:ext>
            </a:extLst>
          </p:cNvPr>
          <p:cNvCxnSpPr>
            <a:cxnSpLocks/>
          </p:cNvCxnSpPr>
          <p:nvPr/>
        </p:nvCxnSpPr>
        <p:spPr>
          <a:xfrm flipH="1">
            <a:off x="2928494" y="1693619"/>
            <a:ext cx="5350" cy="313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106">
            <a:extLst>
              <a:ext uri="{FF2B5EF4-FFF2-40B4-BE49-F238E27FC236}">
                <a16:creationId xmlns:a16="http://schemas.microsoft.com/office/drawing/2014/main" id="{9FC30E04-3ED3-4076-9B55-67972EAFD343}"/>
              </a:ext>
            </a:extLst>
          </p:cNvPr>
          <p:cNvCxnSpPr>
            <a:cxnSpLocks/>
          </p:cNvCxnSpPr>
          <p:nvPr/>
        </p:nvCxnSpPr>
        <p:spPr>
          <a:xfrm>
            <a:off x="1349722" y="5185426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107">
            <a:extLst>
              <a:ext uri="{FF2B5EF4-FFF2-40B4-BE49-F238E27FC236}">
                <a16:creationId xmlns:a16="http://schemas.microsoft.com/office/drawing/2014/main" id="{01209FA0-3FF4-44EA-A3FA-31BBEA517ED2}"/>
              </a:ext>
            </a:extLst>
          </p:cNvPr>
          <p:cNvCxnSpPr>
            <a:cxnSpLocks/>
          </p:cNvCxnSpPr>
          <p:nvPr/>
        </p:nvCxnSpPr>
        <p:spPr>
          <a:xfrm>
            <a:off x="1349722" y="5333065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112">
            <a:extLst>
              <a:ext uri="{FF2B5EF4-FFF2-40B4-BE49-F238E27FC236}">
                <a16:creationId xmlns:a16="http://schemas.microsoft.com/office/drawing/2014/main" id="{06DB07F0-869A-421C-94FC-9F38AF6BA692}"/>
              </a:ext>
            </a:extLst>
          </p:cNvPr>
          <p:cNvCxnSpPr>
            <a:cxnSpLocks/>
          </p:cNvCxnSpPr>
          <p:nvPr/>
        </p:nvCxnSpPr>
        <p:spPr>
          <a:xfrm rot="16200000">
            <a:off x="1997424" y="52592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תיבת טקסט 169">
            <a:extLst>
              <a:ext uri="{FF2B5EF4-FFF2-40B4-BE49-F238E27FC236}">
                <a16:creationId xmlns:a16="http://schemas.microsoft.com/office/drawing/2014/main" id="{DB529D77-6E84-4694-8E74-649B8F92BB37}"/>
              </a:ext>
            </a:extLst>
          </p:cNvPr>
          <p:cNvSpPr txBox="1"/>
          <p:nvPr/>
        </p:nvSpPr>
        <p:spPr>
          <a:xfrm>
            <a:off x="1379461" y="5086802"/>
            <a:ext cx="5164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09" name="תיבת טקסט 132">
            <a:extLst>
              <a:ext uri="{FF2B5EF4-FFF2-40B4-BE49-F238E27FC236}">
                <a16:creationId xmlns:a16="http://schemas.microsoft.com/office/drawing/2014/main" id="{4E61C218-E313-4303-A2D3-482EAE2134E9}"/>
              </a:ext>
            </a:extLst>
          </p:cNvPr>
          <p:cNvSpPr txBox="1"/>
          <p:nvPr/>
        </p:nvSpPr>
        <p:spPr>
          <a:xfrm>
            <a:off x="2939233" y="514374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D0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10" name="תיבת טקסט 137">
            <a:extLst>
              <a:ext uri="{FF2B5EF4-FFF2-40B4-BE49-F238E27FC236}">
                <a16:creationId xmlns:a16="http://schemas.microsoft.com/office/drawing/2014/main" id="{AB8B04A8-F9C7-485F-88C1-BCB98B18C790}"/>
              </a:ext>
            </a:extLst>
          </p:cNvPr>
          <p:cNvSpPr txBox="1"/>
          <p:nvPr/>
        </p:nvSpPr>
        <p:spPr>
          <a:xfrm>
            <a:off x="4384458" y="514127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11" name="תיבת טקסט 138">
            <a:extLst>
              <a:ext uri="{FF2B5EF4-FFF2-40B4-BE49-F238E27FC236}">
                <a16:creationId xmlns:a16="http://schemas.microsoft.com/office/drawing/2014/main" id="{40AC51EC-C9F5-4DCF-854D-EBC694EB37FC}"/>
              </a:ext>
            </a:extLst>
          </p:cNvPr>
          <p:cNvSpPr txBox="1"/>
          <p:nvPr/>
        </p:nvSpPr>
        <p:spPr>
          <a:xfrm>
            <a:off x="4966307" y="515502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D4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14" name="מחבר חץ ישר 195">
            <a:extLst>
              <a:ext uri="{FF2B5EF4-FFF2-40B4-BE49-F238E27FC236}">
                <a16:creationId xmlns:a16="http://schemas.microsoft.com/office/drawing/2014/main" id="{60D7BC92-0825-4810-ACE9-3D4A34742550}"/>
              </a:ext>
            </a:extLst>
          </p:cNvPr>
          <p:cNvCxnSpPr>
            <a:cxnSpLocks/>
          </p:cNvCxnSpPr>
          <p:nvPr/>
        </p:nvCxnSpPr>
        <p:spPr>
          <a:xfrm>
            <a:off x="3091579" y="3006048"/>
            <a:ext cx="0" cy="208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כוכב: 4 פינות 193">
            <a:extLst>
              <a:ext uri="{FF2B5EF4-FFF2-40B4-BE49-F238E27FC236}">
                <a16:creationId xmlns:a16="http://schemas.microsoft.com/office/drawing/2014/main" id="{406F82A4-AFE7-4FF6-B366-EC9AC67B0773}"/>
              </a:ext>
            </a:extLst>
          </p:cNvPr>
          <p:cNvSpPr/>
          <p:nvPr/>
        </p:nvSpPr>
        <p:spPr>
          <a:xfrm>
            <a:off x="7906194" y="598644"/>
            <a:ext cx="93295" cy="9098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7" name="כוכב: 7 פינות 196">
            <a:extLst>
              <a:ext uri="{FF2B5EF4-FFF2-40B4-BE49-F238E27FC236}">
                <a16:creationId xmlns:a16="http://schemas.microsoft.com/office/drawing/2014/main" id="{EEE51C39-7727-4024-BAE8-BE0A53EBED54}"/>
              </a:ext>
            </a:extLst>
          </p:cNvPr>
          <p:cNvSpPr/>
          <p:nvPr/>
        </p:nvSpPr>
        <p:spPr>
          <a:xfrm>
            <a:off x="7906194" y="931577"/>
            <a:ext cx="93295" cy="9098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1" name="תיבת טקסט 200">
            <a:extLst>
              <a:ext uri="{FF2B5EF4-FFF2-40B4-BE49-F238E27FC236}">
                <a16:creationId xmlns:a16="http://schemas.microsoft.com/office/drawing/2014/main" id="{90135FB8-8297-4ABB-AEC1-D4B43C47F1AB}"/>
              </a:ext>
            </a:extLst>
          </p:cNvPr>
          <p:cNvSpPr txBox="1"/>
          <p:nvPr/>
        </p:nvSpPr>
        <p:spPr>
          <a:xfrm>
            <a:off x="8067186" y="504192"/>
            <a:ext cx="34372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400" dirty="0"/>
              <a:t>Not saved in input; 0 (black pixel) at Output  </a:t>
            </a:r>
            <a:endParaRPr lang="he-IL" sz="1400" dirty="0"/>
          </a:p>
        </p:txBody>
      </p:sp>
      <p:sp>
        <p:nvSpPr>
          <p:cNvPr id="202" name="תיבת טקסט 201">
            <a:extLst>
              <a:ext uri="{FF2B5EF4-FFF2-40B4-BE49-F238E27FC236}">
                <a16:creationId xmlns:a16="http://schemas.microsoft.com/office/drawing/2014/main" id="{9D352196-3AFD-4ED7-918C-DF502059DC1F}"/>
              </a:ext>
            </a:extLst>
          </p:cNvPr>
          <p:cNvSpPr txBox="1"/>
          <p:nvPr/>
        </p:nvSpPr>
        <p:spPr>
          <a:xfrm>
            <a:off x="8081161" y="833657"/>
            <a:ext cx="251716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/>
              <a:t>Saved in input;  pixel at Output  </a:t>
            </a:r>
            <a:endParaRPr lang="he-IL" sz="1400" dirty="0"/>
          </a:p>
        </p:txBody>
      </p:sp>
      <p:cxnSp>
        <p:nvCxnSpPr>
          <p:cNvPr id="347" name="מחבר ישר 143">
            <a:extLst>
              <a:ext uri="{FF2B5EF4-FFF2-40B4-BE49-F238E27FC236}">
                <a16:creationId xmlns:a16="http://schemas.microsoft.com/office/drawing/2014/main" id="{E5A11FBA-A3CB-4C1C-AC3B-3F6F62CC4100}"/>
              </a:ext>
            </a:extLst>
          </p:cNvPr>
          <p:cNvCxnSpPr>
            <a:cxnSpLocks/>
          </p:cNvCxnSpPr>
          <p:nvPr/>
        </p:nvCxnSpPr>
        <p:spPr>
          <a:xfrm>
            <a:off x="1343135" y="3785007"/>
            <a:ext cx="1586734" cy="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144">
            <a:extLst>
              <a:ext uri="{FF2B5EF4-FFF2-40B4-BE49-F238E27FC236}">
                <a16:creationId xmlns:a16="http://schemas.microsoft.com/office/drawing/2014/main" id="{014C0E2A-39D2-4052-976B-ADF1544E15E6}"/>
              </a:ext>
            </a:extLst>
          </p:cNvPr>
          <p:cNvCxnSpPr>
            <a:cxnSpLocks/>
          </p:cNvCxnSpPr>
          <p:nvPr/>
        </p:nvCxnSpPr>
        <p:spPr>
          <a:xfrm flipH="1" flipV="1">
            <a:off x="2945042" y="3785007"/>
            <a:ext cx="1" cy="18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145">
            <a:extLst>
              <a:ext uri="{FF2B5EF4-FFF2-40B4-BE49-F238E27FC236}">
                <a16:creationId xmlns:a16="http://schemas.microsoft.com/office/drawing/2014/main" id="{F78A015A-F5A8-4DA0-AE39-4663B40C94A6}"/>
              </a:ext>
            </a:extLst>
          </p:cNvPr>
          <p:cNvCxnSpPr>
            <a:cxnSpLocks/>
          </p:cNvCxnSpPr>
          <p:nvPr/>
        </p:nvCxnSpPr>
        <p:spPr>
          <a:xfrm flipV="1">
            <a:off x="2949805" y="3962561"/>
            <a:ext cx="3184295" cy="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תיבת טקסט 169">
            <a:extLst>
              <a:ext uri="{FF2B5EF4-FFF2-40B4-BE49-F238E27FC236}">
                <a16:creationId xmlns:a16="http://schemas.microsoft.com/office/drawing/2014/main" id="{7D87BC70-A7FF-45F0-86FC-BD0313940A7E}"/>
              </a:ext>
            </a:extLst>
          </p:cNvPr>
          <p:cNvSpPr txBox="1"/>
          <p:nvPr/>
        </p:nvSpPr>
        <p:spPr>
          <a:xfrm>
            <a:off x="1285619" y="3705802"/>
            <a:ext cx="57906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53" name="מחבר ישר 78">
            <a:extLst>
              <a:ext uri="{FF2B5EF4-FFF2-40B4-BE49-F238E27FC236}">
                <a16:creationId xmlns:a16="http://schemas.microsoft.com/office/drawing/2014/main" id="{952EC4E4-41ED-4F60-B169-BB93739663CD}"/>
              </a:ext>
            </a:extLst>
          </p:cNvPr>
          <p:cNvCxnSpPr>
            <a:cxnSpLocks/>
          </p:cNvCxnSpPr>
          <p:nvPr/>
        </p:nvCxnSpPr>
        <p:spPr>
          <a:xfrm>
            <a:off x="1398422" y="4347514"/>
            <a:ext cx="66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79">
            <a:extLst>
              <a:ext uri="{FF2B5EF4-FFF2-40B4-BE49-F238E27FC236}">
                <a16:creationId xmlns:a16="http://schemas.microsoft.com/office/drawing/2014/main" id="{75A2CF4B-7388-44E7-A664-2CA54931091C}"/>
              </a:ext>
            </a:extLst>
          </p:cNvPr>
          <p:cNvCxnSpPr>
            <a:cxnSpLocks/>
          </p:cNvCxnSpPr>
          <p:nvPr/>
        </p:nvCxnSpPr>
        <p:spPr>
          <a:xfrm flipV="1">
            <a:off x="2068239" y="4159841"/>
            <a:ext cx="2" cy="187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80">
            <a:extLst>
              <a:ext uri="{FF2B5EF4-FFF2-40B4-BE49-F238E27FC236}">
                <a16:creationId xmlns:a16="http://schemas.microsoft.com/office/drawing/2014/main" id="{4BE1BD5E-415A-4AFF-B105-DE7107ABFE41}"/>
              </a:ext>
            </a:extLst>
          </p:cNvPr>
          <p:cNvCxnSpPr>
            <a:cxnSpLocks/>
          </p:cNvCxnSpPr>
          <p:nvPr/>
        </p:nvCxnSpPr>
        <p:spPr>
          <a:xfrm flipV="1">
            <a:off x="2062495" y="4152048"/>
            <a:ext cx="579960" cy="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93">
            <a:extLst>
              <a:ext uri="{FF2B5EF4-FFF2-40B4-BE49-F238E27FC236}">
                <a16:creationId xmlns:a16="http://schemas.microsoft.com/office/drawing/2014/main" id="{AA03F395-1EEE-4690-BCB6-388019E846FD}"/>
              </a:ext>
            </a:extLst>
          </p:cNvPr>
          <p:cNvCxnSpPr>
            <a:cxnSpLocks/>
          </p:cNvCxnSpPr>
          <p:nvPr/>
        </p:nvCxnSpPr>
        <p:spPr>
          <a:xfrm flipV="1">
            <a:off x="2646848" y="4159841"/>
            <a:ext cx="2" cy="18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97">
            <a:extLst>
              <a:ext uri="{FF2B5EF4-FFF2-40B4-BE49-F238E27FC236}">
                <a16:creationId xmlns:a16="http://schemas.microsoft.com/office/drawing/2014/main" id="{FA1F9F28-1173-4B95-A75A-E99332DA61BF}"/>
              </a:ext>
            </a:extLst>
          </p:cNvPr>
          <p:cNvCxnSpPr>
            <a:cxnSpLocks/>
          </p:cNvCxnSpPr>
          <p:nvPr/>
        </p:nvCxnSpPr>
        <p:spPr>
          <a:xfrm>
            <a:off x="2645129" y="4347702"/>
            <a:ext cx="28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102">
            <a:extLst>
              <a:ext uri="{FF2B5EF4-FFF2-40B4-BE49-F238E27FC236}">
                <a16:creationId xmlns:a16="http://schemas.microsoft.com/office/drawing/2014/main" id="{3545757C-D479-4C62-9ECF-B3DCDDDCB9AC}"/>
              </a:ext>
            </a:extLst>
          </p:cNvPr>
          <p:cNvCxnSpPr>
            <a:cxnSpLocks/>
          </p:cNvCxnSpPr>
          <p:nvPr/>
        </p:nvCxnSpPr>
        <p:spPr>
          <a:xfrm>
            <a:off x="3210377" y="4335470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103">
            <a:extLst>
              <a:ext uri="{FF2B5EF4-FFF2-40B4-BE49-F238E27FC236}">
                <a16:creationId xmlns:a16="http://schemas.microsoft.com/office/drawing/2014/main" id="{CF5C2CCD-D18F-415E-A1AE-9CD36102262B}"/>
              </a:ext>
            </a:extLst>
          </p:cNvPr>
          <p:cNvCxnSpPr>
            <a:cxnSpLocks/>
          </p:cNvCxnSpPr>
          <p:nvPr/>
        </p:nvCxnSpPr>
        <p:spPr>
          <a:xfrm flipV="1">
            <a:off x="4948927" y="4156449"/>
            <a:ext cx="0" cy="17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104">
            <a:extLst>
              <a:ext uri="{FF2B5EF4-FFF2-40B4-BE49-F238E27FC236}">
                <a16:creationId xmlns:a16="http://schemas.microsoft.com/office/drawing/2014/main" id="{3AF04515-B641-4B71-A0AE-E239644C9A51}"/>
              </a:ext>
            </a:extLst>
          </p:cNvPr>
          <p:cNvCxnSpPr>
            <a:cxnSpLocks/>
          </p:cNvCxnSpPr>
          <p:nvPr/>
        </p:nvCxnSpPr>
        <p:spPr>
          <a:xfrm>
            <a:off x="5235203" y="4324745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תיבת טקסט 169">
            <a:extLst>
              <a:ext uri="{FF2B5EF4-FFF2-40B4-BE49-F238E27FC236}">
                <a16:creationId xmlns:a16="http://schemas.microsoft.com/office/drawing/2014/main" id="{7F9E8758-DFDB-42F6-809F-BEC7A37834A0}"/>
              </a:ext>
            </a:extLst>
          </p:cNvPr>
          <p:cNvSpPr txBox="1"/>
          <p:nvPr/>
        </p:nvSpPr>
        <p:spPr>
          <a:xfrm>
            <a:off x="1153440" y="4070960"/>
            <a:ext cx="79804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Valid_add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66" name="מחבר ישר 98">
            <a:extLst>
              <a:ext uri="{FF2B5EF4-FFF2-40B4-BE49-F238E27FC236}">
                <a16:creationId xmlns:a16="http://schemas.microsoft.com/office/drawing/2014/main" id="{B995D42B-0096-4A3B-AD34-84068DD1D1CF}"/>
              </a:ext>
            </a:extLst>
          </p:cNvPr>
          <p:cNvCxnSpPr>
            <a:cxnSpLocks/>
          </p:cNvCxnSpPr>
          <p:nvPr/>
        </p:nvCxnSpPr>
        <p:spPr>
          <a:xfrm flipV="1">
            <a:off x="4370910" y="4149673"/>
            <a:ext cx="0" cy="18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97">
            <a:extLst>
              <a:ext uri="{FF2B5EF4-FFF2-40B4-BE49-F238E27FC236}">
                <a16:creationId xmlns:a16="http://schemas.microsoft.com/office/drawing/2014/main" id="{1D7AC296-0CC6-4686-8EAA-48231FB1A7FA}"/>
              </a:ext>
            </a:extLst>
          </p:cNvPr>
          <p:cNvCxnSpPr>
            <a:cxnSpLocks/>
          </p:cNvCxnSpPr>
          <p:nvPr/>
        </p:nvCxnSpPr>
        <p:spPr>
          <a:xfrm>
            <a:off x="4372743" y="4151686"/>
            <a:ext cx="28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103">
            <a:extLst>
              <a:ext uri="{FF2B5EF4-FFF2-40B4-BE49-F238E27FC236}">
                <a16:creationId xmlns:a16="http://schemas.microsoft.com/office/drawing/2014/main" id="{E57C29A4-ADE1-4CDB-936D-8C2DDE9655B1}"/>
              </a:ext>
            </a:extLst>
          </p:cNvPr>
          <p:cNvCxnSpPr>
            <a:cxnSpLocks/>
          </p:cNvCxnSpPr>
          <p:nvPr/>
        </p:nvCxnSpPr>
        <p:spPr>
          <a:xfrm flipV="1">
            <a:off x="4662638" y="4159841"/>
            <a:ext cx="0" cy="181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97">
            <a:extLst>
              <a:ext uri="{FF2B5EF4-FFF2-40B4-BE49-F238E27FC236}">
                <a16:creationId xmlns:a16="http://schemas.microsoft.com/office/drawing/2014/main" id="{84166FC9-70AF-458E-B390-9E1E3D6295CA}"/>
              </a:ext>
            </a:extLst>
          </p:cNvPr>
          <p:cNvCxnSpPr>
            <a:cxnSpLocks/>
          </p:cNvCxnSpPr>
          <p:nvPr/>
        </p:nvCxnSpPr>
        <p:spPr>
          <a:xfrm>
            <a:off x="4662638" y="4328055"/>
            <a:ext cx="28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קבוצה 370">
            <a:extLst>
              <a:ext uri="{FF2B5EF4-FFF2-40B4-BE49-F238E27FC236}">
                <a16:creationId xmlns:a16="http://schemas.microsoft.com/office/drawing/2014/main" id="{22D70D0D-799A-4DC0-8157-D2997FBBF806}"/>
              </a:ext>
            </a:extLst>
          </p:cNvPr>
          <p:cNvGrpSpPr/>
          <p:nvPr/>
        </p:nvGrpSpPr>
        <p:grpSpPr>
          <a:xfrm>
            <a:off x="8372430" y="1537126"/>
            <a:ext cx="1457344" cy="628088"/>
            <a:chOff x="1027574" y="1283481"/>
            <a:chExt cx="1078706" cy="509584"/>
          </a:xfrm>
        </p:grpSpPr>
        <p:sp>
          <p:nvSpPr>
            <p:cNvPr id="372" name="כוכב: 7 פינות 371">
              <a:extLst>
                <a:ext uri="{FF2B5EF4-FFF2-40B4-BE49-F238E27FC236}">
                  <a16:creationId xmlns:a16="http://schemas.microsoft.com/office/drawing/2014/main" id="{2BCB0E63-2BB2-4A0D-BA11-7F1EE08276A8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3" name="כוכב: 4 פינות 372">
              <a:extLst>
                <a:ext uri="{FF2B5EF4-FFF2-40B4-BE49-F238E27FC236}">
                  <a16:creationId xmlns:a16="http://schemas.microsoft.com/office/drawing/2014/main" id="{718A8D8A-7B41-4FE4-80BF-8E98B9926500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4" name="כוכב: 7 פינות 373">
              <a:extLst>
                <a:ext uri="{FF2B5EF4-FFF2-40B4-BE49-F238E27FC236}">
                  <a16:creationId xmlns:a16="http://schemas.microsoft.com/office/drawing/2014/main" id="{DDAC0CD9-9530-4666-859A-378FE83B6DB5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5" name="כוכב: 4 פינות 374">
              <a:extLst>
                <a:ext uri="{FF2B5EF4-FFF2-40B4-BE49-F238E27FC236}">
                  <a16:creationId xmlns:a16="http://schemas.microsoft.com/office/drawing/2014/main" id="{1D244989-A371-482A-BF13-F534EF93B02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6" name="כוכב: 7 פינות 375">
              <a:extLst>
                <a:ext uri="{FF2B5EF4-FFF2-40B4-BE49-F238E27FC236}">
                  <a16:creationId xmlns:a16="http://schemas.microsoft.com/office/drawing/2014/main" id="{AF8A7431-6B23-4527-B3ED-32BB3F010663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7" name="כוכב: 4 פינות 376">
              <a:extLst>
                <a:ext uri="{FF2B5EF4-FFF2-40B4-BE49-F238E27FC236}">
                  <a16:creationId xmlns:a16="http://schemas.microsoft.com/office/drawing/2014/main" id="{494D5117-8ED4-43D9-B37A-C8EA7EA6C208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8" name="כוכב: 7 פינות 377">
              <a:extLst>
                <a:ext uri="{FF2B5EF4-FFF2-40B4-BE49-F238E27FC236}">
                  <a16:creationId xmlns:a16="http://schemas.microsoft.com/office/drawing/2014/main" id="{2EE726CB-9B98-4CB3-AACD-0FD1882B9159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9" name="כוכב: 4 פינות 378">
              <a:extLst>
                <a:ext uri="{FF2B5EF4-FFF2-40B4-BE49-F238E27FC236}">
                  <a16:creationId xmlns:a16="http://schemas.microsoft.com/office/drawing/2014/main" id="{5854E656-0AE4-431F-9413-BBD9E0351B2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0" name="כוכב: 4 פינות 379">
              <a:extLst>
                <a:ext uri="{FF2B5EF4-FFF2-40B4-BE49-F238E27FC236}">
                  <a16:creationId xmlns:a16="http://schemas.microsoft.com/office/drawing/2014/main" id="{11A7A21C-5DAA-4F1F-A28B-146DB09239B0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1" name="כוכב: 7 פינות 380">
              <a:extLst>
                <a:ext uri="{FF2B5EF4-FFF2-40B4-BE49-F238E27FC236}">
                  <a16:creationId xmlns:a16="http://schemas.microsoft.com/office/drawing/2014/main" id="{4555FBDB-4096-4E83-A8CB-608628434E8A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2" name="כוכב: 4 פינות 381">
              <a:extLst>
                <a:ext uri="{FF2B5EF4-FFF2-40B4-BE49-F238E27FC236}">
                  <a16:creationId xmlns:a16="http://schemas.microsoft.com/office/drawing/2014/main" id="{B46D9B06-DA2F-4AC0-9AAB-C90B188CE705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3" name="כוכב: 7 פינות 382">
              <a:extLst>
                <a:ext uri="{FF2B5EF4-FFF2-40B4-BE49-F238E27FC236}">
                  <a16:creationId xmlns:a16="http://schemas.microsoft.com/office/drawing/2014/main" id="{95A9F537-9FC4-46B4-93E1-3278646E5106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4" name="כוכב: 4 פינות 383">
              <a:extLst>
                <a:ext uri="{FF2B5EF4-FFF2-40B4-BE49-F238E27FC236}">
                  <a16:creationId xmlns:a16="http://schemas.microsoft.com/office/drawing/2014/main" id="{693C2E1A-C9B3-4B54-A8C5-042E274752B0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5" name="כוכב: 7 פינות 384">
              <a:extLst>
                <a:ext uri="{FF2B5EF4-FFF2-40B4-BE49-F238E27FC236}">
                  <a16:creationId xmlns:a16="http://schemas.microsoft.com/office/drawing/2014/main" id="{1BFF412A-F051-443F-B45D-AE6A1E57C73F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6" name="כוכב: 4 פינות 385">
              <a:extLst>
                <a:ext uri="{FF2B5EF4-FFF2-40B4-BE49-F238E27FC236}">
                  <a16:creationId xmlns:a16="http://schemas.microsoft.com/office/drawing/2014/main" id="{7B4EC2D1-1203-49E8-9A2E-7C1CFD1BCBD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7" name="כוכב: 7 פינות 386">
              <a:extLst>
                <a:ext uri="{FF2B5EF4-FFF2-40B4-BE49-F238E27FC236}">
                  <a16:creationId xmlns:a16="http://schemas.microsoft.com/office/drawing/2014/main" id="{D5FC531A-768A-4905-9BA7-823C9E099A40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8" name="כוכב: 7 פינות 387">
              <a:extLst>
                <a:ext uri="{FF2B5EF4-FFF2-40B4-BE49-F238E27FC236}">
                  <a16:creationId xmlns:a16="http://schemas.microsoft.com/office/drawing/2014/main" id="{164CB34F-2747-43C8-BB46-52EDEE0078F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9" name="כוכב: 4 פינות 388">
              <a:extLst>
                <a:ext uri="{FF2B5EF4-FFF2-40B4-BE49-F238E27FC236}">
                  <a16:creationId xmlns:a16="http://schemas.microsoft.com/office/drawing/2014/main" id="{038E6B04-73B5-4F6A-B0B2-6578347839F4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0" name="כוכב: 7 פינות 389">
              <a:extLst>
                <a:ext uri="{FF2B5EF4-FFF2-40B4-BE49-F238E27FC236}">
                  <a16:creationId xmlns:a16="http://schemas.microsoft.com/office/drawing/2014/main" id="{4A9A1269-96A9-44CA-BB19-5907C5DFB758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1" name="כוכב: 4 פינות 390">
              <a:extLst>
                <a:ext uri="{FF2B5EF4-FFF2-40B4-BE49-F238E27FC236}">
                  <a16:creationId xmlns:a16="http://schemas.microsoft.com/office/drawing/2014/main" id="{9D9182AF-B43F-4654-84CC-4AABF254108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2" name="כוכב: 7 פינות 391">
              <a:extLst>
                <a:ext uri="{FF2B5EF4-FFF2-40B4-BE49-F238E27FC236}">
                  <a16:creationId xmlns:a16="http://schemas.microsoft.com/office/drawing/2014/main" id="{EE0C2B87-620A-4528-B9C5-94E0297A73A6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3" name="כוכב: 4 פינות 392">
              <a:extLst>
                <a:ext uri="{FF2B5EF4-FFF2-40B4-BE49-F238E27FC236}">
                  <a16:creationId xmlns:a16="http://schemas.microsoft.com/office/drawing/2014/main" id="{7709AA3B-EB45-4857-97B3-182354DA96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4" name="כוכב: 7 פינות 393">
              <a:extLst>
                <a:ext uri="{FF2B5EF4-FFF2-40B4-BE49-F238E27FC236}">
                  <a16:creationId xmlns:a16="http://schemas.microsoft.com/office/drawing/2014/main" id="{439BF568-8D34-4A7C-9B1B-C3A1A4182754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5" name="כוכב: 4 פינות 394">
              <a:extLst>
                <a:ext uri="{FF2B5EF4-FFF2-40B4-BE49-F238E27FC236}">
                  <a16:creationId xmlns:a16="http://schemas.microsoft.com/office/drawing/2014/main" id="{2C9FDC6B-C038-4E90-9D25-BF58BBDA30D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6" name="כוכב: 4 פינות 395">
              <a:extLst>
                <a:ext uri="{FF2B5EF4-FFF2-40B4-BE49-F238E27FC236}">
                  <a16:creationId xmlns:a16="http://schemas.microsoft.com/office/drawing/2014/main" id="{5B0269C0-62D6-481D-8C2F-AA9AEFADEB24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7" name="כוכב: 7 פינות 396">
              <a:extLst>
                <a:ext uri="{FF2B5EF4-FFF2-40B4-BE49-F238E27FC236}">
                  <a16:creationId xmlns:a16="http://schemas.microsoft.com/office/drawing/2014/main" id="{6C0024AB-7783-4D93-AFC7-4DD82BF76108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8" name="כוכב: 4 פינות 397">
              <a:extLst>
                <a:ext uri="{FF2B5EF4-FFF2-40B4-BE49-F238E27FC236}">
                  <a16:creationId xmlns:a16="http://schemas.microsoft.com/office/drawing/2014/main" id="{D5861D67-96F7-4A30-A495-6CE151A4EE6D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9" name="כוכב: 7 פינות 398">
              <a:extLst>
                <a:ext uri="{FF2B5EF4-FFF2-40B4-BE49-F238E27FC236}">
                  <a16:creationId xmlns:a16="http://schemas.microsoft.com/office/drawing/2014/main" id="{35D7B5A9-0848-4705-A2C0-871047B4F46D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0" name="כוכב: 4 פינות 399">
              <a:extLst>
                <a:ext uri="{FF2B5EF4-FFF2-40B4-BE49-F238E27FC236}">
                  <a16:creationId xmlns:a16="http://schemas.microsoft.com/office/drawing/2014/main" id="{8FFFFA28-9809-4A2F-9F77-609DD34DB147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1" name="כוכב: 7 פינות 400">
              <a:extLst>
                <a:ext uri="{FF2B5EF4-FFF2-40B4-BE49-F238E27FC236}">
                  <a16:creationId xmlns:a16="http://schemas.microsoft.com/office/drawing/2014/main" id="{6B65BEAD-CFBD-4358-85D3-B83E5DC3E6EB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2" name="כוכב: 4 פינות 401">
              <a:extLst>
                <a:ext uri="{FF2B5EF4-FFF2-40B4-BE49-F238E27FC236}">
                  <a16:creationId xmlns:a16="http://schemas.microsoft.com/office/drawing/2014/main" id="{B8E3DA4F-4A4B-4CF4-BA3C-048FF5FCDC7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3" name="כוכב: 7 פינות 402">
              <a:extLst>
                <a:ext uri="{FF2B5EF4-FFF2-40B4-BE49-F238E27FC236}">
                  <a16:creationId xmlns:a16="http://schemas.microsoft.com/office/drawing/2014/main" id="{EB689D4E-BD27-4915-9BCC-D92A74BD55D9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04" name="תיבת טקסט 403">
            <a:extLst>
              <a:ext uri="{FF2B5EF4-FFF2-40B4-BE49-F238E27FC236}">
                <a16:creationId xmlns:a16="http://schemas.microsoft.com/office/drawing/2014/main" id="{E73FFC8B-68FF-46DC-AD0B-906642EDCF9B}"/>
              </a:ext>
            </a:extLst>
          </p:cNvPr>
          <p:cNvSpPr txBox="1"/>
          <p:nvPr/>
        </p:nvSpPr>
        <p:spPr>
          <a:xfrm>
            <a:off x="7317581" y="1534041"/>
            <a:ext cx="92734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grpSp>
        <p:nvGrpSpPr>
          <p:cNvPr id="405" name="קבוצה 404">
            <a:extLst>
              <a:ext uri="{FF2B5EF4-FFF2-40B4-BE49-F238E27FC236}">
                <a16:creationId xmlns:a16="http://schemas.microsoft.com/office/drawing/2014/main" id="{8FCDF558-D652-40C4-8225-271FCE82218E}"/>
              </a:ext>
            </a:extLst>
          </p:cNvPr>
          <p:cNvGrpSpPr/>
          <p:nvPr/>
        </p:nvGrpSpPr>
        <p:grpSpPr>
          <a:xfrm>
            <a:off x="9918881" y="1534041"/>
            <a:ext cx="1457344" cy="628088"/>
            <a:chOff x="1027574" y="1283481"/>
            <a:chExt cx="1078706" cy="509584"/>
          </a:xfrm>
        </p:grpSpPr>
        <p:sp>
          <p:nvSpPr>
            <p:cNvPr id="406" name="כוכב: 7 פינות 405">
              <a:extLst>
                <a:ext uri="{FF2B5EF4-FFF2-40B4-BE49-F238E27FC236}">
                  <a16:creationId xmlns:a16="http://schemas.microsoft.com/office/drawing/2014/main" id="{AD1FFB36-3836-4E2D-B7DE-51E0D855A15F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7" name="כוכב: 4 פינות 406">
              <a:extLst>
                <a:ext uri="{FF2B5EF4-FFF2-40B4-BE49-F238E27FC236}">
                  <a16:creationId xmlns:a16="http://schemas.microsoft.com/office/drawing/2014/main" id="{27BF07AB-12D0-448B-BED3-4A97F41825CD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8" name="כוכב: 7 פינות 407">
              <a:extLst>
                <a:ext uri="{FF2B5EF4-FFF2-40B4-BE49-F238E27FC236}">
                  <a16:creationId xmlns:a16="http://schemas.microsoft.com/office/drawing/2014/main" id="{310EE48F-F582-4B56-A8A0-7E17BC90B0D0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9" name="כוכב: 4 פינות 408">
              <a:extLst>
                <a:ext uri="{FF2B5EF4-FFF2-40B4-BE49-F238E27FC236}">
                  <a16:creationId xmlns:a16="http://schemas.microsoft.com/office/drawing/2014/main" id="{50BA01BB-2EAD-48A0-A6B3-618AF20EBA77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0" name="כוכב: 7 פינות 409">
              <a:extLst>
                <a:ext uri="{FF2B5EF4-FFF2-40B4-BE49-F238E27FC236}">
                  <a16:creationId xmlns:a16="http://schemas.microsoft.com/office/drawing/2014/main" id="{5A8F5142-BA48-4A4E-9120-E16A5E86A749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1" name="כוכב: 4 פינות 410">
              <a:extLst>
                <a:ext uri="{FF2B5EF4-FFF2-40B4-BE49-F238E27FC236}">
                  <a16:creationId xmlns:a16="http://schemas.microsoft.com/office/drawing/2014/main" id="{F0A02D32-9A8A-4EC2-ACF7-67A01AEACC69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2" name="כוכב: 7 פינות 411">
              <a:extLst>
                <a:ext uri="{FF2B5EF4-FFF2-40B4-BE49-F238E27FC236}">
                  <a16:creationId xmlns:a16="http://schemas.microsoft.com/office/drawing/2014/main" id="{53F1D35B-671F-458B-8FC6-7ACD72A3F771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3" name="כוכב: 4 פינות 412">
              <a:extLst>
                <a:ext uri="{FF2B5EF4-FFF2-40B4-BE49-F238E27FC236}">
                  <a16:creationId xmlns:a16="http://schemas.microsoft.com/office/drawing/2014/main" id="{4ACBA680-1158-4D0A-8173-9A75D58DDD94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4" name="כוכב: 4 פינות 413">
              <a:extLst>
                <a:ext uri="{FF2B5EF4-FFF2-40B4-BE49-F238E27FC236}">
                  <a16:creationId xmlns:a16="http://schemas.microsoft.com/office/drawing/2014/main" id="{7EB56031-35EC-424B-852A-746D0EDE54F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5" name="כוכב: 7 פינות 414">
              <a:extLst>
                <a:ext uri="{FF2B5EF4-FFF2-40B4-BE49-F238E27FC236}">
                  <a16:creationId xmlns:a16="http://schemas.microsoft.com/office/drawing/2014/main" id="{0EC95E02-8E3D-48D2-856D-B0BCBF2A5B7D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6" name="כוכב: 4 פינות 415">
              <a:extLst>
                <a:ext uri="{FF2B5EF4-FFF2-40B4-BE49-F238E27FC236}">
                  <a16:creationId xmlns:a16="http://schemas.microsoft.com/office/drawing/2014/main" id="{9FF1C52C-2E8D-49ED-9C40-C5BCD8EE4F24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7" name="כוכב: 7 פינות 416">
              <a:extLst>
                <a:ext uri="{FF2B5EF4-FFF2-40B4-BE49-F238E27FC236}">
                  <a16:creationId xmlns:a16="http://schemas.microsoft.com/office/drawing/2014/main" id="{682B92E3-F913-4410-896C-B22F125745B2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8" name="כוכב: 4 פינות 417">
              <a:extLst>
                <a:ext uri="{FF2B5EF4-FFF2-40B4-BE49-F238E27FC236}">
                  <a16:creationId xmlns:a16="http://schemas.microsoft.com/office/drawing/2014/main" id="{C06CDB1A-86D2-4CDD-AAB4-E00524D252AA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9" name="כוכב: 7 פינות 418">
              <a:extLst>
                <a:ext uri="{FF2B5EF4-FFF2-40B4-BE49-F238E27FC236}">
                  <a16:creationId xmlns:a16="http://schemas.microsoft.com/office/drawing/2014/main" id="{CF828859-D9E0-4ACF-ABE5-19EE2537E7DB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0" name="כוכב: 4 פינות 419">
              <a:extLst>
                <a:ext uri="{FF2B5EF4-FFF2-40B4-BE49-F238E27FC236}">
                  <a16:creationId xmlns:a16="http://schemas.microsoft.com/office/drawing/2014/main" id="{19FC23D8-87DC-4742-829E-9301F959FE36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1" name="כוכב: 7 פינות 420">
              <a:extLst>
                <a:ext uri="{FF2B5EF4-FFF2-40B4-BE49-F238E27FC236}">
                  <a16:creationId xmlns:a16="http://schemas.microsoft.com/office/drawing/2014/main" id="{B8D29A25-E18F-4094-817B-14016A39B3C4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2" name="כוכב: 7 פינות 421">
              <a:extLst>
                <a:ext uri="{FF2B5EF4-FFF2-40B4-BE49-F238E27FC236}">
                  <a16:creationId xmlns:a16="http://schemas.microsoft.com/office/drawing/2014/main" id="{209C6354-0237-4B0B-8348-80997B2BABF2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3" name="כוכב: 4 פינות 422">
              <a:extLst>
                <a:ext uri="{FF2B5EF4-FFF2-40B4-BE49-F238E27FC236}">
                  <a16:creationId xmlns:a16="http://schemas.microsoft.com/office/drawing/2014/main" id="{66959966-5DF2-42B8-940F-878831485968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4" name="כוכב: 7 פינות 423">
              <a:extLst>
                <a:ext uri="{FF2B5EF4-FFF2-40B4-BE49-F238E27FC236}">
                  <a16:creationId xmlns:a16="http://schemas.microsoft.com/office/drawing/2014/main" id="{5B9FC770-A2A1-4541-92E0-8643F5BAF0DC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5" name="כוכב: 4 פינות 424">
              <a:extLst>
                <a:ext uri="{FF2B5EF4-FFF2-40B4-BE49-F238E27FC236}">
                  <a16:creationId xmlns:a16="http://schemas.microsoft.com/office/drawing/2014/main" id="{A01239DE-AD46-45B0-8146-15C97EE63FE0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6" name="כוכב: 7 פינות 425">
              <a:extLst>
                <a:ext uri="{FF2B5EF4-FFF2-40B4-BE49-F238E27FC236}">
                  <a16:creationId xmlns:a16="http://schemas.microsoft.com/office/drawing/2014/main" id="{2C0B6A1C-7823-48FE-B829-D0DBBDBC3AD0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7" name="כוכב: 4 פינות 426">
              <a:extLst>
                <a:ext uri="{FF2B5EF4-FFF2-40B4-BE49-F238E27FC236}">
                  <a16:creationId xmlns:a16="http://schemas.microsoft.com/office/drawing/2014/main" id="{4BEF6412-5129-490A-8559-03AE838287DA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8" name="כוכב: 7 פינות 427">
              <a:extLst>
                <a:ext uri="{FF2B5EF4-FFF2-40B4-BE49-F238E27FC236}">
                  <a16:creationId xmlns:a16="http://schemas.microsoft.com/office/drawing/2014/main" id="{8E1F5716-033B-4317-BC7A-3956E1C6492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9" name="כוכב: 4 פינות 428">
              <a:extLst>
                <a:ext uri="{FF2B5EF4-FFF2-40B4-BE49-F238E27FC236}">
                  <a16:creationId xmlns:a16="http://schemas.microsoft.com/office/drawing/2014/main" id="{6377E90A-4C3B-4ABB-B3C0-C97D93F2930F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0" name="כוכב: 4 פינות 429">
              <a:extLst>
                <a:ext uri="{FF2B5EF4-FFF2-40B4-BE49-F238E27FC236}">
                  <a16:creationId xmlns:a16="http://schemas.microsoft.com/office/drawing/2014/main" id="{81440089-DA74-4A4E-8317-3B4E9255D671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1" name="כוכב: 7 פינות 430">
              <a:extLst>
                <a:ext uri="{FF2B5EF4-FFF2-40B4-BE49-F238E27FC236}">
                  <a16:creationId xmlns:a16="http://schemas.microsoft.com/office/drawing/2014/main" id="{1257C925-045F-4880-B139-C0EAAAF20AC4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2" name="כוכב: 4 פינות 431">
              <a:extLst>
                <a:ext uri="{FF2B5EF4-FFF2-40B4-BE49-F238E27FC236}">
                  <a16:creationId xmlns:a16="http://schemas.microsoft.com/office/drawing/2014/main" id="{CDCC9FE3-DBC5-4E96-AC58-B66F5EB370A4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3" name="כוכב: 7 פינות 432">
              <a:extLst>
                <a:ext uri="{FF2B5EF4-FFF2-40B4-BE49-F238E27FC236}">
                  <a16:creationId xmlns:a16="http://schemas.microsoft.com/office/drawing/2014/main" id="{6E7EE37C-1CFE-4C9D-81DA-953F32D63ABD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4" name="כוכב: 4 פינות 433">
              <a:extLst>
                <a:ext uri="{FF2B5EF4-FFF2-40B4-BE49-F238E27FC236}">
                  <a16:creationId xmlns:a16="http://schemas.microsoft.com/office/drawing/2014/main" id="{CD13574A-E83F-4562-A751-B889D471D489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5" name="כוכב: 7 פינות 434">
              <a:extLst>
                <a:ext uri="{FF2B5EF4-FFF2-40B4-BE49-F238E27FC236}">
                  <a16:creationId xmlns:a16="http://schemas.microsoft.com/office/drawing/2014/main" id="{CBA7FA93-7544-4C33-8D58-E1D2034AF79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6" name="כוכב: 4 פינות 435">
              <a:extLst>
                <a:ext uri="{FF2B5EF4-FFF2-40B4-BE49-F238E27FC236}">
                  <a16:creationId xmlns:a16="http://schemas.microsoft.com/office/drawing/2014/main" id="{9149BAE9-6B24-4C12-8A2B-A0270A831DD6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7" name="כוכב: 7 פינות 436">
              <a:extLst>
                <a:ext uri="{FF2B5EF4-FFF2-40B4-BE49-F238E27FC236}">
                  <a16:creationId xmlns:a16="http://schemas.microsoft.com/office/drawing/2014/main" id="{D2F973D0-F4D5-4B39-B5AB-C18C7FFF159E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38" name="קבוצה 437">
            <a:extLst>
              <a:ext uri="{FF2B5EF4-FFF2-40B4-BE49-F238E27FC236}">
                <a16:creationId xmlns:a16="http://schemas.microsoft.com/office/drawing/2014/main" id="{0B3E548D-655E-4A0E-981D-FE97C5E408E7}"/>
              </a:ext>
            </a:extLst>
          </p:cNvPr>
          <p:cNvGrpSpPr/>
          <p:nvPr/>
        </p:nvGrpSpPr>
        <p:grpSpPr>
          <a:xfrm>
            <a:off x="8369214" y="2246672"/>
            <a:ext cx="1457344" cy="628088"/>
            <a:chOff x="1027574" y="1283481"/>
            <a:chExt cx="1078706" cy="509584"/>
          </a:xfrm>
        </p:grpSpPr>
        <p:sp>
          <p:nvSpPr>
            <p:cNvPr id="439" name="כוכב: 7 פינות 438">
              <a:extLst>
                <a:ext uri="{FF2B5EF4-FFF2-40B4-BE49-F238E27FC236}">
                  <a16:creationId xmlns:a16="http://schemas.microsoft.com/office/drawing/2014/main" id="{6B646F5C-1C39-437A-958B-8B02556B7508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0" name="כוכב: 4 פינות 439">
              <a:extLst>
                <a:ext uri="{FF2B5EF4-FFF2-40B4-BE49-F238E27FC236}">
                  <a16:creationId xmlns:a16="http://schemas.microsoft.com/office/drawing/2014/main" id="{BB76EB8E-E62B-41B6-B823-86D83F56AB8F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1" name="כוכב: 7 פינות 440">
              <a:extLst>
                <a:ext uri="{FF2B5EF4-FFF2-40B4-BE49-F238E27FC236}">
                  <a16:creationId xmlns:a16="http://schemas.microsoft.com/office/drawing/2014/main" id="{3852B295-2B74-4D11-BEAA-3BD8B6E93396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2" name="כוכב: 4 פינות 441">
              <a:extLst>
                <a:ext uri="{FF2B5EF4-FFF2-40B4-BE49-F238E27FC236}">
                  <a16:creationId xmlns:a16="http://schemas.microsoft.com/office/drawing/2014/main" id="{7E72F8C6-B2D7-4E8B-BB7E-AB6F2332EEA0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3" name="כוכב: 7 פינות 442">
              <a:extLst>
                <a:ext uri="{FF2B5EF4-FFF2-40B4-BE49-F238E27FC236}">
                  <a16:creationId xmlns:a16="http://schemas.microsoft.com/office/drawing/2014/main" id="{1F27D712-0358-415C-BD93-7E49760B5713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4" name="כוכב: 4 פינות 443">
              <a:extLst>
                <a:ext uri="{FF2B5EF4-FFF2-40B4-BE49-F238E27FC236}">
                  <a16:creationId xmlns:a16="http://schemas.microsoft.com/office/drawing/2014/main" id="{0E36BBD8-280A-420E-9E57-384EBE2CD5F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5" name="כוכב: 7 פינות 444">
              <a:extLst>
                <a:ext uri="{FF2B5EF4-FFF2-40B4-BE49-F238E27FC236}">
                  <a16:creationId xmlns:a16="http://schemas.microsoft.com/office/drawing/2014/main" id="{75A6B4E3-2F64-477F-8B0E-3F95A77F4553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6" name="כוכב: 4 פינות 445">
              <a:extLst>
                <a:ext uri="{FF2B5EF4-FFF2-40B4-BE49-F238E27FC236}">
                  <a16:creationId xmlns:a16="http://schemas.microsoft.com/office/drawing/2014/main" id="{E457555E-7EBD-4E39-BD6E-0A866F363A7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7" name="כוכב: 4 פינות 446">
              <a:extLst>
                <a:ext uri="{FF2B5EF4-FFF2-40B4-BE49-F238E27FC236}">
                  <a16:creationId xmlns:a16="http://schemas.microsoft.com/office/drawing/2014/main" id="{FB31E4B5-BE74-40CF-86DE-6852DCC3C372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8" name="כוכב: 7 פינות 447">
              <a:extLst>
                <a:ext uri="{FF2B5EF4-FFF2-40B4-BE49-F238E27FC236}">
                  <a16:creationId xmlns:a16="http://schemas.microsoft.com/office/drawing/2014/main" id="{D4B62BF0-E070-4533-8380-CB90299603C7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9" name="כוכב: 4 פינות 448">
              <a:extLst>
                <a:ext uri="{FF2B5EF4-FFF2-40B4-BE49-F238E27FC236}">
                  <a16:creationId xmlns:a16="http://schemas.microsoft.com/office/drawing/2014/main" id="{7E93650A-FBE0-4E56-8BAE-72DBE1DF0E9B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0" name="כוכב: 7 פינות 449">
              <a:extLst>
                <a:ext uri="{FF2B5EF4-FFF2-40B4-BE49-F238E27FC236}">
                  <a16:creationId xmlns:a16="http://schemas.microsoft.com/office/drawing/2014/main" id="{8DCC7EDF-9111-47A6-84DD-20E531E9A926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1" name="כוכב: 4 פינות 450">
              <a:extLst>
                <a:ext uri="{FF2B5EF4-FFF2-40B4-BE49-F238E27FC236}">
                  <a16:creationId xmlns:a16="http://schemas.microsoft.com/office/drawing/2014/main" id="{BC291DB0-7595-46C0-AB85-7B714DAFD58A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2" name="כוכב: 7 פינות 451">
              <a:extLst>
                <a:ext uri="{FF2B5EF4-FFF2-40B4-BE49-F238E27FC236}">
                  <a16:creationId xmlns:a16="http://schemas.microsoft.com/office/drawing/2014/main" id="{E4BCEB9D-1DF8-4A18-A268-CC215F7F2269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3" name="כוכב: 4 פינות 452">
              <a:extLst>
                <a:ext uri="{FF2B5EF4-FFF2-40B4-BE49-F238E27FC236}">
                  <a16:creationId xmlns:a16="http://schemas.microsoft.com/office/drawing/2014/main" id="{45499584-7DEC-4EE1-B1ED-79CA01790FF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4" name="כוכב: 7 פינות 453">
              <a:extLst>
                <a:ext uri="{FF2B5EF4-FFF2-40B4-BE49-F238E27FC236}">
                  <a16:creationId xmlns:a16="http://schemas.microsoft.com/office/drawing/2014/main" id="{90819A0B-16A7-45AC-B7B7-5D7F30CF5242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5" name="כוכב: 7 פינות 454">
              <a:extLst>
                <a:ext uri="{FF2B5EF4-FFF2-40B4-BE49-F238E27FC236}">
                  <a16:creationId xmlns:a16="http://schemas.microsoft.com/office/drawing/2014/main" id="{F5B8A45B-57DE-4D5B-B9BD-652DCCC22DA1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6" name="כוכב: 4 פינות 455">
              <a:extLst>
                <a:ext uri="{FF2B5EF4-FFF2-40B4-BE49-F238E27FC236}">
                  <a16:creationId xmlns:a16="http://schemas.microsoft.com/office/drawing/2014/main" id="{6F1AC9D3-8208-4D66-8FDE-DDEA72230306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7" name="כוכב: 7 פינות 456">
              <a:extLst>
                <a:ext uri="{FF2B5EF4-FFF2-40B4-BE49-F238E27FC236}">
                  <a16:creationId xmlns:a16="http://schemas.microsoft.com/office/drawing/2014/main" id="{A8A1B360-0BD5-4321-9FBA-67364E16AB52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8" name="כוכב: 4 פינות 457">
              <a:extLst>
                <a:ext uri="{FF2B5EF4-FFF2-40B4-BE49-F238E27FC236}">
                  <a16:creationId xmlns:a16="http://schemas.microsoft.com/office/drawing/2014/main" id="{97DB9482-34A8-46D2-ABCE-99B7535B30D6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9" name="כוכב: 7 פינות 458">
              <a:extLst>
                <a:ext uri="{FF2B5EF4-FFF2-40B4-BE49-F238E27FC236}">
                  <a16:creationId xmlns:a16="http://schemas.microsoft.com/office/drawing/2014/main" id="{48DADBFB-A8A8-4AE6-A13C-78C245F55D2F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0" name="כוכב: 4 פינות 459">
              <a:extLst>
                <a:ext uri="{FF2B5EF4-FFF2-40B4-BE49-F238E27FC236}">
                  <a16:creationId xmlns:a16="http://schemas.microsoft.com/office/drawing/2014/main" id="{0E2715D6-42D0-40E5-8C1D-BF64E6822B7B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1" name="כוכב: 7 פינות 460">
              <a:extLst>
                <a:ext uri="{FF2B5EF4-FFF2-40B4-BE49-F238E27FC236}">
                  <a16:creationId xmlns:a16="http://schemas.microsoft.com/office/drawing/2014/main" id="{4E7DE492-C482-4C80-B39B-9DCAF66DD75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2" name="כוכב: 4 פינות 461">
              <a:extLst>
                <a:ext uri="{FF2B5EF4-FFF2-40B4-BE49-F238E27FC236}">
                  <a16:creationId xmlns:a16="http://schemas.microsoft.com/office/drawing/2014/main" id="{0A42BDCC-1363-486B-8504-BE59EB487620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3" name="כוכב: 4 פינות 462">
              <a:extLst>
                <a:ext uri="{FF2B5EF4-FFF2-40B4-BE49-F238E27FC236}">
                  <a16:creationId xmlns:a16="http://schemas.microsoft.com/office/drawing/2014/main" id="{226EB5C0-4376-4B03-9BC8-33AC67F424B7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4" name="כוכב: 7 פינות 463">
              <a:extLst>
                <a:ext uri="{FF2B5EF4-FFF2-40B4-BE49-F238E27FC236}">
                  <a16:creationId xmlns:a16="http://schemas.microsoft.com/office/drawing/2014/main" id="{B1C1E097-F978-49B7-B01C-29CD4A361DDF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5" name="כוכב: 4 פינות 464">
              <a:extLst>
                <a:ext uri="{FF2B5EF4-FFF2-40B4-BE49-F238E27FC236}">
                  <a16:creationId xmlns:a16="http://schemas.microsoft.com/office/drawing/2014/main" id="{86F81D92-6F81-4E91-B3A9-E87F3F8939C5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6" name="כוכב: 7 פינות 465">
              <a:extLst>
                <a:ext uri="{FF2B5EF4-FFF2-40B4-BE49-F238E27FC236}">
                  <a16:creationId xmlns:a16="http://schemas.microsoft.com/office/drawing/2014/main" id="{B2A1C399-5F3F-4C70-8E93-D386618B3E99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7" name="כוכב: 4 פינות 466">
              <a:extLst>
                <a:ext uri="{FF2B5EF4-FFF2-40B4-BE49-F238E27FC236}">
                  <a16:creationId xmlns:a16="http://schemas.microsoft.com/office/drawing/2014/main" id="{7588FE6E-AD19-4E32-B439-7EF999B9ACF4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8" name="כוכב: 7 פינות 467">
              <a:extLst>
                <a:ext uri="{FF2B5EF4-FFF2-40B4-BE49-F238E27FC236}">
                  <a16:creationId xmlns:a16="http://schemas.microsoft.com/office/drawing/2014/main" id="{875E1F74-FC55-47E5-9F3D-BD7F0A3D30C2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9" name="כוכב: 4 פינות 468">
              <a:extLst>
                <a:ext uri="{FF2B5EF4-FFF2-40B4-BE49-F238E27FC236}">
                  <a16:creationId xmlns:a16="http://schemas.microsoft.com/office/drawing/2014/main" id="{0F35E64A-6E8B-494E-AF6D-4745539F766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0" name="כוכב: 7 פינות 469">
              <a:extLst>
                <a:ext uri="{FF2B5EF4-FFF2-40B4-BE49-F238E27FC236}">
                  <a16:creationId xmlns:a16="http://schemas.microsoft.com/office/drawing/2014/main" id="{FE3AE1EF-E66E-4BF9-BE6A-1CFFBD17A012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71" name="קבוצה 470">
            <a:extLst>
              <a:ext uri="{FF2B5EF4-FFF2-40B4-BE49-F238E27FC236}">
                <a16:creationId xmlns:a16="http://schemas.microsoft.com/office/drawing/2014/main" id="{73E3CC51-A763-40F9-9218-48C9E66ECCFB}"/>
              </a:ext>
            </a:extLst>
          </p:cNvPr>
          <p:cNvGrpSpPr/>
          <p:nvPr/>
        </p:nvGrpSpPr>
        <p:grpSpPr>
          <a:xfrm>
            <a:off x="9915664" y="2243587"/>
            <a:ext cx="1457344" cy="628088"/>
            <a:chOff x="1027574" y="1283481"/>
            <a:chExt cx="1078706" cy="509584"/>
          </a:xfrm>
        </p:grpSpPr>
        <p:sp>
          <p:nvSpPr>
            <p:cNvPr id="472" name="כוכב: 7 פינות 471">
              <a:extLst>
                <a:ext uri="{FF2B5EF4-FFF2-40B4-BE49-F238E27FC236}">
                  <a16:creationId xmlns:a16="http://schemas.microsoft.com/office/drawing/2014/main" id="{00A18FC1-CEFF-451C-91BE-AB9F6F771657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3" name="כוכב: 4 פינות 472">
              <a:extLst>
                <a:ext uri="{FF2B5EF4-FFF2-40B4-BE49-F238E27FC236}">
                  <a16:creationId xmlns:a16="http://schemas.microsoft.com/office/drawing/2014/main" id="{39D0C4D5-698F-4F4E-8111-A8700C655126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4" name="כוכב: 7 פינות 473">
              <a:extLst>
                <a:ext uri="{FF2B5EF4-FFF2-40B4-BE49-F238E27FC236}">
                  <a16:creationId xmlns:a16="http://schemas.microsoft.com/office/drawing/2014/main" id="{AB933769-11CF-4B7D-804F-65EC6F8B54A7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5" name="כוכב: 4 פינות 474">
              <a:extLst>
                <a:ext uri="{FF2B5EF4-FFF2-40B4-BE49-F238E27FC236}">
                  <a16:creationId xmlns:a16="http://schemas.microsoft.com/office/drawing/2014/main" id="{BB1476FD-0C99-4C24-AB9B-F1421E4DBEB7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6" name="כוכב: 7 פינות 475">
              <a:extLst>
                <a:ext uri="{FF2B5EF4-FFF2-40B4-BE49-F238E27FC236}">
                  <a16:creationId xmlns:a16="http://schemas.microsoft.com/office/drawing/2014/main" id="{AB15E42C-FB11-4EFE-AA7A-9714A0571BEB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7" name="כוכב: 4 פינות 476">
              <a:extLst>
                <a:ext uri="{FF2B5EF4-FFF2-40B4-BE49-F238E27FC236}">
                  <a16:creationId xmlns:a16="http://schemas.microsoft.com/office/drawing/2014/main" id="{9F2B6CB3-6752-4A4B-B846-FAD37227977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8" name="כוכב: 7 פינות 477">
              <a:extLst>
                <a:ext uri="{FF2B5EF4-FFF2-40B4-BE49-F238E27FC236}">
                  <a16:creationId xmlns:a16="http://schemas.microsoft.com/office/drawing/2014/main" id="{1B88CCB4-4EA9-420A-A05E-93EBBB392EDF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9" name="כוכב: 4 פינות 478">
              <a:extLst>
                <a:ext uri="{FF2B5EF4-FFF2-40B4-BE49-F238E27FC236}">
                  <a16:creationId xmlns:a16="http://schemas.microsoft.com/office/drawing/2014/main" id="{FC18D356-75F5-4329-BA3B-6E4C5F88D2D1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0" name="כוכב: 4 פינות 479">
              <a:extLst>
                <a:ext uri="{FF2B5EF4-FFF2-40B4-BE49-F238E27FC236}">
                  <a16:creationId xmlns:a16="http://schemas.microsoft.com/office/drawing/2014/main" id="{A5324F9F-A5C2-401C-971A-4A802FD7794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1" name="כוכב: 7 פינות 480">
              <a:extLst>
                <a:ext uri="{FF2B5EF4-FFF2-40B4-BE49-F238E27FC236}">
                  <a16:creationId xmlns:a16="http://schemas.microsoft.com/office/drawing/2014/main" id="{2C863571-2A15-4407-B8EE-9E81E428C3CD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2" name="כוכב: 4 פינות 481">
              <a:extLst>
                <a:ext uri="{FF2B5EF4-FFF2-40B4-BE49-F238E27FC236}">
                  <a16:creationId xmlns:a16="http://schemas.microsoft.com/office/drawing/2014/main" id="{EA6D0053-7BE2-41C9-BB0E-1D87FCBB0261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3" name="כוכב: 7 פינות 482">
              <a:extLst>
                <a:ext uri="{FF2B5EF4-FFF2-40B4-BE49-F238E27FC236}">
                  <a16:creationId xmlns:a16="http://schemas.microsoft.com/office/drawing/2014/main" id="{4A44050D-1F68-46CD-A3C8-DEC056A69B9B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4" name="כוכב: 4 פינות 483">
              <a:extLst>
                <a:ext uri="{FF2B5EF4-FFF2-40B4-BE49-F238E27FC236}">
                  <a16:creationId xmlns:a16="http://schemas.microsoft.com/office/drawing/2014/main" id="{66294BC4-E50D-4ED2-A8C9-3BBD8E947BBE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5" name="כוכב: 7 פינות 484">
              <a:extLst>
                <a:ext uri="{FF2B5EF4-FFF2-40B4-BE49-F238E27FC236}">
                  <a16:creationId xmlns:a16="http://schemas.microsoft.com/office/drawing/2014/main" id="{83A60446-ABAF-467C-8629-0753A58C8E3D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6" name="כוכב: 4 פינות 485">
              <a:extLst>
                <a:ext uri="{FF2B5EF4-FFF2-40B4-BE49-F238E27FC236}">
                  <a16:creationId xmlns:a16="http://schemas.microsoft.com/office/drawing/2014/main" id="{50783B80-C8DB-41DC-8A35-0C89D237336D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7" name="כוכב: 7 פינות 486">
              <a:extLst>
                <a:ext uri="{FF2B5EF4-FFF2-40B4-BE49-F238E27FC236}">
                  <a16:creationId xmlns:a16="http://schemas.microsoft.com/office/drawing/2014/main" id="{38FB29C9-7590-4B92-84FE-BD804849930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8" name="כוכב: 7 פינות 487">
              <a:extLst>
                <a:ext uri="{FF2B5EF4-FFF2-40B4-BE49-F238E27FC236}">
                  <a16:creationId xmlns:a16="http://schemas.microsoft.com/office/drawing/2014/main" id="{E02B1541-D9F3-4DB2-A9B0-011A3F95A196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9" name="כוכב: 4 פינות 488">
              <a:extLst>
                <a:ext uri="{FF2B5EF4-FFF2-40B4-BE49-F238E27FC236}">
                  <a16:creationId xmlns:a16="http://schemas.microsoft.com/office/drawing/2014/main" id="{3F2A9D29-48D1-4CC3-BDC4-6CA710B6218B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0" name="כוכב: 7 פינות 489">
              <a:extLst>
                <a:ext uri="{FF2B5EF4-FFF2-40B4-BE49-F238E27FC236}">
                  <a16:creationId xmlns:a16="http://schemas.microsoft.com/office/drawing/2014/main" id="{9A03A801-D713-443D-BD7D-BD4B3F09B208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1" name="כוכב: 4 פינות 490">
              <a:extLst>
                <a:ext uri="{FF2B5EF4-FFF2-40B4-BE49-F238E27FC236}">
                  <a16:creationId xmlns:a16="http://schemas.microsoft.com/office/drawing/2014/main" id="{F9DB7004-4D6F-49BA-935E-3F82DF0B43C8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2" name="כוכב: 7 פינות 491">
              <a:extLst>
                <a:ext uri="{FF2B5EF4-FFF2-40B4-BE49-F238E27FC236}">
                  <a16:creationId xmlns:a16="http://schemas.microsoft.com/office/drawing/2014/main" id="{A5095BE0-5F97-4034-9AB8-BF14BB82594A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3" name="כוכב: 4 פינות 492">
              <a:extLst>
                <a:ext uri="{FF2B5EF4-FFF2-40B4-BE49-F238E27FC236}">
                  <a16:creationId xmlns:a16="http://schemas.microsoft.com/office/drawing/2014/main" id="{5B8F39B0-EA16-488A-A335-80C180FEEE6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4" name="כוכב: 7 פינות 493">
              <a:extLst>
                <a:ext uri="{FF2B5EF4-FFF2-40B4-BE49-F238E27FC236}">
                  <a16:creationId xmlns:a16="http://schemas.microsoft.com/office/drawing/2014/main" id="{77E3F928-98A7-4F3E-B281-CBD625266F73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5" name="כוכב: 4 פינות 494">
              <a:extLst>
                <a:ext uri="{FF2B5EF4-FFF2-40B4-BE49-F238E27FC236}">
                  <a16:creationId xmlns:a16="http://schemas.microsoft.com/office/drawing/2014/main" id="{41863975-4160-41AD-8F88-6357F00B7BEE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6" name="כוכב: 4 פינות 495">
              <a:extLst>
                <a:ext uri="{FF2B5EF4-FFF2-40B4-BE49-F238E27FC236}">
                  <a16:creationId xmlns:a16="http://schemas.microsoft.com/office/drawing/2014/main" id="{80D60994-693A-4619-8387-033FA3C7B9F3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7" name="כוכב: 7 פינות 496">
              <a:extLst>
                <a:ext uri="{FF2B5EF4-FFF2-40B4-BE49-F238E27FC236}">
                  <a16:creationId xmlns:a16="http://schemas.microsoft.com/office/drawing/2014/main" id="{2C524D7E-1B8D-4A72-BC31-CA12C615BED4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8" name="כוכב: 4 פינות 497">
              <a:extLst>
                <a:ext uri="{FF2B5EF4-FFF2-40B4-BE49-F238E27FC236}">
                  <a16:creationId xmlns:a16="http://schemas.microsoft.com/office/drawing/2014/main" id="{8A669615-3AD2-4244-BB49-39BA33BC9C14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9" name="כוכב: 7 פינות 498">
              <a:extLst>
                <a:ext uri="{FF2B5EF4-FFF2-40B4-BE49-F238E27FC236}">
                  <a16:creationId xmlns:a16="http://schemas.microsoft.com/office/drawing/2014/main" id="{FDC0EAA5-3B7B-4B06-B318-108A90DD4EC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0" name="כוכב: 4 פינות 499">
              <a:extLst>
                <a:ext uri="{FF2B5EF4-FFF2-40B4-BE49-F238E27FC236}">
                  <a16:creationId xmlns:a16="http://schemas.microsoft.com/office/drawing/2014/main" id="{712075B6-91CA-4A26-8BC1-BF30111AD72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1" name="כוכב: 7 פינות 500">
              <a:extLst>
                <a:ext uri="{FF2B5EF4-FFF2-40B4-BE49-F238E27FC236}">
                  <a16:creationId xmlns:a16="http://schemas.microsoft.com/office/drawing/2014/main" id="{23B10544-51AF-4820-B4E6-9EEA4E2C66DE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2" name="כוכב: 4 פינות 501">
              <a:extLst>
                <a:ext uri="{FF2B5EF4-FFF2-40B4-BE49-F238E27FC236}">
                  <a16:creationId xmlns:a16="http://schemas.microsoft.com/office/drawing/2014/main" id="{CD621913-FD55-443C-ADC6-B1580EA3DFD4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3" name="כוכב: 7 פינות 502">
              <a:extLst>
                <a:ext uri="{FF2B5EF4-FFF2-40B4-BE49-F238E27FC236}">
                  <a16:creationId xmlns:a16="http://schemas.microsoft.com/office/drawing/2014/main" id="{3DA60ED6-18F4-4A9C-BAA2-23FAE40CB019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506" name="מחבר ישר 97">
            <a:extLst>
              <a:ext uri="{FF2B5EF4-FFF2-40B4-BE49-F238E27FC236}">
                <a16:creationId xmlns:a16="http://schemas.microsoft.com/office/drawing/2014/main" id="{193A19DB-A582-4DDD-AEA7-773A44021F83}"/>
              </a:ext>
            </a:extLst>
          </p:cNvPr>
          <p:cNvCxnSpPr>
            <a:cxnSpLocks/>
          </p:cNvCxnSpPr>
          <p:nvPr/>
        </p:nvCxnSpPr>
        <p:spPr>
          <a:xfrm>
            <a:off x="4941284" y="4150076"/>
            <a:ext cx="28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מחבר ישר 103">
            <a:extLst>
              <a:ext uri="{FF2B5EF4-FFF2-40B4-BE49-F238E27FC236}">
                <a16:creationId xmlns:a16="http://schemas.microsoft.com/office/drawing/2014/main" id="{70C333D4-D0D2-433F-8D82-0E907CB7302C}"/>
              </a:ext>
            </a:extLst>
          </p:cNvPr>
          <p:cNvCxnSpPr>
            <a:cxnSpLocks/>
          </p:cNvCxnSpPr>
          <p:nvPr/>
        </p:nvCxnSpPr>
        <p:spPr>
          <a:xfrm flipV="1">
            <a:off x="5236631" y="4153477"/>
            <a:ext cx="0" cy="17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מחבר ישר 93">
            <a:extLst>
              <a:ext uri="{FF2B5EF4-FFF2-40B4-BE49-F238E27FC236}">
                <a16:creationId xmlns:a16="http://schemas.microsoft.com/office/drawing/2014/main" id="{C034DB83-B7A8-4ED3-A105-F1D7CD706D98}"/>
              </a:ext>
            </a:extLst>
          </p:cNvPr>
          <p:cNvCxnSpPr>
            <a:cxnSpLocks/>
          </p:cNvCxnSpPr>
          <p:nvPr/>
        </p:nvCxnSpPr>
        <p:spPr>
          <a:xfrm flipV="1">
            <a:off x="2937227" y="4156449"/>
            <a:ext cx="2" cy="18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מחבר ישר 97">
            <a:extLst>
              <a:ext uri="{FF2B5EF4-FFF2-40B4-BE49-F238E27FC236}">
                <a16:creationId xmlns:a16="http://schemas.microsoft.com/office/drawing/2014/main" id="{14187A1F-1C15-4BB5-87A7-6F221563B0DC}"/>
              </a:ext>
            </a:extLst>
          </p:cNvPr>
          <p:cNvCxnSpPr>
            <a:cxnSpLocks/>
          </p:cNvCxnSpPr>
          <p:nvPr/>
        </p:nvCxnSpPr>
        <p:spPr>
          <a:xfrm>
            <a:off x="2945042" y="4158346"/>
            <a:ext cx="28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מחבר ישר 93">
            <a:extLst>
              <a:ext uri="{FF2B5EF4-FFF2-40B4-BE49-F238E27FC236}">
                <a16:creationId xmlns:a16="http://schemas.microsoft.com/office/drawing/2014/main" id="{2BFD5749-AE65-4598-BFF4-880B6CC5B37D}"/>
              </a:ext>
            </a:extLst>
          </p:cNvPr>
          <p:cNvCxnSpPr>
            <a:cxnSpLocks/>
          </p:cNvCxnSpPr>
          <p:nvPr/>
        </p:nvCxnSpPr>
        <p:spPr>
          <a:xfrm flipV="1">
            <a:off x="3227411" y="4156449"/>
            <a:ext cx="2" cy="18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מחבר חץ ישר 195">
            <a:extLst>
              <a:ext uri="{FF2B5EF4-FFF2-40B4-BE49-F238E27FC236}">
                <a16:creationId xmlns:a16="http://schemas.microsoft.com/office/drawing/2014/main" id="{9FD45C57-5616-49DB-A67A-04F96461EFD4}"/>
              </a:ext>
            </a:extLst>
          </p:cNvPr>
          <p:cNvCxnSpPr>
            <a:cxnSpLocks/>
          </p:cNvCxnSpPr>
          <p:nvPr/>
        </p:nvCxnSpPr>
        <p:spPr>
          <a:xfrm>
            <a:off x="4512026" y="3006048"/>
            <a:ext cx="0" cy="208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מחבר חץ ישר 195">
            <a:extLst>
              <a:ext uri="{FF2B5EF4-FFF2-40B4-BE49-F238E27FC236}">
                <a16:creationId xmlns:a16="http://schemas.microsoft.com/office/drawing/2014/main" id="{7F5925E1-4852-469F-8DAC-2B4A209A1008}"/>
              </a:ext>
            </a:extLst>
          </p:cNvPr>
          <p:cNvCxnSpPr>
            <a:cxnSpLocks/>
          </p:cNvCxnSpPr>
          <p:nvPr/>
        </p:nvCxnSpPr>
        <p:spPr>
          <a:xfrm>
            <a:off x="5080701" y="3006048"/>
            <a:ext cx="0" cy="208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06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3200" dirty="0"/>
              <a:t>Transmitter block </a:t>
            </a:r>
            <a:br>
              <a:rPr lang="en-US" sz="3200" dirty="0"/>
            </a:br>
            <a:r>
              <a:rPr lang="en-US" sz="3200" dirty="0"/>
              <a:t>Frame 1</a:t>
            </a:r>
            <a:endParaRPr lang="he-IL" sz="3200" dirty="0"/>
          </a:p>
        </p:txBody>
      </p:sp>
      <p:sp>
        <p:nvSpPr>
          <p:cNvPr id="9" name="תיבת טקסט 13">
            <a:extLst>
              <a:ext uri="{FF2B5EF4-FFF2-40B4-BE49-F238E27FC236}">
                <a16:creationId xmlns:a16="http://schemas.microsoft.com/office/drawing/2014/main" id="{728644D5-05EA-48AC-9E56-5BD95AF4E31F}"/>
              </a:ext>
            </a:extLst>
          </p:cNvPr>
          <p:cNvSpPr txBox="1"/>
          <p:nvPr/>
        </p:nvSpPr>
        <p:spPr>
          <a:xfrm>
            <a:off x="1128142" y="2076265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tvalid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מחבר ישר 14">
            <a:extLst>
              <a:ext uri="{FF2B5EF4-FFF2-40B4-BE49-F238E27FC236}">
                <a16:creationId xmlns:a16="http://schemas.microsoft.com/office/drawing/2014/main" id="{9B354BA0-66EC-46DA-A80C-E614F6E3F8BD}"/>
              </a:ext>
            </a:extLst>
          </p:cNvPr>
          <p:cNvCxnSpPr/>
          <p:nvPr/>
        </p:nvCxnSpPr>
        <p:spPr>
          <a:xfrm>
            <a:off x="1635488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5">
            <a:extLst>
              <a:ext uri="{FF2B5EF4-FFF2-40B4-BE49-F238E27FC236}">
                <a16:creationId xmlns:a16="http://schemas.microsoft.com/office/drawing/2014/main" id="{B45E0028-219C-481E-91F3-5B851FF8CDA1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6">
            <a:extLst>
              <a:ext uri="{FF2B5EF4-FFF2-40B4-BE49-F238E27FC236}">
                <a16:creationId xmlns:a16="http://schemas.microsoft.com/office/drawing/2014/main" id="{A89B4562-B710-4558-B5DD-36217728DA27}"/>
              </a:ext>
            </a:extLst>
          </p:cNvPr>
          <p:cNvCxnSpPr/>
          <p:nvPr/>
        </p:nvCxnSpPr>
        <p:spPr>
          <a:xfrm>
            <a:off x="1778355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7">
            <a:extLst>
              <a:ext uri="{FF2B5EF4-FFF2-40B4-BE49-F238E27FC236}">
                <a16:creationId xmlns:a16="http://schemas.microsoft.com/office/drawing/2014/main" id="{2145043C-BB6C-439A-8403-DFE903C87AD9}"/>
              </a:ext>
            </a:extLst>
          </p:cNvPr>
          <p:cNvCxnSpPr>
            <a:cxnSpLocks/>
          </p:cNvCxnSpPr>
          <p:nvPr/>
        </p:nvCxnSpPr>
        <p:spPr>
          <a:xfrm rot="16200000">
            <a:off x="1849785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8">
            <a:extLst>
              <a:ext uri="{FF2B5EF4-FFF2-40B4-BE49-F238E27FC236}">
                <a16:creationId xmlns:a16="http://schemas.microsoft.com/office/drawing/2014/main" id="{56B00DF5-8694-42F4-A811-4B13A2458A90}"/>
              </a:ext>
            </a:extLst>
          </p:cNvPr>
          <p:cNvCxnSpPr/>
          <p:nvPr/>
        </p:nvCxnSpPr>
        <p:spPr>
          <a:xfrm>
            <a:off x="1923620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9">
            <a:extLst>
              <a:ext uri="{FF2B5EF4-FFF2-40B4-BE49-F238E27FC236}">
                <a16:creationId xmlns:a16="http://schemas.microsoft.com/office/drawing/2014/main" id="{85B3DAA4-4F9A-40AB-93E2-E77D4A3DFEA6}"/>
              </a:ext>
            </a:extLst>
          </p:cNvPr>
          <p:cNvCxnSpPr>
            <a:cxnSpLocks/>
          </p:cNvCxnSpPr>
          <p:nvPr/>
        </p:nvCxnSpPr>
        <p:spPr>
          <a:xfrm rot="16200000">
            <a:off x="1995050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20">
            <a:extLst>
              <a:ext uri="{FF2B5EF4-FFF2-40B4-BE49-F238E27FC236}">
                <a16:creationId xmlns:a16="http://schemas.microsoft.com/office/drawing/2014/main" id="{376E9EA6-F858-49E2-96D9-8C283DAA3CD7}"/>
              </a:ext>
            </a:extLst>
          </p:cNvPr>
          <p:cNvCxnSpPr/>
          <p:nvPr/>
        </p:nvCxnSpPr>
        <p:spPr>
          <a:xfrm>
            <a:off x="2066487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21">
            <a:extLst>
              <a:ext uri="{FF2B5EF4-FFF2-40B4-BE49-F238E27FC236}">
                <a16:creationId xmlns:a16="http://schemas.microsoft.com/office/drawing/2014/main" id="{7DD423DD-6774-41A1-A499-9CCA779D592E}"/>
              </a:ext>
            </a:extLst>
          </p:cNvPr>
          <p:cNvCxnSpPr>
            <a:cxnSpLocks/>
          </p:cNvCxnSpPr>
          <p:nvPr/>
        </p:nvCxnSpPr>
        <p:spPr>
          <a:xfrm rot="16200000">
            <a:off x="2137917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22">
            <a:extLst>
              <a:ext uri="{FF2B5EF4-FFF2-40B4-BE49-F238E27FC236}">
                <a16:creationId xmlns:a16="http://schemas.microsoft.com/office/drawing/2014/main" id="{45FC9DCD-F4B8-4374-A002-E24C86E38AAC}"/>
              </a:ext>
            </a:extLst>
          </p:cNvPr>
          <p:cNvCxnSpPr/>
          <p:nvPr/>
        </p:nvCxnSpPr>
        <p:spPr>
          <a:xfrm>
            <a:off x="2211750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23">
            <a:extLst>
              <a:ext uri="{FF2B5EF4-FFF2-40B4-BE49-F238E27FC236}">
                <a16:creationId xmlns:a16="http://schemas.microsoft.com/office/drawing/2014/main" id="{52E5B3F8-CD8A-4D94-8226-1A79601D2038}"/>
              </a:ext>
            </a:extLst>
          </p:cNvPr>
          <p:cNvCxnSpPr>
            <a:cxnSpLocks/>
          </p:cNvCxnSpPr>
          <p:nvPr/>
        </p:nvCxnSpPr>
        <p:spPr>
          <a:xfrm rot="16200000">
            <a:off x="2283180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24">
            <a:extLst>
              <a:ext uri="{FF2B5EF4-FFF2-40B4-BE49-F238E27FC236}">
                <a16:creationId xmlns:a16="http://schemas.microsoft.com/office/drawing/2014/main" id="{781E2535-BDBD-4C23-9848-5706C31D5EDD}"/>
              </a:ext>
            </a:extLst>
          </p:cNvPr>
          <p:cNvCxnSpPr/>
          <p:nvPr/>
        </p:nvCxnSpPr>
        <p:spPr>
          <a:xfrm>
            <a:off x="2354617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5">
            <a:extLst>
              <a:ext uri="{FF2B5EF4-FFF2-40B4-BE49-F238E27FC236}">
                <a16:creationId xmlns:a16="http://schemas.microsoft.com/office/drawing/2014/main" id="{68ACE6AB-BFEB-4B5A-BB05-C49C1CE1A012}"/>
              </a:ext>
            </a:extLst>
          </p:cNvPr>
          <p:cNvCxnSpPr>
            <a:cxnSpLocks/>
          </p:cNvCxnSpPr>
          <p:nvPr/>
        </p:nvCxnSpPr>
        <p:spPr>
          <a:xfrm rot="16200000">
            <a:off x="2426047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6">
            <a:extLst>
              <a:ext uri="{FF2B5EF4-FFF2-40B4-BE49-F238E27FC236}">
                <a16:creationId xmlns:a16="http://schemas.microsoft.com/office/drawing/2014/main" id="{70876265-AC1F-4285-9535-6460DB817FDE}"/>
              </a:ext>
            </a:extLst>
          </p:cNvPr>
          <p:cNvCxnSpPr/>
          <p:nvPr/>
        </p:nvCxnSpPr>
        <p:spPr>
          <a:xfrm>
            <a:off x="2499882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7">
            <a:extLst>
              <a:ext uri="{FF2B5EF4-FFF2-40B4-BE49-F238E27FC236}">
                <a16:creationId xmlns:a16="http://schemas.microsoft.com/office/drawing/2014/main" id="{9D68F802-30FD-405E-9FEF-FDF4D1026D7E}"/>
              </a:ext>
            </a:extLst>
          </p:cNvPr>
          <p:cNvCxnSpPr>
            <a:cxnSpLocks/>
          </p:cNvCxnSpPr>
          <p:nvPr/>
        </p:nvCxnSpPr>
        <p:spPr>
          <a:xfrm rot="16200000">
            <a:off x="2571312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8">
            <a:extLst>
              <a:ext uri="{FF2B5EF4-FFF2-40B4-BE49-F238E27FC236}">
                <a16:creationId xmlns:a16="http://schemas.microsoft.com/office/drawing/2014/main" id="{A7B42CB8-FAA9-402F-ADE6-1729AF5BC1EA}"/>
              </a:ext>
            </a:extLst>
          </p:cNvPr>
          <p:cNvCxnSpPr/>
          <p:nvPr/>
        </p:nvCxnSpPr>
        <p:spPr>
          <a:xfrm>
            <a:off x="2642749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9">
            <a:extLst>
              <a:ext uri="{FF2B5EF4-FFF2-40B4-BE49-F238E27FC236}">
                <a16:creationId xmlns:a16="http://schemas.microsoft.com/office/drawing/2014/main" id="{FC8EB935-9D1F-4E82-9EDA-2BF8FE3A8327}"/>
              </a:ext>
            </a:extLst>
          </p:cNvPr>
          <p:cNvCxnSpPr>
            <a:cxnSpLocks/>
          </p:cNvCxnSpPr>
          <p:nvPr/>
        </p:nvCxnSpPr>
        <p:spPr>
          <a:xfrm rot="16200000">
            <a:off x="2714179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30">
            <a:extLst>
              <a:ext uri="{FF2B5EF4-FFF2-40B4-BE49-F238E27FC236}">
                <a16:creationId xmlns:a16="http://schemas.microsoft.com/office/drawing/2014/main" id="{CF0DFEA0-485E-4DDA-BE8E-0B3808AE9FEB}"/>
              </a:ext>
            </a:extLst>
          </p:cNvPr>
          <p:cNvCxnSpPr/>
          <p:nvPr/>
        </p:nvCxnSpPr>
        <p:spPr>
          <a:xfrm>
            <a:off x="2788016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31">
            <a:extLst>
              <a:ext uri="{FF2B5EF4-FFF2-40B4-BE49-F238E27FC236}">
                <a16:creationId xmlns:a16="http://schemas.microsoft.com/office/drawing/2014/main" id="{56B84F82-A0E4-4DB8-9EC0-9AA562ADA094}"/>
              </a:ext>
            </a:extLst>
          </p:cNvPr>
          <p:cNvCxnSpPr>
            <a:cxnSpLocks/>
          </p:cNvCxnSpPr>
          <p:nvPr/>
        </p:nvCxnSpPr>
        <p:spPr>
          <a:xfrm rot="16200000">
            <a:off x="2859446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32">
            <a:extLst>
              <a:ext uri="{FF2B5EF4-FFF2-40B4-BE49-F238E27FC236}">
                <a16:creationId xmlns:a16="http://schemas.microsoft.com/office/drawing/2014/main" id="{3AC25417-9BA7-48FC-B568-5024D073702D}"/>
              </a:ext>
            </a:extLst>
          </p:cNvPr>
          <p:cNvCxnSpPr/>
          <p:nvPr/>
        </p:nvCxnSpPr>
        <p:spPr>
          <a:xfrm>
            <a:off x="2930883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33">
            <a:extLst>
              <a:ext uri="{FF2B5EF4-FFF2-40B4-BE49-F238E27FC236}">
                <a16:creationId xmlns:a16="http://schemas.microsoft.com/office/drawing/2014/main" id="{503CC3EF-FFCB-4E02-859F-BA82117A6333}"/>
              </a:ext>
            </a:extLst>
          </p:cNvPr>
          <p:cNvCxnSpPr>
            <a:cxnSpLocks/>
          </p:cNvCxnSpPr>
          <p:nvPr/>
        </p:nvCxnSpPr>
        <p:spPr>
          <a:xfrm rot="16200000">
            <a:off x="3002313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34">
            <a:extLst>
              <a:ext uri="{FF2B5EF4-FFF2-40B4-BE49-F238E27FC236}">
                <a16:creationId xmlns:a16="http://schemas.microsoft.com/office/drawing/2014/main" id="{065B6DF9-7B37-4927-A6B1-A6FD055F4F07}"/>
              </a:ext>
            </a:extLst>
          </p:cNvPr>
          <p:cNvCxnSpPr/>
          <p:nvPr/>
        </p:nvCxnSpPr>
        <p:spPr>
          <a:xfrm>
            <a:off x="3076148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5">
            <a:extLst>
              <a:ext uri="{FF2B5EF4-FFF2-40B4-BE49-F238E27FC236}">
                <a16:creationId xmlns:a16="http://schemas.microsoft.com/office/drawing/2014/main" id="{C092E619-1440-46B9-84C7-E24D2A279837}"/>
              </a:ext>
            </a:extLst>
          </p:cNvPr>
          <p:cNvCxnSpPr>
            <a:cxnSpLocks/>
          </p:cNvCxnSpPr>
          <p:nvPr/>
        </p:nvCxnSpPr>
        <p:spPr>
          <a:xfrm rot="16200000">
            <a:off x="3147578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6">
            <a:extLst>
              <a:ext uri="{FF2B5EF4-FFF2-40B4-BE49-F238E27FC236}">
                <a16:creationId xmlns:a16="http://schemas.microsoft.com/office/drawing/2014/main" id="{B24AFEA7-8606-46AF-BA57-84C8BFE74E42}"/>
              </a:ext>
            </a:extLst>
          </p:cNvPr>
          <p:cNvCxnSpPr/>
          <p:nvPr/>
        </p:nvCxnSpPr>
        <p:spPr>
          <a:xfrm>
            <a:off x="3219015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7">
            <a:extLst>
              <a:ext uri="{FF2B5EF4-FFF2-40B4-BE49-F238E27FC236}">
                <a16:creationId xmlns:a16="http://schemas.microsoft.com/office/drawing/2014/main" id="{A202AC6D-F636-45C2-89E4-1C9C5993CDAE}"/>
              </a:ext>
            </a:extLst>
          </p:cNvPr>
          <p:cNvCxnSpPr>
            <a:cxnSpLocks/>
          </p:cNvCxnSpPr>
          <p:nvPr/>
        </p:nvCxnSpPr>
        <p:spPr>
          <a:xfrm rot="16200000">
            <a:off x="3290445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8">
            <a:extLst>
              <a:ext uri="{FF2B5EF4-FFF2-40B4-BE49-F238E27FC236}">
                <a16:creationId xmlns:a16="http://schemas.microsoft.com/office/drawing/2014/main" id="{61F90260-A386-46F6-A340-751C762B6FE4}"/>
              </a:ext>
            </a:extLst>
          </p:cNvPr>
          <p:cNvCxnSpPr/>
          <p:nvPr/>
        </p:nvCxnSpPr>
        <p:spPr>
          <a:xfrm>
            <a:off x="3364278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9">
            <a:extLst>
              <a:ext uri="{FF2B5EF4-FFF2-40B4-BE49-F238E27FC236}">
                <a16:creationId xmlns:a16="http://schemas.microsoft.com/office/drawing/2014/main" id="{CFF20C0E-E51C-49B4-8D04-428F2090E5C4}"/>
              </a:ext>
            </a:extLst>
          </p:cNvPr>
          <p:cNvCxnSpPr>
            <a:cxnSpLocks/>
          </p:cNvCxnSpPr>
          <p:nvPr/>
        </p:nvCxnSpPr>
        <p:spPr>
          <a:xfrm rot="16200000">
            <a:off x="3435708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40">
            <a:extLst>
              <a:ext uri="{FF2B5EF4-FFF2-40B4-BE49-F238E27FC236}">
                <a16:creationId xmlns:a16="http://schemas.microsoft.com/office/drawing/2014/main" id="{F18B1727-3665-4FEB-AE96-6577B0AC1C9F}"/>
              </a:ext>
            </a:extLst>
          </p:cNvPr>
          <p:cNvCxnSpPr/>
          <p:nvPr/>
        </p:nvCxnSpPr>
        <p:spPr>
          <a:xfrm>
            <a:off x="3507145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41">
            <a:extLst>
              <a:ext uri="{FF2B5EF4-FFF2-40B4-BE49-F238E27FC236}">
                <a16:creationId xmlns:a16="http://schemas.microsoft.com/office/drawing/2014/main" id="{898CD301-A635-4798-BB6B-C6618732138E}"/>
              </a:ext>
            </a:extLst>
          </p:cNvPr>
          <p:cNvCxnSpPr>
            <a:cxnSpLocks/>
          </p:cNvCxnSpPr>
          <p:nvPr/>
        </p:nvCxnSpPr>
        <p:spPr>
          <a:xfrm rot="16200000">
            <a:off x="3578575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42">
            <a:extLst>
              <a:ext uri="{FF2B5EF4-FFF2-40B4-BE49-F238E27FC236}">
                <a16:creationId xmlns:a16="http://schemas.microsoft.com/office/drawing/2014/main" id="{AF960804-8D57-45DF-8F76-75405FB0A954}"/>
              </a:ext>
            </a:extLst>
          </p:cNvPr>
          <p:cNvCxnSpPr/>
          <p:nvPr/>
        </p:nvCxnSpPr>
        <p:spPr>
          <a:xfrm>
            <a:off x="3652410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43">
            <a:extLst>
              <a:ext uri="{FF2B5EF4-FFF2-40B4-BE49-F238E27FC236}">
                <a16:creationId xmlns:a16="http://schemas.microsoft.com/office/drawing/2014/main" id="{7B51248D-6695-4672-AC86-E98511FDE8E7}"/>
              </a:ext>
            </a:extLst>
          </p:cNvPr>
          <p:cNvCxnSpPr>
            <a:cxnSpLocks/>
          </p:cNvCxnSpPr>
          <p:nvPr/>
        </p:nvCxnSpPr>
        <p:spPr>
          <a:xfrm rot="16200000">
            <a:off x="3723840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44">
            <a:extLst>
              <a:ext uri="{FF2B5EF4-FFF2-40B4-BE49-F238E27FC236}">
                <a16:creationId xmlns:a16="http://schemas.microsoft.com/office/drawing/2014/main" id="{9FAD20AE-272B-47C2-B707-BB8C34033080}"/>
              </a:ext>
            </a:extLst>
          </p:cNvPr>
          <p:cNvCxnSpPr/>
          <p:nvPr/>
        </p:nvCxnSpPr>
        <p:spPr>
          <a:xfrm>
            <a:off x="3795277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5">
            <a:extLst>
              <a:ext uri="{FF2B5EF4-FFF2-40B4-BE49-F238E27FC236}">
                <a16:creationId xmlns:a16="http://schemas.microsoft.com/office/drawing/2014/main" id="{CE305BA0-D076-4944-85AE-462D907636C5}"/>
              </a:ext>
            </a:extLst>
          </p:cNvPr>
          <p:cNvCxnSpPr>
            <a:cxnSpLocks/>
          </p:cNvCxnSpPr>
          <p:nvPr/>
        </p:nvCxnSpPr>
        <p:spPr>
          <a:xfrm rot="16200000">
            <a:off x="3866707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6">
            <a:extLst>
              <a:ext uri="{FF2B5EF4-FFF2-40B4-BE49-F238E27FC236}">
                <a16:creationId xmlns:a16="http://schemas.microsoft.com/office/drawing/2014/main" id="{D319B3F1-BCAB-4D28-BA73-E077E3933624}"/>
              </a:ext>
            </a:extLst>
          </p:cNvPr>
          <p:cNvCxnSpPr/>
          <p:nvPr/>
        </p:nvCxnSpPr>
        <p:spPr>
          <a:xfrm>
            <a:off x="3938160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7">
            <a:extLst>
              <a:ext uri="{FF2B5EF4-FFF2-40B4-BE49-F238E27FC236}">
                <a16:creationId xmlns:a16="http://schemas.microsoft.com/office/drawing/2014/main" id="{2A59B207-6064-4D6A-9912-048744D6A8F8}"/>
              </a:ext>
            </a:extLst>
          </p:cNvPr>
          <p:cNvCxnSpPr>
            <a:cxnSpLocks/>
          </p:cNvCxnSpPr>
          <p:nvPr/>
        </p:nvCxnSpPr>
        <p:spPr>
          <a:xfrm rot="16200000">
            <a:off x="4009590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8">
            <a:extLst>
              <a:ext uri="{FF2B5EF4-FFF2-40B4-BE49-F238E27FC236}">
                <a16:creationId xmlns:a16="http://schemas.microsoft.com/office/drawing/2014/main" id="{C32F7F25-6881-4B06-BFCF-25569E79A8AB}"/>
              </a:ext>
            </a:extLst>
          </p:cNvPr>
          <p:cNvCxnSpPr/>
          <p:nvPr/>
        </p:nvCxnSpPr>
        <p:spPr>
          <a:xfrm>
            <a:off x="4081027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9">
            <a:extLst>
              <a:ext uri="{FF2B5EF4-FFF2-40B4-BE49-F238E27FC236}">
                <a16:creationId xmlns:a16="http://schemas.microsoft.com/office/drawing/2014/main" id="{5ABC54FB-0929-421F-B80F-150C122F1944}"/>
              </a:ext>
            </a:extLst>
          </p:cNvPr>
          <p:cNvCxnSpPr>
            <a:cxnSpLocks/>
          </p:cNvCxnSpPr>
          <p:nvPr/>
        </p:nvCxnSpPr>
        <p:spPr>
          <a:xfrm rot="16200000">
            <a:off x="4152457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50">
            <a:extLst>
              <a:ext uri="{FF2B5EF4-FFF2-40B4-BE49-F238E27FC236}">
                <a16:creationId xmlns:a16="http://schemas.microsoft.com/office/drawing/2014/main" id="{D18A1AF8-2B22-4FCC-9C79-81762EEE3E58}"/>
              </a:ext>
            </a:extLst>
          </p:cNvPr>
          <p:cNvCxnSpPr/>
          <p:nvPr/>
        </p:nvCxnSpPr>
        <p:spPr>
          <a:xfrm>
            <a:off x="4226292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51">
            <a:extLst>
              <a:ext uri="{FF2B5EF4-FFF2-40B4-BE49-F238E27FC236}">
                <a16:creationId xmlns:a16="http://schemas.microsoft.com/office/drawing/2014/main" id="{30413482-996A-4F3F-B6AB-576DE2F2B96E}"/>
              </a:ext>
            </a:extLst>
          </p:cNvPr>
          <p:cNvCxnSpPr>
            <a:cxnSpLocks/>
          </p:cNvCxnSpPr>
          <p:nvPr/>
        </p:nvCxnSpPr>
        <p:spPr>
          <a:xfrm rot="16200000">
            <a:off x="4297722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52">
            <a:extLst>
              <a:ext uri="{FF2B5EF4-FFF2-40B4-BE49-F238E27FC236}">
                <a16:creationId xmlns:a16="http://schemas.microsoft.com/office/drawing/2014/main" id="{CDE57FCC-45F1-4C56-873E-4B0BC0C9C905}"/>
              </a:ext>
            </a:extLst>
          </p:cNvPr>
          <p:cNvCxnSpPr/>
          <p:nvPr/>
        </p:nvCxnSpPr>
        <p:spPr>
          <a:xfrm>
            <a:off x="4369159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53">
            <a:extLst>
              <a:ext uri="{FF2B5EF4-FFF2-40B4-BE49-F238E27FC236}">
                <a16:creationId xmlns:a16="http://schemas.microsoft.com/office/drawing/2014/main" id="{2068841D-7AA1-4EFA-815C-91002D32342B}"/>
              </a:ext>
            </a:extLst>
          </p:cNvPr>
          <p:cNvCxnSpPr>
            <a:cxnSpLocks/>
          </p:cNvCxnSpPr>
          <p:nvPr/>
        </p:nvCxnSpPr>
        <p:spPr>
          <a:xfrm rot="16200000">
            <a:off x="4440589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54">
            <a:extLst>
              <a:ext uri="{FF2B5EF4-FFF2-40B4-BE49-F238E27FC236}">
                <a16:creationId xmlns:a16="http://schemas.microsoft.com/office/drawing/2014/main" id="{9999649E-E4C2-4F4F-8C5A-7B7DD4FB2BD1}"/>
              </a:ext>
            </a:extLst>
          </p:cNvPr>
          <p:cNvCxnSpPr/>
          <p:nvPr/>
        </p:nvCxnSpPr>
        <p:spPr>
          <a:xfrm>
            <a:off x="4514422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5">
            <a:extLst>
              <a:ext uri="{FF2B5EF4-FFF2-40B4-BE49-F238E27FC236}">
                <a16:creationId xmlns:a16="http://schemas.microsoft.com/office/drawing/2014/main" id="{4E611EEE-BDFD-4066-B14E-7F286444B3E8}"/>
              </a:ext>
            </a:extLst>
          </p:cNvPr>
          <p:cNvCxnSpPr>
            <a:cxnSpLocks/>
          </p:cNvCxnSpPr>
          <p:nvPr/>
        </p:nvCxnSpPr>
        <p:spPr>
          <a:xfrm rot="16200000">
            <a:off x="4585852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6">
            <a:extLst>
              <a:ext uri="{FF2B5EF4-FFF2-40B4-BE49-F238E27FC236}">
                <a16:creationId xmlns:a16="http://schemas.microsoft.com/office/drawing/2014/main" id="{3B66D08D-B47E-48C6-8A2D-4D0DBC2AF076}"/>
              </a:ext>
            </a:extLst>
          </p:cNvPr>
          <p:cNvCxnSpPr/>
          <p:nvPr/>
        </p:nvCxnSpPr>
        <p:spPr>
          <a:xfrm>
            <a:off x="4657289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7">
            <a:extLst>
              <a:ext uri="{FF2B5EF4-FFF2-40B4-BE49-F238E27FC236}">
                <a16:creationId xmlns:a16="http://schemas.microsoft.com/office/drawing/2014/main" id="{5D24FC43-525B-437F-AB18-10B4C07A382C}"/>
              </a:ext>
            </a:extLst>
          </p:cNvPr>
          <p:cNvCxnSpPr>
            <a:cxnSpLocks/>
          </p:cNvCxnSpPr>
          <p:nvPr/>
        </p:nvCxnSpPr>
        <p:spPr>
          <a:xfrm rot="16200000">
            <a:off x="4728719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8">
            <a:extLst>
              <a:ext uri="{FF2B5EF4-FFF2-40B4-BE49-F238E27FC236}">
                <a16:creationId xmlns:a16="http://schemas.microsoft.com/office/drawing/2014/main" id="{7F8329EF-CCBF-47CD-A763-15F377E3E9FA}"/>
              </a:ext>
            </a:extLst>
          </p:cNvPr>
          <p:cNvCxnSpPr/>
          <p:nvPr/>
        </p:nvCxnSpPr>
        <p:spPr>
          <a:xfrm>
            <a:off x="4802554" y="15250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9">
            <a:extLst>
              <a:ext uri="{FF2B5EF4-FFF2-40B4-BE49-F238E27FC236}">
                <a16:creationId xmlns:a16="http://schemas.microsoft.com/office/drawing/2014/main" id="{BD0D3C15-5301-47B0-9404-B2A226A3720E}"/>
              </a:ext>
            </a:extLst>
          </p:cNvPr>
          <p:cNvCxnSpPr>
            <a:cxnSpLocks/>
          </p:cNvCxnSpPr>
          <p:nvPr/>
        </p:nvCxnSpPr>
        <p:spPr>
          <a:xfrm rot="16200000">
            <a:off x="4873984" y="14512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60">
            <a:extLst>
              <a:ext uri="{FF2B5EF4-FFF2-40B4-BE49-F238E27FC236}">
                <a16:creationId xmlns:a16="http://schemas.microsoft.com/office/drawing/2014/main" id="{5D5EE98C-8E0E-449E-A72C-FF16CE16E3BE}"/>
              </a:ext>
            </a:extLst>
          </p:cNvPr>
          <p:cNvCxnSpPr/>
          <p:nvPr/>
        </p:nvCxnSpPr>
        <p:spPr>
          <a:xfrm>
            <a:off x="4945421" y="1380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61">
            <a:extLst>
              <a:ext uri="{FF2B5EF4-FFF2-40B4-BE49-F238E27FC236}">
                <a16:creationId xmlns:a16="http://schemas.microsoft.com/office/drawing/2014/main" id="{4E332BF2-0AB5-441E-AA06-ACA441BD1AF7}"/>
              </a:ext>
            </a:extLst>
          </p:cNvPr>
          <p:cNvCxnSpPr>
            <a:cxnSpLocks/>
          </p:cNvCxnSpPr>
          <p:nvPr/>
        </p:nvCxnSpPr>
        <p:spPr>
          <a:xfrm rot="16200000">
            <a:off x="5016851" y="14538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62">
            <a:extLst>
              <a:ext uri="{FF2B5EF4-FFF2-40B4-BE49-F238E27FC236}">
                <a16:creationId xmlns:a16="http://schemas.microsoft.com/office/drawing/2014/main" id="{F9353EB5-27DE-41AE-A33A-6F6EA561F43F}"/>
              </a:ext>
            </a:extLst>
          </p:cNvPr>
          <p:cNvCxnSpPr/>
          <p:nvPr/>
        </p:nvCxnSpPr>
        <p:spPr>
          <a:xfrm>
            <a:off x="5090688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63">
            <a:extLst>
              <a:ext uri="{FF2B5EF4-FFF2-40B4-BE49-F238E27FC236}">
                <a16:creationId xmlns:a16="http://schemas.microsoft.com/office/drawing/2014/main" id="{9B5C1519-3529-43FB-81A1-1C1B1D2D7158}"/>
              </a:ext>
            </a:extLst>
          </p:cNvPr>
          <p:cNvCxnSpPr>
            <a:cxnSpLocks/>
          </p:cNvCxnSpPr>
          <p:nvPr/>
        </p:nvCxnSpPr>
        <p:spPr>
          <a:xfrm rot="16200000">
            <a:off x="5162118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64">
            <a:extLst>
              <a:ext uri="{FF2B5EF4-FFF2-40B4-BE49-F238E27FC236}">
                <a16:creationId xmlns:a16="http://schemas.microsoft.com/office/drawing/2014/main" id="{0AB8D282-BED4-4EA4-A83F-D7BAB6CA82C6}"/>
              </a:ext>
            </a:extLst>
          </p:cNvPr>
          <p:cNvCxnSpPr/>
          <p:nvPr/>
        </p:nvCxnSpPr>
        <p:spPr>
          <a:xfrm>
            <a:off x="5233555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5">
            <a:extLst>
              <a:ext uri="{FF2B5EF4-FFF2-40B4-BE49-F238E27FC236}">
                <a16:creationId xmlns:a16="http://schemas.microsoft.com/office/drawing/2014/main" id="{48485D3B-49A9-4EE2-BEC0-847F75193431}"/>
              </a:ext>
            </a:extLst>
          </p:cNvPr>
          <p:cNvCxnSpPr>
            <a:cxnSpLocks/>
          </p:cNvCxnSpPr>
          <p:nvPr/>
        </p:nvCxnSpPr>
        <p:spPr>
          <a:xfrm rot="16200000">
            <a:off x="5304985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6">
            <a:extLst>
              <a:ext uri="{FF2B5EF4-FFF2-40B4-BE49-F238E27FC236}">
                <a16:creationId xmlns:a16="http://schemas.microsoft.com/office/drawing/2014/main" id="{EFFEE743-0DF0-4811-BD48-CE87FF399D6E}"/>
              </a:ext>
            </a:extLst>
          </p:cNvPr>
          <p:cNvCxnSpPr/>
          <p:nvPr/>
        </p:nvCxnSpPr>
        <p:spPr>
          <a:xfrm>
            <a:off x="5378820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7">
            <a:extLst>
              <a:ext uri="{FF2B5EF4-FFF2-40B4-BE49-F238E27FC236}">
                <a16:creationId xmlns:a16="http://schemas.microsoft.com/office/drawing/2014/main" id="{9ABD04B8-0C3C-4F10-B134-F70108122AF6}"/>
              </a:ext>
            </a:extLst>
          </p:cNvPr>
          <p:cNvCxnSpPr>
            <a:cxnSpLocks/>
          </p:cNvCxnSpPr>
          <p:nvPr/>
        </p:nvCxnSpPr>
        <p:spPr>
          <a:xfrm rot="16200000">
            <a:off x="5450250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8">
            <a:extLst>
              <a:ext uri="{FF2B5EF4-FFF2-40B4-BE49-F238E27FC236}">
                <a16:creationId xmlns:a16="http://schemas.microsoft.com/office/drawing/2014/main" id="{05E2B499-8848-4644-8BBB-ADE3FC5E5C5E}"/>
              </a:ext>
            </a:extLst>
          </p:cNvPr>
          <p:cNvCxnSpPr/>
          <p:nvPr/>
        </p:nvCxnSpPr>
        <p:spPr>
          <a:xfrm>
            <a:off x="5521687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9">
            <a:extLst>
              <a:ext uri="{FF2B5EF4-FFF2-40B4-BE49-F238E27FC236}">
                <a16:creationId xmlns:a16="http://schemas.microsoft.com/office/drawing/2014/main" id="{968CFFE6-2566-4E4E-8655-130FAE769083}"/>
              </a:ext>
            </a:extLst>
          </p:cNvPr>
          <p:cNvCxnSpPr>
            <a:cxnSpLocks/>
          </p:cNvCxnSpPr>
          <p:nvPr/>
        </p:nvCxnSpPr>
        <p:spPr>
          <a:xfrm rot="16200000">
            <a:off x="5593117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70">
            <a:extLst>
              <a:ext uri="{FF2B5EF4-FFF2-40B4-BE49-F238E27FC236}">
                <a16:creationId xmlns:a16="http://schemas.microsoft.com/office/drawing/2014/main" id="{A674D917-A303-4F67-85C2-66ED1A2A92ED}"/>
              </a:ext>
            </a:extLst>
          </p:cNvPr>
          <p:cNvCxnSpPr/>
          <p:nvPr/>
        </p:nvCxnSpPr>
        <p:spPr>
          <a:xfrm>
            <a:off x="5666950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71">
            <a:extLst>
              <a:ext uri="{FF2B5EF4-FFF2-40B4-BE49-F238E27FC236}">
                <a16:creationId xmlns:a16="http://schemas.microsoft.com/office/drawing/2014/main" id="{008AC655-7B46-47F6-BA9C-C6253C663738}"/>
              </a:ext>
            </a:extLst>
          </p:cNvPr>
          <p:cNvCxnSpPr>
            <a:cxnSpLocks/>
          </p:cNvCxnSpPr>
          <p:nvPr/>
        </p:nvCxnSpPr>
        <p:spPr>
          <a:xfrm rot="16200000">
            <a:off x="5738380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72">
            <a:extLst>
              <a:ext uri="{FF2B5EF4-FFF2-40B4-BE49-F238E27FC236}">
                <a16:creationId xmlns:a16="http://schemas.microsoft.com/office/drawing/2014/main" id="{A846948E-C6EA-4E06-A4EF-D81D5935C09B}"/>
              </a:ext>
            </a:extLst>
          </p:cNvPr>
          <p:cNvCxnSpPr/>
          <p:nvPr/>
        </p:nvCxnSpPr>
        <p:spPr>
          <a:xfrm>
            <a:off x="5809817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73">
            <a:extLst>
              <a:ext uri="{FF2B5EF4-FFF2-40B4-BE49-F238E27FC236}">
                <a16:creationId xmlns:a16="http://schemas.microsoft.com/office/drawing/2014/main" id="{92E1F54C-0A5C-45E1-8308-D5BB29A32B83}"/>
              </a:ext>
            </a:extLst>
          </p:cNvPr>
          <p:cNvCxnSpPr>
            <a:cxnSpLocks/>
          </p:cNvCxnSpPr>
          <p:nvPr/>
        </p:nvCxnSpPr>
        <p:spPr>
          <a:xfrm rot="16200000">
            <a:off x="5881247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74">
            <a:extLst>
              <a:ext uri="{FF2B5EF4-FFF2-40B4-BE49-F238E27FC236}">
                <a16:creationId xmlns:a16="http://schemas.microsoft.com/office/drawing/2014/main" id="{C325DE54-1397-4906-8E91-45FDD6044C67}"/>
              </a:ext>
            </a:extLst>
          </p:cNvPr>
          <p:cNvCxnSpPr/>
          <p:nvPr/>
        </p:nvCxnSpPr>
        <p:spPr>
          <a:xfrm>
            <a:off x="5955082" y="15250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5">
            <a:extLst>
              <a:ext uri="{FF2B5EF4-FFF2-40B4-BE49-F238E27FC236}">
                <a16:creationId xmlns:a16="http://schemas.microsoft.com/office/drawing/2014/main" id="{F4D5EDA5-A8D5-48A6-A14B-AF5F343961C7}"/>
              </a:ext>
            </a:extLst>
          </p:cNvPr>
          <p:cNvCxnSpPr>
            <a:cxnSpLocks/>
          </p:cNvCxnSpPr>
          <p:nvPr/>
        </p:nvCxnSpPr>
        <p:spPr>
          <a:xfrm rot="16200000">
            <a:off x="6026512" y="14512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6">
            <a:extLst>
              <a:ext uri="{FF2B5EF4-FFF2-40B4-BE49-F238E27FC236}">
                <a16:creationId xmlns:a16="http://schemas.microsoft.com/office/drawing/2014/main" id="{A987AB1B-6743-4FE9-90EA-9060FDAE32BE}"/>
              </a:ext>
            </a:extLst>
          </p:cNvPr>
          <p:cNvCxnSpPr/>
          <p:nvPr/>
        </p:nvCxnSpPr>
        <p:spPr>
          <a:xfrm>
            <a:off x="6097949" y="13800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7">
            <a:extLst>
              <a:ext uri="{FF2B5EF4-FFF2-40B4-BE49-F238E27FC236}">
                <a16:creationId xmlns:a16="http://schemas.microsoft.com/office/drawing/2014/main" id="{A88E382D-DB1B-4F17-8AC7-3A26BC7B70A2}"/>
              </a:ext>
            </a:extLst>
          </p:cNvPr>
          <p:cNvCxnSpPr>
            <a:cxnSpLocks/>
          </p:cNvCxnSpPr>
          <p:nvPr/>
        </p:nvCxnSpPr>
        <p:spPr>
          <a:xfrm rot="16200000">
            <a:off x="6169379" y="1453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8">
            <a:extLst>
              <a:ext uri="{FF2B5EF4-FFF2-40B4-BE49-F238E27FC236}">
                <a16:creationId xmlns:a16="http://schemas.microsoft.com/office/drawing/2014/main" id="{887E6456-DCD8-4238-AF25-7F49AAC0CD20}"/>
              </a:ext>
            </a:extLst>
          </p:cNvPr>
          <p:cNvCxnSpPr/>
          <p:nvPr/>
        </p:nvCxnSpPr>
        <p:spPr>
          <a:xfrm>
            <a:off x="1635488" y="229669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9">
            <a:extLst>
              <a:ext uri="{FF2B5EF4-FFF2-40B4-BE49-F238E27FC236}">
                <a16:creationId xmlns:a16="http://schemas.microsoft.com/office/drawing/2014/main" id="{1CC0936C-115F-482B-BD76-EF009533E9D8}"/>
              </a:ext>
            </a:extLst>
          </p:cNvPr>
          <p:cNvCxnSpPr>
            <a:cxnSpLocks/>
          </p:cNvCxnSpPr>
          <p:nvPr/>
        </p:nvCxnSpPr>
        <p:spPr>
          <a:xfrm rot="16200000">
            <a:off x="1706918" y="22228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80">
            <a:extLst>
              <a:ext uri="{FF2B5EF4-FFF2-40B4-BE49-F238E27FC236}">
                <a16:creationId xmlns:a16="http://schemas.microsoft.com/office/drawing/2014/main" id="{E45E0A49-54A4-4181-AEEB-DD39D9405EAA}"/>
              </a:ext>
            </a:extLst>
          </p:cNvPr>
          <p:cNvCxnSpPr>
            <a:cxnSpLocks/>
          </p:cNvCxnSpPr>
          <p:nvPr/>
        </p:nvCxnSpPr>
        <p:spPr>
          <a:xfrm flipV="1">
            <a:off x="1778355" y="2146808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93">
            <a:extLst>
              <a:ext uri="{FF2B5EF4-FFF2-40B4-BE49-F238E27FC236}">
                <a16:creationId xmlns:a16="http://schemas.microsoft.com/office/drawing/2014/main" id="{7F695BB2-C31D-4819-BDD5-05729F5257FA}"/>
              </a:ext>
            </a:extLst>
          </p:cNvPr>
          <p:cNvCxnSpPr>
            <a:cxnSpLocks/>
          </p:cNvCxnSpPr>
          <p:nvPr/>
        </p:nvCxnSpPr>
        <p:spPr>
          <a:xfrm rot="16200000">
            <a:off x="2861811" y="22255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97">
            <a:extLst>
              <a:ext uri="{FF2B5EF4-FFF2-40B4-BE49-F238E27FC236}">
                <a16:creationId xmlns:a16="http://schemas.microsoft.com/office/drawing/2014/main" id="{DA2410AA-DCDD-41D6-8EFA-AAABE0B8866A}"/>
              </a:ext>
            </a:extLst>
          </p:cNvPr>
          <p:cNvCxnSpPr>
            <a:cxnSpLocks/>
          </p:cNvCxnSpPr>
          <p:nvPr/>
        </p:nvCxnSpPr>
        <p:spPr>
          <a:xfrm>
            <a:off x="2928494" y="2297202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98">
            <a:extLst>
              <a:ext uri="{FF2B5EF4-FFF2-40B4-BE49-F238E27FC236}">
                <a16:creationId xmlns:a16="http://schemas.microsoft.com/office/drawing/2014/main" id="{519035C5-8C7C-40B7-AE76-66E53EE4E40D}"/>
              </a:ext>
            </a:extLst>
          </p:cNvPr>
          <p:cNvCxnSpPr>
            <a:cxnSpLocks/>
          </p:cNvCxnSpPr>
          <p:nvPr/>
        </p:nvCxnSpPr>
        <p:spPr>
          <a:xfrm rot="16200000">
            <a:off x="3721433" y="222577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ישר 101">
            <a:extLst>
              <a:ext uri="{FF2B5EF4-FFF2-40B4-BE49-F238E27FC236}">
                <a16:creationId xmlns:a16="http://schemas.microsoft.com/office/drawing/2014/main" id="{9A4405C9-4D72-4709-BE35-21A6EF985547}"/>
              </a:ext>
            </a:extLst>
          </p:cNvPr>
          <p:cNvCxnSpPr>
            <a:cxnSpLocks/>
          </p:cNvCxnSpPr>
          <p:nvPr/>
        </p:nvCxnSpPr>
        <p:spPr>
          <a:xfrm rot="16200000">
            <a:off x="3720266" y="222499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02">
            <a:extLst>
              <a:ext uri="{FF2B5EF4-FFF2-40B4-BE49-F238E27FC236}">
                <a16:creationId xmlns:a16="http://schemas.microsoft.com/office/drawing/2014/main" id="{BD810E54-1AF7-4A6A-8AE7-473BACB48BE0}"/>
              </a:ext>
            </a:extLst>
          </p:cNvPr>
          <p:cNvCxnSpPr>
            <a:cxnSpLocks/>
          </p:cNvCxnSpPr>
          <p:nvPr/>
        </p:nvCxnSpPr>
        <p:spPr>
          <a:xfrm>
            <a:off x="3791703" y="2153812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103">
            <a:extLst>
              <a:ext uri="{FF2B5EF4-FFF2-40B4-BE49-F238E27FC236}">
                <a16:creationId xmlns:a16="http://schemas.microsoft.com/office/drawing/2014/main" id="{881956AF-757F-4F9F-BE62-C6E35A18BA27}"/>
              </a:ext>
            </a:extLst>
          </p:cNvPr>
          <p:cNvCxnSpPr>
            <a:cxnSpLocks/>
          </p:cNvCxnSpPr>
          <p:nvPr/>
        </p:nvCxnSpPr>
        <p:spPr>
          <a:xfrm rot="16200000">
            <a:off x="4875167" y="222763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104">
            <a:extLst>
              <a:ext uri="{FF2B5EF4-FFF2-40B4-BE49-F238E27FC236}">
                <a16:creationId xmlns:a16="http://schemas.microsoft.com/office/drawing/2014/main" id="{7D3BD8E6-F02A-4F42-AE4B-79385676AA10}"/>
              </a:ext>
            </a:extLst>
          </p:cNvPr>
          <p:cNvCxnSpPr>
            <a:cxnSpLocks/>
          </p:cNvCxnSpPr>
          <p:nvPr/>
        </p:nvCxnSpPr>
        <p:spPr>
          <a:xfrm>
            <a:off x="4945421" y="2299320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105">
            <a:extLst>
              <a:ext uri="{FF2B5EF4-FFF2-40B4-BE49-F238E27FC236}">
                <a16:creationId xmlns:a16="http://schemas.microsoft.com/office/drawing/2014/main" id="{19A4AB48-491B-43AE-91F1-88130B8432B6}"/>
              </a:ext>
            </a:extLst>
          </p:cNvPr>
          <p:cNvCxnSpPr>
            <a:cxnSpLocks/>
          </p:cNvCxnSpPr>
          <p:nvPr/>
        </p:nvCxnSpPr>
        <p:spPr>
          <a:xfrm rot="16200000">
            <a:off x="5734781" y="222789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114">
            <a:extLst>
              <a:ext uri="{FF2B5EF4-FFF2-40B4-BE49-F238E27FC236}">
                <a16:creationId xmlns:a16="http://schemas.microsoft.com/office/drawing/2014/main" id="{CBA69794-BB65-41C6-BF9B-0470CB4A42D6}"/>
              </a:ext>
            </a:extLst>
          </p:cNvPr>
          <p:cNvCxnSpPr>
            <a:cxnSpLocks/>
          </p:cNvCxnSpPr>
          <p:nvPr/>
        </p:nvCxnSpPr>
        <p:spPr>
          <a:xfrm>
            <a:off x="1778355" y="1091395"/>
            <a:ext cx="0" cy="550943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15">
            <a:extLst>
              <a:ext uri="{FF2B5EF4-FFF2-40B4-BE49-F238E27FC236}">
                <a16:creationId xmlns:a16="http://schemas.microsoft.com/office/drawing/2014/main" id="{FC5D259B-2DF6-46D0-9E01-FF7D90020F71}"/>
              </a:ext>
            </a:extLst>
          </p:cNvPr>
          <p:cNvCxnSpPr>
            <a:cxnSpLocks/>
          </p:cNvCxnSpPr>
          <p:nvPr/>
        </p:nvCxnSpPr>
        <p:spPr>
          <a:xfrm>
            <a:off x="2068872" y="1096150"/>
            <a:ext cx="0" cy="550467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116">
            <a:extLst>
              <a:ext uri="{FF2B5EF4-FFF2-40B4-BE49-F238E27FC236}">
                <a16:creationId xmlns:a16="http://schemas.microsoft.com/office/drawing/2014/main" id="{BBAABF0E-EAC2-41D1-B8F6-E4C63B82FE64}"/>
              </a:ext>
            </a:extLst>
          </p:cNvPr>
          <p:cNvCxnSpPr>
            <a:cxnSpLocks/>
          </p:cNvCxnSpPr>
          <p:nvPr/>
        </p:nvCxnSpPr>
        <p:spPr>
          <a:xfrm flipH="1">
            <a:off x="2333446" y="1110431"/>
            <a:ext cx="21180" cy="548495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117">
            <a:extLst>
              <a:ext uri="{FF2B5EF4-FFF2-40B4-BE49-F238E27FC236}">
                <a16:creationId xmlns:a16="http://schemas.microsoft.com/office/drawing/2014/main" id="{04CC2297-65D4-4ED4-9F4C-93E1BFB2D9C6}"/>
              </a:ext>
            </a:extLst>
          </p:cNvPr>
          <p:cNvCxnSpPr>
            <a:cxnSpLocks/>
          </p:cNvCxnSpPr>
          <p:nvPr/>
        </p:nvCxnSpPr>
        <p:spPr>
          <a:xfrm flipH="1">
            <a:off x="2623347" y="1111701"/>
            <a:ext cx="19402" cy="548368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118">
            <a:extLst>
              <a:ext uri="{FF2B5EF4-FFF2-40B4-BE49-F238E27FC236}">
                <a16:creationId xmlns:a16="http://schemas.microsoft.com/office/drawing/2014/main" id="{D2D10E25-E495-47EC-A40B-4035AB32E859}"/>
              </a:ext>
            </a:extLst>
          </p:cNvPr>
          <p:cNvCxnSpPr>
            <a:cxnSpLocks/>
          </p:cNvCxnSpPr>
          <p:nvPr/>
        </p:nvCxnSpPr>
        <p:spPr>
          <a:xfrm>
            <a:off x="2932072" y="1105679"/>
            <a:ext cx="2965" cy="548970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19">
            <a:extLst>
              <a:ext uri="{FF2B5EF4-FFF2-40B4-BE49-F238E27FC236}">
                <a16:creationId xmlns:a16="http://schemas.microsoft.com/office/drawing/2014/main" id="{AC2CE9C4-833F-4C3B-95D2-50589A27418E}"/>
              </a:ext>
            </a:extLst>
          </p:cNvPr>
          <p:cNvCxnSpPr>
            <a:cxnSpLocks/>
          </p:cNvCxnSpPr>
          <p:nvPr/>
        </p:nvCxnSpPr>
        <p:spPr>
          <a:xfrm>
            <a:off x="3222589" y="1110434"/>
            <a:ext cx="0" cy="548494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120">
            <a:extLst>
              <a:ext uri="{FF2B5EF4-FFF2-40B4-BE49-F238E27FC236}">
                <a16:creationId xmlns:a16="http://schemas.microsoft.com/office/drawing/2014/main" id="{5DBBBF50-21B5-4E6E-A054-BC6223C23F0A}"/>
              </a:ext>
            </a:extLst>
          </p:cNvPr>
          <p:cNvCxnSpPr>
            <a:cxnSpLocks/>
          </p:cNvCxnSpPr>
          <p:nvPr/>
        </p:nvCxnSpPr>
        <p:spPr>
          <a:xfrm>
            <a:off x="3508343" y="1124715"/>
            <a:ext cx="0" cy="547066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ישר 121">
            <a:extLst>
              <a:ext uri="{FF2B5EF4-FFF2-40B4-BE49-F238E27FC236}">
                <a16:creationId xmlns:a16="http://schemas.microsoft.com/office/drawing/2014/main" id="{BF36944A-EEFB-4722-9CD0-05F003686FBD}"/>
              </a:ext>
            </a:extLst>
          </p:cNvPr>
          <p:cNvCxnSpPr>
            <a:cxnSpLocks/>
          </p:cNvCxnSpPr>
          <p:nvPr/>
        </p:nvCxnSpPr>
        <p:spPr>
          <a:xfrm>
            <a:off x="3796466" y="1125985"/>
            <a:ext cx="0" cy="546939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ישר 122">
            <a:extLst>
              <a:ext uri="{FF2B5EF4-FFF2-40B4-BE49-F238E27FC236}">
                <a16:creationId xmlns:a16="http://schemas.microsoft.com/office/drawing/2014/main" id="{B752F52E-291E-4081-884C-7A414D1A8647}"/>
              </a:ext>
            </a:extLst>
          </p:cNvPr>
          <p:cNvCxnSpPr>
            <a:cxnSpLocks/>
          </p:cNvCxnSpPr>
          <p:nvPr/>
        </p:nvCxnSpPr>
        <p:spPr>
          <a:xfrm flipH="1">
            <a:off x="4072866" y="1124715"/>
            <a:ext cx="8161" cy="547066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ישר 123">
            <a:extLst>
              <a:ext uri="{FF2B5EF4-FFF2-40B4-BE49-F238E27FC236}">
                <a16:creationId xmlns:a16="http://schemas.microsoft.com/office/drawing/2014/main" id="{D5DD5EE7-632E-47AA-B336-FA3567F96E25}"/>
              </a:ext>
            </a:extLst>
          </p:cNvPr>
          <p:cNvCxnSpPr>
            <a:cxnSpLocks/>
          </p:cNvCxnSpPr>
          <p:nvPr/>
        </p:nvCxnSpPr>
        <p:spPr>
          <a:xfrm flipH="1">
            <a:off x="4369159" y="1129470"/>
            <a:ext cx="2385" cy="546591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מחבר ישר 124">
            <a:extLst>
              <a:ext uri="{FF2B5EF4-FFF2-40B4-BE49-F238E27FC236}">
                <a16:creationId xmlns:a16="http://schemas.microsoft.com/office/drawing/2014/main" id="{06D47556-1403-4C2A-B6B3-01712903C6CB}"/>
              </a:ext>
            </a:extLst>
          </p:cNvPr>
          <p:cNvCxnSpPr>
            <a:cxnSpLocks/>
          </p:cNvCxnSpPr>
          <p:nvPr/>
        </p:nvCxnSpPr>
        <p:spPr>
          <a:xfrm>
            <a:off x="4657298" y="1143751"/>
            <a:ext cx="6717" cy="545163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125">
            <a:extLst>
              <a:ext uri="{FF2B5EF4-FFF2-40B4-BE49-F238E27FC236}">
                <a16:creationId xmlns:a16="http://schemas.microsoft.com/office/drawing/2014/main" id="{92D28D0A-A63D-4337-9270-451E76EAAA05}"/>
              </a:ext>
            </a:extLst>
          </p:cNvPr>
          <p:cNvCxnSpPr>
            <a:cxnSpLocks/>
          </p:cNvCxnSpPr>
          <p:nvPr/>
        </p:nvCxnSpPr>
        <p:spPr>
          <a:xfrm>
            <a:off x="4945421" y="1145021"/>
            <a:ext cx="0" cy="54503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ישר 126">
            <a:extLst>
              <a:ext uri="{FF2B5EF4-FFF2-40B4-BE49-F238E27FC236}">
                <a16:creationId xmlns:a16="http://schemas.microsoft.com/office/drawing/2014/main" id="{836F469F-BDC9-41B5-992E-0D7D45A80145}"/>
              </a:ext>
            </a:extLst>
          </p:cNvPr>
          <p:cNvCxnSpPr>
            <a:cxnSpLocks/>
          </p:cNvCxnSpPr>
          <p:nvPr/>
        </p:nvCxnSpPr>
        <p:spPr>
          <a:xfrm flipH="1">
            <a:off x="5231180" y="1138999"/>
            <a:ext cx="3564" cy="545638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ישר 127">
            <a:extLst>
              <a:ext uri="{FF2B5EF4-FFF2-40B4-BE49-F238E27FC236}">
                <a16:creationId xmlns:a16="http://schemas.microsoft.com/office/drawing/2014/main" id="{7EA38965-B92E-40E2-BDB3-A53B001D9E4C}"/>
              </a:ext>
            </a:extLst>
          </p:cNvPr>
          <p:cNvCxnSpPr>
            <a:cxnSpLocks/>
          </p:cNvCxnSpPr>
          <p:nvPr/>
        </p:nvCxnSpPr>
        <p:spPr>
          <a:xfrm>
            <a:off x="5525261" y="1143754"/>
            <a:ext cx="0" cy="545162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128">
            <a:extLst>
              <a:ext uri="{FF2B5EF4-FFF2-40B4-BE49-F238E27FC236}">
                <a16:creationId xmlns:a16="http://schemas.microsoft.com/office/drawing/2014/main" id="{A59769B3-1D09-410B-ADFE-DC79D89BA3A0}"/>
              </a:ext>
            </a:extLst>
          </p:cNvPr>
          <p:cNvCxnSpPr>
            <a:cxnSpLocks/>
          </p:cNvCxnSpPr>
          <p:nvPr/>
        </p:nvCxnSpPr>
        <p:spPr>
          <a:xfrm>
            <a:off x="5811015" y="1158035"/>
            <a:ext cx="0" cy="543734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ישר 129">
            <a:extLst>
              <a:ext uri="{FF2B5EF4-FFF2-40B4-BE49-F238E27FC236}">
                <a16:creationId xmlns:a16="http://schemas.microsoft.com/office/drawing/2014/main" id="{AE9119F0-C8CA-4696-B547-5716B8E1E459}"/>
              </a:ext>
            </a:extLst>
          </p:cNvPr>
          <p:cNvCxnSpPr>
            <a:cxnSpLocks/>
          </p:cNvCxnSpPr>
          <p:nvPr/>
        </p:nvCxnSpPr>
        <p:spPr>
          <a:xfrm>
            <a:off x="6099138" y="1159305"/>
            <a:ext cx="0" cy="543607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143">
            <a:extLst>
              <a:ext uri="{FF2B5EF4-FFF2-40B4-BE49-F238E27FC236}">
                <a16:creationId xmlns:a16="http://schemas.microsoft.com/office/drawing/2014/main" id="{040DD7C7-1EF0-4FF4-9207-D2CEAAA219D4}"/>
              </a:ext>
            </a:extLst>
          </p:cNvPr>
          <p:cNvCxnSpPr>
            <a:cxnSpLocks/>
          </p:cNvCxnSpPr>
          <p:nvPr/>
        </p:nvCxnSpPr>
        <p:spPr>
          <a:xfrm>
            <a:off x="1635488" y="1746867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144">
            <a:extLst>
              <a:ext uri="{FF2B5EF4-FFF2-40B4-BE49-F238E27FC236}">
                <a16:creationId xmlns:a16="http://schemas.microsoft.com/office/drawing/2014/main" id="{259A2464-85E6-4985-94E2-B26B948F47F6}"/>
              </a:ext>
            </a:extLst>
          </p:cNvPr>
          <p:cNvCxnSpPr>
            <a:cxnSpLocks/>
          </p:cNvCxnSpPr>
          <p:nvPr/>
        </p:nvCxnSpPr>
        <p:spPr>
          <a:xfrm flipV="1">
            <a:off x="2642736" y="160161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45">
            <a:extLst>
              <a:ext uri="{FF2B5EF4-FFF2-40B4-BE49-F238E27FC236}">
                <a16:creationId xmlns:a16="http://schemas.microsoft.com/office/drawing/2014/main" id="{82150CBD-96FF-4DC9-BF3E-CD58A6330DE9}"/>
              </a:ext>
            </a:extLst>
          </p:cNvPr>
          <p:cNvCxnSpPr>
            <a:cxnSpLocks/>
          </p:cNvCxnSpPr>
          <p:nvPr/>
        </p:nvCxnSpPr>
        <p:spPr>
          <a:xfrm>
            <a:off x="2642735" y="1601611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155">
            <a:extLst>
              <a:ext uri="{FF2B5EF4-FFF2-40B4-BE49-F238E27FC236}">
                <a16:creationId xmlns:a16="http://schemas.microsoft.com/office/drawing/2014/main" id="{DC68DE4A-23B0-47C4-8A69-B824C76C9A53}"/>
              </a:ext>
            </a:extLst>
          </p:cNvPr>
          <p:cNvCxnSpPr>
            <a:cxnSpLocks/>
          </p:cNvCxnSpPr>
          <p:nvPr/>
        </p:nvCxnSpPr>
        <p:spPr>
          <a:xfrm flipV="1">
            <a:off x="3798417" y="160161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56">
            <a:extLst>
              <a:ext uri="{FF2B5EF4-FFF2-40B4-BE49-F238E27FC236}">
                <a16:creationId xmlns:a16="http://schemas.microsoft.com/office/drawing/2014/main" id="{B78E1B99-CF04-42B2-9BB6-1D5EB7AC2426}"/>
              </a:ext>
            </a:extLst>
          </p:cNvPr>
          <p:cNvCxnSpPr>
            <a:cxnSpLocks/>
          </p:cNvCxnSpPr>
          <p:nvPr/>
        </p:nvCxnSpPr>
        <p:spPr>
          <a:xfrm>
            <a:off x="3797658" y="1746869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59">
            <a:extLst>
              <a:ext uri="{FF2B5EF4-FFF2-40B4-BE49-F238E27FC236}">
                <a16:creationId xmlns:a16="http://schemas.microsoft.com/office/drawing/2014/main" id="{34F510E5-8565-4EA9-8D6F-1B9CAAE49E90}"/>
              </a:ext>
            </a:extLst>
          </p:cNvPr>
          <p:cNvCxnSpPr>
            <a:cxnSpLocks/>
          </p:cNvCxnSpPr>
          <p:nvPr/>
        </p:nvCxnSpPr>
        <p:spPr>
          <a:xfrm>
            <a:off x="1635488" y="1999275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60">
            <a:extLst>
              <a:ext uri="{FF2B5EF4-FFF2-40B4-BE49-F238E27FC236}">
                <a16:creationId xmlns:a16="http://schemas.microsoft.com/office/drawing/2014/main" id="{9E6FC987-47F2-4D3B-921C-4586DD02DA23}"/>
              </a:ext>
            </a:extLst>
          </p:cNvPr>
          <p:cNvCxnSpPr>
            <a:cxnSpLocks/>
          </p:cNvCxnSpPr>
          <p:nvPr/>
        </p:nvCxnSpPr>
        <p:spPr>
          <a:xfrm flipV="1">
            <a:off x="2356738" y="18540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61">
            <a:extLst>
              <a:ext uri="{FF2B5EF4-FFF2-40B4-BE49-F238E27FC236}">
                <a16:creationId xmlns:a16="http://schemas.microsoft.com/office/drawing/2014/main" id="{FFB71C00-3413-42B8-8C73-E97A4B85B282}"/>
              </a:ext>
            </a:extLst>
          </p:cNvPr>
          <p:cNvCxnSpPr>
            <a:cxnSpLocks/>
          </p:cNvCxnSpPr>
          <p:nvPr/>
        </p:nvCxnSpPr>
        <p:spPr>
          <a:xfrm>
            <a:off x="2356737" y="185401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62">
            <a:extLst>
              <a:ext uri="{FF2B5EF4-FFF2-40B4-BE49-F238E27FC236}">
                <a16:creationId xmlns:a16="http://schemas.microsoft.com/office/drawing/2014/main" id="{5047B51B-99C5-4862-9D45-35A11B041C02}"/>
              </a:ext>
            </a:extLst>
          </p:cNvPr>
          <p:cNvCxnSpPr>
            <a:cxnSpLocks/>
          </p:cNvCxnSpPr>
          <p:nvPr/>
        </p:nvCxnSpPr>
        <p:spPr>
          <a:xfrm flipV="1">
            <a:off x="2643247" y="185402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63">
            <a:extLst>
              <a:ext uri="{FF2B5EF4-FFF2-40B4-BE49-F238E27FC236}">
                <a16:creationId xmlns:a16="http://schemas.microsoft.com/office/drawing/2014/main" id="{ACA25C70-1680-48E1-A5A9-FD51F260CDC1}"/>
              </a:ext>
            </a:extLst>
          </p:cNvPr>
          <p:cNvCxnSpPr>
            <a:cxnSpLocks/>
          </p:cNvCxnSpPr>
          <p:nvPr/>
        </p:nvCxnSpPr>
        <p:spPr>
          <a:xfrm>
            <a:off x="2642735" y="1996896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תיבת טקסט 170">
            <a:extLst>
              <a:ext uri="{FF2B5EF4-FFF2-40B4-BE49-F238E27FC236}">
                <a16:creationId xmlns:a16="http://schemas.microsoft.com/office/drawing/2014/main" id="{8C773C60-B0C3-4787-9DB3-5CF8790622EF}"/>
              </a:ext>
            </a:extLst>
          </p:cNvPr>
          <p:cNvSpPr txBox="1"/>
          <p:nvPr/>
        </p:nvSpPr>
        <p:spPr>
          <a:xfrm>
            <a:off x="1139746" y="1531631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tuser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23" name="תיבת טקסט 171">
            <a:extLst>
              <a:ext uri="{FF2B5EF4-FFF2-40B4-BE49-F238E27FC236}">
                <a16:creationId xmlns:a16="http://schemas.microsoft.com/office/drawing/2014/main" id="{F4445340-4799-4830-B85D-87C4BC0BBAF8}"/>
              </a:ext>
            </a:extLst>
          </p:cNvPr>
          <p:cNvSpPr txBox="1"/>
          <p:nvPr/>
        </p:nvSpPr>
        <p:spPr>
          <a:xfrm>
            <a:off x="1167815" y="1786958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tlast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57" name="מחבר ישר 106">
            <a:extLst>
              <a:ext uri="{FF2B5EF4-FFF2-40B4-BE49-F238E27FC236}">
                <a16:creationId xmlns:a16="http://schemas.microsoft.com/office/drawing/2014/main" id="{C64EB87A-4FDC-4611-A80E-486B9824901F}"/>
              </a:ext>
            </a:extLst>
          </p:cNvPr>
          <p:cNvCxnSpPr>
            <a:cxnSpLocks/>
          </p:cNvCxnSpPr>
          <p:nvPr/>
        </p:nvCxnSpPr>
        <p:spPr>
          <a:xfrm>
            <a:off x="1059214" y="244724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107">
            <a:extLst>
              <a:ext uri="{FF2B5EF4-FFF2-40B4-BE49-F238E27FC236}">
                <a16:creationId xmlns:a16="http://schemas.microsoft.com/office/drawing/2014/main" id="{8F332711-C703-44EF-B0B4-517CD12240C0}"/>
              </a:ext>
            </a:extLst>
          </p:cNvPr>
          <p:cNvCxnSpPr>
            <a:cxnSpLocks/>
          </p:cNvCxnSpPr>
          <p:nvPr/>
        </p:nvCxnSpPr>
        <p:spPr>
          <a:xfrm>
            <a:off x="1059214" y="259487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112">
            <a:extLst>
              <a:ext uri="{FF2B5EF4-FFF2-40B4-BE49-F238E27FC236}">
                <a16:creationId xmlns:a16="http://schemas.microsoft.com/office/drawing/2014/main" id="{A3B3A7A3-A85A-4760-AF77-33B954B0B91D}"/>
              </a:ext>
            </a:extLst>
          </p:cNvPr>
          <p:cNvCxnSpPr>
            <a:cxnSpLocks/>
          </p:cNvCxnSpPr>
          <p:nvPr/>
        </p:nvCxnSpPr>
        <p:spPr>
          <a:xfrm rot="16200000">
            <a:off x="1706916" y="25210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תיבת טקסט 130">
            <a:extLst>
              <a:ext uri="{FF2B5EF4-FFF2-40B4-BE49-F238E27FC236}">
                <a16:creationId xmlns:a16="http://schemas.microsoft.com/office/drawing/2014/main" id="{DB7DA980-C587-4520-884C-8E071BB28BD4}"/>
              </a:ext>
            </a:extLst>
          </p:cNvPr>
          <p:cNvSpPr txBox="1"/>
          <p:nvPr/>
        </p:nvSpPr>
        <p:spPr>
          <a:xfrm>
            <a:off x="2047687" y="2409647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Dpl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1" name="תיבת טקסט 131">
            <a:extLst>
              <a:ext uri="{FF2B5EF4-FFF2-40B4-BE49-F238E27FC236}">
                <a16:creationId xmlns:a16="http://schemas.microsoft.com/office/drawing/2014/main" id="{87F62BD5-E49C-4854-9F68-41415A75474C}"/>
              </a:ext>
            </a:extLst>
          </p:cNvPr>
          <p:cNvSpPr txBox="1"/>
          <p:nvPr/>
        </p:nvSpPr>
        <p:spPr>
          <a:xfrm>
            <a:off x="2359352" y="2412976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2" name="תיבת טקסט 132">
            <a:extLst>
              <a:ext uri="{FF2B5EF4-FFF2-40B4-BE49-F238E27FC236}">
                <a16:creationId xmlns:a16="http://schemas.microsoft.com/office/drawing/2014/main" id="{17076ABE-58C9-4961-9303-A83BA1402FE4}"/>
              </a:ext>
            </a:extLst>
          </p:cNvPr>
          <p:cNvSpPr txBox="1"/>
          <p:nvPr/>
        </p:nvSpPr>
        <p:spPr>
          <a:xfrm>
            <a:off x="2623347" y="240964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D0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3" name="תיבת טקסט 137">
            <a:extLst>
              <a:ext uri="{FF2B5EF4-FFF2-40B4-BE49-F238E27FC236}">
                <a16:creationId xmlns:a16="http://schemas.microsoft.com/office/drawing/2014/main" id="{EC179532-3E1A-4029-8762-EE7F521E41CA}"/>
              </a:ext>
            </a:extLst>
          </p:cNvPr>
          <p:cNvSpPr txBox="1"/>
          <p:nvPr/>
        </p:nvSpPr>
        <p:spPr>
          <a:xfrm>
            <a:off x="3788901" y="2407621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D1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4" name="תיבת טקסט 138">
            <a:extLst>
              <a:ext uri="{FF2B5EF4-FFF2-40B4-BE49-F238E27FC236}">
                <a16:creationId xmlns:a16="http://schemas.microsoft.com/office/drawing/2014/main" id="{BD4BBCDA-F4B1-49E6-B7DD-AB839D817864}"/>
              </a:ext>
            </a:extLst>
          </p:cNvPr>
          <p:cNvSpPr txBox="1"/>
          <p:nvPr/>
        </p:nvSpPr>
        <p:spPr>
          <a:xfrm>
            <a:off x="4072866" y="241574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5" name="תיבת טקסט 139">
            <a:extLst>
              <a:ext uri="{FF2B5EF4-FFF2-40B4-BE49-F238E27FC236}">
                <a16:creationId xmlns:a16="http://schemas.microsoft.com/office/drawing/2014/main" id="{596EB0E8-8B47-4B07-AF98-1EA2F2BD5531}"/>
              </a:ext>
            </a:extLst>
          </p:cNvPr>
          <p:cNvSpPr txBox="1"/>
          <p:nvPr/>
        </p:nvSpPr>
        <p:spPr>
          <a:xfrm>
            <a:off x="4349268" y="241574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D3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6" name="תיבת טקסט 140">
            <a:extLst>
              <a:ext uri="{FF2B5EF4-FFF2-40B4-BE49-F238E27FC236}">
                <a16:creationId xmlns:a16="http://schemas.microsoft.com/office/drawing/2014/main" id="{56FF8561-5D01-47EF-A3FA-8F9F814F6536}"/>
              </a:ext>
            </a:extLst>
          </p:cNvPr>
          <p:cNvSpPr txBox="1"/>
          <p:nvPr/>
        </p:nvSpPr>
        <p:spPr>
          <a:xfrm>
            <a:off x="4639589" y="241298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D4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77" name="תיבת טקסט 169">
            <a:extLst>
              <a:ext uri="{FF2B5EF4-FFF2-40B4-BE49-F238E27FC236}">
                <a16:creationId xmlns:a16="http://schemas.microsoft.com/office/drawing/2014/main" id="{3BA5B1BA-AAC8-4909-AB49-1FB1B90D346F}"/>
              </a:ext>
            </a:extLst>
          </p:cNvPr>
          <p:cNvSpPr txBox="1"/>
          <p:nvPr/>
        </p:nvSpPr>
        <p:spPr>
          <a:xfrm>
            <a:off x="1136730" y="2377946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tdata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45" name="תיבת טקסט 13">
            <a:extLst>
              <a:ext uri="{FF2B5EF4-FFF2-40B4-BE49-F238E27FC236}">
                <a16:creationId xmlns:a16="http://schemas.microsoft.com/office/drawing/2014/main" id="{94275577-8770-4B58-8768-62481E1BB191}"/>
              </a:ext>
            </a:extLst>
          </p:cNvPr>
          <p:cNvSpPr txBox="1"/>
          <p:nvPr/>
        </p:nvSpPr>
        <p:spPr>
          <a:xfrm>
            <a:off x="1130169" y="2928761"/>
            <a:ext cx="8107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Del_tvalid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6" name="מחבר ישר 78">
            <a:extLst>
              <a:ext uri="{FF2B5EF4-FFF2-40B4-BE49-F238E27FC236}">
                <a16:creationId xmlns:a16="http://schemas.microsoft.com/office/drawing/2014/main" id="{1A23C4E2-04A3-4573-A56F-06EDA60F1789}"/>
              </a:ext>
            </a:extLst>
          </p:cNvPr>
          <p:cNvCxnSpPr/>
          <p:nvPr/>
        </p:nvCxnSpPr>
        <p:spPr>
          <a:xfrm>
            <a:off x="1921247" y="31491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79">
            <a:extLst>
              <a:ext uri="{FF2B5EF4-FFF2-40B4-BE49-F238E27FC236}">
                <a16:creationId xmlns:a16="http://schemas.microsoft.com/office/drawing/2014/main" id="{3D15487C-97F4-437A-923A-66313B96E8A6}"/>
              </a:ext>
            </a:extLst>
          </p:cNvPr>
          <p:cNvCxnSpPr>
            <a:cxnSpLocks/>
          </p:cNvCxnSpPr>
          <p:nvPr/>
        </p:nvCxnSpPr>
        <p:spPr>
          <a:xfrm rot="16200000">
            <a:off x="1992677" y="307536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80">
            <a:extLst>
              <a:ext uri="{FF2B5EF4-FFF2-40B4-BE49-F238E27FC236}">
                <a16:creationId xmlns:a16="http://schemas.microsoft.com/office/drawing/2014/main" id="{08D44208-749C-4FFC-A0D6-95CE9DA0B485}"/>
              </a:ext>
            </a:extLst>
          </p:cNvPr>
          <p:cNvCxnSpPr>
            <a:cxnSpLocks/>
          </p:cNvCxnSpPr>
          <p:nvPr/>
        </p:nvCxnSpPr>
        <p:spPr>
          <a:xfrm flipV="1">
            <a:off x="2064114" y="2999304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93">
            <a:extLst>
              <a:ext uri="{FF2B5EF4-FFF2-40B4-BE49-F238E27FC236}">
                <a16:creationId xmlns:a16="http://schemas.microsoft.com/office/drawing/2014/main" id="{5684D3A3-C244-4E7E-AF3A-31F2E4F64D9B}"/>
              </a:ext>
            </a:extLst>
          </p:cNvPr>
          <p:cNvCxnSpPr>
            <a:cxnSpLocks/>
          </p:cNvCxnSpPr>
          <p:nvPr/>
        </p:nvCxnSpPr>
        <p:spPr>
          <a:xfrm rot="16200000">
            <a:off x="3147570" y="307801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97">
            <a:extLst>
              <a:ext uri="{FF2B5EF4-FFF2-40B4-BE49-F238E27FC236}">
                <a16:creationId xmlns:a16="http://schemas.microsoft.com/office/drawing/2014/main" id="{AB1A18E8-0352-429E-A7AA-24611B02E980}"/>
              </a:ext>
            </a:extLst>
          </p:cNvPr>
          <p:cNvCxnSpPr>
            <a:cxnSpLocks/>
          </p:cNvCxnSpPr>
          <p:nvPr/>
        </p:nvCxnSpPr>
        <p:spPr>
          <a:xfrm>
            <a:off x="3214253" y="3149698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98">
            <a:extLst>
              <a:ext uri="{FF2B5EF4-FFF2-40B4-BE49-F238E27FC236}">
                <a16:creationId xmlns:a16="http://schemas.microsoft.com/office/drawing/2014/main" id="{C596349F-D317-4C24-9590-81BCBD3F296B}"/>
              </a:ext>
            </a:extLst>
          </p:cNvPr>
          <p:cNvCxnSpPr>
            <a:cxnSpLocks/>
          </p:cNvCxnSpPr>
          <p:nvPr/>
        </p:nvCxnSpPr>
        <p:spPr>
          <a:xfrm rot="16200000">
            <a:off x="4007192" y="307827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01">
            <a:extLst>
              <a:ext uri="{FF2B5EF4-FFF2-40B4-BE49-F238E27FC236}">
                <a16:creationId xmlns:a16="http://schemas.microsoft.com/office/drawing/2014/main" id="{1E46CECE-06A3-488B-A50D-E94E0624D8B9}"/>
              </a:ext>
            </a:extLst>
          </p:cNvPr>
          <p:cNvCxnSpPr>
            <a:cxnSpLocks/>
          </p:cNvCxnSpPr>
          <p:nvPr/>
        </p:nvCxnSpPr>
        <p:spPr>
          <a:xfrm rot="16200000">
            <a:off x="4006025" y="30774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102">
            <a:extLst>
              <a:ext uri="{FF2B5EF4-FFF2-40B4-BE49-F238E27FC236}">
                <a16:creationId xmlns:a16="http://schemas.microsoft.com/office/drawing/2014/main" id="{2BA5CF3B-DA40-4805-AEBD-3B4E6989009E}"/>
              </a:ext>
            </a:extLst>
          </p:cNvPr>
          <p:cNvCxnSpPr>
            <a:cxnSpLocks/>
          </p:cNvCxnSpPr>
          <p:nvPr/>
        </p:nvCxnSpPr>
        <p:spPr>
          <a:xfrm>
            <a:off x="4077462" y="3006308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ישר 103">
            <a:extLst>
              <a:ext uri="{FF2B5EF4-FFF2-40B4-BE49-F238E27FC236}">
                <a16:creationId xmlns:a16="http://schemas.microsoft.com/office/drawing/2014/main" id="{F5620BE3-5DEC-45D0-930B-014AC2307511}"/>
              </a:ext>
            </a:extLst>
          </p:cNvPr>
          <p:cNvCxnSpPr>
            <a:cxnSpLocks/>
          </p:cNvCxnSpPr>
          <p:nvPr/>
        </p:nvCxnSpPr>
        <p:spPr>
          <a:xfrm rot="16200000">
            <a:off x="5160926" y="30801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104">
            <a:extLst>
              <a:ext uri="{FF2B5EF4-FFF2-40B4-BE49-F238E27FC236}">
                <a16:creationId xmlns:a16="http://schemas.microsoft.com/office/drawing/2014/main" id="{EA1966F4-336F-4C08-91C9-AA3D271D4778}"/>
              </a:ext>
            </a:extLst>
          </p:cNvPr>
          <p:cNvCxnSpPr>
            <a:cxnSpLocks/>
          </p:cNvCxnSpPr>
          <p:nvPr/>
        </p:nvCxnSpPr>
        <p:spPr>
          <a:xfrm>
            <a:off x="5231180" y="3151816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105">
            <a:extLst>
              <a:ext uri="{FF2B5EF4-FFF2-40B4-BE49-F238E27FC236}">
                <a16:creationId xmlns:a16="http://schemas.microsoft.com/office/drawing/2014/main" id="{B9978F62-DA25-4BBE-B3A0-A0B322BB16F1}"/>
              </a:ext>
            </a:extLst>
          </p:cNvPr>
          <p:cNvCxnSpPr>
            <a:cxnSpLocks/>
          </p:cNvCxnSpPr>
          <p:nvPr/>
        </p:nvCxnSpPr>
        <p:spPr>
          <a:xfrm rot="16200000">
            <a:off x="6020540" y="30803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159">
            <a:extLst>
              <a:ext uri="{FF2B5EF4-FFF2-40B4-BE49-F238E27FC236}">
                <a16:creationId xmlns:a16="http://schemas.microsoft.com/office/drawing/2014/main" id="{9A03B0C3-75B0-4896-81ED-992F9339DE1A}"/>
              </a:ext>
            </a:extLst>
          </p:cNvPr>
          <p:cNvCxnSpPr>
            <a:cxnSpLocks/>
          </p:cNvCxnSpPr>
          <p:nvPr/>
        </p:nvCxnSpPr>
        <p:spPr>
          <a:xfrm>
            <a:off x="1921247" y="2851771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160">
            <a:extLst>
              <a:ext uri="{FF2B5EF4-FFF2-40B4-BE49-F238E27FC236}">
                <a16:creationId xmlns:a16="http://schemas.microsoft.com/office/drawing/2014/main" id="{B4A33A6B-DED5-4905-902E-84F7927E77E1}"/>
              </a:ext>
            </a:extLst>
          </p:cNvPr>
          <p:cNvCxnSpPr>
            <a:cxnSpLocks/>
          </p:cNvCxnSpPr>
          <p:nvPr/>
        </p:nvCxnSpPr>
        <p:spPr>
          <a:xfrm flipV="1">
            <a:off x="2642497" y="270651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161">
            <a:extLst>
              <a:ext uri="{FF2B5EF4-FFF2-40B4-BE49-F238E27FC236}">
                <a16:creationId xmlns:a16="http://schemas.microsoft.com/office/drawing/2014/main" id="{97AEAED6-57DD-4527-A725-34DAF79B66AE}"/>
              </a:ext>
            </a:extLst>
          </p:cNvPr>
          <p:cNvCxnSpPr>
            <a:cxnSpLocks/>
          </p:cNvCxnSpPr>
          <p:nvPr/>
        </p:nvCxnSpPr>
        <p:spPr>
          <a:xfrm>
            <a:off x="2642496" y="2706515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162">
            <a:extLst>
              <a:ext uri="{FF2B5EF4-FFF2-40B4-BE49-F238E27FC236}">
                <a16:creationId xmlns:a16="http://schemas.microsoft.com/office/drawing/2014/main" id="{6D1332BF-81D7-4AB2-BBD8-28D11F88E495}"/>
              </a:ext>
            </a:extLst>
          </p:cNvPr>
          <p:cNvCxnSpPr>
            <a:cxnSpLocks/>
          </p:cNvCxnSpPr>
          <p:nvPr/>
        </p:nvCxnSpPr>
        <p:spPr>
          <a:xfrm flipV="1">
            <a:off x="2929006" y="2706516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163">
            <a:extLst>
              <a:ext uri="{FF2B5EF4-FFF2-40B4-BE49-F238E27FC236}">
                <a16:creationId xmlns:a16="http://schemas.microsoft.com/office/drawing/2014/main" id="{D56C1F7C-5E24-484A-912F-5CE94BBA71E6}"/>
              </a:ext>
            </a:extLst>
          </p:cNvPr>
          <p:cNvCxnSpPr>
            <a:cxnSpLocks/>
          </p:cNvCxnSpPr>
          <p:nvPr/>
        </p:nvCxnSpPr>
        <p:spPr>
          <a:xfrm>
            <a:off x="2928494" y="2849392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106">
            <a:extLst>
              <a:ext uri="{FF2B5EF4-FFF2-40B4-BE49-F238E27FC236}">
                <a16:creationId xmlns:a16="http://schemas.microsoft.com/office/drawing/2014/main" id="{C86CC8FF-DA9F-470D-8BE4-2D8958AA90C8}"/>
              </a:ext>
            </a:extLst>
          </p:cNvPr>
          <p:cNvCxnSpPr>
            <a:cxnSpLocks/>
          </p:cNvCxnSpPr>
          <p:nvPr/>
        </p:nvCxnSpPr>
        <p:spPr>
          <a:xfrm>
            <a:off x="1344973" y="3299736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107">
            <a:extLst>
              <a:ext uri="{FF2B5EF4-FFF2-40B4-BE49-F238E27FC236}">
                <a16:creationId xmlns:a16="http://schemas.microsoft.com/office/drawing/2014/main" id="{80A88C87-5006-4A96-B2F8-FA6B03C63761}"/>
              </a:ext>
            </a:extLst>
          </p:cNvPr>
          <p:cNvCxnSpPr>
            <a:cxnSpLocks/>
          </p:cNvCxnSpPr>
          <p:nvPr/>
        </p:nvCxnSpPr>
        <p:spPr>
          <a:xfrm>
            <a:off x="1344973" y="3447375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ישר 112">
            <a:extLst>
              <a:ext uri="{FF2B5EF4-FFF2-40B4-BE49-F238E27FC236}">
                <a16:creationId xmlns:a16="http://schemas.microsoft.com/office/drawing/2014/main" id="{B175C0A8-1015-43D3-B27D-5C585F904F57}"/>
              </a:ext>
            </a:extLst>
          </p:cNvPr>
          <p:cNvCxnSpPr>
            <a:cxnSpLocks/>
          </p:cNvCxnSpPr>
          <p:nvPr/>
        </p:nvCxnSpPr>
        <p:spPr>
          <a:xfrm rot="16200000">
            <a:off x="1992675" y="3373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תיבת טקסט 130">
            <a:extLst>
              <a:ext uri="{FF2B5EF4-FFF2-40B4-BE49-F238E27FC236}">
                <a16:creationId xmlns:a16="http://schemas.microsoft.com/office/drawing/2014/main" id="{1B9C377A-A31D-400E-A760-DCEE306AB920}"/>
              </a:ext>
            </a:extLst>
          </p:cNvPr>
          <p:cNvSpPr txBox="1"/>
          <p:nvPr/>
        </p:nvSpPr>
        <p:spPr>
          <a:xfrm>
            <a:off x="2333446" y="3262143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Dpl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76" name="תיבת טקסט 131">
            <a:extLst>
              <a:ext uri="{FF2B5EF4-FFF2-40B4-BE49-F238E27FC236}">
                <a16:creationId xmlns:a16="http://schemas.microsoft.com/office/drawing/2014/main" id="{87129EF8-9E64-45C4-A5E6-F18D0AF6617F}"/>
              </a:ext>
            </a:extLst>
          </p:cNvPr>
          <p:cNvSpPr txBox="1"/>
          <p:nvPr/>
        </p:nvSpPr>
        <p:spPr>
          <a:xfrm>
            <a:off x="2645111" y="3265472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78" name="תיבת טקסט 132">
            <a:extLst>
              <a:ext uri="{FF2B5EF4-FFF2-40B4-BE49-F238E27FC236}">
                <a16:creationId xmlns:a16="http://schemas.microsoft.com/office/drawing/2014/main" id="{9AC386E7-E9BF-4DDE-BDEF-C0A9DDE4A34F}"/>
              </a:ext>
            </a:extLst>
          </p:cNvPr>
          <p:cNvSpPr txBox="1"/>
          <p:nvPr/>
        </p:nvSpPr>
        <p:spPr>
          <a:xfrm>
            <a:off x="2909106" y="326214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D0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79" name="תיבת טקסט 137">
            <a:extLst>
              <a:ext uri="{FF2B5EF4-FFF2-40B4-BE49-F238E27FC236}">
                <a16:creationId xmlns:a16="http://schemas.microsoft.com/office/drawing/2014/main" id="{E9F0069C-67B8-4F9C-86F5-4295192327BC}"/>
              </a:ext>
            </a:extLst>
          </p:cNvPr>
          <p:cNvSpPr txBox="1"/>
          <p:nvPr/>
        </p:nvSpPr>
        <p:spPr>
          <a:xfrm>
            <a:off x="4074660" y="326011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D1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0" name="תיבת טקסט 138">
            <a:extLst>
              <a:ext uri="{FF2B5EF4-FFF2-40B4-BE49-F238E27FC236}">
                <a16:creationId xmlns:a16="http://schemas.microsoft.com/office/drawing/2014/main" id="{5C151613-0894-41E0-93AB-70596986E5FB}"/>
              </a:ext>
            </a:extLst>
          </p:cNvPr>
          <p:cNvSpPr txBox="1"/>
          <p:nvPr/>
        </p:nvSpPr>
        <p:spPr>
          <a:xfrm>
            <a:off x="4358625" y="326823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1" name="תיבת טקסט 139">
            <a:extLst>
              <a:ext uri="{FF2B5EF4-FFF2-40B4-BE49-F238E27FC236}">
                <a16:creationId xmlns:a16="http://schemas.microsoft.com/office/drawing/2014/main" id="{83343DEB-5B58-476C-864D-675B8586A39E}"/>
              </a:ext>
            </a:extLst>
          </p:cNvPr>
          <p:cNvSpPr txBox="1"/>
          <p:nvPr/>
        </p:nvSpPr>
        <p:spPr>
          <a:xfrm>
            <a:off x="4635027" y="3268239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D3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2" name="תיבת טקסט 140">
            <a:extLst>
              <a:ext uri="{FF2B5EF4-FFF2-40B4-BE49-F238E27FC236}">
                <a16:creationId xmlns:a16="http://schemas.microsoft.com/office/drawing/2014/main" id="{0885CD93-623B-4A80-937E-4C8F5CE3F2F1}"/>
              </a:ext>
            </a:extLst>
          </p:cNvPr>
          <p:cNvSpPr txBox="1"/>
          <p:nvPr/>
        </p:nvSpPr>
        <p:spPr>
          <a:xfrm>
            <a:off x="4925348" y="326548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D4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3" name="תיבת טקסט 169">
            <a:extLst>
              <a:ext uri="{FF2B5EF4-FFF2-40B4-BE49-F238E27FC236}">
                <a16:creationId xmlns:a16="http://schemas.microsoft.com/office/drawing/2014/main" id="{548FF76A-D762-4386-BF7F-BE731E6ADCA0}"/>
              </a:ext>
            </a:extLst>
          </p:cNvPr>
          <p:cNvSpPr txBox="1"/>
          <p:nvPr/>
        </p:nvSpPr>
        <p:spPr>
          <a:xfrm>
            <a:off x="1138758" y="3230442"/>
            <a:ext cx="79361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Del_tdata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4" name="תיבת טקסט 171">
            <a:extLst>
              <a:ext uri="{FF2B5EF4-FFF2-40B4-BE49-F238E27FC236}">
                <a16:creationId xmlns:a16="http://schemas.microsoft.com/office/drawing/2014/main" id="{6E51F4DA-2905-4A3E-B917-20060BC9CA34}"/>
              </a:ext>
            </a:extLst>
          </p:cNvPr>
          <p:cNvSpPr txBox="1"/>
          <p:nvPr/>
        </p:nvSpPr>
        <p:spPr>
          <a:xfrm>
            <a:off x="1169807" y="2626322"/>
            <a:ext cx="73917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Del_tlast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85" name="מחבר ישר 106">
            <a:extLst>
              <a:ext uri="{FF2B5EF4-FFF2-40B4-BE49-F238E27FC236}">
                <a16:creationId xmlns:a16="http://schemas.microsoft.com/office/drawing/2014/main" id="{A8B82BCF-5799-4245-9B58-D0FAEC181EAA}"/>
              </a:ext>
            </a:extLst>
          </p:cNvPr>
          <p:cNvCxnSpPr>
            <a:cxnSpLocks/>
          </p:cNvCxnSpPr>
          <p:nvPr/>
        </p:nvCxnSpPr>
        <p:spPr>
          <a:xfrm>
            <a:off x="1344975" y="486789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107">
            <a:extLst>
              <a:ext uri="{FF2B5EF4-FFF2-40B4-BE49-F238E27FC236}">
                <a16:creationId xmlns:a16="http://schemas.microsoft.com/office/drawing/2014/main" id="{EDFF705A-BCB7-43BB-B5A4-3C0635C98B47}"/>
              </a:ext>
            </a:extLst>
          </p:cNvPr>
          <p:cNvCxnSpPr>
            <a:cxnSpLocks/>
          </p:cNvCxnSpPr>
          <p:nvPr/>
        </p:nvCxnSpPr>
        <p:spPr>
          <a:xfrm>
            <a:off x="1344975" y="501552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112">
            <a:extLst>
              <a:ext uri="{FF2B5EF4-FFF2-40B4-BE49-F238E27FC236}">
                <a16:creationId xmlns:a16="http://schemas.microsoft.com/office/drawing/2014/main" id="{BA172B15-8059-4732-B699-48885B3FA599}"/>
              </a:ext>
            </a:extLst>
          </p:cNvPr>
          <p:cNvCxnSpPr>
            <a:cxnSpLocks/>
          </p:cNvCxnSpPr>
          <p:nvPr/>
        </p:nvCxnSpPr>
        <p:spPr>
          <a:xfrm rot="16200000">
            <a:off x="1992677" y="494170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תיבת טקסט 131">
            <a:extLst>
              <a:ext uri="{FF2B5EF4-FFF2-40B4-BE49-F238E27FC236}">
                <a16:creationId xmlns:a16="http://schemas.microsoft.com/office/drawing/2014/main" id="{77E89081-0891-45D9-A8F3-F275E78BC4D7}"/>
              </a:ext>
            </a:extLst>
          </p:cNvPr>
          <p:cNvSpPr txBox="1"/>
          <p:nvPr/>
        </p:nvSpPr>
        <p:spPr>
          <a:xfrm>
            <a:off x="2889009" y="4833626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0x0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90" name="תיבת טקסט 132">
            <a:extLst>
              <a:ext uri="{FF2B5EF4-FFF2-40B4-BE49-F238E27FC236}">
                <a16:creationId xmlns:a16="http://schemas.microsoft.com/office/drawing/2014/main" id="{E664B7FC-6677-4F7E-B178-37DCF90532D6}"/>
              </a:ext>
            </a:extLst>
          </p:cNvPr>
          <p:cNvSpPr txBox="1"/>
          <p:nvPr/>
        </p:nvSpPr>
        <p:spPr>
          <a:xfrm>
            <a:off x="4622547" y="4846032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0x1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95" name="תיבת טקסט 169">
            <a:extLst>
              <a:ext uri="{FF2B5EF4-FFF2-40B4-BE49-F238E27FC236}">
                <a16:creationId xmlns:a16="http://schemas.microsoft.com/office/drawing/2014/main" id="{6C2B20EC-E1A7-4C92-80A4-C6EC80C7FAB6}"/>
              </a:ext>
            </a:extLst>
          </p:cNvPr>
          <p:cNvSpPr txBox="1"/>
          <p:nvPr/>
        </p:nvSpPr>
        <p:spPr>
          <a:xfrm>
            <a:off x="1259811" y="4797846"/>
            <a:ext cx="63139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CWadd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96" name="מחבר חץ ישר 194">
            <a:extLst>
              <a:ext uri="{FF2B5EF4-FFF2-40B4-BE49-F238E27FC236}">
                <a16:creationId xmlns:a16="http://schemas.microsoft.com/office/drawing/2014/main" id="{3C05CD50-07E5-482B-8C6D-EBA9F2CB3A3F}"/>
              </a:ext>
            </a:extLst>
          </p:cNvPr>
          <p:cNvCxnSpPr>
            <a:cxnSpLocks/>
          </p:cNvCxnSpPr>
          <p:nvPr/>
        </p:nvCxnSpPr>
        <p:spPr>
          <a:xfrm>
            <a:off x="2933844" y="1693619"/>
            <a:ext cx="7371" cy="310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106">
            <a:extLst>
              <a:ext uri="{FF2B5EF4-FFF2-40B4-BE49-F238E27FC236}">
                <a16:creationId xmlns:a16="http://schemas.microsoft.com/office/drawing/2014/main" id="{9FC30E04-3ED3-4076-9B55-67972EAFD343}"/>
              </a:ext>
            </a:extLst>
          </p:cNvPr>
          <p:cNvCxnSpPr>
            <a:cxnSpLocks/>
          </p:cNvCxnSpPr>
          <p:nvPr/>
        </p:nvCxnSpPr>
        <p:spPr>
          <a:xfrm>
            <a:off x="1349722" y="5182202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107">
            <a:extLst>
              <a:ext uri="{FF2B5EF4-FFF2-40B4-BE49-F238E27FC236}">
                <a16:creationId xmlns:a16="http://schemas.microsoft.com/office/drawing/2014/main" id="{01209FA0-3FF4-44EA-A3FA-31BBEA517ED2}"/>
              </a:ext>
            </a:extLst>
          </p:cNvPr>
          <p:cNvCxnSpPr>
            <a:cxnSpLocks/>
          </p:cNvCxnSpPr>
          <p:nvPr/>
        </p:nvCxnSpPr>
        <p:spPr>
          <a:xfrm>
            <a:off x="1349722" y="5329841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112">
            <a:extLst>
              <a:ext uri="{FF2B5EF4-FFF2-40B4-BE49-F238E27FC236}">
                <a16:creationId xmlns:a16="http://schemas.microsoft.com/office/drawing/2014/main" id="{06DB07F0-869A-421C-94FC-9F38AF6BA692}"/>
              </a:ext>
            </a:extLst>
          </p:cNvPr>
          <p:cNvCxnSpPr>
            <a:cxnSpLocks/>
          </p:cNvCxnSpPr>
          <p:nvPr/>
        </p:nvCxnSpPr>
        <p:spPr>
          <a:xfrm rot="16200000">
            <a:off x="1997424" y="52560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תיבת טקסט 169">
            <a:extLst>
              <a:ext uri="{FF2B5EF4-FFF2-40B4-BE49-F238E27FC236}">
                <a16:creationId xmlns:a16="http://schemas.microsoft.com/office/drawing/2014/main" id="{DB529D77-6E84-4694-8E74-649B8F92BB37}"/>
              </a:ext>
            </a:extLst>
          </p:cNvPr>
          <p:cNvSpPr txBox="1"/>
          <p:nvPr/>
        </p:nvSpPr>
        <p:spPr>
          <a:xfrm>
            <a:off x="1379461" y="5083578"/>
            <a:ext cx="5164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10" name="תיבת טקסט 137">
            <a:extLst>
              <a:ext uri="{FF2B5EF4-FFF2-40B4-BE49-F238E27FC236}">
                <a16:creationId xmlns:a16="http://schemas.microsoft.com/office/drawing/2014/main" id="{AB8B04A8-F9C7-485F-88C1-BCB98B18C790}"/>
              </a:ext>
            </a:extLst>
          </p:cNvPr>
          <p:cNvSpPr txBox="1"/>
          <p:nvPr/>
        </p:nvSpPr>
        <p:spPr>
          <a:xfrm>
            <a:off x="4666085" y="513849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D3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14" name="מחבר חץ ישר 195">
            <a:extLst>
              <a:ext uri="{FF2B5EF4-FFF2-40B4-BE49-F238E27FC236}">
                <a16:creationId xmlns:a16="http://schemas.microsoft.com/office/drawing/2014/main" id="{60D7BC92-0825-4810-ACE9-3D4A34742550}"/>
              </a:ext>
            </a:extLst>
          </p:cNvPr>
          <p:cNvCxnSpPr>
            <a:cxnSpLocks/>
          </p:cNvCxnSpPr>
          <p:nvPr/>
        </p:nvCxnSpPr>
        <p:spPr>
          <a:xfrm flipH="1">
            <a:off x="4225014" y="3011224"/>
            <a:ext cx="12198" cy="2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תיבת טקסט 187">
            <a:extLst>
              <a:ext uri="{FF2B5EF4-FFF2-40B4-BE49-F238E27FC236}">
                <a16:creationId xmlns:a16="http://schemas.microsoft.com/office/drawing/2014/main" id="{A70DF4C0-9073-4FC9-96C3-59E22F5DE3DC}"/>
              </a:ext>
            </a:extLst>
          </p:cNvPr>
          <p:cNvSpPr txBox="1"/>
          <p:nvPr/>
        </p:nvSpPr>
        <p:spPr>
          <a:xfrm>
            <a:off x="7282193" y="1254038"/>
            <a:ext cx="95766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sp>
        <p:nvSpPr>
          <p:cNvPr id="194" name="כוכב: 4 פינות 193">
            <a:extLst>
              <a:ext uri="{FF2B5EF4-FFF2-40B4-BE49-F238E27FC236}">
                <a16:creationId xmlns:a16="http://schemas.microsoft.com/office/drawing/2014/main" id="{406F82A4-AFE7-4FF6-B366-EC9AC67B0773}"/>
              </a:ext>
            </a:extLst>
          </p:cNvPr>
          <p:cNvSpPr/>
          <p:nvPr/>
        </p:nvSpPr>
        <p:spPr>
          <a:xfrm>
            <a:off x="7906194" y="598644"/>
            <a:ext cx="93295" cy="9098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7" name="כוכב: 7 פינות 196">
            <a:extLst>
              <a:ext uri="{FF2B5EF4-FFF2-40B4-BE49-F238E27FC236}">
                <a16:creationId xmlns:a16="http://schemas.microsoft.com/office/drawing/2014/main" id="{EEE51C39-7727-4024-BAE8-BE0A53EBED54}"/>
              </a:ext>
            </a:extLst>
          </p:cNvPr>
          <p:cNvSpPr/>
          <p:nvPr/>
        </p:nvSpPr>
        <p:spPr>
          <a:xfrm>
            <a:off x="7906194" y="931577"/>
            <a:ext cx="93295" cy="9098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1" name="תיבת טקסט 200">
            <a:extLst>
              <a:ext uri="{FF2B5EF4-FFF2-40B4-BE49-F238E27FC236}">
                <a16:creationId xmlns:a16="http://schemas.microsoft.com/office/drawing/2014/main" id="{90135FB8-8297-4ABB-AEC1-D4B43C47F1AB}"/>
              </a:ext>
            </a:extLst>
          </p:cNvPr>
          <p:cNvSpPr txBox="1"/>
          <p:nvPr/>
        </p:nvSpPr>
        <p:spPr>
          <a:xfrm>
            <a:off x="8067186" y="504192"/>
            <a:ext cx="34372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400" dirty="0"/>
              <a:t>Not saved in input; 0 (black pixel) at Output  </a:t>
            </a:r>
            <a:endParaRPr lang="he-IL" sz="1400" dirty="0"/>
          </a:p>
        </p:txBody>
      </p:sp>
      <p:sp>
        <p:nvSpPr>
          <p:cNvPr id="202" name="תיבת טקסט 201">
            <a:extLst>
              <a:ext uri="{FF2B5EF4-FFF2-40B4-BE49-F238E27FC236}">
                <a16:creationId xmlns:a16="http://schemas.microsoft.com/office/drawing/2014/main" id="{9D352196-3AFD-4ED7-918C-DF502059DC1F}"/>
              </a:ext>
            </a:extLst>
          </p:cNvPr>
          <p:cNvSpPr txBox="1"/>
          <p:nvPr/>
        </p:nvSpPr>
        <p:spPr>
          <a:xfrm>
            <a:off x="8081161" y="833657"/>
            <a:ext cx="251716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/>
              <a:t>Saved in input;  pixel at Output  </a:t>
            </a:r>
            <a:endParaRPr lang="he-IL" sz="1400" dirty="0"/>
          </a:p>
        </p:txBody>
      </p:sp>
      <p:grpSp>
        <p:nvGrpSpPr>
          <p:cNvPr id="203" name="קבוצה 202">
            <a:extLst>
              <a:ext uri="{FF2B5EF4-FFF2-40B4-BE49-F238E27FC236}">
                <a16:creationId xmlns:a16="http://schemas.microsoft.com/office/drawing/2014/main" id="{F0FD2B2C-7A54-4A7A-982B-7A9F49E93CD8}"/>
              </a:ext>
            </a:extLst>
          </p:cNvPr>
          <p:cNvGrpSpPr/>
          <p:nvPr/>
        </p:nvGrpSpPr>
        <p:grpSpPr>
          <a:xfrm>
            <a:off x="8345316" y="1273391"/>
            <a:ext cx="1457344" cy="628088"/>
            <a:chOff x="1031144" y="559589"/>
            <a:chExt cx="1078706" cy="509584"/>
          </a:xfrm>
        </p:grpSpPr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85241CF1-B60C-4AF4-8C3E-9CE56EE174B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730295A7-AADA-4DCD-AACD-389FF9F99534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3AB9D6D3-EB8A-481C-85BC-6BE36AA8B4A1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7 פינות 207">
              <a:extLst>
                <a:ext uri="{FF2B5EF4-FFF2-40B4-BE49-F238E27FC236}">
                  <a16:creationId xmlns:a16="http://schemas.microsoft.com/office/drawing/2014/main" id="{5DE8B300-863E-4AEC-95A3-3BB7D90E7829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7D7D880B-665C-412A-BBEE-BF00AEFC575E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7 פינות 219">
              <a:extLst>
                <a:ext uri="{FF2B5EF4-FFF2-40B4-BE49-F238E27FC236}">
                  <a16:creationId xmlns:a16="http://schemas.microsoft.com/office/drawing/2014/main" id="{147C1639-495C-4B73-B5E6-E77E46AD8EB5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4 פינות 220">
              <a:extLst>
                <a:ext uri="{FF2B5EF4-FFF2-40B4-BE49-F238E27FC236}">
                  <a16:creationId xmlns:a16="http://schemas.microsoft.com/office/drawing/2014/main" id="{17145B56-DEB3-40D7-ADE7-D0E7B319D20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7 פינות 221">
              <a:extLst>
                <a:ext uri="{FF2B5EF4-FFF2-40B4-BE49-F238E27FC236}">
                  <a16:creationId xmlns:a16="http://schemas.microsoft.com/office/drawing/2014/main" id="{92020C5A-1C6A-4411-9C45-785B1DEFDE84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4209AC31-2930-46B1-B173-3E421104028A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4B6C94CB-434D-4297-8A42-D0F4E071F371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23D47EA4-072D-425B-B27C-E438C060FA1D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CDFE5225-0751-4792-BAA5-388970DD7715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A343928D-38A0-4EDF-A3B4-FA7C3C64ED5F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4 פינות 227">
              <a:extLst>
                <a:ext uri="{FF2B5EF4-FFF2-40B4-BE49-F238E27FC236}">
                  <a16:creationId xmlns:a16="http://schemas.microsoft.com/office/drawing/2014/main" id="{69D33907-5161-4A01-9066-32FA5043276D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7 פינות 228">
              <a:extLst>
                <a:ext uri="{FF2B5EF4-FFF2-40B4-BE49-F238E27FC236}">
                  <a16:creationId xmlns:a16="http://schemas.microsoft.com/office/drawing/2014/main" id="{4CF8028D-31A9-4FD5-86B8-588F5F321C2C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4 פינות 229">
              <a:extLst>
                <a:ext uri="{FF2B5EF4-FFF2-40B4-BE49-F238E27FC236}">
                  <a16:creationId xmlns:a16="http://schemas.microsoft.com/office/drawing/2014/main" id="{233BE45A-0DC2-4E9D-857D-E4B8B38C6963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B6F52478-65F9-4221-8BDE-372D4A400F7A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379E3514-5BE0-4398-9C6C-E7357F58B99D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76615399-B1CE-4B22-8523-B0AFACCA6AB7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0128BAF2-B94D-4C7C-B75D-BDA58ED04F92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1ADBC41F-B1C6-4D47-A898-AF23CA8B12D7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7 פינות 235">
              <a:extLst>
                <a:ext uri="{FF2B5EF4-FFF2-40B4-BE49-F238E27FC236}">
                  <a16:creationId xmlns:a16="http://schemas.microsoft.com/office/drawing/2014/main" id="{582B7C44-C55F-4DE9-98AD-5F0EC45D8BF6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4 פינות 236">
              <a:extLst>
                <a:ext uri="{FF2B5EF4-FFF2-40B4-BE49-F238E27FC236}">
                  <a16:creationId xmlns:a16="http://schemas.microsoft.com/office/drawing/2014/main" id="{5B7C9186-9C7F-4828-9817-71E5BF1A334B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7 פינות 237">
              <a:extLst>
                <a:ext uri="{FF2B5EF4-FFF2-40B4-BE49-F238E27FC236}">
                  <a16:creationId xmlns:a16="http://schemas.microsoft.com/office/drawing/2014/main" id="{298D1652-8815-41E8-996C-F5678F6E9F8E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1DD0D28A-CA27-4C26-9A79-82471642EFB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4D89F1E2-8069-4544-BFB9-1071BD81AE5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A9CB1D6C-E582-4575-8A0F-BF2B0C99AA05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9C945D6D-B232-4B92-8FA6-7FE5BB9C227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7B41975F-6259-43C8-8704-53B536B95D2F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כוכב: 4 פינות 243">
              <a:extLst>
                <a:ext uri="{FF2B5EF4-FFF2-40B4-BE49-F238E27FC236}">
                  <a16:creationId xmlns:a16="http://schemas.microsoft.com/office/drawing/2014/main" id="{8F89765C-D80B-4FA1-B28E-6F0083F5BCC3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5" name="כוכב: 7 פינות 244">
              <a:extLst>
                <a:ext uri="{FF2B5EF4-FFF2-40B4-BE49-F238E27FC236}">
                  <a16:creationId xmlns:a16="http://schemas.microsoft.com/office/drawing/2014/main" id="{BBF23B65-235B-4492-BC9A-B24343A341F7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6" name="כוכב: 4 פינות 245">
              <a:extLst>
                <a:ext uri="{FF2B5EF4-FFF2-40B4-BE49-F238E27FC236}">
                  <a16:creationId xmlns:a16="http://schemas.microsoft.com/office/drawing/2014/main" id="{0E00EE3C-10B1-4E0E-B3CF-FFAECD64F2DA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47" name="קבוצה 246">
            <a:extLst>
              <a:ext uri="{FF2B5EF4-FFF2-40B4-BE49-F238E27FC236}">
                <a16:creationId xmlns:a16="http://schemas.microsoft.com/office/drawing/2014/main" id="{59AB8267-48F0-4F05-876B-A584DF2FE129}"/>
              </a:ext>
            </a:extLst>
          </p:cNvPr>
          <p:cNvGrpSpPr/>
          <p:nvPr/>
        </p:nvGrpSpPr>
        <p:grpSpPr>
          <a:xfrm>
            <a:off x="9888539" y="1273995"/>
            <a:ext cx="1457344" cy="628088"/>
            <a:chOff x="1031144" y="559589"/>
            <a:chExt cx="1078706" cy="509584"/>
          </a:xfrm>
        </p:grpSpPr>
        <p:sp>
          <p:nvSpPr>
            <p:cNvPr id="248" name="כוכב: 4 פינות 247">
              <a:extLst>
                <a:ext uri="{FF2B5EF4-FFF2-40B4-BE49-F238E27FC236}">
                  <a16:creationId xmlns:a16="http://schemas.microsoft.com/office/drawing/2014/main" id="{F46B531F-85F0-46CA-A015-D424B96A4B2B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9" name="כוכב: 7 פינות 248">
              <a:extLst>
                <a:ext uri="{FF2B5EF4-FFF2-40B4-BE49-F238E27FC236}">
                  <a16:creationId xmlns:a16="http://schemas.microsoft.com/office/drawing/2014/main" id="{5B2A1736-2D58-4143-BB1E-C0A9AE281526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0" name="כוכב: 4 פינות 249">
              <a:extLst>
                <a:ext uri="{FF2B5EF4-FFF2-40B4-BE49-F238E27FC236}">
                  <a16:creationId xmlns:a16="http://schemas.microsoft.com/office/drawing/2014/main" id="{D9F13DE8-B54E-464A-9B80-E0085F429A66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1" name="כוכב: 7 פינות 250">
              <a:extLst>
                <a:ext uri="{FF2B5EF4-FFF2-40B4-BE49-F238E27FC236}">
                  <a16:creationId xmlns:a16="http://schemas.microsoft.com/office/drawing/2014/main" id="{DC1DD183-A90F-43F5-A28E-6B3CA75F1037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4 פינות 251">
              <a:extLst>
                <a:ext uri="{FF2B5EF4-FFF2-40B4-BE49-F238E27FC236}">
                  <a16:creationId xmlns:a16="http://schemas.microsoft.com/office/drawing/2014/main" id="{92FC315F-105F-4AE0-A02E-929D782CAC2F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7 פינות 252">
              <a:extLst>
                <a:ext uri="{FF2B5EF4-FFF2-40B4-BE49-F238E27FC236}">
                  <a16:creationId xmlns:a16="http://schemas.microsoft.com/office/drawing/2014/main" id="{E9E72D39-7BA7-450C-A649-2E7F648C8E51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4 פינות 253">
              <a:extLst>
                <a:ext uri="{FF2B5EF4-FFF2-40B4-BE49-F238E27FC236}">
                  <a16:creationId xmlns:a16="http://schemas.microsoft.com/office/drawing/2014/main" id="{AED88EB2-352F-46D7-8580-508BE9293127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7 פינות 254">
              <a:extLst>
                <a:ext uri="{FF2B5EF4-FFF2-40B4-BE49-F238E27FC236}">
                  <a16:creationId xmlns:a16="http://schemas.microsoft.com/office/drawing/2014/main" id="{3934A98F-183B-4FDD-B66E-6096D066C94F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7 פינות 255">
              <a:extLst>
                <a:ext uri="{FF2B5EF4-FFF2-40B4-BE49-F238E27FC236}">
                  <a16:creationId xmlns:a16="http://schemas.microsoft.com/office/drawing/2014/main" id="{15F39B56-895A-4E2E-87FE-B650A9F05436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4 פינות 256">
              <a:extLst>
                <a:ext uri="{FF2B5EF4-FFF2-40B4-BE49-F238E27FC236}">
                  <a16:creationId xmlns:a16="http://schemas.microsoft.com/office/drawing/2014/main" id="{7485B84E-2257-4061-A1D8-7C98EC702956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7 פינות 257">
              <a:extLst>
                <a:ext uri="{FF2B5EF4-FFF2-40B4-BE49-F238E27FC236}">
                  <a16:creationId xmlns:a16="http://schemas.microsoft.com/office/drawing/2014/main" id="{67902F6B-36F1-4CA4-ABCA-61B31462F8D5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4 פינות 258">
              <a:extLst>
                <a:ext uri="{FF2B5EF4-FFF2-40B4-BE49-F238E27FC236}">
                  <a16:creationId xmlns:a16="http://schemas.microsoft.com/office/drawing/2014/main" id="{202F7A24-334F-4875-B12E-A17EDBBE4BDB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7 פינות 259">
              <a:extLst>
                <a:ext uri="{FF2B5EF4-FFF2-40B4-BE49-F238E27FC236}">
                  <a16:creationId xmlns:a16="http://schemas.microsoft.com/office/drawing/2014/main" id="{55BB56E4-57AD-4DE3-922D-835FE28EED9D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4 פינות 260">
              <a:extLst>
                <a:ext uri="{FF2B5EF4-FFF2-40B4-BE49-F238E27FC236}">
                  <a16:creationId xmlns:a16="http://schemas.microsoft.com/office/drawing/2014/main" id="{13056CF5-7C73-476A-87C8-6C4C820275EA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7 פינות 261">
              <a:extLst>
                <a:ext uri="{FF2B5EF4-FFF2-40B4-BE49-F238E27FC236}">
                  <a16:creationId xmlns:a16="http://schemas.microsoft.com/office/drawing/2014/main" id="{22265E79-141F-44AE-A13C-9BE08324F48F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4 פינות 262">
              <a:extLst>
                <a:ext uri="{FF2B5EF4-FFF2-40B4-BE49-F238E27FC236}">
                  <a16:creationId xmlns:a16="http://schemas.microsoft.com/office/drawing/2014/main" id="{D6E9D9AA-5AAF-4212-85A8-20C8E35F4DA1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4" name="כוכב: 4 פינות 263">
              <a:extLst>
                <a:ext uri="{FF2B5EF4-FFF2-40B4-BE49-F238E27FC236}">
                  <a16:creationId xmlns:a16="http://schemas.microsoft.com/office/drawing/2014/main" id="{88AF1711-2170-481C-9B08-6F0DC4F43960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5" name="כוכב: 7 פינות 264">
              <a:extLst>
                <a:ext uri="{FF2B5EF4-FFF2-40B4-BE49-F238E27FC236}">
                  <a16:creationId xmlns:a16="http://schemas.microsoft.com/office/drawing/2014/main" id="{14D39C7D-6257-4331-A045-1EC370E25436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6" name="כוכב: 4 פינות 265">
              <a:extLst>
                <a:ext uri="{FF2B5EF4-FFF2-40B4-BE49-F238E27FC236}">
                  <a16:creationId xmlns:a16="http://schemas.microsoft.com/office/drawing/2014/main" id="{ABA05ADC-2D4B-4C51-80BA-524347CAADF8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7" name="כוכב: 7 פינות 266">
              <a:extLst>
                <a:ext uri="{FF2B5EF4-FFF2-40B4-BE49-F238E27FC236}">
                  <a16:creationId xmlns:a16="http://schemas.microsoft.com/office/drawing/2014/main" id="{8AD7F030-D1C3-4BA0-B6B4-718ADBBF1744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8" name="כוכב: 4 פינות 267">
              <a:extLst>
                <a:ext uri="{FF2B5EF4-FFF2-40B4-BE49-F238E27FC236}">
                  <a16:creationId xmlns:a16="http://schemas.microsoft.com/office/drawing/2014/main" id="{AF4DC850-C8BB-4415-817F-D5938A6ADB02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9" name="כוכב: 7 פינות 268">
              <a:extLst>
                <a:ext uri="{FF2B5EF4-FFF2-40B4-BE49-F238E27FC236}">
                  <a16:creationId xmlns:a16="http://schemas.microsoft.com/office/drawing/2014/main" id="{C41C525E-E1CA-434C-A1A4-16142A1FCAF8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0" name="כוכב: 4 פינות 269">
              <a:extLst>
                <a:ext uri="{FF2B5EF4-FFF2-40B4-BE49-F238E27FC236}">
                  <a16:creationId xmlns:a16="http://schemas.microsoft.com/office/drawing/2014/main" id="{163E72DE-32FC-4E66-A303-FD637C34D8C0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1" name="כוכב: 7 פינות 270">
              <a:extLst>
                <a:ext uri="{FF2B5EF4-FFF2-40B4-BE49-F238E27FC236}">
                  <a16:creationId xmlns:a16="http://schemas.microsoft.com/office/drawing/2014/main" id="{262ACB0A-D6AF-4D7E-A2BB-05982CA94C3B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2" name="כוכב: 7 פינות 271">
              <a:extLst>
                <a:ext uri="{FF2B5EF4-FFF2-40B4-BE49-F238E27FC236}">
                  <a16:creationId xmlns:a16="http://schemas.microsoft.com/office/drawing/2014/main" id="{6BE66289-7AFA-44BD-9013-75CD69EB80A7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4 פינות 272">
              <a:extLst>
                <a:ext uri="{FF2B5EF4-FFF2-40B4-BE49-F238E27FC236}">
                  <a16:creationId xmlns:a16="http://schemas.microsoft.com/office/drawing/2014/main" id="{9371D22C-AA48-4348-ADD3-D7A5DBB25FFD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4" name="כוכב: 7 פינות 273">
              <a:extLst>
                <a:ext uri="{FF2B5EF4-FFF2-40B4-BE49-F238E27FC236}">
                  <a16:creationId xmlns:a16="http://schemas.microsoft.com/office/drawing/2014/main" id="{67A338BC-77CC-4894-8399-3D9F35B8C94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4 פינות 274">
              <a:extLst>
                <a:ext uri="{FF2B5EF4-FFF2-40B4-BE49-F238E27FC236}">
                  <a16:creationId xmlns:a16="http://schemas.microsoft.com/office/drawing/2014/main" id="{FA87ABFD-C36F-42E5-8CE7-ABE7910AEDE3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7 פינות 275">
              <a:extLst>
                <a:ext uri="{FF2B5EF4-FFF2-40B4-BE49-F238E27FC236}">
                  <a16:creationId xmlns:a16="http://schemas.microsoft.com/office/drawing/2014/main" id="{7EEA14FD-E0C8-4B1B-948F-591A07FA1A39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4 פינות 276">
              <a:extLst>
                <a:ext uri="{FF2B5EF4-FFF2-40B4-BE49-F238E27FC236}">
                  <a16:creationId xmlns:a16="http://schemas.microsoft.com/office/drawing/2014/main" id="{0AD6AE17-9DEF-4FE9-A131-9DFFEFB2BFF3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7 פינות 277">
              <a:extLst>
                <a:ext uri="{FF2B5EF4-FFF2-40B4-BE49-F238E27FC236}">
                  <a16:creationId xmlns:a16="http://schemas.microsoft.com/office/drawing/2014/main" id="{FD6D5C4A-FD27-47F7-B7AD-18022457A855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4 פינות 278">
              <a:extLst>
                <a:ext uri="{FF2B5EF4-FFF2-40B4-BE49-F238E27FC236}">
                  <a16:creationId xmlns:a16="http://schemas.microsoft.com/office/drawing/2014/main" id="{380FF4CF-3C5C-4D92-9ED8-030EB2B3C90A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80" name="קבוצה 279">
            <a:extLst>
              <a:ext uri="{FF2B5EF4-FFF2-40B4-BE49-F238E27FC236}">
                <a16:creationId xmlns:a16="http://schemas.microsoft.com/office/drawing/2014/main" id="{BEE86F40-4E80-4860-9F6F-0E10D912E103}"/>
              </a:ext>
            </a:extLst>
          </p:cNvPr>
          <p:cNvGrpSpPr/>
          <p:nvPr/>
        </p:nvGrpSpPr>
        <p:grpSpPr>
          <a:xfrm>
            <a:off x="8345316" y="1982068"/>
            <a:ext cx="1457344" cy="628088"/>
            <a:chOff x="1031144" y="559589"/>
            <a:chExt cx="1078706" cy="509584"/>
          </a:xfrm>
        </p:grpSpPr>
        <p:sp>
          <p:nvSpPr>
            <p:cNvPr id="281" name="כוכב: 4 פינות 280">
              <a:extLst>
                <a:ext uri="{FF2B5EF4-FFF2-40B4-BE49-F238E27FC236}">
                  <a16:creationId xmlns:a16="http://schemas.microsoft.com/office/drawing/2014/main" id="{74BB2D13-4ED9-4615-83C6-8776FDE52052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7 פינות 281">
              <a:extLst>
                <a:ext uri="{FF2B5EF4-FFF2-40B4-BE49-F238E27FC236}">
                  <a16:creationId xmlns:a16="http://schemas.microsoft.com/office/drawing/2014/main" id="{07A8F239-2D69-4666-A842-CAA93AA16AD6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3" name="כוכב: 4 פינות 282">
              <a:extLst>
                <a:ext uri="{FF2B5EF4-FFF2-40B4-BE49-F238E27FC236}">
                  <a16:creationId xmlns:a16="http://schemas.microsoft.com/office/drawing/2014/main" id="{8685A0B2-1570-44D4-BCAF-CF6750BED7EE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4" name="כוכב: 7 פינות 283">
              <a:extLst>
                <a:ext uri="{FF2B5EF4-FFF2-40B4-BE49-F238E27FC236}">
                  <a16:creationId xmlns:a16="http://schemas.microsoft.com/office/drawing/2014/main" id="{42810ECC-D811-4B94-8485-B81726C02D99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5" name="כוכב: 4 פינות 284">
              <a:extLst>
                <a:ext uri="{FF2B5EF4-FFF2-40B4-BE49-F238E27FC236}">
                  <a16:creationId xmlns:a16="http://schemas.microsoft.com/office/drawing/2014/main" id="{36BE7322-112C-408B-8B38-B06A8835C528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6" name="כוכב: 7 פינות 285">
              <a:extLst>
                <a:ext uri="{FF2B5EF4-FFF2-40B4-BE49-F238E27FC236}">
                  <a16:creationId xmlns:a16="http://schemas.microsoft.com/office/drawing/2014/main" id="{1127CBDD-3520-497F-BFB3-13F0A551F27C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7" name="כוכב: 4 פינות 286">
              <a:extLst>
                <a:ext uri="{FF2B5EF4-FFF2-40B4-BE49-F238E27FC236}">
                  <a16:creationId xmlns:a16="http://schemas.microsoft.com/office/drawing/2014/main" id="{33FA4D94-08E5-40CB-AB0E-8591F9E46E84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8" name="כוכב: 7 פינות 287">
              <a:extLst>
                <a:ext uri="{FF2B5EF4-FFF2-40B4-BE49-F238E27FC236}">
                  <a16:creationId xmlns:a16="http://schemas.microsoft.com/office/drawing/2014/main" id="{51CB1EDB-646E-4095-AE88-B58EBA4F082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9" name="כוכב: 7 פינות 288">
              <a:extLst>
                <a:ext uri="{FF2B5EF4-FFF2-40B4-BE49-F238E27FC236}">
                  <a16:creationId xmlns:a16="http://schemas.microsoft.com/office/drawing/2014/main" id="{6B16FAF6-42BF-4A56-BA3F-3142EA79CD44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0" name="כוכב: 4 פינות 289">
              <a:extLst>
                <a:ext uri="{FF2B5EF4-FFF2-40B4-BE49-F238E27FC236}">
                  <a16:creationId xmlns:a16="http://schemas.microsoft.com/office/drawing/2014/main" id="{5A1E02DD-D492-4CFF-B90D-9ADEE9849DC4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1" name="כוכב: 7 פינות 290">
              <a:extLst>
                <a:ext uri="{FF2B5EF4-FFF2-40B4-BE49-F238E27FC236}">
                  <a16:creationId xmlns:a16="http://schemas.microsoft.com/office/drawing/2014/main" id="{0D48AB3F-780A-4461-BB45-046505C8AE3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2" name="כוכב: 4 פינות 291">
              <a:extLst>
                <a:ext uri="{FF2B5EF4-FFF2-40B4-BE49-F238E27FC236}">
                  <a16:creationId xmlns:a16="http://schemas.microsoft.com/office/drawing/2014/main" id="{1229120B-AADC-420E-841C-8992AA028D42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3" name="כוכב: 7 פינות 292">
              <a:extLst>
                <a:ext uri="{FF2B5EF4-FFF2-40B4-BE49-F238E27FC236}">
                  <a16:creationId xmlns:a16="http://schemas.microsoft.com/office/drawing/2014/main" id="{37C6A3CA-B0F6-485A-A9C5-E5DE40BB258D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4" name="כוכב: 4 פינות 293">
              <a:extLst>
                <a:ext uri="{FF2B5EF4-FFF2-40B4-BE49-F238E27FC236}">
                  <a16:creationId xmlns:a16="http://schemas.microsoft.com/office/drawing/2014/main" id="{7C337075-25A2-4864-83F2-209109BB762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5" name="כוכב: 7 פינות 294">
              <a:extLst>
                <a:ext uri="{FF2B5EF4-FFF2-40B4-BE49-F238E27FC236}">
                  <a16:creationId xmlns:a16="http://schemas.microsoft.com/office/drawing/2014/main" id="{B02418A2-85BE-4607-BA16-507EC9AF1C21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6" name="כוכב: 4 פינות 295">
              <a:extLst>
                <a:ext uri="{FF2B5EF4-FFF2-40B4-BE49-F238E27FC236}">
                  <a16:creationId xmlns:a16="http://schemas.microsoft.com/office/drawing/2014/main" id="{CB453185-C598-4826-B360-13C00B9C81F1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7" name="כוכב: 4 פינות 296">
              <a:extLst>
                <a:ext uri="{FF2B5EF4-FFF2-40B4-BE49-F238E27FC236}">
                  <a16:creationId xmlns:a16="http://schemas.microsoft.com/office/drawing/2014/main" id="{6A13F215-4CCA-4821-9F40-5475D75C356C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8" name="כוכב: 7 פינות 297">
              <a:extLst>
                <a:ext uri="{FF2B5EF4-FFF2-40B4-BE49-F238E27FC236}">
                  <a16:creationId xmlns:a16="http://schemas.microsoft.com/office/drawing/2014/main" id="{D5418749-DEBD-4A99-9CBE-1A5198B2785A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9" name="כוכב: 4 פינות 298">
              <a:extLst>
                <a:ext uri="{FF2B5EF4-FFF2-40B4-BE49-F238E27FC236}">
                  <a16:creationId xmlns:a16="http://schemas.microsoft.com/office/drawing/2014/main" id="{653A86FD-41DC-4587-829B-E8BB38FF478E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0" name="כוכב: 7 פינות 299">
              <a:extLst>
                <a:ext uri="{FF2B5EF4-FFF2-40B4-BE49-F238E27FC236}">
                  <a16:creationId xmlns:a16="http://schemas.microsoft.com/office/drawing/2014/main" id="{596FE778-C1B2-4651-8F60-B4639E54543F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1" name="כוכב: 4 פינות 300">
              <a:extLst>
                <a:ext uri="{FF2B5EF4-FFF2-40B4-BE49-F238E27FC236}">
                  <a16:creationId xmlns:a16="http://schemas.microsoft.com/office/drawing/2014/main" id="{9A025C1B-F54D-4D9B-AA4C-2AB0284D303D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2" name="כוכב: 7 פינות 301">
              <a:extLst>
                <a:ext uri="{FF2B5EF4-FFF2-40B4-BE49-F238E27FC236}">
                  <a16:creationId xmlns:a16="http://schemas.microsoft.com/office/drawing/2014/main" id="{DBEA711E-B4B4-48FC-A5C3-569C38C26EA3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3" name="כוכב: 4 פינות 302">
              <a:extLst>
                <a:ext uri="{FF2B5EF4-FFF2-40B4-BE49-F238E27FC236}">
                  <a16:creationId xmlns:a16="http://schemas.microsoft.com/office/drawing/2014/main" id="{438B5EC8-298A-4272-A681-3467BED253AB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4" name="כוכב: 7 פינות 303">
              <a:extLst>
                <a:ext uri="{FF2B5EF4-FFF2-40B4-BE49-F238E27FC236}">
                  <a16:creationId xmlns:a16="http://schemas.microsoft.com/office/drawing/2014/main" id="{7DBFCE41-1297-45E7-97BE-FD4AA015CACF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5" name="כוכב: 7 פינות 304">
              <a:extLst>
                <a:ext uri="{FF2B5EF4-FFF2-40B4-BE49-F238E27FC236}">
                  <a16:creationId xmlns:a16="http://schemas.microsoft.com/office/drawing/2014/main" id="{9511E3A1-8B7F-4930-BF0E-BEEF9ECECFC1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6" name="כוכב: 4 פינות 305">
              <a:extLst>
                <a:ext uri="{FF2B5EF4-FFF2-40B4-BE49-F238E27FC236}">
                  <a16:creationId xmlns:a16="http://schemas.microsoft.com/office/drawing/2014/main" id="{A63DC22E-838F-4643-9452-226949C5C2BB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7" name="כוכב: 7 פינות 306">
              <a:extLst>
                <a:ext uri="{FF2B5EF4-FFF2-40B4-BE49-F238E27FC236}">
                  <a16:creationId xmlns:a16="http://schemas.microsoft.com/office/drawing/2014/main" id="{27AE3733-174F-42CF-93AF-275F8AF6C5E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8" name="כוכב: 4 פינות 307">
              <a:extLst>
                <a:ext uri="{FF2B5EF4-FFF2-40B4-BE49-F238E27FC236}">
                  <a16:creationId xmlns:a16="http://schemas.microsoft.com/office/drawing/2014/main" id="{610B0D52-C7DA-4924-A680-8A29B5F2757B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9" name="כוכב: 7 פינות 308">
              <a:extLst>
                <a:ext uri="{FF2B5EF4-FFF2-40B4-BE49-F238E27FC236}">
                  <a16:creationId xmlns:a16="http://schemas.microsoft.com/office/drawing/2014/main" id="{C1F49ACA-996F-4608-8380-A57C22633C9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0" name="כוכב: 4 פינות 309">
              <a:extLst>
                <a:ext uri="{FF2B5EF4-FFF2-40B4-BE49-F238E27FC236}">
                  <a16:creationId xmlns:a16="http://schemas.microsoft.com/office/drawing/2014/main" id="{95DD13AD-5A98-44C9-B42C-BEA2FD446064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1" name="כוכב: 7 פינות 310">
              <a:extLst>
                <a:ext uri="{FF2B5EF4-FFF2-40B4-BE49-F238E27FC236}">
                  <a16:creationId xmlns:a16="http://schemas.microsoft.com/office/drawing/2014/main" id="{BF489B1B-E824-4F6A-A495-592FC1390D3A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2" name="כוכב: 4 פינות 311">
              <a:extLst>
                <a:ext uri="{FF2B5EF4-FFF2-40B4-BE49-F238E27FC236}">
                  <a16:creationId xmlns:a16="http://schemas.microsoft.com/office/drawing/2014/main" id="{1B6831BC-8DBE-4587-824B-208BA22E3567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13" name="קבוצה 312">
            <a:extLst>
              <a:ext uri="{FF2B5EF4-FFF2-40B4-BE49-F238E27FC236}">
                <a16:creationId xmlns:a16="http://schemas.microsoft.com/office/drawing/2014/main" id="{90FFB3F8-18EC-42F4-932B-4960E52A6DE1}"/>
              </a:ext>
            </a:extLst>
          </p:cNvPr>
          <p:cNvGrpSpPr/>
          <p:nvPr/>
        </p:nvGrpSpPr>
        <p:grpSpPr>
          <a:xfrm>
            <a:off x="9888539" y="1982672"/>
            <a:ext cx="1457344" cy="628088"/>
            <a:chOff x="1031144" y="559589"/>
            <a:chExt cx="1078706" cy="509584"/>
          </a:xfrm>
        </p:grpSpPr>
        <p:sp>
          <p:nvSpPr>
            <p:cNvPr id="314" name="כוכב: 4 פינות 313">
              <a:extLst>
                <a:ext uri="{FF2B5EF4-FFF2-40B4-BE49-F238E27FC236}">
                  <a16:creationId xmlns:a16="http://schemas.microsoft.com/office/drawing/2014/main" id="{94961294-EB2F-44F1-8F59-8A30596B33A4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5" name="כוכב: 7 פינות 314">
              <a:extLst>
                <a:ext uri="{FF2B5EF4-FFF2-40B4-BE49-F238E27FC236}">
                  <a16:creationId xmlns:a16="http://schemas.microsoft.com/office/drawing/2014/main" id="{D99911B5-82B2-453A-A187-2710F01C2111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6" name="כוכב: 4 פינות 315">
              <a:extLst>
                <a:ext uri="{FF2B5EF4-FFF2-40B4-BE49-F238E27FC236}">
                  <a16:creationId xmlns:a16="http://schemas.microsoft.com/office/drawing/2014/main" id="{A0C127DB-8C00-4674-9EB6-400FE2BA14CB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7" name="כוכב: 7 פינות 316">
              <a:extLst>
                <a:ext uri="{FF2B5EF4-FFF2-40B4-BE49-F238E27FC236}">
                  <a16:creationId xmlns:a16="http://schemas.microsoft.com/office/drawing/2014/main" id="{4B909479-154F-410A-9333-8679CB4D69C5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8" name="כוכב: 4 פינות 317">
              <a:extLst>
                <a:ext uri="{FF2B5EF4-FFF2-40B4-BE49-F238E27FC236}">
                  <a16:creationId xmlns:a16="http://schemas.microsoft.com/office/drawing/2014/main" id="{66F4195A-9952-45BF-B4A9-2F65678DEAF1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9" name="כוכב: 7 פינות 318">
              <a:extLst>
                <a:ext uri="{FF2B5EF4-FFF2-40B4-BE49-F238E27FC236}">
                  <a16:creationId xmlns:a16="http://schemas.microsoft.com/office/drawing/2014/main" id="{5CF8250F-CFCF-4233-852B-A5C909FB086C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0" name="כוכב: 4 פינות 319">
              <a:extLst>
                <a:ext uri="{FF2B5EF4-FFF2-40B4-BE49-F238E27FC236}">
                  <a16:creationId xmlns:a16="http://schemas.microsoft.com/office/drawing/2014/main" id="{DC90EE18-50C3-482E-AB27-1CEB996574FB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1" name="כוכב: 7 פינות 320">
              <a:extLst>
                <a:ext uri="{FF2B5EF4-FFF2-40B4-BE49-F238E27FC236}">
                  <a16:creationId xmlns:a16="http://schemas.microsoft.com/office/drawing/2014/main" id="{5AE6FC36-F88E-4B02-9F96-0EA750484E71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2" name="כוכב: 7 פינות 321">
              <a:extLst>
                <a:ext uri="{FF2B5EF4-FFF2-40B4-BE49-F238E27FC236}">
                  <a16:creationId xmlns:a16="http://schemas.microsoft.com/office/drawing/2014/main" id="{9D7FA5A9-30EE-41B7-9313-5FAD278A37A3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3" name="כוכב: 4 פינות 322">
              <a:extLst>
                <a:ext uri="{FF2B5EF4-FFF2-40B4-BE49-F238E27FC236}">
                  <a16:creationId xmlns:a16="http://schemas.microsoft.com/office/drawing/2014/main" id="{5E9D74DD-4EED-48E2-8F3C-1FC12DBD1B41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4" name="כוכב: 7 פינות 323">
              <a:extLst>
                <a:ext uri="{FF2B5EF4-FFF2-40B4-BE49-F238E27FC236}">
                  <a16:creationId xmlns:a16="http://schemas.microsoft.com/office/drawing/2014/main" id="{5D4B8E79-8854-49EE-AC18-37E9F4194E47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5" name="כוכב: 4 פינות 324">
              <a:extLst>
                <a:ext uri="{FF2B5EF4-FFF2-40B4-BE49-F238E27FC236}">
                  <a16:creationId xmlns:a16="http://schemas.microsoft.com/office/drawing/2014/main" id="{1A73581B-D165-4B5B-BB78-1AFFA9718EC0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6" name="כוכב: 7 פינות 325">
              <a:extLst>
                <a:ext uri="{FF2B5EF4-FFF2-40B4-BE49-F238E27FC236}">
                  <a16:creationId xmlns:a16="http://schemas.microsoft.com/office/drawing/2014/main" id="{1EC39FAD-B19F-4AA9-B19B-1AF2A3E9CBE3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7" name="כוכב: 4 פינות 326">
              <a:extLst>
                <a:ext uri="{FF2B5EF4-FFF2-40B4-BE49-F238E27FC236}">
                  <a16:creationId xmlns:a16="http://schemas.microsoft.com/office/drawing/2014/main" id="{B7CCFDC0-BED3-45B2-A0BD-26E533CB632C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8" name="כוכב: 7 פינות 327">
              <a:extLst>
                <a:ext uri="{FF2B5EF4-FFF2-40B4-BE49-F238E27FC236}">
                  <a16:creationId xmlns:a16="http://schemas.microsoft.com/office/drawing/2014/main" id="{5B3DF7D9-751B-4E80-BC2E-FE6D4E78334C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9" name="כוכב: 4 פינות 328">
              <a:extLst>
                <a:ext uri="{FF2B5EF4-FFF2-40B4-BE49-F238E27FC236}">
                  <a16:creationId xmlns:a16="http://schemas.microsoft.com/office/drawing/2014/main" id="{405445B3-433F-401B-AFD7-A41B35935857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0" name="כוכב: 4 פינות 329">
              <a:extLst>
                <a:ext uri="{FF2B5EF4-FFF2-40B4-BE49-F238E27FC236}">
                  <a16:creationId xmlns:a16="http://schemas.microsoft.com/office/drawing/2014/main" id="{7FFD66F2-9023-4DB6-BB43-FAD131BAD44B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1" name="כוכב: 7 פינות 330">
              <a:extLst>
                <a:ext uri="{FF2B5EF4-FFF2-40B4-BE49-F238E27FC236}">
                  <a16:creationId xmlns:a16="http://schemas.microsoft.com/office/drawing/2014/main" id="{F60596D0-50C5-4688-A891-BE14269EBECE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2" name="כוכב: 4 פינות 331">
              <a:extLst>
                <a:ext uri="{FF2B5EF4-FFF2-40B4-BE49-F238E27FC236}">
                  <a16:creationId xmlns:a16="http://schemas.microsoft.com/office/drawing/2014/main" id="{268E4882-C70D-49A9-B2F7-8D0F8C715BB7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3" name="כוכב: 7 פינות 332">
              <a:extLst>
                <a:ext uri="{FF2B5EF4-FFF2-40B4-BE49-F238E27FC236}">
                  <a16:creationId xmlns:a16="http://schemas.microsoft.com/office/drawing/2014/main" id="{AB3BFED1-0B04-45C9-BAC5-EAE5C2783740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4" name="כוכב: 4 פינות 333">
              <a:extLst>
                <a:ext uri="{FF2B5EF4-FFF2-40B4-BE49-F238E27FC236}">
                  <a16:creationId xmlns:a16="http://schemas.microsoft.com/office/drawing/2014/main" id="{54C8C185-2D3D-4884-A919-CC11B3C18F96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5" name="כוכב: 7 פינות 334">
              <a:extLst>
                <a:ext uri="{FF2B5EF4-FFF2-40B4-BE49-F238E27FC236}">
                  <a16:creationId xmlns:a16="http://schemas.microsoft.com/office/drawing/2014/main" id="{099087B5-B6BB-4450-9455-467A9056CFD2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6" name="כוכב: 4 פינות 335">
              <a:extLst>
                <a:ext uri="{FF2B5EF4-FFF2-40B4-BE49-F238E27FC236}">
                  <a16:creationId xmlns:a16="http://schemas.microsoft.com/office/drawing/2014/main" id="{CC73BEF5-1E51-4AB0-A771-98810F2BB0D1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7" name="כוכב: 7 פינות 336">
              <a:extLst>
                <a:ext uri="{FF2B5EF4-FFF2-40B4-BE49-F238E27FC236}">
                  <a16:creationId xmlns:a16="http://schemas.microsoft.com/office/drawing/2014/main" id="{02189A3C-C894-4B02-8529-9B959BCB613A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8" name="כוכב: 7 פינות 337">
              <a:extLst>
                <a:ext uri="{FF2B5EF4-FFF2-40B4-BE49-F238E27FC236}">
                  <a16:creationId xmlns:a16="http://schemas.microsoft.com/office/drawing/2014/main" id="{7B84814A-433F-43B5-9824-E3D9F17335B0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9" name="כוכב: 4 פינות 338">
              <a:extLst>
                <a:ext uri="{FF2B5EF4-FFF2-40B4-BE49-F238E27FC236}">
                  <a16:creationId xmlns:a16="http://schemas.microsoft.com/office/drawing/2014/main" id="{B29FDBFE-0413-4355-8AE1-41D130FB4E94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0" name="כוכב: 7 פינות 339">
              <a:extLst>
                <a:ext uri="{FF2B5EF4-FFF2-40B4-BE49-F238E27FC236}">
                  <a16:creationId xmlns:a16="http://schemas.microsoft.com/office/drawing/2014/main" id="{E80D4814-D82D-421C-86E7-37F2336987E7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1" name="כוכב: 4 פינות 340">
              <a:extLst>
                <a:ext uri="{FF2B5EF4-FFF2-40B4-BE49-F238E27FC236}">
                  <a16:creationId xmlns:a16="http://schemas.microsoft.com/office/drawing/2014/main" id="{57F2F7F8-8314-48A2-B7EF-46FEDE91896D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2" name="כוכב: 7 פינות 341">
              <a:extLst>
                <a:ext uri="{FF2B5EF4-FFF2-40B4-BE49-F238E27FC236}">
                  <a16:creationId xmlns:a16="http://schemas.microsoft.com/office/drawing/2014/main" id="{DEB8A836-AB6F-48BD-91B2-5283A89232BC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3" name="כוכב: 4 פינות 342">
              <a:extLst>
                <a:ext uri="{FF2B5EF4-FFF2-40B4-BE49-F238E27FC236}">
                  <a16:creationId xmlns:a16="http://schemas.microsoft.com/office/drawing/2014/main" id="{175EA6A1-4973-43EC-91A1-5552E5714067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4" name="כוכב: 7 פינות 343">
              <a:extLst>
                <a:ext uri="{FF2B5EF4-FFF2-40B4-BE49-F238E27FC236}">
                  <a16:creationId xmlns:a16="http://schemas.microsoft.com/office/drawing/2014/main" id="{D6401685-DE4B-4185-AAF8-0D224C59DE21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5" name="כוכב: 4 פינות 344">
              <a:extLst>
                <a:ext uri="{FF2B5EF4-FFF2-40B4-BE49-F238E27FC236}">
                  <a16:creationId xmlns:a16="http://schemas.microsoft.com/office/drawing/2014/main" id="{4C6EF82F-4ED1-4931-9DAB-D1E22CA91AE7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347" name="מחבר ישר 143">
            <a:extLst>
              <a:ext uri="{FF2B5EF4-FFF2-40B4-BE49-F238E27FC236}">
                <a16:creationId xmlns:a16="http://schemas.microsoft.com/office/drawing/2014/main" id="{E5A11FBA-A3CB-4C1C-AC3B-3F6F62CC4100}"/>
              </a:ext>
            </a:extLst>
          </p:cNvPr>
          <p:cNvCxnSpPr>
            <a:cxnSpLocks/>
          </p:cNvCxnSpPr>
          <p:nvPr/>
        </p:nvCxnSpPr>
        <p:spPr>
          <a:xfrm>
            <a:off x="1363079" y="3951351"/>
            <a:ext cx="1586734" cy="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144">
            <a:extLst>
              <a:ext uri="{FF2B5EF4-FFF2-40B4-BE49-F238E27FC236}">
                <a16:creationId xmlns:a16="http://schemas.microsoft.com/office/drawing/2014/main" id="{014C0E2A-39D2-4052-976B-ADF1544E15E6}"/>
              </a:ext>
            </a:extLst>
          </p:cNvPr>
          <p:cNvCxnSpPr>
            <a:cxnSpLocks/>
          </p:cNvCxnSpPr>
          <p:nvPr/>
        </p:nvCxnSpPr>
        <p:spPr>
          <a:xfrm flipV="1">
            <a:off x="2949806" y="380847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145">
            <a:extLst>
              <a:ext uri="{FF2B5EF4-FFF2-40B4-BE49-F238E27FC236}">
                <a16:creationId xmlns:a16="http://schemas.microsoft.com/office/drawing/2014/main" id="{F78A015A-F5A8-4DA0-AE39-4663B40C94A6}"/>
              </a:ext>
            </a:extLst>
          </p:cNvPr>
          <p:cNvCxnSpPr>
            <a:cxnSpLocks/>
          </p:cNvCxnSpPr>
          <p:nvPr/>
        </p:nvCxnSpPr>
        <p:spPr>
          <a:xfrm>
            <a:off x="2949805" y="3808474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156">
            <a:extLst>
              <a:ext uri="{FF2B5EF4-FFF2-40B4-BE49-F238E27FC236}">
                <a16:creationId xmlns:a16="http://schemas.microsoft.com/office/drawing/2014/main" id="{220FAA1F-8604-4B36-BC03-D19F2CFCEDAE}"/>
              </a:ext>
            </a:extLst>
          </p:cNvPr>
          <p:cNvCxnSpPr>
            <a:cxnSpLocks/>
          </p:cNvCxnSpPr>
          <p:nvPr/>
        </p:nvCxnSpPr>
        <p:spPr>
          <a:xfrm>
            <a:off x="4102347" y="3808481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תיבת טקסט 169">
            <a:extLst>
              <a:ext uri="{FF2B5EF4-FFF2-40B4-BE49-F238E27FC236}">
                <a16:creationId xmlns:a16="http://schemas.microsoft.com/office/drawing/2014/main" id="{7D87BC70-A7FF-45F0-86FC-BD0313940A7E}"/>
              </a:ext>
            </a:extLst>
          </p:cNvPr>
          <p:cNvSpPr txBox="1"/>
          <p:nvPr/>
        </p:nvSpPr>
        <p:spPr>
          <a:xfrm>
            <a:off x="1285619" y="3705802"/>
            <a:ext cx="57906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53" name="מחבר ישר 78">
            <a:extLst>
              <a:ext uri="{FF2B5EF4-FFF2-40B4-BE49-F238E27FC236}">
                <a16:creationId xmlns:a16="http://schemas.microsoft.com/office/drawing/2014/main" id="{952EC4E4-41ED-4F60-B169-BB93739663CD}"/>
              </a:ext>
            </a:extLst>
          </p:cNvPr>
          <p:cNvCxnSpPr>
            <a:cxnSpLocks/>
          </p:cNvCxnSpPr>
          <p:nvPr/>
        </p:nvCxnSpPr>
        <p:spPr>
          <a:xfrm>
            <a:off x="1398422" y="4320399"/>
            <a:ext cx="66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79">
            <a:extLst>
              <a:ext uri="{FF2B5EF4-FFF2-40B4-BE49-F238E27FC236}">
                <a16:creationId xmlns:a16="http://schemas.microsoft.com/office/drawing/2014/main" id="{75A2CF4B-7388-44E7-A664-2CA54931091C}"/>
              </a:ext>
            </a:extLst>
          </p:cNvPr>
          <p:cNvCxnSpPr>
            <a:cxnSpLocks/>
          </p:cNvCxnSpPr>
          <p:nvPr/>
        </p:nvCxnSpPr>
        <p:spPr>
          <a:xfrm flipV="1">
            <a:off x="2068241" y="4144566"/>
            <a:ext cx="0" cy="17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80">
            <a:extLst>
              <a:ext uri="{FF2B5EF4-FFF2-40B4-BE49-F238E27FC236}">
                <a16:creationId xmlns:a16="http://schemas.microsoft.com/office/drawing/2014/main" id="{4BE1BD5E-415A-4AFF-B105-DE7107ABFE41}"/>
              </a:ext>
            </a:extLst>
          </p:cNvPr>
          <p:cNvCxnSpPr>
            <a:cxnSpLocks/>
          </p:cNvCxnSpPr>
          <p:nvPr/>
        </p:nvCxnSpPr>
        <p:spPr>
          <a:xfrm>
            <a:off x="2070095" y="4150320"/>
            <a:ext cx="864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93">
            <a:extLst>
              <a:ext uri="{FF2B5EF4-FFF2-40B4-BE49-F238E27FC236}">
                <a16:creationId xmlns:a16="http://schemas.microsoft.com/office/drawing/2014/main" id="{AA03F395-1EEE-4690-BCB6-388019E846FD}"/>
              </a:ext>
            </a:extLst>
          </p:cNvPr>
          <p:cNvCxnSpPr>
            <a:cxnSpLocks/>
          </p:cNvCxnSpPr>
          <p:nvPr/>
        </p:nvCxnSpPr>
        <p:spPr>
          <a:xfrm flipV="1">
            <a:off x="2932620" y="4144564"/>
            <a:ext cx="2419" cy="20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97">
            <a:extLst>
              <a:ext uri="{FF2B5EF4-FFF2-40B4-BE49-F238E27FC236}">
                <a16:creationId xmlns:a16="http://schemas.microsoft.com/office/drawing/2014/main" id="{FA1F9F28-1173-4B95-A75A-E99332DA61BF}"/>
              </a:ext>
            </a:extLst>
          </p:cNvPr>
          <p:cNvCxnSpPr>
            <a:cxnSpLocks/>
          </p:cNvCxnSpPr>
          <p:nvPr/>
        </p:nvCxnSpPr>
        <p:spPr>
          <a:xfrm>
            <a:off x="2930901" y="4320399"/>
            <a:ext cx="28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98">
            <a:extLst>
              <a:ext uri="{FF2B5EF4-FFF2-40B4-BE49-F238E27FC236}">
                <a16:creationId xmlns:a16="http://schemas.microsoft.com/office/drawing/2014/main" id="{AF0F1748-4F59-46F2-9A89-2BDD7013E1C0}"/>
              </a:ext>
            </a:extLst>
          </p:cNvPr>
          <p:cNvCxnSpPr>
            <a:cxnSpLocks/>
          </p:cNvCxnSpPr>
          <p:nvPr/>
        </p:nvCxnSpPr>
        <p:spPr>
          <a:xfrm flipV="1">
            <a:off x="4369160" y="4144564"/>
            <a:ext cx="2" cy="18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101">
            <a:extLst>
              <a:ext uri="{FF2B5EF4-FFF2-40B4-BE49-F238E27FC236}">
                <a16:creationId xmlns:a16="http://schemas.microsoft.com/office/drawing/2014/main" id="{0C308976-C73F-46C1-9060-25AA4761A66F}"/>
              </a:ext>
            </a:extLst>
          </p:cNvPr>
          <p:cNvCxnSpPr>
            <a:cxnSpLocks/>
          </p:cNvCxnSpPr>
          <p:nvPr/>
        </p:nvCxnSpPr>
        <p:spPr>
          <a:xfrm flipV="1">
            <a:off x="3222495" y="4144564"/>
            <a:ext cx="0" cy="18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102">
            <a:extLst>
              <a:ext uri="{FF2B5EF4-FFF2-40B4-BE49-F238E27FC236}">
                <a16:creationId xmlns:a16="http://schemas.microsoft.com/office/drawing/2014/main" id="{3545757C-D479-4C62-9ECF-B3DCDDDCB9AC}"/>
              </a:ext>
            </a:extLst>
          </p:cNvPr>
          <p:cNvCxnSpPr>
            <a:cxnSpLocks/>
          </p:cNvCxnSpPr>
          <p:nvPr/>
        </p:nvCxnSpPr>
        <p:spPr>
          <a:xfrm>
            <a:off x="3220796" y="4150320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103">
            <a:extLst>
              <a:ext uri="{FF2B5EF4-FFF2-40B4-BE49-F238E27FC236}">
                <a16:creationId xmlns:a16="http://schemas.microsoft.com/office/drawing/2014/main" id="{CF5C2CCD-D18F-415E-A1AE-9CD36102262B}"/>
              </a:ext>
            </a:extLst>
          </p:cNvPr>
          <p:cNvCxnSpPr>
            <a:cxnSpLocks/>
          </p:cNvCxnSpPr>
          <p:nvPr/>
        </p:nvCxnSpPr>
        <p:spPr>
          <a:xfrm flipV="1">
            <a:off x="5236490" y="4144564"/>
            <a:ext cx="0" cy="18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104">
            <a:extLst>
              <a:ext uri="{FF2B5EF4-FFF2-40B4-BE49-F238E27FC236}">
                <a16:creationId xmlns:a16="http://schemas.microsoft.com/office/drawing/2014/main" id="{3AF04515-B641-4B71-A0AE-E239644C9A51}"/>
              </a:ext>
            </a:extLst>
          </p:cNvPr>
          <p:cNvCxnSpPr>
            <a:cxnSpLocks/>
          </p:cNvCxnSpPr>
          <p:nvPr/>
        </p:nvCxnSpPr>
        <p:spPr>
          <a:xfrm>
            <a:off x="5235304" y="4144564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105">
            <a:extLst>
              <a:ext uri="{FF2B5EF4-FFF2-40B4-BE49-F238E27FC236}">
                <a16:creationId xmlns:a16="http://schemas.microsoft.com/office/drawing/2014/main" id="{ADD32FB9-65BA-49D9-AB37-131D603EEC39}"/>
              </a:ext>
            </a:extLst>
          </p:cNvPr>
          <p:cNvCxnSpPr>
            <a:cxnSpLocks/>
          </p:cNvCxnSpPr>
          <p:nvPr/>
        </p:nvCxnSpPr>
        <p:spPr>
          <a:xfrm rot="16200000">
            <a:off x="6024664" y="42812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תיבת טקסט 169">
            <a:extLst>
              <a:ext uri="{FF2B5EF4-FFF2-40B4-BE49-F238E27FC236}">
                <a16:creationId xmlns:a16="http://schemas.microsoft.com/office/drawing/2014/main" id="{7F9E8758-DFDB-42F6-809F-BEC7A37834A0}"/>
              </a:ext>
            </a:extLst>
          </p:cNvPr>
          <p:cNvSpPr txBox="1"/>
          <p:nvPr/>
        </p:nvSpPr>
        <p:spPr>
          <a:xfrm>
            <a:off x="1178885" y="4117330"/>
            <a:ext cx="79804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Valid_add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65" name="מחבר ישר 97">
            <a:extLst>
              <a:ext uri="{FF2B5EF4-FFF2-40B4-BE49-F238E27FC236}">
                <a16:creationId xmlns:a16="http://schemas.microsoft.com/office/drawing/2014/main" id="{650F567B-26D2-4AE3-B53D-8C300DD70745}"/>
              </a:ext>
            </a:extLst>
          </p:cNvPr>
          <p:cNvCxnSpPr>
            <a:cxnSpLocks/>
          </p:cNvCxnSpPr>
          <p:nvPr/>
        </p:nvCxnSpPr>
        <p:spPr>
          <a:xfrm>
            <a:off x="4374120" y="4329924"/>
            <a:ext cx="28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98">
            <a:extLst>
              <a:ext uri="{FF2B5EF4-FFF2-40B4-BE49-F238E27FC236}">
                <a16:creationId xmlns:a16="http://schemas.microsoft.com/office/drawing/2014/main" id="{B995D42B-0096-4A3B-AD34-84068DD1D1CF}"/>
              </a:ext>
            </a:extLst>
          </p:cNvPr>
          <p:cNvCxnSpPr>
            <a:cxnSpLocks/>
          </p:cNvCxnSpPr>
          <p:nvPr/>
        </p:nvCxnSpPr>
        <p:spPr>
          <a:xfrm flipV="1">
            <a:off x="4661846" y="4144564"/>
            <a:ext cx="2" cy="18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97">
            <a:extLst>
              <a:ext uri="{FF2B5EF4-FFF2-40B4-BE49-F238E27FC236}">
                <a16:creationId xmlns:a16="http://schemas.microsoft.com/office/drawing/2014/main" id="{1D7AC296-0CC6-4686-8EAA-48231FB1A7FA}"/>
              </a:ext>
            </a:extLst>
          </p:cNvPr>
          <p:cNvCxnSpPr>
            <a:cxnSpLocks/>
          </p:cNvCxnSpPr>
          <p:nvPr/>
        </p:nvCxnSpPr>
        <p:spPr>
          <a:xfrm>
            <a:off x="4658393" y="4148465"/>
            <a:ext cx="28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103">
            <a:extLst>
              <a:ext uri="{FF2B5EF4-FFF2-40B4-BE49-F238E27FC236}">
                <a16:creationId xmlns:a16="http://schemas.microsoft.com/office/drawing/2014/main" id="{E57C29A4-ADE1-4CDB-936D-8C2DDE9655B1}"/>
              </a:ext>
            </a:extLst>
          </p:cNvPr>
          <p:cNvCxnSpPr>
            <a:cxnSpLocks/>
          </p:cNvCxnSpPr>
          <p:nvPr/>
        </p:nvCxnSpPr>
        <p:spPr>
          <a:xfrm flipV="1">
            <a:off x="4947974" y="4144564"/>
            <a:ext cx="2" cy="18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97">
            <a:extLst>
              <a:ext uri="{FF2B5EF4-FFF2-40B4-BE49-F238E27FC236}">
                <a16:creationId xmlns:a16="http://schemas.microsoft.com/office/drawing/2014/main" id="{84166FC9-70AF-458E-B390-9E1E3D6295CA}"/>
              </a:ext>
            </a:extLst>
          </p:cNvPr>
          <p:cNvCxnSpPr>
            <a:cxnSpLocks/>
          </p:cNvCxnSpPr>
          <p:nvPr/>
        </p:nvCxnSpPr>
        <p:spPr>
          <a:xfrm>
            <a:off x="4948425" y="4328003"/>
            <a:ext cx="28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תיבת טקסט 131">
            <a:extLst>
              <a:ext uri="{FF2B5EF4-FFF2-40B4-BE49-F238E27FC236}">
                <a16:creationId xmlns:a16="http://schemas.microsoft.com/office/drawing/2014/main" id="{9551B85F-9386-4FCA-8C23-17CF057821FF}"/>
              </a:ext>
            </a:extLst>
          </p:cNvPr>
          <p:cNvSpPr txBox="1"/>
          <p:nvPr/>
        </p:nvSpPr>
        <p:spPr>
          <a:xfrm>
            <a:off x="4036047" y="4840976"/>
            <a:ext cx="33214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0x0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70" name="תיבת טקסט 132">
            <a:extLst>
              <a:ext uri="{FF2B5EF4-FFF2-40B4-BE49-F238E27FC236}">
                <a16:creationId xmlns:a16="http://schemas.microsoft.com/office/drawing/2014/main" id="{9621AD1B-7021-4B00-9D71-73FDEA704A59}"/>
              </a:ext>
            </a:extLst>
          </p:cNvPr>
          <p:cNvSpPr txBox="1"/>
          <p:nvPr/>
        </p:nvSpPr>
        <p:spPr>
          <a:xfrm>
            <a:off x="4086271" y="514787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D1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71" name="מחבר חץ ישר 195">
            <a:extLst>
              <a:ext uri="{FF2B5EF4-FFF2-40B4-BE49-F238E27FC236}">
                <a16:creationId xmlns:a16="http://schemas.microsoft.com/office/drawing/2014/main" id="{0FE72837-9201-4D6E-B433-8A6A8EA9F0D8}"/>
              </a:ext>
            </a:extLst>
          </p:cNvPr>
          <p:cNvCxnSpPr>
            <a:cxnSpLocks/>
          </p:cNvCxnSpPr>
          <p:nvPr/>
        </p:nvCxnSpPr>
        <p:spPr>
          <a:xfrm flipH="1">
            <a:off x="4800638" y="3008037"/>
            <a:ext cx="12198" cy="2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2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6909656" y="1254038"/>
            <a:ext cx="95766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7972776" y="3049510"/>
            <a:ext cx="1457344" cy="628088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6917927" y="3046425"/>
            <a:ext cx="92734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533657" y="598644"/>
            <a:ext cx="93295" cy="9098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533657" y="931577"/>
            <a:ext cx="93295" cy="9098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7694649" y="504192"/>
            <a:ext cx="34372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400" dirty="0"/>
              <a:t>Not saved in input; 0 (black pixel) at Output  </a:t>
            </a:r>
            <a:endParaRPr lang="he-IL" sz="14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7708624" y="833657"/>
            <a:ext cx="251716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/>
              <a:t>Saved in input;  pixel at Output  </a:t>
            </a:r>
            <a:endParaRPr lang="he-IL" sz="14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6902767" y="4874573"/>
            <a:ext cx="95766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147" name="קבוצה 146">
            <a:extLst>
              <a:ext uri="{FF2B5EF4-FFF2-40B4-BE49-F238E27FC236}">
                <a16:creationId xmlns:a16="http://schemas.microsoft.com/office/drawing/2014/main" id="{C7DD5AE7-0C3E-4215-BD96-B3EB7DCE6A88}"/>
              </a:ext>
            </a:extLst>
          </p:cNvPr>
          <p:cNvGrpSpPr/>
          <p:nvPr/>
        </p:nvGrpSpPr>
        <p:grpSpPr>
          <a:xfrm>
            <a:off x="7972779" y="1273391"/>
            <a:ext cx="1457344" cy="628088"/>
            <a:chOff x="1031144" y="559589"/>
            <a:chExt cx="1078706" cy="509584"/>
          </a:xfrm>
        </p:grpSpPr>
        <p:sp>
          <p:nvSpPr>
            <p:cNvPr id="148" name="כוכב: 4 פינות 147">
              <a:extLst>
                <a:ext uri="{FF2B5EF4-FFF2-40B4-BE49-F238E27FC236}">
                  <a16:creationId xmlns:a16="http://schemas.microsoft.com/office/drawing/2014/main" id="{67D58550-4E4D-4B2C-BE40-841B38B0DF2F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כוכב: 7 פינות 148">
              <a:extLst>
                <a:ext uri="{FF2B5EF4-FFF2-40B4-BE49-F238E27FC236}">
                  <a16:creationId xmlns:a16="http://schemas.microsoft.com/office/drawing/2014/main" id="{48A6AE0C-DE40-4B21-9A93-1AEAC85181F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4 פינות 149">
              <a:extLst>
                <a:ext uri="{FF2B5EF4-FFF2-40B4-BE49-F238E27FC236}">
                  <a16:creationId xmlns:a16="http://schemas.microsoft.com/office/drawing/2014/main" id="{0E405503-D895-4E89-97EA-BB59131286F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7 פינות 150">
              <a:extLst>
                <a:ext uri="{FF2B5EF4-FFF2-40B4-BE49-F238E27FC236}">
                  <a16:creationId xmlns:a16="http://schemas.microsoft.com/office/drawing/2014/main" id="{B32DD1B6-7240-40DF-8E67-5877BBB2E3C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4 פינות 151">
              <a:extLst>
                <a:ext uri="{FF2B5EF4-FFF2-40B4-BE49-F238E27FC236}">
                  <a16:creationId xmlns:a16="http://schemas.microsoft.com/office/drawing/2014/main" id="{4C58BD9C-0F8A-416D-9364-8C35EBAE2FD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7 פינות 152">
              <a:extLst>
                <a:ext uri="{FF2B5EF4-FFF2-40B4-BE49-F238E27FC236}">
                  <a16:creationId xmlns:a16="http://schemas.microsoft.com/office/drawing/2014/main" id="{CC22F0A6-A511-460A-8D88-C45157B8D977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4 פינות 153">
              <a:extLst>
                <a:ext uri="{FF2B5EF4-FFF2-40B4-BE49-F238E27FC236}">
                  <a16:creationId xmlns:a16="http://schemas.microsoft.com/office/drawing/2014/main" id="{C1CEC76E-BAB7-4E45-9D3E-D6B5D7CE146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7 פינות 154">
              <a:extLst>
                <a:ext uri="{FF2B5EF4-FFF2-40B4-BE49-F238E27FC236}">
                  <a16:creationId xmlns:a16="http://schemas.microsoft.com/office/drawing/2014/main" id="{D6D26649-B692-4DDB-803C-7A95C3ED4F4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כוכב: 7 פינות 157">
              <a:extLst>
                <a:ext uri="{FF2B5EF4-FFF2-40B4-BE49-F238E27FC236}">
                  <a16:creationId xmlns:a16="http://schemas.microsoft.com/office/drawing/2014/main" id="{D74E7878-BF8C-475D-99B4-E131F8AAF8FF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כוכב: 4 פינות 158">
              <a:extLst>
                <a:ext uri="{FF2B5EF4-FFF2-40B4-BE49-F238E27FC236}">
                  <a16:creationId xmlns:a16="http://schemas.microsoft.com/office/drawing/2014/main" id="{026A2C2F-0155-44A0-A482-C67270F69AD2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7 פינות 164">
              <a:extLst>
                <a:ext uri="{FF2B5EF4-FFF2-40B4-BE49-F238E27FC236}">
                  <a16:creationId xmlns:a16="http://schemas.microsoft.com/office/drawing/2014/main" id="{3D122FEB-8FDA-4989-9206-E22F7FC381E2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4 פינות 165">
              <a:extLst>
                <a:ext uri="{FF2B5EF4-FFF2-40B4-BE49-F238E27FC236}">
                  <a16:creationId xmlns:a16="http://schemas.microsoft.com/office/drawing/2014/main" id="{65F2EC32-8ACE-4E82-A348-9C34885DDA3C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7 פינות 166">
              <a:extLst>
                <a:ext uri="{FF2B5EF4-FFF2-40B4-BE49-F238E27FC236}">
                  <a16:creationId xmlns:a16="http://schemas.microsoft.com/office/drawing/2014/main" id="{24B188D0-718B-4B5B-969C-32E70F45C0C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4 פינות 167">
              <a:extLst>
                <a:ext uri="{FF2B5EF4-FFF2-40B4-BE49-F238E27FC236}">
                  <a16:creationId xmlns:a16="http://schemas.microsoft.com/office/drawing/2014/main" id="{7F7B0AFE-A146-4746-8ABA-DA95AF45F4D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7 פינות 168">
              <a:extLst>
                <a:ext uri="{FF2B5EF4-FFF2-40B4-BE49-F238E27FC236}">
                  <a16:creationId xmlns:a16="http://schemas.microsoft.com/office/drawing/2014/main" id="{F567D74F-A3CB-4A43-A14F-84C7CF81A3B2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כוכב: 4 פינות 172">
              <a:extLst>
                <a:ext uri="{FF2B5EF4-FFF2-40B4-BE49-F238E27FC236}">
                  <a16:creationId xmlns:a16="http://schemas.microsoft.com/office/drawing/2014/main" id="{2F2A2CE8-66C3-4249-AAC3-E3F8ED05A9ED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כוכב: 4 פינות 182">
              <a:extLst>
                <a:ext uri="{FF2B5EF4-FFF2-40B4-BE49-F238E27FC236}">
                  <a16:creationId xmlns:a16="http://schemas.microsoft.com/office/drawing/2014/main" id="{F3D699B2-5D6E-4A8E-A432-3DEEE91E12A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58C3D549-A666-4B35-A098-DD6F289DCB4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777046CB-116F-4C6D-BA79-20637FA9705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E65ED177-1BD8-4D93-8A64-63CDE515C298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כוכב: 4 פינות 198">
              <a:extLst>
                <a:ext uri="{FF2B5EF4-FFF2-40B4-BE49-F238E27FC236}">
                  <a16:creationId xmlns:a16="http://schemas.microsoft.com/office/drawing/2014/main" id="{D92702C9-10E6-4362-9F50-3AB67ADE12E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כוכב: 7 פינות 199">
              <a:extLst>
                <a:ext uri="{FF2B5EF4-FFF2-40B4-BE49-F238E27FC236}">
                  <a16:creationId xmlns:a16="http://schemas.microsoft.com/office/drawing/2014/main" id="{D15F337A-F0ED-4363-9FDB-9C160371FDF7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4 פינות 200">
              <a:extLst>
                <a:ext uri="{FF2B5EF4-FFF2-40B4-BE49-F238E27FC236}">
                  <a16:creationId xmlns:a16="http://schemas.microsoft.com/office/drawing/2014/main" id="{6F94F61E-DABD-449F-91A1-0B261F09CA48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7 פינות 201">
              <a:extLst>
                <a:ext uri="{FF2B5EF4-FFF2-40B4-BE49-F238E27FC236}">
                  <a16:creationId xmlns:a16="http://schemas.microsoft.com/office/drawing/2014/main" id="{09E27CC9-0A8F-4BC2-906E-3A2C3F7BE672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1D8AD8F5-5CAB-4467-AC70-23CE9B02294D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97CE83BE-885F-4CEC-9E23-7BE7C1A2EEA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34BFCFCF-B384-4FD9-899E-8F4EDDACEEC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B1BEF2B1-5707-42E1-AAAD-FAC252D91E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FC1F12CD-E433-41F1-8812-E8C703723BD4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4 פינות 207">
              <a:extLst>
                <a:ext uri="{FF2B5EF4-FFF2-40B4-BE49-F238E27FC236}">
                  <a16:creationId xmlns:a16="http://schemas.microsoft.com/office/drawing/2014/main" id="{DD5674EB-FEA7-4896-BB59-79A085450E5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7 פינות 208">
              <a:extLst>
                <a:ext uri="{FF2B5EF4-FFF2-40B4-BE49-F238E27FC236}">
                  <a16:creationId xmlns:a16="http://schemas.microsoft.com/office/drawing/2014/main" id="{CE6B19B8-3799-4B9E-BB1F-424BFE5EDEEB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4 פינות 209">
              <a:extLst>
                <a:ext uri="{FF2B5EF4-FFF2-40B4-BE49-F238E27FC236}">
                  <a16:creationId xmlns:a16="http://schemas.microsoft.com/office/drawing/2014/main" id="{FD3FCC58-2305-4A1A-9CA4-BE84AD4A446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8" name="קבוצה 407">
            <a:extLst>
              <a:ext uri="{FF2B5EF4-FFF2-40B4-BE49-F238E27FC236}">
                <a16:creationId xmlns:a16="http://schemas.microsoft.com/office/drawing/2014/main" id="{80F8B615-A5D6-44B5-9391-6A4E13E6658A}"/>
              </a:ext>
            </a:extLst>
          </p:cNvPr>
          <p:cNvGrpSpPr/>
          <p:nvPr/>
        </p:nvGrpSpPr>
        <p:grpSpPr>
          <a:xfrm>
            <a:off x="9516002" y="1273995"/>
            <a:ext cx="1457344" cy="628088"/>
            <a:chOff x="1031144" y="559589"/>
            <a:chExt cx="1078706" cy="509584"/>
          </a:xfrm>
        </p:grpSpPr>
        <p:sp>
          <p:nvSpPr>
            <p:cNvPr id="424" name="כוכב: 4 פינות 423">
              <a:extLst>
                <a:ext uri="{FF2B5EF4-FFF2-40B4-BE49-F238E27FC236}">
                  <a16:creationId xmlns:a16="http://schemas.microsoft.com/office/drawing/2014/main" id="{BC018606-83A1-4D34-B231-73E4E77CEA97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5" name="כוכב: 7 פינות 424">
              <a:extLst>
                <a:ext uri="{FF2B5EF4-FFF2-40B4-BE49-F238E27FC236}">
                  <a16:creationId xmlns:a16="http://schemas.microsoft.com/office/drawing/2014/main" id="{07D09206-F264-4500-B27C-39FE60C9A16E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8" name="כוכב: 4 פינות 427">
              <a:extLst>
                <a:ext uri="{FF2B5EF4-FFF2-40B4-BE49-F238E27FC236}">
                  <a16:creationId xmlns:a16="http://schemas.microsoft.com/office/drawing/2014/main" id="{1D5BB906-1940-47E0-BEA9-793074196051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9" name="כוכב: 7 פינות 428">
              <a:extLst>
                <a:ext uri="{FF2B5EF4-FFF2-40B4-BE49-F238E27FC236}">
                  <a16:creationId xmlns:a16="http://schemas.microsoft.com/office/drawing/2014/main" id="{350C57D2-7C1B-4EDC-837F-0021FEDD258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0" name="כוכב: 4 פינות 429">
              <a:extLst>
                <a:ext uri="{FF2B5EF4-FFF2-40B4-BE49-F238E27FC236}">
                  <a16:creationId xmlns:a16="http://schemas.microsoft.com/office/drawing/2014/main" id="{E3747822-4278-4BD6-98CC-911345E3D44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1" name="כוכב: 7 פינות 430">
              <a:extLst>
                <a:ext uri="{FF2B5EF4-FFF2-40B4-BE49-F238E27FC236}">
                  <a16:creationId xmlns:a16="http://schemas.microsoft.com/office/drawing/2014/main" id="{73025F0A-5D3B-4642-955F-257AAED8BDC9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2" name="כוכב: 4 פינות 431">
              <a:extLst>
                <a:ext uri="{FF2B5EF4-FFF2-40B4-BE49-F238E27FC236}">
                  <a16:creationId xmlns:a16="http://schemas.microsoft.com/office/drawing/2014/main" id="{30D9E87C-0F24-4F46-A5F8-A922132D39D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3" name="כוכב: 7 פינות 432">
              <a:extLst>
                <a:ext uri="{FF2B5EF4-FFF2-40B4-BE49-F238E27FC236}">
                  <a16:creationId xmlns:a16="http://schemas.microsoft.com/office/drawing/2014/main" id="{5DC5B027-EB9A-40A8-8537-E8BF3457D8ED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4" name="כוכב: 7 פינות 433">
              <a:extLst>
                <a:ext uri="{FF2B5EF4-FFF2-40B4-BE49-F238E27FC236}">
                  <a16:creationId xmlns:a16="http://schemas.microsoft.com/office/drawing/2014/main" id="{D20D17DB-FF2F-4BFD-BA57-84CECBEA010A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5" name="כוכב: 4 פינות 434">
              <a:extLst>
                <a:ext uri="{FF2B5EF4-FFF2-40B4-BE49-F238E27FC236}">
                  <a16:creationId xmlns:a16="http://schemas.microsoft.com/office/drawing/2014/main" id="{33F42948-380D-4FEB-9D16-A53665C63C25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6" name="כוכב: 7 פינות 435">
              <a:extLst>
                <a:ext uri="{FF2B5EF4-FFF2-40B4-BE49-F238E27FC236}">
                  <a16:creationId xmlns:a16="http://schemas.microsoft.com/office/drawing/2014/main" id="{022D9F5E-F406-47B5-93B8-B7A60DE1D0CF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7" name="כוכב: 4 פינות 436">
              <a:extLst>
                <a:ext uri="{FF2B5EF4-FFF2-40B4-BE49-F238E27FC236}">
                  <a16:creationId xmlns:a16="http://schemas.microsoft.com/office/drawing/2014/main" id="{58F01BD0-6EDA-4F32-8C97-4E0594C1B7A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8" name="כוכב: 7 פינות 437">
              <a:extLst>
                <a:ext uri="{FF2B5EF4-FFF2-40B4-BE49-F238E27FC236}">
                  <a16:creationId xmlns:a16="http://schemas.microsoft.com/office/drawing/2014/main" id="{113A2DA6-6CE0-44CF-8175-4493762262E8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9" name="כוכב: 4 פינות 438">
              <a:extLst>
                <a:ext uri="{FF2B5EF4-FFF2-40B4-BE49-F238E27FC236}">
                  <a16:creationId xmlns:a16="http://schemas.microsoft.com/office/drawing/2014/main" id="{97ABA426-14F5-4965-B655-2A53E6B7F200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0" name="כוכב: 7 פינות 439">
              <a:extLst>
                <a:ext uri="{FF2B5EF4-FFF2-40B4-BE49-F238E27FC236}">
                  <a16:creationId xmlns:a16="http://schemas.microsoft.com/office/drawing/2014/main" id="{5EA2F911-341A-47B9-B4E0-48A44D4ABFA8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1" name="כוכב: 4 פינות 440">
              <a:extLst>
                <a:ext uri="{FF2B5EF4-FFF2-40B4-BE49-F238E27FC236}">
                  <a16:creationId xmlns:a16="http://schemas.microsoft.com/office/drawing/2014/main" id="{40C575B3-9BE7-4A27-8178-7822719D485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2" name="כוכב: 4 פינות 441">
              <a:extLst>
                <a:ext uri="{FF2B5EF4-FFF2-40B4-BE49-F238E27FC236}">
                  <a16:creationId xmlns:a16="http://schemas.microsoft.com/office/drawing/2014/main" id="{F977A112-7589-4A29-BC41-3CA64EFEE77D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3" name="כוכב: 7 פינות 442">
              <a:extLst>
                <a:ext uri="{FF2B5EF4-FFF2-40B4-BE49-F238E27FC236}">
                  <a16:creationId xmlns:a16="http://schemas.microsoft.com/office/drawing/2014/main" id="{41355AAA-9AFC-40CD-A496-C110AC2CCCEF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4" name="כוכב: 4 פינות 443">
              <a:extLst>
                <a:ext uri="{FF2B5EF4-FFF2-40B4-BE49-F238E27FC236}">
                  <a16:creationId xmlns:a16="http://schemas.microsoft.com/office/drawing/2014/main" id="{6EA9BD39-11F3-422E-B568-CF3736E343D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5" name="כוכב: 7 פינות 444">
              <a:extLst>
                <a:ext uri="{FF2B5EF4-FFF2-40B4-BE49-F238E27FC236}">
                  <a16:creationId xmlns:a16="http://schemas.microsoft.com/office/drawing/2014/main" id="{7C5FA062-7B90-42B0-9EDA-0FAA6698A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6" name="כוכב: 4 פינות 445">
              <a:extLst>
                <a:ext uri="{FF2B5EF4-FFF2-40B4-BE49-F238E27FC236}">
                  <a16:creationId xmlns:a16="http://schemas.microsoft.com/office/drawing/2014/main" id="{17356D4D-088D-4061-B8BD-83653A65A629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7" name="כוכב: 7 פינות 446">
              <a:extLst>
                <a:ext uri="{FF2B5EF4-FFF2-40B4-BE49-F238E27FC236}">
                  <a16:creationId xmlns:a16="http://schemas.microsoft.com/office/drawing/2014/main" id="{1A0D4FEC-252D-4C6F-8364-27A1B4200DFE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8" name="כוכב: 4 פינות 447">
              <a:extLst>
                <a:ext uri="{FF2B5EF4-FFF2-40B4-BE49-F238E27FC236}">
                  <a16:creationId xmlns:a16="http://schemas.microsoft.com/office/drawing/2014/main" id="{DBE89E3C-900A-46F3-9367-A33640411096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9" name="כוכב: 7 פינות 448">
              <a:extLst>
                <a:ext uri="{FF2B5EF4-FFF2-40B4-BE49-F238E27FC236}">
                  <a16:creationId xmlns:a16="http://schemas.microsoft.com/office/drawing/2014/main" id="{842AA67B-79BA-4A29-BE80-D65BF4E0F2F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0" name="כוכב: 7 פינות 449">
              <a:extLst>
                <a:ext uri="{FF2B5EF4-FFF2-40B4-BE49-F238E27FC236}">
                  <a16:creationId xmlns:a16="http://schemas.microsoft.com/office/drawing/2014/main" id="{27A20A1F-64FB-4F78-8FD4-D562E46A9AA2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1" name="כוכב: 4 פינות 450">
              <a:extLst>
                <a:ext uri="{FF2B5EF4-FFF2-40B4-BE49-F238E27FC236}">
                  <a16:creationId xmlns:a16="http://schemas.microsoft.com/office/drawing/2014/main" id="{501F14AA-F58C-4B58-A8B1-E1293F8D5F4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2" name="כוכב: 7 פינות 451">
              <a:extLst>
                <a:ext uri="{FF2B5EF4-FFF2-40B4-BE49-F238E27FC236}">
                  <a16:creationId xmlns:a16="http://schemas.microsoft.com/office/drawing/2014/main" id="{9B4D835C-55F5-4E76-9884-330E7ACC9F83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3" name="כוכב: 4 פינות 452">
              <a:extLst>
                <a:ext uri="{FF2B5EF4-FFF2-40B4-BE49-F238E27FC236}">
                  <a16:creationId xmlns:a16="http://schemas.microsoft.com/office/drawing/2014/main" id="{5DC32286-EBC7-4214-B242-B1106B698315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4" name="כוכב: 7 פינות 453">
              <a:extLst>
                <a:ext uri="{FF2B5EF4-FFF2-40B4-BE49-F238E27FC236}">
                  <a16:creationId xmlns:a16="http://schemas.microsoft.com/office/drawing/2014/main" id="{CE2DEDAD-302B-445F-A488-91615857F3FA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5" name="כוכב: 4 פינות 454">
              <a:extLst>
                <a:ext uri="{FF2B5EF4-FFF2-40B4-BE49-F238E27FC236}">
                  <a16:creationId xmlns:a16="http://schemas.microsoft.com/office/drawing/2014/main" id="{AD1BF854-F0E4-4ED9-A0CB-3E0C1C4BFEFB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6" name="כוכב: 7 פינות 455">
              <a:extLst>
                <a:ext uri="{FF2B5EF4-FFF2-40B4-BE49-F238E27FC236}">
                  <a16:creationId xmlns:a16="http://schemas.microsoft.com/office/drawing/2014/main" id="{7066DCA8-F5E1-4331-B009-946F5735A139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7" name="כוכב: 4 פינות 456">
              <a:extLst>
                <a:ext uri="{FF2B5EF4-FFF2-40B4-BE49-F238E27FC236}">
                  <a16:creationId xmlns:a16="http://schemas.microsoft.com/office/drawing/2014/main" id="{52755E6C-E110-44C2-907C-EBE99C8CAABC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58" name="קבוצה 457">
            <a:extLst>
              <a:ext uri="{FF2B5EF4-FFF2-40B4-BE49-F238E27FC236}">
                <a16:creationId xmlns:a16="http://schemas.microsoft.com/office/drawing/2014/main" id="{FB56F5CB-737E-4C8A-A3DD-EFD07FA187E8}"/>
              </a:ext>
            </a:extLst>
          </p:cNvPr>
          <p:cNvGrpSpPr/>
          <p:nvPr/>
        </p:nvGrpSpPr>
        <p:grpSpPr>
          <a:xfrm>
            <a:off x="7972779" y="1982068"/>
            <a:ext cx="1457344" cy="628088"/>
            <a:chOff x="1031144" y="559589"/>
            <a:chExt cx="1078706" cy="509584"/>
          </a:xfrm>
        </p:grpSpPr>
        <p:sp>
          <p:nvSpPr>
            <p:cNvPr id="459" name="כוכב: 4 פינות 458">
              <a:extLst>
                <a:ext uri="{FF2B5EF4-FFF2-40B4-BE49-F238E27FC236}">
                  <a16:creationId xmlns:a16="http://schemas.microsoft.com/office/drawing/2014/main" id="{2D4967F2-D22F-4B1B-8CD3-6B880B496396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0" name="כוכב: 7 פינות 459">
              <a:extLst>
                <a:ext uri="{FF2B5EF4-FFF2-40B4-BE49-F238E27FC236}">
                  <a16:creationId xmlns:a16="http://schemas.microsoft.com/office/drawing/2014/main" id="{B33E68F1-91A4-43A5-88A3-187C969815CC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1" name="כוכב: 4 פינות 460">
              <a:extLst>
                <a:ext uri="{FF2B5EF4-FFF2-40B4-BE49-F238E27FC236}">
                  <a16:creationId xmlns:a16="http://schemas.microsoft.com/office/drawing/2014/main" id="{2DA476CB-0ABF-4C55-AA39-337D1C02D32B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2" name="כוכב: 7 פינות 461">
              <a:extLst>
                <a:ext uri="{FF2B5EF4-FFF2-40B4-BE49-F238E27FC236}">
                  <a16:creationId xmlns:a16="http://schemas.microsoft.com/office/drawing/2014/main" id="{E1A75136-9749-43A8-AC7A-55BE4849EE8B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3" name="כוכב: 4 פינות 462">
              <a:extLst>
                <a:ext uri="{FF2B5EF4-FFF2-40B4-BE49-F238E27FC236}">
                  <a16:creationId xmlns:a16="http://schemas.microsoft.com/office/drawing/2014/main" id="{4295D9C3-A523-4229-AD03-78BF35A026D2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4" name="כוכב: 7 פינות 463">
              <a:extLst>
                <a:ext uri="{FF2B5EF4-FFF2-40B4-BE49-F238E27FC236}">
                  <a16:creationId xmlns:a16="http://schemas.microsoft.com/office/drawing/2014/main" id="{DB4A08EB-B4F6-42D0-9E82-FF2E800247EA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5" name="כוכב: 4 פינות 464">
              <a:extLst>
                <a:ext uri="{FF2B5EF4-FFF2-40B4-BE49-F238E27FC236}">
                  <a16:creationId xmlns:a16="http://schemas.microsoft.com/office/drawing/2014/main" id="{21DE99D5-0F46-438C-8787-B863048A2230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6" name="כוכב: 7 פינות 465">
              <a:extLst>
                <a:ext uri="{FF2B5EF4-FFF2-40B4-BE49-F238E27FC236}">
                  <a16:creationId xmlns:a16="http://schemas.microsoft.com/office/drawing/2014/main" id="{77E297B8-98EC-4AD4-994F-392DC9E56F70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7" name="כוכב: 7 פינות 466">
              <a:extLst>
                <a:ext uri="{FF2B5EF4-FFF2-40B4-BE49-F238E27FC236}">
                  <a16:creationId xmlns:a16="http://schemas.microsoft.com/office/drawing/2014/main" id="{887A5B54-A13E-4055-893E-C81881DF35F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8" name="כוכב: 4 פינות 467">
              <a:extLst>
                <a:ext uri="{FF2B5EF4-FFF2-40B4-BE49-F238E27FC236}">
                  <a16:creationId xmlns:a16="http://schemas.microsoft.com/office/drawing/2014/main" id="{49ABD5B9-0897-4E21-B015-02D6C2A66400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9" name="כוכב: 7 פינות 468">
              <a:extLst>
                <a:ext uri="{FF2B5EF4-FFF2-40B4-BE49-F238E27FC236}">
                  <a16:creationId xmlns:a16="http://schemas.microsoft.com/office/drawing/2014/main" id="{ED2F32A1-550F-4207-9062-CC495B16F425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0" name="כוכב: 4 פינות 469">
              <a:extLst>
                <a:ext uri="{FF2B5EF4-FFF2-40B4-BE49-F238E27FC236}">
                  <a16:creationId xmlns:a16="http://schemas.microsoft.com/office/drawing/2014/main" id="{F974C146-5F44-4A1F-A5A3-BB8C992E58DD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1" name="כוכב: 7 פינות 470">
              <a:extLst>
                <a:ext uri="{FF2B5EF4-FFF2-40B4-BE49-F238E27FC236}">
                  <a16:creationId xmlns:a16="http://schemas.microsoft.com/office/drawing/2014/main" id="{0CF1E726-4B08-470E-8B3B-99D9BCD78C9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2" name="כוכב: 4 פינות 471">
              <a:extLst>
                <a:ext uri="{FF2B5EF4-FFF2-40B4-BE49-F238E27FC236}">
                  <a16:creationId xmlns:a16="http://schemas.microsoft.com/office/drawing/2014/main" id="{251E34E6-F9FC-4BB1-9AA3-1F83FA74F658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3" name="כוכב: 7 פינות 472">
              <a:extLst>
                <a:ext uri="{FF2B5EF4-FFF2-40B4-BE49-F238E27FC236}">
                  <a16:creationId xmlns:a16="http://schemas.microsoft.com/office/drawing/2014/main" id="{F1875C32-B3A0-4320-9633-EA1C6215E089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4" name="כוכב: 4 פינות 473">
              <a:extLst>
                <a:ext uri="{FF2B5EF4-FFF2-40B4-BE49-F238E27FC236}">
                  <a16:creationId xmlns:a16="http://schemas.microsoft.com/office/drawing/2014/main" id="{84DFF141-DC19-4FD0-88FD-E4BD435AF135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5" name="כוכב: 4 פינות 474">
              <a:extLst>
                <a:ext uri="{FF2B5EF4-FFF2-40B4-BE49-F238E27FC236}">
                  <a16:creationId xmlns:a16="http://schemas.microsoft.com/office/drawing/2014/main" id="{1F1F93D0-C438-4B02-A976-90CBF0D85174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6" name="כוכב: 7 פינות 475">
              <a:extLst>
                <a:ext uri="{FF2B5EF4-FFF2-40B4-BE49-F238E27FC236}">
                  <a16:creationId xmlns:a16="http://schemas.microsoft.com/office/drawing/2014/main" id="{B7A57F1C-9058-4E84-B8D7-12E5C66ED8A0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7" name="כוכב: 4 פינות 476">
              <a:extLst>
                <a:ext uri="{FF2B5EF4-FFF2-40B4-BE49-F238E27FC236}">
                  <a16:creationId xmlns:a16="http://schemas.microsoft.com/office/drawing/2014/main" id="{D327082A-B85B-4BE7-886A-F66AD3D4D8B9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8" name="כוכב: 7 פינות 477">
              <a:extLst>
                <a:ext uri="{FF2B5EF4-FFF2-40B4-BE49-F238E27FC236}">
                  <a16:creationId xmlns:a16="http://schemas.microsoft.com/office/drawing/2014/main" id="{63A73DFF-FEA5-4276-B76D-B9B2DB512F89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9" name="כוכב: 4 פינות 478">
              <a:extLst>
                <a:ext uri="{FF2B5EF4-FFF2-40B4-BE49-F238E27FC236}">
                  <a16:creationId xmlns:a16="http://schemas.microsoft.com/office/drawing/2014/main" id="{86F48B79-B6CE-46ED-819C-E8508DC7599F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0" name="כוכב: 7 פינות 479">
              <a:extLst>
                <a:ext uri="{FF2B5EF4-FFF2-40B4-BE49-F238E27FC236}">
                  <a16:creationId xmlns:a16="http://schemas.microsoft.com/office/drawing/2014/main" id="{06708580-3DC4-41F3-ADF5-99444FA00B59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1" name="כוכב: 4 פינות 480">
              <a:extLst>
                <a:ext uri="{FF2B5EF4-FFF2-40B4-BE49-F238E27FC236}">
                  <a16:creationId xmlns:a16="http://schemas.microsoft.com/office/drawing/2014/main" id="{EC521027-A2D1-4BA8-AA56-2D180400E32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2" name="כוכב: 7 פינות 481">
              <a:extLst>
                <a:ext uri="{FF2B5EF4-FFF2-40B4-BE49-F238E27FC236}">
                  <a16:creationId xmlns:a16="http://schemas.microsoft.com/office/drawing/2014/main" id="{D5F33E21-F89E-4B12-8A58-60B25E00C760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3" name="כוכב: 7 פינות 482">
              <a:extLst>
                <a:ext uri="{FF2B5EF4-FFF2-40B4-BE49-F238E27FC236}">
                  <a16:creationId xmlns:a16="http://schemas.microsoft.com/office/drawing/2014/main" id="{06CBF59E-F864-4A2F-8EC7-E388C2B82E68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4" name="כוכב: 4 פינות 483">
              <a:extLst>
                <a:ext uri="{FF2B5EF4-FFF2-40B4-BE49-F238E27FC236}">
                  <a16:creationId xmlns:a16="http://schemas.microsoft.com/office/drawing/2014/main" id="{50E6E31E-F5BD-48DC-A315-31EB6FFFF50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5" name="כוכב: 7 פינות 484">
              <a:extLst>
                <a:ext uri="{FF2B5EF4-FFF2-40B4-BE49-F238E27FC236}">
                  <a16:creationId xmlns:a16="http://schemas.microsoft.com/office/drawing/2014/main" id="{A1C61536-C059-45C6-9807-6F94CFE69FE3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6" name="כוכב: 4 פינות 485">
              <a:extLst>
                <a:ext uri="{FF2B5EF4-FFF2-40B4-BE49-F238E27FC236}">
                  <a16:creationId xmlns:a16="http://schemas.microsoft.com/office/drawing/2014/main" id="{B2BCD21A-E34C-4F47-A020-DB22618A016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7" name="כוכב: 7 פינות 486">
              <a:extLst>
                <a:ext uri="{FF2B5EF4-FFF2-40B4-BE49-F238E27FC236}">
                  <a16:creationId xmlns:a16="http://schemas.microsoft.com/office/drawing/2014/main" id="{E1B9B8F0-CF99-4DD5-A128-D11BDF1CBD23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8" name="כוכב: 4 פינות 487">
              <a:extLst>
                <a:ext uri="{FF2B5EF4-FFF2-40B4-BE49-F238E27FC236}">
                  <a16:creationId xmlns:a16="http://schemas.microsoft.com/office/drawing/2014/main" id="{D787E51E-2B53-44BD-A723-12F964298E01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9" name="כוכב: 7 פינות 488">
              <a:extLst>
                <a:ext uri="{FF2B5EF4-FFF2-40B4-BE49-F238E27FC236}">
                  <a16:creationId xmlns:a16="http://schemas.microsoft.com/office/drawing/2014/main" id="{B76DEB57-BE81-42F7-9696-24129D64CB5F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0" name="כוכב: 4 פינות 489">
              <a:extLst>
                <a:ext uri="{FF2B5EF4-FFF2-40B4-BE49-F238E27FC236}">
                  <a16:creationId xmlns:a16="http://schemas.microsoft.com/office/drawing/2014/main" id="{4454B6E7-97D6-4E90-B98F-31B311E8F60D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91" name="קבוצה 490">
            <a:extLst>
              <a:ext uri="{FF2B5EF4-FFF2-40B4-BE49-F238E27FC236}">
                <a16:creationId xmlns:a16="http://schemas.microsoft.com/office/drawing/2014/main" id="{945AE7CA-390E-415F-8609-4458E86C48CD}"/>
              </a:ext>
            </a:extLst>
          </p:cNvPr>
          <p:cNvGrpSpPr/>
          <p:nvPr/>
        </p:nvGrpSpPr>
        <p:grpSpPr>
          <a:xfrm>
            <a:off x="9516002" y="1982672"/>
            <a:ext cx="1457344" cy="628088"/>
            <a:chOff x="1031144" y="559589"/>
            <a:chExt cx="1078706" cy="509584"/>
          </a:xfrm>
        </p:grpSpPr>
        <p:sp>
          <p:nvSpPr>
            <p:cNvPr id="492" name="כוכב: 4 פינות 491">
              <a:extLst>
                <a:ext uri="{FF2B5EF4-FFF2-40B4-BE49-F238E27FC236}">
                  <a16:creationId xmlns:a16="http://schemas.microsoft.com/office/drawing/2014/main" id="{856CD746-B358-4CF4-AC23-2809BBDB2C2E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3" name="כוכב: 7 פינות 492">
              <a:extLst>
                <a:ext uri="{FF2B5EF4-FFF2-40B4-BE49-F238E27FC236}">
                  <a16:creationId xmlns:a16="http://schemas.microsoft.com/office/drawing/2014/main" id="{C1B90496-E619-4C36-9A9D-066DC00082F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4" name="כוכב: 4 פינות 493">
              <a:extLst>
                <a:ext uri="{FF2B5EF4-FFF2-40B4-BE49-F238E27FC236}">
                  <a16:creationId xmlns:a16="http://schemas.microsoft.com/office/drawing/2014/main" id="{40F86477-BBD8-4957-B08F-DE750197EC6A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5" name="כוכב: 7 פינות 494">
              <a:extLst>
                <a:ext uri="{FF2B5EF4-FFF2-40B4-BE49-F238E27FC236}">
                  <a16:creationId xmlns:a16="http://schemas.microsoft.com/office/drawing/2014/main" id="{9B6DED05-82E9-4FF1-9F45-9A8A55894B0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6" name="כוכב: 4 פינות 495">
              <a:extLst>
                <a:ext uri="{FF2B5EF4-FFF2-40B4-BE49-F238E27FC236}">
                  <a16:creationId xmlns:a16="http://schemas.microsoft.com/office/drawing/2014/main" id="{72A2FB10-1F9F-47F4-BF01-10F4532F662E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7" name="כוכב: 7 פינות 496">
              <a:extLst>
                <a:ext uri="{FF2B5EF4-FFF2-40B4-BE49-F238E27FC236}">
                  <a16:creationId xmlns:a16="http://schemas.microsoft.com/office/drawing/2014/main" id="{5BB05AAA-D2CE-4F27-9CA8-3A98A77D6DC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8" name="כוכב: 4 פינות 497">
              <a:extLst>
                <a:ext uri="{FF2B5EF4-FFF2-40B4-BE49-F238E27FC236}">
                  <a16:creationId xmlns:a16="http://schemas.microsoft.com/office/drawing/2014/main" id="{8518FEE4-3411-4B07-84F9-C4C381283F5B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9" name="כוכב: 7 פינות 498">
              <a:extLst>
                <a:ext uri="{FF2B5EF4-FFF2-40B4-BE49-F238E27FC236}">
                  <a16:creationId xmlns:a16="http://schemas.microsoft.com/office/drawing/2014/main" id="{724B59F1-521D-421A-BE78-C11473478CD5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0" name="כוכב: 7 פינות 499">
              <a:extLst>
                <a:ext uri="{FF2B5EF4-FFF2-40B4-BE49-F238E27FC236}">
                  <a16:creationId xmlns:a16="http://schemas.microsoft.com/office/drawing/2014/main" id="{6C677852-3DFF-4487-BB10-72E104F7DB78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1" name="כוכב: 4 פינות 500">
              <a:extLst>
                <a:ext uri="{FF2B5EF4-FFF2-40B4-BE49-F238E27FC236}">
                  <a16:creationId xmlns:a16="http://schemas.microsoft.com/office/drawing/2014/main" id="{97BF0366-330C-4EB6-8747-4860FEBB9FA6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2" name="כוכב: 7 פינות 501">
              <a:extLst>
                <a:ext uri="{FF2B5EF4-FFF2-40B4-BE49-F238E27FC236}">
                  <a16:creationId xmlns:a16="http://schemas.microsoft.com/office/drawing/2014/main" id="{51CBC390-82FB-45BB-8E72-F561363F12A6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3" name="כוכב: 4 פינות 502">
              <a:extLst>
                <a:ext uri="{FF2B5EF4-FFF2-40B4-BE49-F238E27FC236}">
                  <a16:creationId xmlns:a16="http://schemas.microsoft.com/office/drawing/2014/main" id="{B96BBA2A-7A44-4933-8A61-B7723C4053E4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4" name="כוכב: 7 פינות 503">
              <a:extLst>
                <a:ext uri="{FF2B5EF4-FFF2-40B4-BE49-F238E27FC236}">
                  <a16:creationId xmlns:a16="http://schemas.microsoft.com/office/drawing/2014/main" id="{17CAC838-C9D4-449A-B076-67E334EE4D71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5" name="כוכב: 4 פינות 504">
              <a:extLst>
                <a:ext uri="{FF2B5EF4-FFF2-40B4-BE49-F238E27FC236}">
                  <a16:creationId xmlns:a16="http://schemas.microsoft.com/office/drawing/2014/main" id="{BCF22902-A381-4612-8970-A5212CC74ABD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6" name="כוכב: 7 פינות 505">
              <a:extLst>
                <a:ext uri="{FF2B5EF4-FFF2-40B4-BE49-F238E27FC236}">
                  <a16:creationId xmlns:a16="http://schemas.microsoft.com/office/drawing/2014/main" id="{5E66FFA8-551C-4DDB-8DD8-2DD6E198DA3B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7" name="כוכב: 4 פינות 506">
              <a:extLst>
                <a:ext uri="{FF2B5EF4-FFF2-40B4-BE49-F238E27FC236}">
                  <a16:creationId xmlns:a16="http://schemas.microsoft.com/office/drawing/2014/main" id="{5BE7D0DC-5515-4941-8CB9-718A8A4FEC45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8" name="כוכב: 4 פינות 507">
              <a:extLst>
                <a:ext uri="{FF2B5EF4-FFF2-40B4-BE49-F238E27FC236}">
                  <a16:creationId xmlns:a16="http://schemas.microsoft.com/office/drawing/2014/main" id="{6308701D-0BE2-4763-8982-DFBE7EAC1FA3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9" name="כוכב: 7 פינות 508">
              <a:extLst>
                <a:ext uri="{FF2B5EF4-FFF2-40B4-BE49-F238E27FC236}">
                  <a16:creationId xmlns:a16="http://schemas.microsoft.com/office/drawing/2014/main" id="{A316F500-94F2-4BF7-9F5E-4FEDC858700D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0" name="כוכב: 4 פינות 509">
              <a:extLst>
                <a:ext uri="{FF2B5EF4-FFF2-40B4-BE49-F238E27FC236}">
                  <a16:creationId xmlns:a16="http://schemas.microsoft.com/office/drawing/2014/main" id="{A68B122D-C4DE-4818-8844-5E0597142AE0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1" name="כוכב: 7 פינות 510">
              <a:extLst>
                <a:ext uri="{FF2B5EF4-FFF2-40B4-BE49-F238E27FC236}">
                  <a16:creationId xmlns:a16="http://schemas.microsoft.com/office/drawing/2014/main" id="{7AF9DBA0-941A-4527-B672-908D156EEC3D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2" name="כוכב: 4 פינות 511">
              <a:extLst>
                <a:ext uri="{FF2B5EF4-FFF2-40B4-BE49-F238E27FC236}">
                  <a16:creationId xmlns:a16="http://schemas.microsoft.com/office/drawing/2014/main" id="{5894E208-A04C-47A9-B8EE-3CB87801663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3" name="כוכב: 7 פינות 512">
              <a:extLst>
                <a:ext uri="{FF2B5EF4-FFF2-40B4-BE49-F238E27FC236}">
                  <a16:creationId xmlns:a16="http://schemas.microsoft.com/office/drawing/2014/main" id="{39FAC28E-1C4B-42DB-8B60-1FC0D03BC994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4" name="כוכב: 4 פינות 513">
              <a:extLst>
                <a:ext uri="{FF2B5EF4-FFF2-40B4-BE49-F238E27FC236}">
                  <a16:creationId xmlns:a16="http://schemas.microsoft.com/office/drawing/2014/main" id="{F565ACA0-9605-4A07-98EA-59742DF04DDA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5" name="כוכב: 7 פינות 514">
              <a:extLst>
                <a:ext uri="{FF2B5EF4-FFF2-40B4-BE49-F238E27FC236}">
                  <a16:creationId xmlns:a16="http://schemas.microsoft.com/office/drawing/2014/main" id="{8EB6C41E-99FA-4C56-B5F4-072D79B909FF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6" name="כוכב: 7 פינות 515">
              <a:extLst>
                <a:ext uri="{FF2B5EF4-FFF2-40B4-BE49-F238E27FC236}">
                  <a16:creationId xmlns:a16="http://schemas.microsoft.com/office/drawing/2014/main" id="{CDD5C919-1737-4092-A0DE-D6FF80AD043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7" name="כוכב: 4 פינות 516">
              <a:extLst>
                <a:ext uri="{FF2B5EF4-FFF2-40B4-BE49-F238E27FC236}">
                  <a16:creationId xmlns:a16="http://schemas.microsoft.com/office/drawing/2014/main" id="{773D898A-4C9D-4D5B-BD9B-ABCD8B49F7B1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8" name="כוכב: 7 פינות 517">
              <a:extLst>
                <a:ext uri="{FF2B5EF4-FFF2-40B4-BE49-F238E27FC236}">
                  <a16:creationId xmlns:a16="http://schemas.microsoft.com/office/drawing/2014/main" id="{AB7A4796-8C99-4AE2-A438-EAD0BA69FD74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9" name="כוכב: 4 פינות 518">
              <a:extLst>
                <a:ext uri="{FF2B5EF4-FFF2-40B4-BE49-F238E27FC236}">
                  <a16:creationId xmlns:a16="http://schemas.microsoft.com/office/drawing/2014/main" id="{290AB413-3563-4AE3-8025-74850F1AF2C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0" name="כוכב: 7 פינות 519">
              <a:extLst>
                <a:ext uri="{FF2B5EF4-FFF2-40B4-BE49-F238E27FC236}">
                  <a16:creationId xmlns:a16="http://schemas.microsoft.com/office/drawing/2014/main" id="{F615A322-5AFD-4E5C-B93D-C40DDE0DC9B0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1" name="כוכב: 4 פינות 520">
              <a:extLst>
                <a:ext uri="{FF2B5EF4-FFF2-40B4-BE49-F238E27FC236}">
                  <a16:creationId xmlns:a16="http://schemas.microsoft.com/office/drawing/2014/main" id="{4A320F53-2144-4785-B86C-CF11D70C5F3E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2" name="כוכב: 7 פינות 521">
              <a:extLst>
                <a:ext uri="{FF2B5EF4-FFF2-40B4-BE49-F238E27FC236}">
                  <a16:creationId xmlns:a16="http://schemas.microsoft.com/office/drawing/2014/main" id="{2525DD66-DE07-4A73-A72E-267C27F3387E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3" name="כוכב: 4 פינות 522">
              <a:extLst>
                <a:ext uri="{FF2B5EF4-FFF2-40B4-BE49-F238E27FC236}">
                  <a16:creationId xmlns:a16="http://schemas.microsoft.com/office/drawing/2014/main" id="{08DD95B8-8A33-4EF3-9F70-0BFCD9D14F93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519227" y="3046425"/>
            <a:ext cx="1457344" cy="628088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7969560" y="3759056"/>
            <a:ext cx="1457344" cy="628088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516010" y="3755971"/>
            <a:ext cx="1457344" cy="628088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4" name="קבוצה 623">
            <a:extLst>
              <a:ext uri="{FF2B5EF4-FFF2-40B4-BE49-F238E27FC236}">
                <a16:creationId xmlns:a16="http://schemas.microsoft.com/office/drawing/2014/main" id="{3990BAFF-6AE5-4557-910D-B7CC3E324E52}"/>
              </a:ext>
            </a:extLst>
          </p:cNvPr>
          <p:cNvGrpSpPr/>
          <p:nvPr/>
        </p:nvGrpSpPr>
        <p:grpSpPr>
          <a:xfrm>
            <a:off x="7973896" y="4828041"/>
            <a:ext cx="1457344" cy="628088"/>
            <a:chOff x="1031144" y="559589"/>
            <a:chExt cx="1078706" cy="509584"/>
          </a:xfrm>
        </p:grpSpPr>
        <p:sp>
          <p:nvSpPr>
            <p:cNvPr id="724" name="כוכב: 4 פינות 723">
              <a:extLst>
                <a:ext uri="{FF2B5EF4-FFF2-40B4-BE49-F238E27FC236}">
                  <a16:creationId xmlns:a16="http://schemas.microsoft.com/office/drawing/2014/main" id="{4035CF5A-BBA2-480F-910F-C2E1E62512AB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5" name="כוכב: 7 פינות 724">
              <a:extLst>
                <a:ext uri="{FF2B5EF4-FFF2-40B4-BE49-F238E27FC236}">
                  <a16:creationId xmlns:a16="http://schemas.microsoft.com/office/drawing/2014/main" id="{79880199-83DE-4921-868F-BBA0F79CFF6C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6" name="כוכב: 4 פינות 725">
              <a:extLst>
                <a:ext uri="{FF2B5EF4-FFF2-40B4-BE49-F238E27FC236}">
                  <a16:creationId xmlns:a16="http://schemas.microsoft.com/office/drawing/2014/main" id="{55A6FB96-B16D-4930-9F45-DE2E5ACC3BB4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7" name="כוכב: 7 פינות 726">
              <a:extLst>
                <a:ext uri="{FF2B5EF4-FFF2-40B4-BE49-F238E27FC236}">
                  <a16:creationId xmlns:a16="http://schemas.microsoft.com/office/drawing/2014/main" id="{1384207D-61A7-465D-9A50-95BD485BAFC5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8" name="כוכב: 4 פינות 727">
              <a:extLst>
                <a:ext uri="{FF2B5EF4-FFF2-40B4-BE49-F238E27FC236}">
                  <a16:creationId xmlns:a16="http://schemas.microsoft.com/office/drawing/2014/main" id="{72F91208-AAD8-415D-AF4C-FFB252132752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9" name="כוכב: 7 פינות 728">
              <a:extLst>
                <a:ext uri="{FF2B5EF4-FFF2-40B4-BE49-F238E27FC236}">
                  <a16:creationId xmlns:a16="http://schemas.microsoft.com/office/drawing/2014/main" id="{A65D1145-2D76-4037-9938-D70F03B9E21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0" name="כוכב: 4 פינות 729">
              <a:extLst>
                <a:ext uri="{FF2B5EF4-FFF2-40B4-BE49-F238E27FC236}">
                  <a16:creationId xmlns:a16="http://schemas.microsoft.com/office/drawing/2014/main" id="{A36FB07F-0EA9-49FD-9096-FD395D27FA42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1" name="כוכב: 7 פינות 730">
              <a:extLst>
                <a:ext uri="{FF2B5EF4-FFF2-40B4-BE49-F238E27FC236}">
                  <a16:creationId xmlns:a16="http://schemas.microsoft.com/office/drawing/2014/main" id="{AC0490FD-1622-404B-8F1F-195738F74982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2" name="כוכב: 7 פינות 731">
              <a:extLst>
                <a:ext uri="{FF2B5EF4-FFF2-40B4-BE49-F238E27FC236}">
                  <a16:creationId xmlns:a16="http://schemas.microsoft.com/office/drawing/2014/main" id="{6D6B104E-7AD9-4EA8-ADEC-2A69E6FA8E0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3" name="כוכב: 4 פינות 732">
              <a:extLst>
                <a:ext uri="{FF2B5EF4-FFF2-40B4-BE49-F238E27FC236}">
                  <a16:creationId xmlns:a16="http://schemas.microsoft.com/office/drawing/2014/main" id="{AE14D477-0710-4FDA-A277-B43E3F1C68E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4" name="כוכב: 7 פינות 733">
              <a:extLst>
                <a:ext uri="{FF2B5EF4-FFF2-40B4-BE49-F238E27FC236}">
                  <a16:creationId xmlns:a16="http://schemas.microsoft.com/office/drawing/2014/main" id="{C2221F80-63BE-47C9-AEC3-CF55A239607A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5" name="כוכב: 4 פינות 734">
              <a:extLst>
                <a:ext uri="{FF2B5EF4-FFF2-40B4-BE49-F238E27FC236}">
                  <a16:creationId xmlns:a16="http://schemas.microsoft.com/office/drawing/2014/main" id="{71FAED57-2D35-4909-8BBD-03FCAC19B7BD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6" name="כוכב: 7 פינות 735">
              <a:extLst>
                <a:ext uri="{FF2B5EF4-FFF2-40B4-BE49-F238E27FC236}">
                  <a16:creationId xmlns:a16="http://schemas.microsoft.com/office/drawing/2014/main" id="{DF892663-99D7-4010-BFD3-37E67F4CF3E5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7" name="כוכב: 4 פינות 736">
              <a:extLst>
                <a:ext uri="{FF2B5EF4-FFF2-40B4-BE49-F238E27FC236}">
                  <a16:creationId xmlns:a16="http://schemas.microsoft.com/office/drawing/2014/main" id="{BDC4B5EF-D687-409B-8E39-B322DD023506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8" name="כוכב: 7 פינות 737">
              <a:extLst>
                <a:ext uri="{FF2B5EF4-FFF2-40B4-BE49-F238E27FC236}">
                  <a16:creationId xmlns:a16="http://schemas.microsoft.com/office/drawing/2014/main" id="{A4169464-D76A-4BBC-A8F7-8755AAF58490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9" name="כוכב: 4 פינות 738">
              <a:extLst>
                <a:ext uri="{FF2B5EF4-FFF2-40B4-BE49-F238E27FC236}">
                  <a16:creationId xmlns:a16="http://schemas.microsoft.com/office/drawing/2014/main" id="{9DF022C1-AD83-42AC-AE13-32BB576B4AD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0" name="כוכב: 4 פינות 739">
              <a:extLst>
                <a:ext uri="{FF2B5EF4-FFF2-40B4-BE49-F238E27FC236}">
                  <a16:creationId xmlns:a16="http://schemas.microsoft.com/office/drawing/2014/main" id="{6405A115-1E07-4121-B843-95D303A3D2D9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1" name="כוכב: 7 פינות 740">
              <a:extLst>
                <a:ext uri="{FF2B5EF4-FFF2-40B4-BE49-F238E27FC236}">
                  <a16:creationId xmlns:a16="http://schemas.microsoft.com/office/drawing/2014/main" id="{B4B81D0D-F89F-40F7-8159-A75691D697A8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2" name="כוכב: 4 פינות 741">
              <a:extLst>
                <a:ext uri="{FF2B5EF4-FFF2-40B4-BE49-F238E27FC236}">
                  <a16:creationId xmlns:a16="http://schemas.microsoft.com/office/drawing/2014/main" id="{CF76F112-11D9-485E-AAB1-AE2EB8010F70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3" name="כוכב: 7 פינות 742">
              <a:extLst>
                <a:ext uri="{FF2B5EF4-FFF2-40B4-BE49-F238E27FC236}">
                  <a16:creationId xmlns:a16="http://schemas.microsoft.com/office/drawing/2014/main" id="{C8A0BAFA-E671-4377-BD9A-DD3184EAAB7D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4" name="כוכב: 4 פינות 743">
              <a:extLst>
                <a:ext uri="{FF2B5EF4-FFF2-40B4-BE49-F238E27FC236}">
                  <a16:creationId xmlns:a16="http://schemas.microsoft.com/office/drawing/2014/main" id="{FB08C8C0-7024-4929-AF8F-220385ADBF99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5" name="כוכב: 7 פינות 744">
              <a:extLst>
                <a:ext uri="{FF2B5EF4-FFF2-40B4-BE49-F238E27FC236}">
                  <a16:creationId xmlns:a16="http://schemas.microsoft.com/office/drawing/2014/main" id="{7D96237E-BF73-4148-AF62-80073F0603D1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6" name="כוכב: 4 פינות 745">
              <a:extLst>
                <a:ext uri="{FF2B5EF4-FFF2-40B4-BE49-F238E27FC236}">
                  <a16:creationId xmlns:a16="http://schemas.microsoft.com/office/drawing/2014/main" id="{B4379DAA-29FB-4453-B059-FA6FBE146EC3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7" name="כוכב: 7 פינות 746">
              <a:extLst>
                <a:ext uri="{FF2B5EF4-FFF2-40B4-BE49-F238E27FC236}">
                  <a16:creationId xmlns:a16="http://schemas.microsoft.com/office/drawing/2014/main" id="{ED6E4072-EB43-433C-BF4C-FEAC1787C16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8" name="כוכב: 7 פינות 747">
              <a:extLst>
                <a:ext uri="{FF2B5EF4-FFF2-40B4-BE49-F238E27FC236}">
                  <a16:creationId xmlns:a16="http://schemas.microsoft.com/office/drawing/2014/main" id="{1C4B57DC-72BF-4277-BC3A-4127712DB1E8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9" name="כוכב: 4 פינות 748">
              <a:extLst>
                <a:ext uri="{FF2B5EF4-FFF2-40B4-BE49-F238E27FC236}">
                  <a16:creationId xmlns:a16="http://schemas.microsoft.com/office/drawing/2014/main" id="{37C4FA68-3978-47D0-B9D2-F12DD5D7578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0" name="כוכב: 7 פינות 749">
              <a:extLst>
                <a:ext uri="{FF2B5EF4-FFF2-40B4-BE49-F238E27FC236}">
                  <a16:creationId xmlns:a16="http://schemas.microsoft.com/office/drawing/2014/main" id="{4E024CD2-CBF5-4DB2-877D-A3839C76A27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1" name="כוכב: 4 פינות 750">
              <a:extLst>
                <a:ext uri="{FF2B5EF4-FFF2-40B4-BE49-F238E27FC236}">
                  <a16:creationId xmlns:a16="http://schemas.microsoft.com/office/drawing/2014/main" id="{D3D15752-B547-4D03-82BF-71D28D92059A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2" name="כוכב: 7 פינות 751">
              <a:extLst>
                <a:ext uri="{FF2B5EF4-FFF2-40B4-BE49-F238E27FC236}">
                  <a16:creationId xmlns:a16="http://schemas.microsoft.com/office/drawing/2014/main" id="{62DBFA3C-E9C8-46D5-9F11-5D433C012EC3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3" name="כוכב: 4 פינות 752">
              <a:extLst>
                <a:ext uri="{FF2B5EF4-FFF2-40B4-BE49-F238E27FC236}">
                  <a16:creationId xmlns:a16="http://schemas.microsoft.com/office/drawing/2014/main" id="{7CC28801-FF1F-4C69-99E2-8B27888F1E9F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4" name="כוכב: 7 פינות 753">
              <a:extLst>
                <a:ext uri="{FF2B5EF4-FFF2-40B4-BE49-F238E27FC236}">
                  <a16:creationId xmlns:a16="http://schemas.microsoft.com/office/drawing/2014/main" id="{51BE0B9F-F383-4196-B94F-D7DBE614D513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5" name="כוכב: 4 פינות 754">
              <a:extLst>
                <a:ext uri="{FF2B5EF4-FFF2-40B4-BE49-F238E27FC236}">
                  <a16:creationId xmlns:a16="http://schemas.microsoft.com/office/drawing/2014/main" id="{B10AB579-B307-48DD-AF0E-F044CCF93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5" name="קבוצה 624">
            <a:extLst>
              <a:ext uri="{FF2B5EF4-FFF2-40B4-BE49-F238E27FC236}">
                <a16:creationId xmlns:a16="http://schemas.microsoft.com/office/drawing/2014/main" id="{75591EED-4782-4F4E-BED7-316AF8594C57}"/>
              </a:ext>
            </a:extLst>
          </p:cNvPr>
          <p:cNvGrpSpPr/>
          <p:nvPr/>
        </p:nvGrpSpPr>
        <p:grpSpPr>
          <a:xfrm>
            <a:off x="9517119" y="4828645"/>
            <a:ext cx="1457344" cy="628088"/>
            <a:chOff x="1031144" y="559589"/>
            <a:chExt cx="1078706" cy="509584"/>
          </a:xfrm>
        </p:grpSpPr>
        <p:sp>
          <p:nvSpPr>
            <p:cNvPr id="692" name="כוכב: 4 פינות 691">
              <a:extLst>
                <a:ext uri="{FF2B5EF4-FFF2-40B4-BE49-F238E27FC236}">
                  <a16:creationId xmlns:a16="http://schemas.microsoft.com/office/drawing/2014/main" id="{C1C939D3-31E6-4812-9B0B-24C264AD3436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3" name="כוכב: 7 פינות 692">
              <a:extLst>
                <a:ext uri="{FF2B5EF4-FFF2-40B4-BE49-F238E27FC236}">
                  <a16:creationId xmlns:a16="http://schemas.microsoft.com/office/drawing/2014/main" id="{F86975F8-C735-4740-BE09-4712064F139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4" name="כוכב: 4 פינות 693">
              <a:extLst>
                <a:ext uri="{FF2B5EF4-FFF2-40B4-BE49-F238E27FC236}">
                  <a16:creationId xmlns:a16="http://schemas.microsoft.com/office/drawing/2014/main" id="{7A0EFB7F-FB02-486C-A20F-532270C9C49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5" name="כוכב: 7 פינות 694">
              <a:extLst>
                <a:ext uri="{FF2B5EF4-FFF2-40B4-BE49-F238E27FC236}">
                  <a16:creationId xmlns:a16="http://schemas.microsoft.com/office/drawing/2014/main" id="{A9ADD6E6-3462-426D-B292-F8151AF2411D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6" name="כוכב: 4 פינות 695">
              <a:extLst>
                <a:ext uri="{FF2B5EF4-FFF2-40B4-BE49-F238E27FC236}">
                  <a16:creationId xmlns:a16="http://schemas.microsoft.com/office/drawing/2014/main" id="{724D446D-BC28-487C-BFC2-ED2566F26155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7" name="כוכב: 7 פינות 696">
              <a:extLst>
                <a:ext uri="{FF2B5EF4-FFF2-40B4-BE49-F238E27FC236}">
                  <a16:creationId xmlns:a16="http://schemas.microsoft.com/office/drawing/2014/main" id="{0F0D2FB6-48C3-40B7-BAB4-BA2179198C3B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8" name="כוכב: 4 פינות 697">
              <a:extLst>
                <a:ext uri="{FF2B5EF4-FFF2-40B4-BE49-F238E27FC236}">
                  <a16:creationId xmlns:a16="http://schemas.microsoft.com/office/drawing/2014/main" id="{B06296B6-C05D-4CD0-874C-91886C0DC48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9" name="כוכב: 7 פינות 698">
              <a:extLst>
                <a:ext uri="{FF2B5EF4-FFF2-40B4-BE49-F238E27FC236}">
                  <a16:creationId xmlns:a16="http://schemas.microsoft.com/office/drawing/2014/main" id="{7D2DD3B4-B4F4-41C6-8E05-C2D589FAED1C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0" name="כוכב: 7 פינות 699">
              <a:extLst>
                <a:ext uri="{FF2B5EF4-FFF2-40B4-BE49-F238E27FC236}">
                  <a16:creationId xmlns:a16="http://schemas.microsoft.com/office/drawing/2014/main" id="{C563ADCA-E16D-41ED-9634-D53D0A18CF00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1" name="כוכב: 4 פינות 700">
              <a:extLst>
                <a:ext uri="{FF2B5EF4-FFF2-40B4-BE49-F238E27FC236}">
                  <a16:creationId xmlns:a16="http://schemas.microsoft.com/office/drawing/2014/main" id="{ADC38097-8462-448A-B3F3-C04F5453729F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2" name="כוכב: 7 פינות 701">
              <a:extLst>
                <a:ext uri="{FF2B5EF4-FFF2-40B4-BE49-F238E27FC236}">
                  <a16:creationId xmlns:a16="http://schemas.microsoft.com/office/drawing/2014/main" id="{632E5C32-CB7B-4F0F-91BF-1AA587093D33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3" name="כוכב: 4 פינות 702">
              <a:extLst>
                <a:ext uri="{FF2B5EF4-FFF2-40B4-BE49-F238E27FC236}">
                  <a16:creationId xmlns:a16="http://schemas.microsoft.com/office/drawing/2014/main" id="{524DD26E-EE11-4A83-8D76-695A4CEC3C49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4" name="כוכב: 7 פינות 703">
              <a:extLst>
                <a:ext uri="{FF2B5EF4-FFF2-40B4-BE49-F238E27FC236}">
                  <a16:creationId xmlns:a16="http://schemas.microsoft.com/office/drawing/2014/main" id="{F0CAF106-4648-4EF8-95CA-94B0683F39FF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5" name="כוכב: 4 פינות 704">
              <a:extLst>
                <a:ext uri="{FF2B5EF4-FFF2-40B4-BE49-F238E27FC236}">
                  <a16:creationId xmlns:a16="http://schemas.microsoft.com/office/drawing/2014/main" id="{B391D6D4-0FAA-4D21-92C6-4BCEABC1791A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6" name="כוכב: 7 פינות 705">
              <a:extLst>
                <a:ext uri="{FF2B5EF4-FFF2-40B4-BE49-F238E27FC236}">
                  <a16:creationId xmlns:a16="http://schemas.microsoft.com/office/drawing/2014/main" id="{AACE9133-9E8E-4E43-99C2-7EC7F025999C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7" name="כוכב: 4 פינות 706">
              <a:extLst>
                <a:ext uri="{FF2B5EF4-FFF2-40B4-BE49-F238E27FC236}">
                  <a16:creationId xmlns:a16="http://schemas.microsoft.com/office/drawing/2014/main" id="{EF45C482-7577-469A-8216-EF1D2F8F90BB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8" name="כוכב: 4 פינות 707">
              <a:extLst>
                <a:ext uri="{FF2B5EF4-FFF2-40B4-BE49-F238E27FC236}">
                  <a16:creationId xmlns:a16="http://schemas.microsoft.com/office/drawing/2014/main" id="{5C7BBCAF-ACE8-4741-82FA-11A5942B8311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9" name="כוכב: 7 פינות 708">
              <a:extLst>
                <a:ext uri="{FF2B5EF4-FFF2-40B4-BE49-F238E27FC236}">
                  <a16:creationId xmlns:a16="http://schemas.microsoft.com/office/drawing/2014/main" id="{B3EF3F1A-EEC0-4E07-8AFC-AF116AA9FA99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0" name="כוכב: 4 פינות 709">
              <a:extLst>
                <a:ext uri="{FF2B5EF4-FFF2-40B4-BE49-F238E27FC236}">
                  <a16:creationId xmlns:a16="http://schemas.microsoft.com/office/drawing/2014/main" id="{4324B4F7-FACF-4115-B571-37507864888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1" name="כוכב: 7 פינות 710">
              <a:extLst>
                <a:ext uri="{FF2B5EF4-FFF2-40B4-BE49-F238E27FC236}">
                  <a16:creationId xmlns:a16="http://schemas.microsoft.com/office/drawing/2014/main" id="{31F71371-2406-460C-8278-DA461ED36170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2" name="כוכב: 4 פינות 711">
              <a:extLst>
                <a:ext uri="{FF2B5EF4-FFF2-40B4-BE49-F238E27FC236}">
                  <a16:creationId xmlns:a16="http://schemas.microsoft.com/office/drawing/2014/main" id="{F97545FD-29E0-4632-A17F-28653741717C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3" name="כוכב: 7 פינות 712">
              <a:extLst>
                <a:ext uri="{FF2B5EF4-FFF2-40B4-BE49-F238E27FC236}">
                  <a16:creationId xmlns:a16="http://schemas.microsoft.com/office/drawing/2014/main" id="{0D698C0C-A866-4B86-A6B1-227FB41BC340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4" name="כוכב: 4 פינות 713">
              <a:extLst>
                <a:ext uri="{FF2B5EF4-FFF2-40B4-BE49-F238E27FC236}">
                  <a16:creationId xmlns:a16="http://schemas.microsoft.com/office/drawing/2014/main" id="{61596201-4FEC-4170-83F0-EB71C76E3CA7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5" name="כוכב: 7 פינות 714">
              <a:extLst>
                <a:ext uri="{FF2B5EF4-FFF2-40B4-BE49-F238E27FC236}">
                  <a16:creationId xmlns:a16="http://schemas.microsoft.com/office/drawing/2014/main" id="{55420D11-4D40-4999-93EB-244DF492FCC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6" name="כוכב: 7 פינות 715">
              <a:extLst>
                <a:ext uri="{FF2B5EF4-FFF2-40B4-BE49-F238E27FC236}">
                  <a16:creationId xmlns:a16="http://schemas.microsoft.com/office/drawing/2014/main" id="{A1DB6DEA-3D1F-485C-8C4D-5EA9E9290B6B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7" name="כוכב: 4 פינות 716">
              <a:extLst>
                <a:ext uri="{FF2B5EF4-FFF2-40B4-BE49-F238E27FC236}">
                  <a16:creationId xmlns:a16="http://schemas.microsoft.com/office/drawing/2014/main" id="{5D009237-E322-44ED-85B8-D25F5164198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8" name="כוכב: 7 פינות 717">
              <a:extLst>
                <a:ext uri="{FF2B5EF4-FFF2-40B4-BE49-F238E27FC236}">
                  <a16:creationId xmlns:a16="http://schemas.microsoft.com/office/drawing/2014/main" id="{7ADAEEB0-17DC-41A0-B3FD-96BD33E0925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9" name="כוכב: 4 פינות 718">
              <a:extLst>
                <a:ext uri="{FF2B5EF4-FFF2-40B4-BE49-F238E27FC236}">
                  <a16:creationId xmlns:a16="http://schemas.microsoft.com/office/drawing/2014/main" id="{D2D57E47-B3D3-45E2-A274-8AA9DE0A03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0" name="כוכב: 7 פינות 719">
              <a:extLst>
                <a:ext uri="{FF2B5EF4-FFF2-40B4-BE49-F238E27FC236}">
                  <a16:creationId xmlns:a16="http://schemas.microsoft.com/office/drawing/2014/main" id="{A40E6202-0023-44ED-A91D-57899553BF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1" name="כוכב: 4 פינות 720">
              <a:extLst>
                <a:ext uri="{FF2B5EF4-FFF2-40B4-BE49-F238E27FC236}">
                  <a16:creationId xmlns:a16="http://schemas.microsoft.com/office/drawing/2014/main" id="{F6D4831E-D6DF-4331-8465-63E13DD046D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2" name="כוכב: 7 פינות 721">
              <a:extLst>
                <a:ext uri="{FF2B5EF4-FFF2-40B4-BE49-F238E27FC236}">
                  <a16:creationId xmlns:a16="http://schemas.microsoft.com/office/drawing/2014/main" id="{6B9FDC1C-5167-4F71-A53E-51A711AAF3CF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3" name="כוכב: 4 פינות 722">
              <a:extLst>
                <a:ext uri="{FF2B5EF4-FFF2-40B4-BE49-F238E27FC236}">
                  <a16:creationId xmlns:a16="http://schemas.microsoft.com/office/drawing/2014/main" id="{4F8C2871-DD26-4039-814F-4C41B5A238B4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6" name="קבוצה 625">
            <a:extLst>
              <a:ext uri="{FF2B5EF4-FFF2-40B4-BE49-F238E27FC236}">
                <a16:creationId xmlns:a16="http://schemas.microsoft.com/office/drawing/2014/main" id="{1279A858-262D-4424-9556-111180F47C46}"/>
              </a:ext>
            </a:extLst>
          </p:cNvPr>
          <p:cNvGrpSpPr/>
          <p:nvPr/>
        </p:nvGrpSpPr>
        <p:grpSpPr>
          <a:xfrm>
            <a:off x="7973896" y="5536718"/>
            <a:ext cx="1457344" cy="628088"/>
            <a:chOff x="1031144" y="559589"/>
            <a:chExt cx="1078706" cy="509584"/>
          </a:xfrm>
        </p:grpSpPr>
        <p:sp>
          <p:nvSpPr>
            <p:cNvPr id="660" name="כוכב: 4 פינות 659">
              <a:extLst>
                <a:ext uri="{FF2B5EF4-FFF2-40B4-BE49-F238E27FC236}">
                  <a16:creationId xmlns:a16="http://schemas.microsoft.com/office/drawing/2014/main" id="{BFBCD16A-5CFA-4EED-A6DB-7569361F3BF7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1" name="כוכב: 7 פינות 660">
              <a:extLst>
                <a:ext uri="{FF2B5EF4-FFF2-40B4-BE49-F238E27FC236}">
                  <a16:creationId xmlns:a16="http://schemas.microsoft.com/office/drawing/2014/main" id="{3D0CAE1E-2074-4CC7-8536-3C0F78071EE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2" name="כוכב: 4 פינות 661">
              <a:extLst>
                <a:ext uri="{FF2B5EF4-FFF2-40B4-BE49-F238E27FC236}">
                  <a16:creationId xmlns:a16="http://schemas.microsoft.com/office/drawing/2014/main" id="{0F95DF2C-C5EF-463C-915B-895A15220214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3" name="כוכב: 7 פינות 662">
              <a:extLst>
                <a:ext uri="{FF2B5EF4-FFF2-40B4-BE49-F238E27FC236}">
                  <a16:creationId xmlns:a16="http://schemas.microsoft.com/office/drawing/2014/main" id="{49131291-7261-49AB-9CFE-6D55E5406169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4" name="כוכב: 4 פינות 663">
              <a:extLst>
                <a:ext uri="{FF2B5EF4-FFF2-40B4-BE49-F238E27FC236}">
                  <a16:creationId xmlns:a16="http://schemas.microsoft.com/office/drawing/2014/main" id="{E2471B02-BD42-4894-BA71-B331A8BB1B18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5" name="כוכב: 7 פינות 664">
              <a:extLst>
                <a:ext uri="{FF2B5EF4-FFF2-40B4-BE49-F238E27FC236}">
                  <a16:creationId xmlns:a16="http://schemas.microsoft.com/office/drawing/2014/main" id="{786481D2-6D1C-4D56-B0AE-14CBBE59261C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6" name="כוכב: 4 פינות 665">
              <a:extLst>
                <a:ext uri="{FF2B5EF4-FFF2-40B4-BE49-F238E27FC236}">
                  <a16:creationId xmlns:a16="http://schemas.microsoft.com/office/drawing/2014/main" id="{6355AA53-04E4-4535-8217-37517F7BB868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7" name="כוכב: 7 פינות 666">
              <a:extLst>
                <a:ext uri="{FF2B5EF4-FFF2-40B4-BE49-F238E27FC236}">
                  <a16:creationId xmlns:a16="http://schemas.microsoft.com/office/drawing/2014/main" id="{BF325D8B-CBC5-4E78-A338-DCE911049812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8" name="כוכב: 7 פינות 667">
              <a:extLst>
                <a:ext uri="{FF2B5EF4-FFF2-40B4-BE49-F238E27FC236}">
                  <a16:creationId xmlns:a16="http://schemas.microsoft.com/office/drawing/2014/main" id="{32244DD9-CE00-42D8-AF72-8104AB5CFBAC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9" name="כוכב: 4 פינות 668">
              <a:extLst>
                <a:ext uri="{FF2B5EF4-FFF2-40B4-BE49-F238E27FC236}">
                  <a16:creationId xmlns:a16="http://schemas.microsoft.com/office/drawing/2014/main" id="{442B9405-1143-4788-9F84-310083D61BB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0" name="כוכב: 7 פינות 669">
              <a:extLst>
                <a:ext uri="{FF2B5EF4-FFF2-40B4-BE49-F238E27FC236}">
                  <a16:creationId xmlns:a16="http://schemas.microsoft.com/office/drawing/2014/main" id="{1B4D2781-C3F6-41C9-B4CD-23AD879CC403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1" name="כוכב: 4 פינות 670">
              <a:extLst>
                <a:ext uri="{FF2B5EF4-FFF2-40B4-BE49-F238E27FC236}">
                  <a16:creationId xmlns:a16="http://schemas.microsoft.com/office/drawing/2014/main" id="{DF90D919-1C90-4767-960E-10837FBD95B1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2" name="כוכב: 7 פינות 671">
              <a:extLst>
                <a:ext uri="{FF2B5EF4-FFF2-40B4-BE49-F238E27FC236}">
                  <a16:creationId xmlns:a16="http://schemas.microsoft.com/office/drawing/2014/main" id="{552E8687-545F-4D08-A4A7-FA479CC7726C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3" name="כוכב: 4 פינות 672">
              <a:extLst>
                <a:ext uri="{FF2B5EF4-FFF2-40B4-BE49-F238E27FC236}">
                  <a16:creationId xmlns:a16="http://schemas.microsoft.com/office/drawing/2014/main" id="{DFA917C4-2D98-43E1-BD93-C3858D9CDCA0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4" name="כוכב: 7 פינות 673">
              <a:extLst>
                <a:ext uri="{FF2B5EF4-FFF2-40B4-BE49-F238E27FC236}">
                  <a16:creationId xmlns:a16="http://schemas.microsoft.com/office/drawing/2014/main" id="{F64961C1-3540-4DA6-B485-B83F3C177AAB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5" name="כוכב: 4 פינות 674">
              <a:extLst>
                <a:ext uri="{FF2B5EF4-FFF2-40B4-BE49-F238E27FC236}">
                  <a16:creationId xmlns:a16="http://schemas.microsoft.com/office/drawing/2014/main" id="{5D9F770D-8FE8-4A5F-8E10-F2AF1E7F8C8B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6" name="כוכב: 4 פינות 675">
              <a:extLst>
                <a:ext uri="{FF2B5EF4-FFF2-40B4-BE49-F238E27FC236}">
                  <a16:creationId xmlns:a16="http://schemas.microsoft.com/office/drawing/2014/main" id="{2095F782-2495-48CB-B6E3-E2034FB2CF39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7" name="כוכב: 7 פינות 676">
              <a:extLst>
                <a:ext uri="{FF2B5EF4-FFF2-40B4-BE49-F238E27FC236}">
                  <a16:creationId xmlns:a16="http://schemas.microsoft.com/office/drawing/2014/main" id="{F00EC6A1-AF06-4991-8EFB-FBA6537CDA06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8" name="כוכב: 4 פינות 677">
              <a:extLst>
                <a:ext uri="{FF2B5EF4-FFF2-40B4-BE49-F238E27FC236}">
                  <a16:creationId xmlns:a16="http://schemas.microsoft.com/office/drawing/2014/main" id="{D31080A9-6992-4892-8C09-5A4DE6E684C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9" name="כוכב: 7 פינות 678">
              <a:extLst>
                <a:ext uri="{FF2B5EF4-FFF2-40B4-BE49-F238E27FC236}">
                  <a16:creationId xmlns:a16="http://schemas.microsoft.com/office/drawing/2014/main" id="{54DEBBD0-1204-4AAC-8126-DE35A5B69C4A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0" name="כוכב: 4 פינות 679">
              <a:extLst>
                <a:ext uri="{FF2B5EF4-FFF2-40B4-BE49-F238E27FC236}">
                  <a16:creationId xmlns:a16="http://schemas.microsoft.com/office/drawing/2014/main" id="{3BF958E1-458B-4C4B-8699-AA8D7BB71A77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1" name="כוכב: 7 פינות 680">
              <a:extLst>
                <a:ext uri="{FF2B5EF4-FFF2-40B4-BE49-F238E27FC236}">
                  <a16:creationId xmlns:a16="http://schemas.microsoft.com/office/drawing/2014/main" id="{CC7E0B77-2A51-4470-B5A7-C435DB483668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2" name="כוכב: 4 פינות 681">
              <a:extLst>
                <a:ext uri="{FF2B5EF4-FFF2-40B4-BE49-F238E27FC236}">
                  <a16:creationId xmlns:a16="http://schemas.microsoft.com/office/drawing/2014/main" id="{F5D48921-FCC9-4CDB-BF9C-D4295D23235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3" name="כוכב: 7 פינות 682">
              <a:extLst>
                <a:ext uri="{FF2B5EF4-FFF2-40B4-BE49-F238E27FC236}">
                  <a16:creationId xmlns:a16="http://schemas.microsoft.com/office/drawing/2014/main" id="{B06FD6B2-73BD-4EAB-9CCA-4B01C9C10D4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4" name="כוכב: 7 פינות 683">
              <a:extLst>
                <a:ext uri="{FF2B5EF4-FFF2-40B4-BE49-F238E27FC236}">
                  <a16:creationId xmlns:a16="http://schemas.microsoft.com/office/drawing/2014/main" id="{9AEA2849-01D7-4DC7-919B-B8532D2E86D7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5" name="כוכב: 4 פינות 684">
              <a:extLst>
                <a:ext uri="{FF2B5EF4-FFF2-40B4-BE49-F238E27FC236}">
                  <a16:creationId xmlns:a16="http://schemas.microsoft.com/office/drawing/2014/main" id="{9725FB41-05BF-44CE-911B-8E329A06A68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6" name="כוכב: 7 פינות 685">
              <a:extLst>
                <a:ext uri="{FF2B5EF4-FFF2-40B4-BE49-F238E27FC236}">
                  <a16:creationId xmlns:a16="http://schemas.microsoft.com/office/drawing/2014/main" id="{64BEA5C4-835F-44BE-B385-12C17B8D47E6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7" name="כוכב: 4 פינות 686">
              <a:extLst>
                <a:ext uri="{FF2B5EF4-FFF2-40B4-BE49-F238E27FC236}">
                  <a16:creationId xmlns:a16="http://schemas.microsoft.com/office/drawing/2014/main" id="{962F8E55-5F20-40C9-880A-CA44FDA910A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8" name="כוכב: 7 פינות 687">
              <a:extLst>
                <a:ext uri="{FF2B5EF4-FFF2-40B4-BE49-F238E27FC236}">
                  <a16:creationId xmlns:a16="http://schemas.microsoft.com/office/drawing/2014/main" id="{8BB82322-D805-4AE0-B5C7-A7E11A25C688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9" name="כוכב: 4 פינות 688">
              <a:extLst>
                <a:ext uri="{FF2B5EF4-FFF2-40B4-BE49-F238E27FC236}">
                  <a16:creationId xmlns:a16="http://schemas.microsoft.com/office/drawing/2014/main" id="{DCAD50A3-C6C3-4B54-A2DB-7CAB3A768CAC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0" name="כוכב: 7 פינות 689">
              <a:extLst>
                <a:ext uri="{FF2B5EF4-FFF2-40B4-BE49-F238E27FC236}">
                  <a16:creationId xmlns:a16="http://schemas.microsoft.com/office/drawing/2014/main" id="{99DD2C15-A726-403B-A490-6EEABBD2E6F9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1" name="כוכב: 4 פינות 690">
              <a:extLst>
                <a:ext uri="{FF2B5EF4-FFF2-40B4-BE49-F238E27FC236}">
                  <a16:creationId xmlns:a16="http://schemas.microsoft.com/office/drawing/2014/main" id="{5C2DBA54-58C9-4884-98C2-40B6084A709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7" name="קבוצה 626">
            <a:extLst>
              <a:ext uri="{FF2B5EF4-FFF2-40B4-BE49-F238E27FC236}">
                <a16:creationId xmlns:a16="http://schemas.microsoft.com/office/drawing/2014/main" id="{451EAB46-22FC-4689-B559-63B1E12B6762}"/>
              </a:ext>
            </a:extLst>
          </p:cNvPr>
          <p:cNvGrpSpPr/>
          <p:nvPr/>
        </p:nvGrpSpPr>
        <p:grpSpPr>
          <a:xfrm>
            <a:off x="9517119" y="5537322"/>
            <a:ext cx="1457344" cy="628088"/>
            <a:chOff x="1031144" y="559589"/>
            <a:chExt cx="1078706" cy="509584"/>
          </a:xfrm>
        </p:grpSpPr>
        <p:sp>
          <p:nvSpPr>
            <p:cNvPr id="628" name="כוכב: 4 פינות 627">
              <a:extLst>
                <a:ext uri="{FF2B5EF4-FFF2-40B4-BE49-F238E27FC236}">
                  <a16:creationId xmlns:a16="http://schemas.microsoft.com/office/drawing/2014/main" id="{FAF25ECE-4D16-43DD-B5D7-50FF636FAD62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9" name="כוכב: 7 פינות 628">
              <a:extLst>
                <a:ext uri="{FF2B5EF4-FFF2-40B4-BE49-F238E27FC236}">
                  <a16:creationId xmlns:a16="http://schemas.microsoft.com/office/drawing/2014/main" id="{501C02A3-5B07-43E8-8995-2135487055C1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0" name="כוכב: 4 פינות 629">
              <a:extLst>
                <a:ext uri="{FF2B5EF4-FFF2-40B4-BE49-F238E27FC236}">
                  <a16:creationId xmlns:a16="http://schemas.microsoft.com/office/drawing/2014/main" id="{332EA605-EC99-4080-94DD-D4677E290C6E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1" name="כוכב: 7 פינות 630">
              <a:extLst>
                <a:ext uri="{FF2B5EF4-FFF2-40B4-BE49-F238E27FC236}">
                  <a16:creationId xmlns:a16="http://schemas.microsoft.com/office/drawing/2014/main" id="{98EA0902-BE0C-4C9B-B47C-9FD392640BA3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2" name="כוכב: 4 פינות 631">
              <a:extLst>
                <a:ext uri="{FF2B5EF4-FFF2-40B4-BE49-F238E27FC236}">
                  <a16:creationId xmlns:a16="http://schemas.microsoft.com/office/drawing/2014/main" id="{6476C5ED-319A-4717-8D27-A752BDDA663C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3" name="כוכב: 7 פינות 632">
              <a:extLst>
                <a:ext uri="{FF2B5EF4-FFF2-40B4-BE49-F238E27FC236}">
                  <a16:creationId xmlns:a16="http://schemas.microsoft.com/office/drawing/2014/main" id="{11C8081C-28EC-40D3-A7FA-C13E8746A968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4" name="כוכב: 4 פינות 633">
              <a:extLst>
                <a:ext uri="{FF2B5EF4-FFF2-40B4-BE49-F238E27FC236}">
                  <a16:creationId xmlns:a16="http://schemas.microsoft.com/office/drawing/2014/main" id="{AB65D846-9F68-475A-A659-F96DDBC289D1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5" name="כוכב: 7 פינות 634">
              <a:extLst>
                <a:ext uri="{FF2B5EF4-FFF2-40B4-BE49-F238E27FC236}">
                  <a16:creationId xmlns:a16="http://schemas.microsoft.com/office/drawing/2014/main" id="{3F09275A-0238-4AD1-9035-33DA8B46F230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6" name="כוכב: 7 פינות 635">
              <a:extLst>
                <a:ext uri="{FF2B5EF4-FFF2-40B4-BE49-F238E27FC236}">
                  <a16:creationId xmlns:a16="http://schemas.microsoft.com/office/drawing/2014/main" id="{1493392D-5D2A-4324-9B73-B1A0AC85B2C0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7" name="כוכב: 4 פינות 636">
              <a:extLst>
                <a:ext uri="{FF2B5EF4-FFF2-40B4-BE49-F238E27FC236}">
                  <a16:creationId xmlns:a16="http://schemas.microsoft.com/office/drawing/2014/main" id="{5558B8BB-1C87-4939-9777-4081768F953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8" name="כוכב: 7 פינות 637">
              <a:extLst>
                <a:ext uri="{FF2B5EF4-FFF2-40B4-BE49-F238E27FC236}">
                  <a16:creationId xmlns:a16="http://schemas.microsoft.com/office/drawing/2014/main" id="{7FE81EB3-DEAC-4D20-9B13-2E67E5FE326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9" name="כוכב: 4 פינות 638">
              <a:extLst>
                <a:ext uri="{FF2B5EF4-FFF2-40B4-BE49-F238E27FC236}">
                  <a16:creationId xmlns:a16="http://schemas.microsoft.com/office/drawing/2014/main" id="{0461A98C-C580-4656-837F-6B05D3E88491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0" name="כוכב: 7 פינות 639">
              <a:extLst>
                <a:ext uri="{FF2B5EF4-FFF2-40B4-BE49-F238E27FC236}">
                  <a16:creationId xmlns:a16="http://schemas.microsoft.com/office/drawing/2014/main" id="{76867102-DC65-4BA6-84BD-36917DDC2E82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1" name="כוכב: 4 פינות 640">
              <a:extLst>
                <a:ext uri="{FF2B5EF4-FFF2-40B4-BE49-F238E27FC236}">
                  <a16:creationId xmlns:a16="http://schemas.microsoft.com/office/drawing/2014/main" id="{F552C3FD-AA31-4FF0-8C39-72388DA7209A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2" name="כוכב: 7 פינות 641">
              <a:extLst>
                <a:ext uri="{FF2B5EF4-FFF2-40B4-BE49-F238E27FC236}">
                  <a16:creationId xmlns:a16="http://schemas.microsoft.com/office/drawing/2014/main" id="{B0B1D8D4-164F-47F3-993D-E0D97C994536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3" name="כוכב: 4 פינות 642">
              <a:extLst>
                <a:ext uri="{FF2B5EF4-FFF2-40B4-BE49-F238E27FC236}">
                  <a16:creationId xmlns:a16="http://schemas.microsoft.com/office/drawing/2014/main" id="{9C54AA99-0B43-433E-96B7-72B51F13C3A0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4" name="כוכב: 4 פינות 643">
              <a:extLst>
                <a:ext uri="{FF2B5EF4-FFF2-40B4-BE49-F238E27FC236}">
                  <a16:creationId xmlns:a16="http://schemas.microsoft.com/office/drawing/2014/main" id="{1512D0DE-F3F3-49DB-8E52-AFE4F431576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5" name="כוכב: 7 פינות 644">
              <a:extLst>
                <a:ext uri="{FF2B5EF4-FFF2-40B4-BE49-F238E27FC236}">
                  <a16:creationId xmlns:a16="http://schemas.microsoft.com/office/drawing/2014/main" id="{CB641969-1BA0-43F3-B825-19900DF8F005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6" name="כוכב: 4 פינות 645">
              <a:extLst>
                <a:ext uri="{FF2B5EF4-FFF2-40B4-BE49-F238E27FC236}">
                  <a16:creationId xmlns:a16="http://schemas.microsoft.com/office/drawing/2014/main" id="{AA364E3B-AB1E-4A8A-B416-1A6FD7BE56B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7" name="כוכב: 7 פינות 646">
              <a:extLst>
                <a:ext uri="{FF2B5EF4-FFF2-40B4-BE49-F238E27FC236}">
                  <a16:creationId xmlns:a16="http://schemas.microsoft.com/office/drawing/2014/main" id="{12D2AE3F-1933-4FCC-84F5-5ABC9667D6C9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8" name="כוכב: 4 פינות 647">
              <a:extLst>
                <a:ext uri="{FF2B5EF4-FFF2-40B4-BE49-F238E27FC236}">
                  <a16:creationId xmlns:a16="http://schemas.microsoft.com/office/drawing/2014/main" id="{93D1882B-CAE1-406B-B19C-6D6F07015D2D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9" name="כוכב: 7 פינות 648">
              <a:extLst>
                <a:ext uri="{FF2B5EF4-FFF2-40B4-BE49-F238E27FC236}">
                  <a16:creationId xmlns:a16="http://schemas.microsoft.com/office/drawing/2014/main" id="{E7A112C5-A228-41E8-91B2-B7D7B06E8C90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0" name="כוכב: 4 פינות 649">
              <a:extLst>
                <a:ext uri="{FF2B5EF4-FFF2-40B4-BE49-F238E27FC236}">
                  <a16:creationId xmlns:a16="http://schemas.microsoft.com/office/drawing/2014/main" id="{BA34560E-4BF5-4750-857E-CAC4538A4016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1" name="כוכב: 7 פינות 650">
              <a:extLst>
                <a:ext uri="{FF2B5EF4-FFF2-40B4-BE49-F238E27FC236}">
                  <a16:creationId xmlns:a16="http://schemas.microsoft.com/office/drawing/2014/main" id="{D7AE0532-A85E-49E5-89D4-8ABD06BEB26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2" name="כוכב: 7 פינות 651">
              <a:extLst>
                <a:ext uri="{FF2B5EF4-FFF2-40B4-BE49-F238E27FC236}">
                  <a16:creationId xmlns:a16="http://schemas.microsoft.com/office/drawing/2014/main" id="{CD8C21D7-55DE-4239-8A1A-903599B3ABDA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3" name="כוכב: 4 פינות 652">
              <a:extLst>
                <a:ext uri="{FF2B5EF4-FFF2-40B4-BE49-F238E27FC236}">
                  <a16:creationId xmlns:a16="http://schemas.microsoft.com/office/drawing/2014/main" id="{F26EC3AB-1EF8-4262-83BE-2D0ABA2C8D7C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4" name="כוכב: 7 פינות 653">
              <a:extLst>
                <a:ext uri="{FF2B5EF4-FFF2-40B4-BE49-F238E27FC236}">
                  <a16:creationId xmlns:a16="http://schemas.microsoft.com/office/drawing/2014/main" id="{C98595FB-2257-46AB-B1D2-2A31C8331454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5" name="כוכב: 4 פינות 654">
              <a:extLst>
                <a:ext uri="{FF2B5EF4-FFF2-40B4-BE49-F238E27FC236}">
                  <a16:creationId xmlns:a16="http://schemas.microsoft.com/office/drawing/2014/main" id="{4BA7D98C-F9DB-4D87-91D4-4E2E70134D6B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6" name="כוכב: 7 פינות 655">
              <a:extLst>
                <a:ext uri="{FF2B5EF4-FFF2-40B4-BE49-F238E27FC236}">
                  <a16:creationId xmlns:a16="http://schemas.microsoft.com/office/drawing/2014/main" id="{8BF3695C-ABB6-4F97-8782-C543971D0405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7" name="כוכב: 4 פינות 656">
              <a:extLst>
                <a:ext uri="{FF2B5EF4-FFF2-40B4-BE49-F238E27FC236}">
                  <a16:creationId xmlns:a16="http://schemas.microsoft.com/office/drawing/2014/main" id="{74997328-77FD-4009-BA5A-EE5D518F717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8" name="כוכב: 7 פינות 657">
              <a:extLst>
                <a:ext uri="{FF2B5EF4-FFF2-40B4-BE49-F238E27FC236}">
                  <a16:creationId xmlns:a16="http://schemas.microsoft.com/office/drawing/2014/main" id="{86387B30-AB4C-4ED1-9A56-28A32F6C2EB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9" name="כוכב: 4 פינות 658">
              <a:extLst>
                <a:ext uri="{FF2B5EF4-FFF2-40B4-BE49-F238E27FC236}">
                  <a16:creationId xmlns:a16="http://schemas.microsoft.com/office/drawing/2014/main" id="{C1FA6088-4922-4AC3-95BE-D23AB0AB6FC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683" name="תיבת טקסט 1682">
            <a:extLst>
              <a:ext uri="{FF2B5EF4-FFF2-40B4-BE49-F238E27FC236}">
                <a16:creationId xmlns:a16="http://schemas.microsoft.com/office/drawing/2014/main" id="{8AAD3050-8A4A-4578-93C1-DB0B5DF90106}"/>
              </a:ext>
            </a:extLst>
          </p:cNvPr>
          <p:cNvSpPr txBox="1"/>
          <p:nvPr/>
        </p:nvSpPr>
        <p:spPr>
          <a:xfrm>
            <a:off x="2586551" y="173805"/>
            <a:ext cx="2729530" cy="73866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3 Byte = 921600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921600</a:t>
            </a:r>
            <a:r>
              <a:rPr lang="en-US" sz="1400" dirty="0">
                <a:cs typeface="+mj-cs"/>
              </a:rPr>
              <a:t> X </a:t>
            </a:r>
            <a:r>
              <a:rPr lang="he-IL" sz="1400" dirty="0">
                <a:cs typeface="+mj-cs"/>
              </a:rPr>
              <a:t>4</a:t>
            </a:r>
            <a:r>
              <a:rPr lang="en-US" sz="1400" dirty="0">
                <a:cs typeface="+mj-cs"/>
              </a:rPr>
              <a:t>bit = 3686400 bit</a:t>
            </a:r>
            <a:endParaRPr lang="he-IL" sz="1400" dirty="0">
              <a:cs typeface="+mj-cs"/>
            </a:endParaRPr>
          </a:p>
        </p:txBody>
      </p:sp>
      <p:sp>
        <p:nvSpPr>
          <p:cNvPr id="1684" name="חץ: למטה 1683">
            <a:extLst>
              <a:ext uri="{FF2B5EF4-FFF2-40B4-BE49-F238E27FC236}">
                <a16:creationId xmlns:a16="http://schemas.microsoft.com/office/drawing/2014/main" id="{10BF0310-A20D-4202-A6D1-3F939C45CB14}"/>
              </a:ext>
            </a:extLst>
          </p:cNvPr>
          <p:cNvSpPr/>
          <p:nvPr/>
        </p:nvSpPr>
        <p:spPr>
          <a:xfrm>
            <a:off x="3582602" y="877487"/>
            <a:ext cx="636620" cy="79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85" name="תיבת טקסט 1684">
            <a:extLst>
              <a:ext uri="{FF2B5EF4-FFF2-40B4-BE49-F238E27FC236}">
                <a16:creationId xmlns:a16="http://schemas.microsoft.com/office/drawing/2014/main" id="{7B2A4852-64FB-4B81-878C-87AAC812C2EC}"/>
              </a:ext>
            </a:extLst>
          </p:cNvPr>
          <p:cNvSpPr txBox="1"/>
          <p:nvPr/>
        </p:nvSpPr>
        <p:spPr>
          <a:xfrm>
            <a:off x="2586551" y="1709253"/>
            <a:ext cx="2729530" cy="73866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640/2 X 480 = 153600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153600 X 3 Byte = 460800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460800 X </a:t>
            </a:r>
            <a:r>
              <a:rPr lang="he-IL" sz="1400" dirty="0">
                <a:cs typeface="+mj-cs"/>
              </a:rPr>
              <a:t>4</a:t>
            </a:r>
            <a:r>
              <a:rPr lang="en-US" sz="1400" dirty="0">
                <a:cs typeface="+mj-cs"/>
              </a:rPr>
              <a:t>bit = 1843200 bit</a:t>
            </a:r>
            <a:endParaRPr lang="he-IL" sz="1400" dirty="0">
              <a:cs typeface="+mj-cs"/>
            </a:endParaRPr>
          </a:p>
        </p:txBody>
      </p:sp>
      <p:sp>
        <p:nvSpPr>
          <p:cNvPr id="1686" name="תיבת טקסט 1685">
            <a:extLst>
              <a:ext uri="{FF2B5EF4-FFF2-40B4-BE49-F238E27FC236}">
                <a16:creationId xmlns:a16="http://schemas.microsoft.com/office/drawing/2014/main" id="{F9481235-9907-4CCB-975E-7F3B1F72330C}"/>
              </a:ext>
            </a:extLst>
          </p:cNvPr>
          <p:cNvSpPr txBox="1"/>
          <p:nvPr/>
        </p:nvSpPr>
        <p:spPr>
          <a:xfrm>
            <a:off x="1011049" y="233156"/>
            <a:ext cx="34015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1</a:t>
            </a:r>
            <a:endParaRPr lang="he-IL" sz="2400" dirty="0"/>
          </a:p>
        </p:txBody>
      </p:sp>
      <p:sp>
        <p:nvSpPr>
          <p:cNvPr id="1687" name="תיבת טקסט 1686">
            <a:extLst>
              <a:ext uri="{FF2B5EF4-FFF2-40B4-BE49-F238E27FC236}">
                <a16:creationId xmlns:a16="http://schemas.microsoft.com/office/drawing/2014/main" id="{9329C154-EE41-410D-9D23-A5D30B30ED9C}"/>
              </a:ext>
            </a:extLst>
          </p:cNvPr>
          <p:cNvSpPr txBox="1"/>
          <p:nvPr/>
        </p:nvSpPr>
        <p:spPr>
          <a:xfrm>
            <a:off x="846903" y="1793974"/>
            <a:ext cx="61427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1/2</a:t>
            </a:r>
            <a:endParaRPr lang="he-IL" sz="2400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F34431AA-B27D-45D7-B8A7-794C898AD02E}"/>
              </a:ext>
            </a:extLst>
          </p:cNvPr>
          <p:cNvSpPr txBox="1"/>
          <p:nvPr/>
        </p:nvSpPr>
        <p:spPr>
          <a:xfrm>
            <a:off x="696595" y="3461402"/>
            <a:ext cx="5259199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dirty="0" err="1"/>
              <a:t>tuser</a:t>
            </a:r>
            <a:r>
              <a:rPr lang="en-US" dirty="0"/>
              <a:t> is received, the frame is determent upon the previse frame. (from ‘0’ to ‘1’ or from ‘1’ to ‘0’)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At the end of each line the last pixel state (saved or unsaved) is kept for the next line. This preform the Checkmate.               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2294832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18344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319</Words>
  <Application>Microsoft Office PowerPoint</Application>
  <PresentationFormat>מסך רחב</PresentationFormat>
  <Paragraphs>124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Reduced video  for transition</vt:lpstr>
      <vt:lpstr>Transmitter block  full data</vt:lpstr>
      <vt:lpstr>Transmitter block  Frame 0</vt:lpstr>
      <vt:lpstr>Transmitter block  Frame 1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Reduced video  for transition</dc:title>
  <dc:creator>יצחק עדני</dc:creator>
  <cp:lastModifiedBy>יצחק עדני</cp:lastModifiedBy>
  <cp:revision>2</cp:revision>
  <dcterms:created xsi:type="dcterms:W3CDTF">2022-01-14T15:34:31Z</dcterms:created>
  <dcterms:modified xsi:type="dcterms:W3CDTF">2022-01-15T11:30:08Z</dcterms:modified>
</cp:coreProperties>
</file>