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3" r:id="rId4"/>
    <p:sldId id="278" r:id="rId5"/>
    <p:sldId id="280" r:id="rId6"/>
    <p:sldId id="269" r:id="rId7"/>
    <p:sldId id="257" r:id="rId8"/>
    <p:sldId id="274" r:id="rId9"/>
    <p:sldId id="284" r:id="rId10"/>
    <p:sldId id="282" r:id="rId11"/>
    <p:sldId id="258" r:id="rId12"/>
    <p:sldId id="281" r:id="rId13"/>
    <p:sldId id="279" r:id="rId14"/>
    <p:sldId id="272" r:id="rId15"/>
    <p:sldId id="271" r:id="rId16"/>
    <p:sldId id="273" r:id="rId17"/>
    <p:sldId id="275" r:id="rId18"/>
    <p:sldId id="276" r:id="rId19"/>
    <p:sldId id="277" r:id="rId20"/>
    <p:sldId id="285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7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כ'/שבט/תשפ"ב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1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 part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94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B400945E-3ACE-4B06-8DF6-A3A44E2E6394}"/>
              </a:ext>
            </a:extLst>
          </p:cNvPr>
          <p:cNvCxnSpPr>
            <a:cxnSpLocks/>
          </p:cNvCxnSpPr>
          <p:nvPr/>
        </p:nvCxnSpPr>
        <p:spPr>
          <a:xfrm flipV="1">
            <a:off x="1266993" y="1122652"/>
            <a:ext cx="41101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87DBF335-E6E8-4BB1-A3EB-EB493703266F}"/>
              </a:ext>
            </a:extLst>
          </p:cNvPr>
          <p:cNvCxnSpPr>
            <a:cxnSpLocks/>
          </p:cNvCxnSpPr>
          <p:nvPr/>
        </p:nvCxnSpPr>
        <p:spPr>
          <a:xfrm rot="16200000">
            <a:off x="5305734" y="119482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75D9D05-709E-42F8-A6EA-D4B57A1B66C0}"/>
              </a:ext>
            </a:extLst>
          </p:cNvPr>
          <p:cNvCxnSpPr>
            <a:cxnSpLocks/>
          </p:cNvCxnSpPr>
          <p:nvPr/>
        </p:nvCxnSpPr>
        <p:spPr>
          <a:xfrm>
            <a:off x="5377171" y="1266738"/>
            <a:ext cx="1218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8A657A99-C8FE-42A7-9150-A7CB864DF7D2}"/>
              </a:ext>
            </a:extLst>
          </p:cNvPr>
          <p:cNvCxnSpPr>
            <a:cxnSpLocks/>
          </p:cNvCxnSpPr>
          <p:nvPr/>
        </p:nvCxnSpPr>
        <p:spPr>
          <a:xfrm rot="16200000">
            <a:off x="1197937" y="11948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FFA9CE4-96DA-42EE-BD39-CD7E94B7E188}"/>
              </a:ext>
            </a:extLst>
          </p:cNvPr>
          <p:cNvCxnSpPr>
            <a:cxnSpLocks/>
          </p:cNvCxnSpPr>
          <p:nvPr/>
        </p:nvCxnSpPr>
        <p:spPr>
          <a:xfrm flipV="1">
            <a:off x="1057275" y="1265526"/>
            <a:ext cx="209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DD8EFC5-B6DA-4B10-A8FC-C0E7A71D7A43}"/>
              </a:ext>
            </a:extLst>
          </p:cNvPr>
          <p:cNvSpPr txBox="1"/>
          <p:nvPr/>
        </p:nvSpPr>
        <p:spPr>
          <a:xfrm>
            <a:off x="-22774" y="835378"/>
            <a:ext cx="153548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>
                <a:cs typeface="+mj-cs"/>
              </a:rPr>
              <a:t>input [15:0] </a:t>
            </a:r>
            <a:r>
              <a:rPr lang="en-US" sz="1200" dirty="0" err="1">
                <a:cs typeface="+mj-cs"/>
              </a:rPr>
              <a:t>RxAdd</a:t>
            </a:r>
            <a:r>
              <a:rPr lang="en-US" sz="1200" dirty="0">
                <a:cs typeface="+mj-cs"/>
              </a:rPr>
              <a:t>,</a:t>
            </a:r>
          </a:p>
          <a:p>
            <a:pPr algn="l" rtl="0"/>
            <a:r>
              <a:rPr lang="en-US" sz="1200" dirty="0">
                <a:cs typeface="+mj-cs"/>
              </a:rPr>
              <a:t>input        </a:t>
            </a:r>
            <a:r>
              <a:rPr lang="en-US" sz="1200" dirty="0" err="1">
                <a:cs typeface="+mj-cs"/>
              </a:rPr>
              <a:t>RxAddValid</a:t>
            </a:r>
            <a:r>
              <a:rPr lang="en-US" sz="1200" dirty="0">
                <a:cs typeface="+mj-cs"/>
              </a:rPr>
              <a:t>,</a:t>
            </a:r>
          </a:p>
          <a:p>
            <a:pPr algn="l" rtl="0"/>
            <a:endParaRPr lang="he-IL" sz="1200" dirty="0">
              <a:cs typeface="+mj-cs"/>
            </a:endParaRPr>
          </a:p>
        </p:txBody>
      </p:sp>
      <p:cxnSp>
        <p:nvCxnSpPr>
          <p:cNvPr id="3" name="מחבר ישר 465">
            <a:extLst>
              <a:ext uri="{FF2B5EF4-FFF2-40B4-BE49-F238E27FC236}">
                <a16:creationId xmlns:a16="http://schemas.microsoft.com/office/drawing/2014/main" id="{CDB1362A-839B-447A-BE8B-61CFE3AF7711}"/>
              </a:ext>
            </a:extLst>
          </p:cNvPr>
          <p:cNvCxnSpPr>
            <a:cxnSpLocks/>
          </p:cNvCxnSpPr>
          <p:nvPr/>
        </p:nvCxnSpPr>
        <p:spPr>
          <a:xfrm>
            <a:off x="1449084" y="870204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B07787FC-E559-426E-8165-C0C12823FB40}"/>
              </a:ext>
            </a:extLst>
          </p:cNvPr>
          <p:cNvCxnSpPr>
            <a:cxnSpLocks/>
          </p:cNvCxnSpPr>
          <p:nvPr/>
        </p:nvCxnSpPr>
        <p:spPr>
          <a:xfrm flipV="1">
            <a:off x="1450239" y="1013831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ADA2FF81-A59E-4414-B839-7B6594DECA27}"/>
              </a:ext>
            </a:extLst>
          </p:cNvPr>
          <p:cNvCxnSpPr>
            <a:cxnSpLocks/>
          </p:cNvCxnSpPr>
          <p:nvPr/>
        </p:nvCxnSpPr>
        <p:spPr>
          <a:xfrm rot="16200000">
            <a:off x="1449223" y="941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443">
            <a:extLst>
              <a:ext uri="{FF2B5EF4-FFF2-40B4-BE49-F238E27FC236}">
                <a16:creationId xmlns:a16="http://schemas.microsoft.com/office/drawing/2014/main" id="{191BBDFD-1B26-4CF8-9A4E-54E722A717C3}"/>
              </a:ext>
            </a:extLst>
          </p:cNvPr>
          <p:cNvCxnSpPr>
            <a:cxnSpLocks/>
          </p:cNvCxnSpPr>
          <p:nvPr/>
        </p:nvCxnSpPr>
        <p:spPr>
          <a:xfrm rot="16200000">
            <a:off x="2385063" y="9416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33FDBF02-2F57-4DC1-9F6A-1A8ADD17D77B}"/>
              </a:ext>
            </a:extLst>
          </p:cNvPr>
          <p:cNvCxnSpPr>
            <a:cxnSpLocks/>
          </p:cNvCxnSpPr>
          <p:nvPr/>
        </p:nvCxnSpPr>
        <p:spPr>
          <a:xfrm rot="16200000">
            <a:off x="3323279" y="941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443">
            <a:extLst>
              <a:ext uri="{FF2B5EF4-FFF2-40B4-BE49-F238E27FC236}">
                <a16:creationId xmlns:a16="http://schemas.microsoft.com/office/drawing/2014/main" id="{88E862D5-BC98-47D6-B20D-E7E6FC018792}"/>
              </a:ext>
            </a:extLst>
          </p:cNvPr>
          <p:cNvCxnSpPr>
            <a:cxnSpLocks/>
          </p:cNvCxnSpPr>
          <p:nvPr/>
        </p:nvCxnSpPr>
        <p:spPr>
          <a:xfrm rot="16200000">
            <a:off x="4259110" y="94130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443">
            <a:extLst>
              <a:ext uri="{FF2B5EF4-FFF2-40B4-BE49-F238E27FC236}">
                <a16:creationId xmlns:a16="http://schemas.microsoft.com/office/drawing/2014/main" id="{C60F9428-5D01-4068-ABBC-6AB9A7CE59CD}"/>
              </a:ext>
            </a:extLst>
          </p:cNvPr>
          <p:cNvCxnSpPr>
            <a:cxnSpLocks/>
          </p:cNvCxnSpPr>
          <p:nvPr/>
        </p:nvCxnSpPr>
        <p:spPr>
          <a:xfrm rot="16200000">
            <a:off x="5194941" y="94130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443">
            <a:extLst>
              <a:ext uri="{FF2B5EF4-FFF2-40B4-BE49-F238E27FC236}">
                <a16:creationId xmlns:a16="http://schemas.microsoft.com/office/drawing/2014/main" id="{7F1D0BC2-C164-4BAF-B602-FDE1455E56FB}"/>
              </a:ext>
            </a:extLst>
          </p:cNvPr>
          <p:cNvCxnSpPr>
            <a:cxnSpLocks/>
          </p:cNvCxnSpPr>
          <p:nvPr/>
        </p:nvCxnSpPr>
        <p:spPr>
          <a:xfrm rot="16200000">
            <a:off x="6130773" y="9412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443">
            <a:extLst>
              <a:ext uri="{FF2B5EF4-FFF2-40B4-BE49-F238E27FC236}">
                <a16:creationId xmlns:a16="http://schemas.microsoft.com/office/drawing/2014/main" id="{DB294763-5360-45FA-AC19-37AB2EEF6E71}"/>
              </a:ext>
            </a:extLst>
          </p:cNvPr>
          <p:cNvCxnSpPr>
            <a:cxnSpLocks/>
          </p:cNvCxnSpPr>
          <p:nvPr/>
        </p:nvCxnSpPr>
        <p:spPr>
          <a:xfrm rot="16200000">
            <a:off x="7067488" y="9389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5D60E3C4-5410-4B39-BC57-E409A9C8DF09}"/>
              </a:ext>
            </a:extLst>
          </p:cNvPr>
          <p:cNvCxnSpPr>
            <a:cxnSpLocks/>
          </p:cNvCxnSpPr>
          <p:nvPr/>
        </p:nvCxnSpPr>
        <p:spPr>
          <a:xfrm rot="16200000">
            <a:off x="8003317" y="9389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E2840A60-3001-418C-AF6B-21284A8F5C77}"/>
              </a:ext>
            </a:extLst>
          </p:cNvPr>
          <p:cNvCxnSpPr>
            <a:cxnSpLocks/>
          </p:cNvCxnSpPr>
          <p:nvPr/>
        </p:nvCxnSpPr>
        <p:spPr>
          <a:xfrm rot="16200000">
            <a:off x="8939148" y="9389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0A35E21C-C0B9-482F-AF83-38D5D7DBCAA4}"/>
              </a:ext>
            </a:extLst>
          </p:cNvPr>
          <p:cNvCxnSpPr>
            <a:cxnSpLocks/>
          </p:cNvCxnSpPr>
          <p:nvPr/>
        </p:nvCxnSpPr>
        <p:spPr>
          <a:xfrm rot="16200000">
            <a:off x="9874980" y="93890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C69A4954-B6DB-4353-82DC-8D57FB62BEF5}"/>
              </a:ext>
            </a:extLst>
          </p:cNvPr>
          <p:cNvCxnSpPr>
            <a:cxnSpLocks/>
          </p:cNvCxnSpPr>
          <p:nvPr/>
        </p:nvCxnSpPr>
        <p:spPr>
          <a:xfrm rot="16200000">
            <a:off x="10810810" y="94127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EDEEB96A-043D-4367-AA9E-3B125B1931F7}"/>
              </a:ext>
            </a:extLst>
          </p:cNvPr>
          <p:cNvCxnSpPr>
            <a:cxnSpLocks/>
          </p:cNvCxnSpPr>
          <p:nvPr/>
        </p:nvCxnSpPr>
        <p:spPr>
          <a:xfrm rot="16200000">
            <a:off x="11749024" y="9412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468">
            <a:extLst>
              <a:ext uri="{FF2B5EF4-FFF2-40B4-BE49-F238E27FC236}">
                <a16:creationId xmlns:a16="http://schemas.microsoft.com/office/drawing/2014/main" id="{FDCDED21-2E49-449B-93C0-27D285AC3A9A}"/>
              </a:ext>
            </a:extLst>
          </p:cNvPr>
          <p:cNvSpPr txBox="1"/>
          <p:nvPr/>
        </p:nvSpPr>
        <p:spPr>
          <a:xfrm>
            <a:off x="1865380" y="831187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18" name="תיבת טקסט 468">
            <a:extLst>
              <a:ext uri="{FF2B5EF4-FFF2-40B4-BE49-F238E27FC236}">
                <a16:creationId xmlns:a16="http://schemas.microsoft.com/office/drawing/2014/main" id="{15C656EA-AF1E-4AD5-A199-39E47EB44A5E}"/>
              </a:ext>
            </a:extLst>
          </p:cNvPr>
          <p:cNvSpPr txBox="1"/>
          <p:nvPr/>
        </p:nvSpPr>
        <p:spPr>
          <a:xfrm>
            <a:off x="2771160" y="83118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0E7FE99E-A385-4912-91F4-536B96B7FBBA}"/>
              </a:ext>
            </a:extLst>
          </p:cNvPr>
          <p:cNvCxnSpPr>
            <a:cxnSpLocks/>
          </p:cNvCxnSpPr>
          <p:nvPr/>
        </p:nvCxnSpPr>
        <p:spPr>
          <a:xfrm rot="16200000">
            <a:off x="4259105" y="9416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468">
            <a:extLst>
              <a:ext uri="{FF2B5EF4-FFF2-40B4-BE49-F238E27FC236}">
                <a16:creationId xmlns:a16="http://schemas.microsoft.com/office/drawing/2014/main" id="{DA7FAE8E-E8D9-419A-AD25-A71BCB29F71A}"/>
              </a:ext>
            </a:extLst>
          </p:cNvPr>
          <p:cNvSpPr txBox="1"/>
          <p:nvPr/>
        </p:nvSpPr>
        <p:spPr>
          <a:xfrm>
            <a:off x="3739422" y="831187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1" name="תיבת טקסט 468">
            <a:extLst>
              <a:ext uri="{FF2B5EF4-FFF2-40B4-BE49-F238E27FC236}">
                <a16:creationId xmlns:a16="http://schemas.microsoft.com/office/drawing/2014/main" id="{78B2D4CD-2811-449B-96C8-66965BF2C0A0}"/>
              </a:ext>
            </a:extLst>
          </p:cNvPr>
          <p:cNvSpPr txBox="1"/>
          <p:nvPr/>
        </p:nvSpPr>
        <p:spPr>
          <a:xfrm>
            <a:off x="4645202" y="83118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2" name="מחבר ישר 443">
            <a:extLst>
              <a:ext uri="{FF2B5EF4-FFF2-40B4-BE49-F238E27FC236}">
                <a16:creationId xmlns:a16="http://schemas.microsoft.com/office/drawing/2014/main" id="{78ED8F8D-25DE-479B-A89C-B1B5BE4EBD81}"/>
              </a:ext>
            </a:extLst>
          </p:cNvPr>
          <p:cNvCxnSpPr>
            <a:cxnSpLocks/>
          </p:cNvCxnSpPr>
          <p:nvPr/>
        </p:nvCxnSpPr>
        <p:spPr>
          <a:xfrm rot="16200000">
            <a:off x="6131060" y="9389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CEDAD7BB-F59E-429B-B324-0DD8CB453712}"/>
              </a:ext>
            </a:extLst>
          </p:cNvPr>
          <p:cNvSpPr txBox="1"/>
          <p:nvPr/>
        </p:nvSpPr>
        <p:spPr>
          <a:xfrm>
            <a:off x="5611377" y="828457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4" name="תיבת טקסט 468">
            <a:extLst>
              <a:ext uri="{FF2B5EF4-FFF2-40B4-BE49-F238E27FC236}">
                <a16:creationId xmlns:a16="http://schemas.microsoft.com/office/drawing/2014/main" id="{6E046C7F-76FB-478B-AEFB-3AA2BB3D02DF}"/>
              </a:ext>
            </a:extLst>
          </p:cNvPr>
          <p:cNvSpPr txBox="1"/>
          <p:nvPr/>
        </p:nvSpPr>
        <p:spPr>
          <a:xfrm>
            <a:off x="6517157" y="82845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45" name="מחבר ישר 18">
            <a:extLst>
              <a:ext uri="{FF2B5EF4-FFF2-40B4-BE49-F238E27FC236}">
                <a16:creationId xmlns:a16="http://schemas.microsoft.com/office/drawing/2014/main" id="{32729AA4-1958-4F17-BE1A-B2E7EBE687BF}"/>
              </a:ext>
            </a:extLst>
          </p:cNvPr>
          <p:cNvCxnSpPr/>
          <p:nvPr/>
        </p:nvCxnSpPr>
        <p:spPr>
          <a:xfrm>
            <a:off x="1633769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19">
            <a:extLst>
              <a:ext uri="{FF2B5EF4-FFF2-40B4-BE49-F238E27FC236}">
                <a16:creationId xmlns:a16="http://schemas.microsoft.com/office/drawing/2014/main" id="{E3AD89BE-C308-448A-9AD8-A123227827BE}"/>
              </a:ext>
            </a:extLst>
          </p:cNvPr>
          <p:cNvCxnSpPr>
            <a:cxnSpLocks/>
          </p:cNvCxnSpPr>
          <p:nvPr/>
        </p:nvCxnSpPr>
        <p:spPr>
          <a:xfrm rot="16200000">
            <a:off x="1705199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0">
            <a:extLst>
              <a:ext uri="{FF2B5EF4-FFF2-40B4-BE49-F238E27FC236}">
                <a16:creationId xmlns:a16="http://schemas.microsoft.com/office/drawing/2014/main" id="{7F5F6030-4041-4E19-A469-255FCA2BDF9F}"/>
              </a:ext>
            </a:extLst>
          </p:cNvPr>
          <p:cNvCxnSpPr>
            <a:cxnSpLocks/>
          </p:cNvCxnSpPr>
          <p:nvPr/>
        </p:nvCxnSpPr>
        <p:spPr>
          <a:xfrm flipV="1">
            <a:off x="1776636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21">
            <a:extLst>
              <a:ext uri="{FF2B5EF4-FFF2-40B4-BE49-F238E27FC236}">
                <a16:creationId xmlns:a16="http://schemas.microsoft.com/office/drawing/2014/main" id="{9AC08BAA-4219-475A-8FED-115FAA4571F8}"/>
              </a:ext>
            </a:extLst>
          </p:cNvPr>
          <p:cNvCxnSpPr>
            <a:cxnSpLocks/>
          </p:cNvCxnSpPr>
          <p:nvPr/>
        </p:nvCxnSpPr>
        <p:spPr>
          <a:xfrm rot="16200000">
            <a:off x="1774246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22">
            <a:extLst>
              <a:ext uri="{FF2B5EF4-FFF2-40B4-BE49-F238E27FC236}">
                <a16:creationId xmlns:a16="http://schemas.microsoft.com/office/drawing/2014/main" id="{CEB49CA4-23E1-47C1-B0E1-A13644CCD843}"/>
              </a:ext>
            </a:extLst>
          </p:cNvPr>
          <p:cNvCxnSpPr>
            <a:cxnSpLocks/>
          </p:cNvCxnSpPr>
          <p:nvPr/>
        </p:nvCxnSpPr>
        <p:spPr>
          <a:xfrm flipV="1">
            <a:off x="1845696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19">
            <a:extLst>
              <a:ext uri="{FF2B5EF4-FFF2-40B4-BE49-F238E27FC236}">
                <a16:creationId xmlns:a16="http://schemas.microsoft.com/office/drawing/2014/main" id="{B2D5F509-8655-46B2-AFE4-3BDA5F6D6BDC}"/>
              </a:ext>
            </a:extLst>
          </p:cNvPr>
          <p:cNvCxnSpPr>
            <a:cxnSpLocks/>
          </p:cNvCxnSpPr>
          <p:nvPr/>
        </p:nvCxnSpPr>
        <p:spPr>
          <a:xfrm rot="16200000">
            <a:off x="3579227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20">
            <a:extLst>
              <a:ext uri="{FF2B5EF4-FFF2-40B4-BE49-F238E27FC236}">
                <a16:creationId xmlns:a16="http://schemas.microsoft.com/office/drawing/2014/main" id="{1F18C047-89F0-4BF7-9526-0AA73AAF3337}"/>
              </a:ext>
            </a:extLst>
          </p:cNvPr>
          <p:cNvCxnSpPr>
            <a:cxnSpLocks/>
          </p:cNvCxnSpPr>
          <p:nvPr/>
        </p:nvCxnSpPr>
        <p:spPr>
          <a:xfrm flipV="1">
            <a:off x="3650664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21">
            <a:extLst>
              <a:ext uri="{FF2B5EF4-FFF2-40B4-BE49-F238E27FC236}">
                <a16:creationId xmlns:a16="http://schemas.microsoft.com/office/drawing/2014/main" id="{678D2A05-C5B7-4E4C-ACDF-CF6810B17578}"/>
              </a:ext>
            </a:extLst>
          </p:cNvPr>
          <p:cNvCxnSpPr>
            <a:cxnSpLocks/>
          </p:cNvCxnSpPr>
          <p:nvPr/>
        </p:nvCxnSpPr>
        <p:spPr>
          <a:xfrm rot="16200000">
            <a:off x="3648274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22">
            <a:extLst>
              <a:ext uri="{FF2B5EF4-FFF2-40B4-BE49-F238E27FC236}">
                <a16:creationId xmlns:a16="http://schemas.microsoft.com/office/drawing/2014/main" id="{55C33465-6457-4992-A8FB-15D19EE04EDD}"/>
              </a:ext>
            </a:extLst>
          </p:cNvPr>
          <p:cNvCxnSpPr>
            <a:cxnSpLocks/>
          </p:cNvCxnSpPr>
          <p:nvPr/>
        </p:nvCxnSpPr>
        <p:spPr>
          <a:xfrm>
            <a:off x="3719711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9">
            <a:extLst>
              <a:ext uri="{FF2B5EF4-FFF2-40B4-BE49-F238E27FC236}">
                <a16:creationId xmlns:a16="http://schemas.microsoft.com/office/drawing/2014/main" id="{7989F23C-FF2B-4C73-9C87-4FEBADD55D07}"/>
              </a:ext>
            </a:extLst>
          </p:cNvPr>
          <p:cNvCxnSpPr>
            <a:cxnSpLocks/>
          </p:cNvCxnSpPr>
          <p:nvPr/>
        </p:nvCxnSpPr>
        <p:spPr>
          <a:xfrm rot="16200000">
            <a:off x="5450874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20">
            <a:extLst>
              <a:ext uri="{FF2B5EF4-FFF2-40B4-BE49-F238E27FC236}">
                <a16:creationId xmlns:a16="http://schemas.microsoft.com/office/drawing/2014/main" id="{0CCDA5B2-CCDC-41F2-BFA4-A8AA40F23E82}"/>
              </a:ext>
            </a:extLst>
          </p:cNvPr>
          <p:cNvCxnSpPr>
            <a:cxnSpLocks/>
          </p:cNvCxnSpPr>
          <p:nvPr/>
        </p:nvCxnSpPr>
        <p:spPr>
          <a:xfrm flipV="1">
            <a:off x="5522311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1">
            <a:extLst>
              <a:ext uri="{FF2B5EF4-FFF2-40B4-BE49-F238E27FC236}">
                <a16:creationId xmlns:a16="http://schemas.microsoft.com/office/drawing/2014/main" id="{D6903426-53C6-4375-8455-83460E93CED0}"/>
              </a:ext>
            </a:extLst>
          </p:cNvPr>
          <p:cNvCxnSpPr>
            <a:cxnSpLocks/>
          </p:cNvCxnSpPr>
          <p:nvPr/>
        </p:nvCxnSpPr>
        <p:spPr>
          <a:xfrm rot="16200000">
            <a:off x="5519921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22">
            <a:extLst>
              <a:ext uri="{FF2B5EF4-FFF2-40B4-BE49-F238E27FC236}">
                <a16:creationId xmlns:a16="http://schemas.microsoft.com/office/drawing/2014/main" id="{5A180671-4030-4350-83B8-A3702BF3CBE5}"/>
              </a:ext>
            </a:extLst>
          </p:cNvPr>
          <p:cNvCxnSpPr>
            <a:cxnSpLocks/>
          </p:cNvCxnSpPr>
          <p:nvPr/>
        </p:nvCxnSpPr>
        <p:spPr>
          <a:xfrm flipV="1">
            <a:off x="5591356" y="1261555"/>
            <a:ext cx="4609946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תיבת טקסט 468">
            <a:extLst>
              <a:ext uri="{FF2B5EF4-FFF2-40B4-BE49-F238E27FC236}">
                <a16:creationId xmlns:a16="http://schemas.microsoft.com/office/drawing/2014/main" id="{8EA89049-10BA-41F2-9AA3-EE1DE32ECF08}"/>
              </a:ext>
            </a:extLst>
          </p:cNvPr>
          <p:cNvSpPr txBox="1"/>
          <p:nvPr/>
        </p:nvSpPr>
        <p:spPr>
          <a:xfrm>
            <a:off x="7393968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62" name="תיבת טקסט 468">
            <a:extLst>
              <a:ext uri="{FF2B5EF4-FFF2-40B4-BE49-F238E27FC236}">
                <a16:creationId xmlns:a16="http://schemas.microsoft.com/office/drawing/2014/main" id="{570EADEA-0F41-42D4-8249-7E4481CCAC7A}"/>
              </a:ext>
            </a:extLst>
          </p:cNvPr>
          <p:cNvSpPr txBox="1"/>
          <p:nvPr/>
        </p:nvSpPr>
        <p:spPr>
          <a:xfrm>
            <a:off x="8329722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63" name="תיבת טקסט 468">
            <a:extLst>
              <a:ext uri="{FF2B5EF4-FFF2-40B4-BE49-F238E27FC236}">
                <a16:creationId xmlns:a16="http://schemas.microsoft.com/office/drawing/2014/main" id="{ACD73B60-3352-48B5-8A56-612A55FF060A}"/>
              </a:ext>
            </a:extLst>
          </p:cNvPr>
          <p:cNvSpPr txBox="1"/>
          <p:nvPr/>
        </p:nvSpPr>
        <p:spPr>
          <a:xfrm>
            <a:off x="9260977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64" name="תיבת טקסט 468">
            <a:extLst>
              <a:ext uri="{FF2B5EF4-FFF2-40B4-BE49-F238E27FC236}">
                <a16:creationId xmlns:a16="http://schemas.microsoft.com/office/drawing/2014/main" id="{793FFEE7-1544-4328-882A-F2CDC1F76092}"/>
              </a:ext>
            </a:extLst>
          </p:cNvPr>
          <p:cNvSpPr txBox="1"/>
          <p:nvPr/>
        </p:nvSpPr>
        <p:spPr>
          <a:xfrm>
            <a:off x="10197998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65" name="תיבת טקסט 468">
            <a:extLst>
              <a:ext uri="{FF2B5EF4-FFF2-40B4-BE49-F238E27FC236}">
                <a16:creationId xmlns:a16="http://schemas.microsoft.com/office/drawing/2014/main" id="{0441344D-4651-43D1-852D-BAED998E35C1}"/>
              </a:ext>
            </a:extLst>
          </p:cNvPr>
          <p:cNvSpPr txBox="1"/>
          <p:nvPr/>
        </p:nvSpPr>
        <p:spPr>
          <a:xfrm>
            <a:off x="11172965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9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  <a:stCxn id="149" idx="5"/>
            <a:endCxn id="516" idx="2"/>
          </p:cNvCxnSpPr>
          <p:nvPr/>
        </p:nvCxnSpPr>
        <p:spPr>
          <a:xfrm>
            <a:off x="8462505" y="741282"/>
            <a:ext cx="1016255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  <a:endCxn id="518" idx="2"/>
          </p:cNvCxnSpPr>
          <p:nvPr/>
        </p:nvCxnSpPr>
        <p:spPr>
          <a:xfrm>
            <a:off x="8759389" y="741282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49742" y="741104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35077" y="744185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942856" y="1824006"/>
            <a:ext cx="190308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</a:t>
            </a:r>
            <a:endParaRPr lang="he-IL" sz="3200" dirty="0"/>
          </a:p>
        </p:txBody>
      </p:sp>
      <p:sp>
        <p:nvSpPr>
          <p:cNvPr id="4" name="תיבת טקסט 4">
            <a:extLst>
              <a:ext uri="{FF2B5EF4-FFF2-40B4-BE49-F238E27FC236}">
                <a16:creationId xmlns:a16="http://schemas.microsoft.com/office/drawing/2014/main" id="{26D1CD46-B738-41A4-9A49-459305C41C3D}"/>
              </a:ext>
            </a:extLst>
          </p:cNvPr>
          <p:cNvSpPr txBox="1"/>
          <p:nvPr/>
        </p:nvSpPr>
        <p:spPr>
          <a:xfrm>
            <a:off x="980051" y="5055109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5" name="מחבר ישר 6">
            <a:extLst>
              <a:ext uri="{FF2B5EF4-FFF2-40B4-BE49-F238E27FC236}">
                <a16:creationId xmlns:a16="http://schemas.microsoft.com/office/drawing/2014/main" id="{62775FD0-B882-4BCC-AA58-ABBD6573A955}"/>
              </a:ext>
            </a:extLst>
          </p:cNvPr>
          <p:cNvCxnSpPr>
            <a:cxnSpLocks/>
          </p:cNvCxnSpPr>
          <p:nvPr/>
        </p:nvCxnSpPr>
        <p:spPr>
          <a:xfrm>
            <a:off x="1749780" y="5303584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7">
            <a:extLst>
              <a:ext uri="{FF2B5EF4-FFF2-40B4-BE49-F238E27FC236}">
                <a16:creationId xmlns:a16="http://schemas.microsoft.com/office/drawing/2014/main" id="{4F2AD5F1-740E-476B-976D-EDADE83D3621}"/>
              </a:ext>
            </a:extLst>
          </p:cNvPr>
          <p:cNvCxnSpPr>
            <a:cxnSpLocks/>
          </p:cNvCxnSpPr>
          <p:nvPr/>
        </p:nvCxnSpPr>
        <p:spPr>
          <a:xfrm rot="16200000">
            <a:off x="2540342" y="52297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8">
            <a:extLst>
              <a:ext uri="{FF2B5EF4-FFF2-40B4-BE49-F238E27FC236}">
                <a16:creationId xmlns:a16="http://schemas.microsoft.com/office/drawing/2014/main" id="{61F90B41-EF06-4032-B5A0-03BFABD61445}"/>
              </a:ext>
            </a:extLst>
          </p:cNvPr>
          <p:cNvCxnSpPr>
            <a:cxnSpLocks/>
          </p:cNvCxnSpPr>
          <p:nvPr/>
        </p:nvCxnSpPr>
        <p:spPr>
          <a:xfrm>
            <a:off x="2611779" y="5158328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178275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0031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929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185329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1932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00368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193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19314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186029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19341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00580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19343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79788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8026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81691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81818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81216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8169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83247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8359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85023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85150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8454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8502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8645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86579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45335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30809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45335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70576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56050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70338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23811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493444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24" name="מחבר ישר 173">
            <a:extLst>
              <a:ext uri="{FF2B5EF4-FFF2-40B4-BE49-F238E27FC236}">
                <a16:creationId xmlns:a16="http://schemas.microsoft.com/office/drawing/2014/main" id="{C00388B5-1898-4866-BE34-A66A9A419234}"/>
              </a:ext>
            </a:extLst>
          </p:cNvPr>
          <p:cNvCxnSpPr>
            <a:cxnSpLocks/>
          </p:cNvCxnSpPr>
          <p:nvPr/>
        </p:nvCxnSpPr>
        <p:spPr>
          <a:xfrm flipV="1">
            <a:off x="1749433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74">
            <a:extLst>
              <a:ext uri="{FF2B5EF4-FFF2-40B4-BE49-F238E27FC236}">
                <a16:creationId xmlns:a16="http://schemas.microsoft.com/office/drawing/2014/main" id="{F1DBF613-CA62-41D5-88E7-8647D8E8AB71}"/>
              </a:ext>
            </a:extLst>
          </p:cNvPr>
          <p:cNvCxnSpPr>
            <a:cxnSpLocks/>
          </p:cNvCxnSpPr>
          <p:nvPr/>
        </p:nvCxnSpPr>
        <p:spPr>
          <a:xfrm>
            <a:off x="1749432" y="544982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75">
            <a:extLst>
              <a:ext uri="{FF2B5EF4-FFF2-40B4-BE49-F238E27FC236}">
                <a16:creationId xmlns:a16="http://schemas.microsoft.com/office/drawing/2014/main" id="{DF41263F-EE3E-43E0-A7AA-D0EC183E7F1E}"/>
              </a:ext>
            </a:extLst>
          </p:cNvPr>
          <p:cNvCxnSpPr>
            <a:cxnSpLocks/>
          </p:cNvCxnSpPr>
          <p:nvPr/>
        </p:nvCxnSpPr>
        <p:spPr>
          <a:xfrm flipV="1">
            <a:off x="2040704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76">
            <a:extLst>
              <a:ext uri="{FF2B5EF4-FFF2-40B4-BE49-F238E27FC236}">
                <a16:creationId xmlns:a16="http://schemas.microsoft.com/office/drawing/2014/main" id="{2C9CE877-957D-45B8-84D6-63966C82D59E}"/>
              </a:ext>
            </a:extLst>
          </p:cNvPr>
          <p:cNvCxnSpPr>
            <a:cxnSpLocks/>
          </p:cNvCxnSpPr>
          <p:nvPr/>
        </p:nvCxnSpPr>
        <p:spPr>
          <a:xfrm flipV="1">
            <a:off x="2325663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77">
            <a:extLst>
              <a:ext uri="{FF2B5EF4-FFF2-40B4-BE49-F238E27FC236}">
                <a16:creationId xmlns:a16="http://schemas.microsoft.com/office/drawing/2014/main" id="{7A813CD6-58E8-476C-ABA2-8520C9F94A73}"/>
              </a:ext>
            </a:extLst>
          </p:cNvPr>
          <p:cNvCxnSpPr>
            <a:cxnSpLocks/>
          </p:cNvCxnSpPr>
          <p:nvPr/>
        </p:nvCxnSpPr>
        <p:spPr>
          <a:xfrm>
            <a:off x="2325662" y="54508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78">
            <a:extLst>
              <a:ext uri="{FF2B5EF4-FFF2-40B4-BE49-F238E27FC236}">
                <a16:creationId xmlns:a16="http://schemas.microsoft.com/office/drawing/2014/main" id="{0AC03A43-1B97-4920-8291-A16863B43D3B}"/>
              </a:ext>
            </a:extLst>
          </p:cNvPr>
          <p:cNvCxnSpPr>
            <a:cxnSpLocks/>
          </p:cNvCxnSpPr>
          <p:nvPr/>
        </p:nvCxnSpPr>
        <p:spPr>
          <a:xfrm flipV="1">
            <a:off x="2616934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תיבת טקסט 179">
            <a:extLst>
              <a:ext uri="{FF2B5EF4-FFF2-40B4-BE49-F238E27FC236}">
                <a16:creationId xmlns:a16="http://schemas.microsoft.com/office/drawing/2014/main" id="{4E9B4860-28E5-4B34-B466-2E839463B39B}"/>
              </a:ext>
            </a:extLst>
          </p:cNvPr>
          <p:cNvSpPr txBox="1"/>
          <p:nvPr/>
        </p:nvSpPr>
        <p:spPr>
          <a:xfrm>
            <a:off x="1014721" y="5366118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31" name="מחבר ישר 180">
            <a:extLst>
              <a:ext uri="{FF2B5EF4-FFF2-40B4-BE49-F238E27FC236}">
                <a16:creationId xmlns:a16="http://schemas.microsoft.com/office/drawing/2014/main" id="{42E5E080-7E85-441F-8F34-FC70025701E8}"/>
              </a:ext>
            </a:extLst>
          </p:cNvPr>
          <p:cNvCxnSpPr/>
          <p:nvPr/>
        </p:nvCxnSpPr>
        <p:spPr>
          <a:xfrm>
            <a:off x="1606557" y="55930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ישר 181">
            <a:extLst>
              <a:ext uri="{FF2B5EF4-FFF2-40B4-BE49-F238E27FC236}">
                <a16:creationId xmlns:a16="http://schemas.microsoft.com/office/drawing/2014/main" id="{B2607950-1F85-45A1-8982-DB2DC1485192}"/>
              </a:ext>
            </a:extLst>
          </p:cNvPr>
          <p:cNvCxnSpPr>
            <a:cxnSpLocks/>
          </p:cNvCxnSpPr>
          <p:nvPr/>
        </p:nvCxnSpPr>
        <p:spPr>
          <a:xfrm flipV="1">
            <a:off x="2040292" y="559270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83">
            <a:extLst>
              <a:ext uri="{FF2B5EF4-FFF2-40B4-BE49-F238E27FC236}">
                <a16:creationId xmlns:a16="http://schemas.microsoft.com/office/drawing/2014/main" id="{B630D7B9-C95E-4426-931C-CFEC9D9A5B4B}"/>
              </a:ext>
            </a:extLst>
          </p:cNvPr>
          <p:cNvCxnSpPr>
            <a:cxnSpLocks/>
          </p:cNvCxnSpPr>
          <p:nvPr/>
        </p:nvCxnSpPr>
        <p:spPr>
          <a:xfrm>
            <a:off x="2621331" y="5589378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84">
            <a:extLst>
              <a:ext uri="{FF2B5EF4-FFF2-40B4-BE49-F238E27FC236}">
                <a16:creationId xmlns:a16="http://schemas.microsoft.com/office/drawing/2014/main" id="{CC3080F1-5307-4D90-A2EC-194C69F02B54}"/>
              </a:ext>
            </a:extLst>
          </p:cNvPr>
          <p:cNvCxnSpPr>
            <a:cxnSpLocks/>
          </p:cNvCxnSpPr>
          <p:nvPr/>
        </p:nvCxnSpPr>
        <p:spPr>
          <a:xfrm flipV="1">
            <a:off x="3768732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85">
            <a:extLst>
              <a:ext uri="{FF2B5EF4-FFF2-40B4-BE49-F238E27FC236}">
                <a16:creationId xmlns:a16="http://schemas.microsoft.com/office/drawing/2014/main" id="{65BE415A-34A5-4E2A-83D0-15BFDE494AB6}"/>
              </a:ext>
            </a:extLst>
          </p:cNvPr>
          <p:cNvCxnSpPr>
            <a:cxnSpLocks/>
          </p:cNvCxnSpPr>
          <p:nvPr/>
        </p:nvCxnSpPr>
        <p:spPr>
          <a:xfrm>
            <a:off x="3768731" y="545023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86">
            <a:extLst>
              <a:ext uri="{FF2B5EF4-FFF2-40B4-BE49-F238E27FC236}">
                <a16:creationId xmlns:a16="http://schemas.microsoft.com/office/drawing/2014/main" id="{16D3739E-F2FC-4CD1-A024-2235C1EF4480}"/>
              </a:ext>
            </a:extLst>
          </p:cNvPr>
          <p:cNvCxnSpPr>
            <a:cxnSpLocks/>
          </p:cNvCxnSpPr>
          <p:nvPr/>
        </p:nvCxnSpPr>
        <p:spPr>
          <a:xfrm flipV="1">
            <a:off x="4052860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187">
            <a:extLst>
              <a:ext uri="{FF2B5EF4-FFF2-40B4-BE49-F238E27FC236}">
                <a16:creationId xmlns:a16="http://schemas.microsoft.com/office/drawing/2014/main" id="{822221BD-2EB2-4657-BFCD-4B4828401A4E}"/>
              </a:ext>
            </a:extLst>
          </p:cNvPr>
          <p:cNvCxnSpPr>
            <a:cxnSpLocks/>
          </p:cNvCxnSpPr>
          <p:nvPr/>
        </p:nvCxnSpPr>
        <p:spPr>
          <a:xfrm flipV="1">
            <a:off x="4337819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188">
            <a:extLst>
              <a:ext uri="{FF2B5EF4-FFF2-40B4-BE49-F238E27FC236}">
                <a16:creationId xmlns:a16="http://schemas.microsoft.com/office/drawing/2014/main" id="{3D230001-AA07-4AAF-9F76-23F375B67DD6}"/>
              </a:ext>
            </a:extLst>
          </p:cNvPr>
          <p:cNvCxnSpPr>
            <a:cxnSpLocks/>
          </p:cNvCxnSpPr>
          <p:nvPr/>
        </p:nvCxnSpPr>
        <p:spPr>
          <a:xfrm>
            <a:off x="4337818" y="545122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89">
            <a:extLst>
              <a:ext uri="{FF2B5EF4-FFF2-40B4-BE49-F238E27FC236}">
                <a16:creationId xmlns:a16="http://schemas.microsoft.com/office/drawing/2014/main" id="{7682265A-D5A3-44E4-B048-2C44DA2AB5EA}"/>
              </a:ext>
            </a:extLst>
          </p:cNvPr>
          <p:cNvCxnSpPr>
            <a:cxnSpLocks/>
          </p:cNvCxnSpPr>
          <p:nvPr/>
        </p:nvCxnSpPr>
        <p:spPr>
          <a:xfrm flipV="1">
            <a:off x="4629090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90">
            <a:extLst>
              <a:ext uri="{FF2B5EF4-FFF2-40B4-BE49-F238E27FC236}">
                <a16:creationId xmlns:a16="http://schemas.microsoft.com/office/drawing/2014/main" id="{BF723024-2B80-459A-9A28-2A8AB9A16C8D}"/>
              </a:ext>
            </a:extLst>
          </p:cNvPr>
          <p:cNvCxnSpPr>
            <a:cxnSpLocks/>
          </p:cNvCxnSpPr>
          <p:nvPr/>
        </p:nvCxnSpPr>
        <p:spPr>
          <a:xfrm flipV="1">
            <a:off x="4052448" y="5593109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חץ ישר 194">
            <a:extLst>
              <a:ext uri="{FF2B5EF4-FFF2-40B4-BE49-F238E27FC236}">
                <a16:creationId xmlns:a16="http://schemas.microsoft.com/office/drawing/2014/main" id="{D2F68B49-A733-4EFA-85B5-97A8E5BB0843}"/>
              </a:ext>
            </a:extLst>
          </p:cNvPr>
          <p:cNvCxnSpPr>
            <a:cxnSpLocks/>
          </p:cNvCxnSpPr>
          <p:nvPr/>
        </p:nvCxnSpPr>
        <p:spPr>
          <a:xfrm>
            <a:off x="2744015" y="457001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195">
            <a:extLst>
              <a:ext uri="{FF2B5EF4-FFF2-40B4-BE49-F238E27FC236}">
                <a16:creationId xmlns:a16="http://schemas.microsoft.com/office/drawing/2014/main" id="{51639F08-2420-4A94-9B3E-BEE3EE7E6E7A}"/>
              </a:ext>
            </a:extLst>
          </p:cNvPr>
          <p:cNvCxnSpPr/>
          <p:nvPr/>
        </p:nvCxnSpPr>
        <p:spPr>
          <a:xfrm>
            <a:off x="3903853" y="4580719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תיבת טקסט 196">
            <a:extLst>
              <a:ext uri="{FF2B5EF4-FFF2-40B4-BE49-F238E27FC236}">
                <a16:creationId xmlns:a16="http://schemas.microsoft.com/office/drawing/2014/main" id="{DF9C46CB-1309-4CFF-83E8-30DF3504E7CE}"/>
              </a:ext>
            </a:extLst>
          </p:cNvPr>
          <p:cNvSpPr txBox="1"/>
          <p:nvPr/>
        </p:nvSpPr>
        <p:spPr>
          <a:xfrm>
            <a:off x="2491156" y="548637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44" name="תיבת טקסט 197">
            <a:extLst>
              <a:ext uri="{FF2B5EF4-FFF2-40B4-BE49-F238E27FC236}">
                <a16:creationId xmlns:a16="http://schemas.microsoft.com/office/drawing/2014/main" id="{5B3D5C80-4657-446B-9FD7-07F738516AE9}"/>
              </a:ext>
            </a:extLst>
          </p:cNvPr>
          <p:cNvSpPr txBox="1"/>
          <p:nvPr/>
        </p:nvSpPr>
        <p:spPr>
          <a:xfrm>
            <a:off x="3694381" y="5485584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1537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3013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2275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11613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11946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11613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11410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11947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084432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</a:t>
            </a:r>
            <a:endParaRPr lang="he-IL" sz="3200" dirty="0"/>
          </a:p>
        </p:txBody>
      </p:sp>
      <p:sp>
        <p:nvSpPr>
          <p:cNvPr id="4" name="תיבת טקסט 4">
            <a:extLst>
              <a:ext uri="{FF2B5EF4-FFF2-40B4-BE49-F238E27FC236}">
                <a16:creationId xmlns:a16="http://schemas.microsoft.com/office/drawing/2014/main" id="{26D1CD46-B738-41A4-9A49-459305C41C3D}"/>
              </a:ext>
            </a:extLst>
          </p:cNvPr>
          <p:cNvSpPr txBox="1"/>
          <p:nvPr/>
        </p:nvSpPr>
        <p:spPr>
          <a:xfrm>
            <a:off x="980051" y="5055109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5" name="מחבר ישר 6">
            <a:extLst>
              <a:ext uri="{FF2B5EF4-FFF2-40B4-BE49-F238E27FC236}">
                <a16:creationId xmlns:a16="http://schemas.microsoft.com/office/drawing/2014/main" id="{62775FD0-B882-4BCC-AA58-ABBD6573A955}"/>
              </a:ext>
            </a:extLst>
          </p:cNvPr>
          <p:cNvCxnSpPr>
            <a:cxnSpLocks/>
          </p:cNvCxnSpPr>
          <p:nvPr/>
        </p:nvCxnSpPr>
        <p:spPr>
          <a:xfrm>
            <a:off x="1749780" y="5303584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7">
            <a:extLst>
              <a:ext uri="{FF2B5EF4-FFF2-40B4-BE49-F238E27FC236}">
                <a16:creationId xmlns:a16="http://schemas.microsoft.com/office/drawing/2014/main" id="{4F2AD5F1-740E-476B-976D-EDADE83D3621}"/>
              </a:ext>
            </a:extLst>
          </p:cNvPr>
          <p:cNvCxnSpPr>
            <a:cxnSpLocks/>
          </p:cNvCxnSpPr>
          <p:nvPr/>
        </p:nvCxnSpPr>
        <p:spPr>
          <a:xfrm rot="16200000">
            <a:off x="2540342" y="52297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8">
            <a:extLst>
              <a:ext uri="{FF2B5EF4-FFF2-40B4-BE49-F238E27FC236}">
                <a16:creationId xmlns:a16="http://schemas.microsoft.com/office/drawing/2014/main" id="{61F90B41-EF06-4032-B5A0-03BFABD61445}"/>
              </a:ext>
            </a:extLst>
          </p:cNvPr>
          <p:cNvCxnSpPr>
            <a:cxnSpLocks/>
          </p:cNvCxnSpPr>
          <p:nvPr/>
        </p:nvCxnSpPr>
        <p:spPr>
          <a:xfrm>
            <a:off x="2611779" y="5158328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178275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0031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929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185329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1932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00368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193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19314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186029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19341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00580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19343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79788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8026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81691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81818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81216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8169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83247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8359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85023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85150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8454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8502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8645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86579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45335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30809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45335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70576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56050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70338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23811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493444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24" name="מחבר ישר 173">
            <a:extLst>
              <a:ext uri="{FF2B5EF4-FFF2-40B4-BE49-F238E27FC236}">
                <a16:creationId xmlns:a16="http://schemas.microsoft.com/office/drawing/2014/main" id="{C00388B5-1898-4866-BE34-A66A9A419234}"/>
              </a:ext>
            </a:extLst>
          </p:cNvPr>
          <p:cNvCxnSpPr>
            <a:cxnSpLocks/>
          </p:cNvCxnSpPr>
          <p:nvPr/>
        </p:nvCxnSpPr>
        <p:spPr>
          <a:xfrm flipV="1">
            <a:off x="1749433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74">
            <a:extLst>
              <a:ext uri="{FF2B5EF4-FFF2-40B4-BE49-F238E27FC236}">
                <a16:creationId xmlns:a16="http://schemas.microsoft.com/office/drawing/2014/main" id="{F1DBF613-CA62-41D5-88E7-8647D8E8AB71}"/>
              </a:ext>
            </a:extLst>
          </p:cNvPr>
          <p:cNvCxnSpPr>
            <a:cxnSpLocks/>
          </p:cNvCxnSpPr>
          <p:nvPr/>
        </p:nvCxnSpPr>
        <p:spPr>
          <a:xfrm>
            <a:off x="1749432" y="544982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75">
            <a:extLst>
              <a:ext uri="{FF2B5EF4-FFF2-40B4-BE49-F238E27FC236}">
                <a16:creationId xmlns:a16="http://schemas.microsoft.com/office/drawing/2014/main" id="{DF41263F-EE3E-43E0-A7AA-D0EC183E7F1E}"/>
              </a:ext>
            </a:extLst>
          </p:cNvPr>
          <p:cNvCxnSpPr>
            <a:cxnSpLocks/>
          </p:cNvCxnSpPr>
          <p:nvPr/>
        </p:nvCxnSpPr>
        <p:spPr>
          <a:xfrm flipV="1">
            <a:off x="2040704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76">
            <a:extLst>
              <a:ext uri="{FF2B5EF4-FFF2-40B4-BE49-F238E27FC236}">
                <a16:creationId xmlns:a16="http://schemas.microsoft.com/office/drawing/2014/main" id="{2C9CE877-957D-45B8-84D6-63966C82D59E}"/>
              </a:ext>
            </a:extLst>
          </p:cNvPr>
          <p:cNvCxnSpPr>
            <a:cxnSpLocks/>
          </p:cNvCxnSpPr>
          <p:nvPr/>
        </p:nvCxnSpPr>
        <p:spPr>
          <a:xfrm flipV="1">
            <a:off x="2325663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77">
            <a:extLst>
              <a:ext uri="{FF2B5EF4-FFF2-40B4-BE49-F238E27FC236}">
                <a16:creationId xmlns:a16="http://schemas.microsoft.com/office/drawing/2014/main" id="{7A813CD6-58E8-476C-ABA2-8520C9F94A73}"/>
              </a:ext>
            </a:extLst>
          </p:cNvPr>
          <p:cNvCxnSpPr>
            <a:cxnSpLocks/>
          </p:cNvCxnSpPr>
          <p:nvPr/>
        </p:nvCxnSpPr>
        <p:spPr>
          <a:xfrm>
            <a:off x="2325662" y="54508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78">
            <a:extLst>
              <a:ext uri="{FF2B5EF4-FFF2-40B4-BE49-F238E27FC236}">
                <a16:creationId xmlns:a16="http://schemas.microsoft.com/office/drawing/2014/main" id="{0AC03A43-1B97-4920-8291-A16863B43D3B}"/>
              </a:ext>
            </a:extLst>
          </p:cNvPr>
          <p:cNvCxnSpPr>
            <a:cxnSpLocks/>
          </p:cNvCxnSpPr>
          <p:nvPr/>
        </p:nvCxnSpPr>
        <p:spPr>
          <a:xfrm flipV="1">
            <a:off x="2616934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תיבת טקסט 179">
            <a:extLst>
              <a:ext uri="{FF2B5EF4-FFF2-40B4-BE49-F238E27FC236}">
                <a16:creationId xmlns:a16="http://schemas.microsoft.com/office/drawing/2014/main" id="{4E9B4860-28E5-4B34-B466-2E839463B39B}"/>
              </a:ext>
            </a:extLst>
          </p:cNvPr>
          <p:cNvSpPr txBox="1"/>
          <p:nvPr/>
        </p:nvSpPr>
        <p:spPr>
          <a:xfrm>
            <a:off x="1014721" y="5366118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31" name="מחבר ישר 180">
            <a:extLst>
              <a:ext uri="{FF2B5EF4-FFF2-40B4-BE49-F238E27FC236}">
                <a16:creationId xmlns:a16="http://schemas.microsoft.com/office/drawing/2014/main" id="{42E5E080-7E85-441F-8F34-FC70025701E8}"/>
              </a:ext>
            </a:extLst>
          </p:cNvPr>
          <p:cNvCxnSpPr/>
          <p:nvPr/>
        </p:nvCxnSpPr>
        <p:spPr>
          <a:xfrm>
            <a:off x="1606557" y="55930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ישר 181">
            <a:extLst>
              <a:ext uri="{FF2B5EF4-FFF2-40B4-BE49-F238E27FC236}">
                <a16:creationId xmlns:a16="http://schemas.microsoft.com/office/drawing/2014/main" id="{B2607950-1F85-45A1-8982-DB2DC1485192}"/>
              </a:ext>
            </a:extLst>
          </p:cNvPr>
          <p:cNvCxnSpPr>
            <a:cxnSpLocks/>
          </p:cNvCxnSpPr>
          <p:nvPr/>
        </p:nvCxnSpPr>
        <p:spPr>
          <a:xfrm flipV="1">
            <a:off x="2040292" y="559270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83">
            <a:extLst>
              <a:ext uri="{FF2B5EF4-FFF2-40B4-BE49-F238E27FC236}">
                <a16:creationId xmlns:a16="http://schemas.microsoft.com/office/drawing/2014/main" id="{B630D7B9-C95E-4426-931C-CFEC9D9A5B4B}"/>
              </a:ext>
            </a:extLst>
          </p:cNvPr>
          <p:cNvCxnSpPr>
            <a:cxnSpLocks/>
          </p:cNvCxnSpPr>
          <p:nvPr/>
        </p:nvCxnSpPr>
        <p:spPr>
          <a:xfrm>
            <a:off x="2621331" y="5589378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84">
            <a:extLst>
              <a:ext uri="{FF2B5EF4-FFF2-40B4-BE49-F238E27FC236}">
                <a16:creationId xmlns:a16="http://schemas.microsoft.com/office/drawing/2014/main" id="{CC3080F1-5307-4D90-A2EC-194C69F02B54}"/>
              </a:ext>
            </a:extLst>
          </p:cNvPr>
          <p:cNvCxnSpPr>
            <a:cxnSpLocks/>
          </p:cNvCxnSpPr>
          <p:nvPr/>
        </p:nvCxnSpPr>
        <p:spPr>
          <a:xfrm flipV="1">
            <a:off x="3768732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85">
            <a:extLst>
              <a:ext uri="{FF2B5EF4-FFF2-40B4-BE49-F238E27FC236}">
                <a16:creationId xmlns:a16="http://schemas.microsoft.com/office/drawing/2014/main" id="{65BE415A-34A5-4E2A-83D0-15BFDE494AB6}"/>
              </a:ext>
            </a:extLst>
          </p:cNvPr>
          <p:cNvCxnSpPr>
            <a:cxnSpLocks/>
          </p:cNvCxnSpPr>
          <p:nvPr/>
        </p:nvCxnSpPr>
        <p:spPr>
          <a:xfrm>
            <a:off x="3768731" y="545023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86">
            <a:extLst>
              <a:ext uri="{FF2B5EF4-FFF2-40B4-BE49-F238E27FC236}">
                <a16:creationId xmlns:a16="http://schemas.microsoft.com/office/drawing/2014/main" id="{16D3739E-F2FC-4CD1-A024-2235C1EF4480}"/>
              </a:ext>
            </a:extLst>
          </p:cNvPr>
          <p:cNvCxnSpPr>
            <a:cxnSpLocks/>
          </p:cNvCxnSpPr>
          <p:nvPr/>
        </p:nvCxnSpPr>
        <p:spPr>
          <a:xfrm flipV="1">
            <a:off x="4052860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187">
            <a:extLst>
              <a:ext uri="{FF2B5EF4-FFF2-40B4-BE49-F238E27FC236}">
                <a16:creationId xmlns:a16="http://schemas.microsoft.com/office/drawing/2014/main" id="{822221BD-2EB2-4657-BFCD-4B4828401A4E}"/>
              </a:ext>
            </a:extLst>
          </p:cNvPr>
          <p:cNvCxnSpPr>
            <a:cxnSpLocks/>
          </p:cNvCxnSpPr>
          <p:nvPr/>
        </p:nvCxnSpPr>
        <p:spPr>
          <a:xfrm flipV="1">
            <a:off x="4337819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188">
            <a:extLst>
              <a:ext uri="{FF2B5EF4-FFF2-40B4-BE49-F238E27FC236}">
                <a16:creationId xmlns:a16="http://schemas.microsoft.com/office/drawing/2014/main" id="{3D230001-AA07-4AAF-9F76-23F375B67DD6}"/>
              </a:ext>
            </a:extLst>
          </p:cNvPr>
          <p:cNvCxnSpPr>
            <a:cxnSpLocks/>
          </p:cNvCxnSpPr>
          <p:nvPr/>
        </p:nvCxnSpPr>
        <p:spPr>
          <a:xfrm>
            <a:off x="4337818" y="545122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89">
            <a:extLst>
              <a:ext uri="{FF2B5EF4-FFF2-40B4-BE49-F238E27FC236}">
                <a16:creationId xmlns:a16="http://schemas.microsoft.com/office/drawing/2014/main" id="{7682265A-D5A3-44E4-B048-2C44DA2AB5EA}"/>
              </a:ext>
            </a:extLst>
          </p:cNvPr>
          <p:cNvCxnSpPr>
            <a:cxnSpLocks/>
          </p:cNvCxnSpPr>
          <p:nvPr/>
        </p:nvCxnSpPr>
        <p:spPr>
          <a:xfrm flipV="1">
            <a:off x="4629090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90">
            <a:extLst>
              <a:ext uri="{FF2B5EF4-FFF2-40B4-BE49-F238E27FC236}">
                <a16:creationId xmlns:a16="http://schemas.microsoft.com/office/drawing/2014/main" id="{BF723024-2B80-459A-9A28-2A8AB9A16C8D}"/>
              </a:ext>
            </a:extLst>
          </p:cNvPr>
          <p:cNvCxnSpPr>
            <a:cxnSpLocks/>
          </p:cNvCxnSpPr>
          <p:nvPr/>
        </p:nvCxnSpPr>
        <p:spPr>
          <a:xfrm flipV="1">
            <a:off x="4052448" y="5593109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חץ ישר 194">
            <a:extLst>
              <a:ext uri="{FF2B5EF4-FFF2-40B4-BE49-F238E27FC236}">
                <a16:creationId xmlns:a16="http://schemas.microsoft.com/office/drawing/2014/main" id="{D2F68B49-A733-4EFA-85B5-97A8E5BB0843}"/>
              </a:ext>
            </a:extLst>
          </p:cNvPr>
          <p:cNvCxnSpPr>
            <a:cxnSpLocks/>
          </p:cNvCxnSpPr>
          <p:nvPr/>
        </p:nvCxnSpPr>
        <p:spPr>
          <a:xfrm>
            <a:off x="2744015" y="457001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195">
            <a:extLst>
              <a:ext uri="{FF2B5EF4-FFF2-40B4-BE49-F238E27FC236}">
                <a16:creationId xmlns:a16="http://schemas.microsoft.com/office/drawing/2014/main" id="{51639F08-2420-4A94-9B3E-BEE3EE7E6E7A}"/>
              </a:ext>
            </a:extLst>
          </p:cNvPr>
          <p:cNvCxnSpPr/>
          <p:nvPr/>
        </p:nvCxnSpPr>
        <p:spPr>
          <a:xfrm>
            <a:off x="3903853" y="4580719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תיבת טקסט 196">
            <a:extLst>
              <a:ext uri="{FF2B5EF4-FFF2-40B4-BE49-F238E27FC236}">
                <a16:creationId xmlns:a16="http://schemas.microsoft.com/office/drawing/2014/main" id="{DF9C46CB-1309-4CFF-83E8-30DF3504E7CE}"/>
              </a:ext>
            </a:extLst>
          </p:cNvPr>
          <p:cNvSpPr txBox="1"/>
          <p:nvPr/>
        </p:nvSpPr>
        <p:spPr>
          <a:xfrm>
            <a:off x="2491156" y="548637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44" name="תיבת טקסט 197">
            <a:extLst>
              <a:ext uri="{FF2B5EF4-FFF2-40B4-BE49-F238E27FC236}">
                <a16:creationId xmlns:a16="http://schemas.microsoft.com/office/drawing/2014/main" id="{5B3D5C80-4657-446B-9FD7-07F738516AE9}"/>
              </a:ext>
            </a:extLst>
          </p:cNvPr>
          <p:cNvSpPr txBox="1"/>
          <p:nvPr/>
        </p:nvSpPr>
        <p:spPr>
          <a:xfrm>
            <a:off x="3694381" y="5485584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1537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3013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2275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11613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11946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11613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11410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11947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084432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635247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Del_tvalid</a:t>
            </a:r>
            <a:endParaRPr lang="he-IL" sz="1200" dirty="0"/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28556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27818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705790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278450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2856184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27847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27839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2712794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27866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2858302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27868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558257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41300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41300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41300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555878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00622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15386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0800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2968629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2971958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29686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296660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29747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29747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297197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2936928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Del_tdata</a:t>
            </a:r>
            <a:endParaRPr lang="he-IL" sz="1200" dirty="0"/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332808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Del_tlast</a:t>
            </a:r>
            <a:endParaRPr lang="he-IL" sz="1200" dirty="0"/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338723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353486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4610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3352966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0x0</a:t>
            </a:r>
            <a:endParaRPr lang="he-IL" sz="800" dirty="0"/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061249" y="3374425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0x1</a:t>
            </a:r>
            <a:endParaRPr lang="he-IL" sz="800" dirty="0"/>
          </a:p>
        </p:txBody>
      </p:sp>
      <p:sp>
        <p:nvSpPr>
          <p:cNvPr id="191" name="תיבת טקסט 137">
            <a:extLst>
              <a:ext uri="{FF2B5EF4-FFF2-40B4-BE49-F238E27FC236}">
                <a16:creationId xmlns:a16="http://schemas.microsoft.com/office/drawing/2014/main" id="{3A8F72D7-75C2-43A1-8C0F-B91306E0AD4E}"/>
              </a:ext>
            </a:extLst>
          </p:cNvPr>
          <p:cNvSpPr txBox="1"/>
          <p:nvPr/>
        </p:nvSpPr>
        <p:spPr>
          <a:xfrm>
            <a:off x="4345810" y="3347611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0x2</a:t>
            </a:r>
            <a:endParaRPr lang="he-IL" sz="800" dirty="0"/>
          </a:p>
        </p:txBody>
      </p:sp>
      <p:sp>
        <p:nvSpPr>
          <p:cNvPr id="192" name="תיבת טקסט 138">
            <a:extLst>
              <a:ext uri="{FF2B5EF4-FFF2-40B4-BE49-F238E27FC236}">
                <a16:creationId xmlns:a16="http://schemas.microsoft.com/office/drawing/2014/main" id="{CAC27BFB-3399-4114-BD1C-FE145CE09503}"/>
              </a:ext>
            </a:extLst>
          </p:cNvPr>
          <p:cNvSpPr txBox="1"/>
          <p:nvPr/>
        </p:nvSpPr>
        <p:spPr>
          <a:xfrm>
            <a:off x="4629775" y="3355733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0x3</a:t>
            </a:r>
            <a:endParaRPr lang="he-IL" sz="800" dirty="0"/>
          </a:p>
        </p:txBody>
      </p:sp>
      <p:sp>
        <p:nvSpPr>
          <p:cNvPr id="193" name="תיבת טקסט 139">
            <a:extLst>
              <a:ext uri="{FF2B5EF4-FFF2-40B4-BE49-F238E27FC236}">
                <a16:creationId xmlns:a16="http://schemas.microsoft.com/office/drawing/2014/main" id="{4E1C325D-268E-420C-9660-A0DD57874E67}"/>
              </a:ext>
            </a:extLst>
          </p:cNvPr>
          <p:cNvSpPr txBox="1"/>
          <p:nvPr/>
        </p:nvSpPr>
        <p:spPr>
          <a:xfrm>
            <a:off x="4906177" y="3355733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0x4</a:t>
            </a:r>
            <a:endParaRPr lang="he-IL" sz="800" dirty="0"/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3288606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CWadd</a:t>
            </a:r>
            <a:endParaRPr lang="he-IL" sz="1200" dirty="0"/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>
            <a:off x="2933843" y="1400105"/>
            <a:ext cx="6289" cy="18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370154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384918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3775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3602918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</a:t>
            </a:r>
            <a:endParaRPr lang="he-IL" sz="1200" dirty="0"/>
          </a:p>
        </p:txBody>
      </p:sp>
      <p:sp>
        <p:nvSpPr>
          <p:cNvPr id="209" name="תיבת טקסט 132">
            <a:extLst>
              <a:ext uri="{FF2B5EF4-FFF2-40B4-BE49-F238E27FC236}">
                <a16:creationId xmlns:a16="http://schemas.microsoft.com/office/drawing/2014/main" id="{4E61C218-E313-4303-A2D3-482EAE2134E9}"/>
              </a:ext>
            </a:extLst>
          </p:cNvPr>
          <p:cNvSpPr txBox="1"/>
          <p:nvPr/>
        </p:nvSpPr>
        <p:spPr>
          <a:xfrm>
            <a:off x="2939233" y="365986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104787" y="365783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211" name="תיבת טקסט 138">
            <a:extLst>
              <a:ext uri="{FF2B5EF4-FFF2-40B4-BE49-F238E27FC236}">
                <a16:creationId xmlns:a16="http://schemas.microsoft.com/office/drawing/2014/main" id="{40AC51EC-C9F5-4DCF-854D-EBC694EB37FC}"/>
              </a:ext>
            </a:extLst>
          </p:cNvPr>
          <p:cNvSpPr txBox="1"/>
          <p:nvPr/>
        </p:nvSpPr>
        <p:spPr>
          <a:xfrm>
            <a:off x="4388752" y="366595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212" name="תיבת טקסט 139">
            <a:extLst>
              <a:ext uri="{FF2B5EF4-FFF2-40B4-BE49-F238E27FC236}">
                <a16:creationId xmlns:a16="http://schemas.microsoft.com/office/drawing/2014/main" id="{E024E37D-41A9-4FEA-AA5B-9FC72F944B2B}"/>
              </a:ext>
            </a:extLst>
          </p:cNvPr>
          <p:cNvSpPr txBox="1"/>
          <p:nvPr/>
        </p:nvSpPr>
        <p:spPr>
          <a:xfrm>
            <a:off x="4665154" y="366595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213" name="תיבת טקסט 140">
            <a:extLst>
              <a:ext uri="{FF2B5EF4-FFF2-40B4-BE49-F238E27FC236}">
                <a16:creationId xmlns:a16="http://schemas.microsoft.com/office/drawing/2014/main" id="{D95099CD-7484-4E26-AB04-77F6A74E9C2B}"/>
              </a:ext>
            </a:extLst>
          </p:cNvPr>
          <p:cNvSpPr txBox="1"/>
          <p:nvPr/>
        </p:nvSpPr>
        <p:spPr>
          <a:xfrm>
            <a:off x="4955475" y="366320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  <a:endCxn id="209" idx="0"/>
          </p:cNvCxnSpPr>
          <p:nvPr/>
        </p:nvCxnSpPr>
        <p:spPr>
          <a:xfrm flipH="1">
            <a:off x="3088473" y="2712426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חץ ישר 195">
            <a:extLst>
              <a:ext uri="{FF2B5EF4-FFF2-40B4-BE49-F238E27FC236}">
                <a16:creationId xmlns:a16="http://schemas.microsoft.com/office/drawing/2014/main" id="{C2CC7BBB-432A-4505-8950-A548B3BD0FB9}"/>
              </a:ext>
            </a:extLst>
          </p:cNvPr>
          <p:cNvCxnSpPr>
            <a:cxnSpLocks/>
          </p:cNvCxnSpPr>
          <p:nvPr/>
        </p:nvCxnSpPr>
        <p:spPr>
          <a:xfrm flipH="1">
            <a:off x="4241407" y="272161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חץ ישר 195">
            <a:extLst>
              <a:ext uri="{FF2B5EF4-FFF2-40B4-BE49-F238E27FC236}">
                <a16:creationId xmlns:a16="http://schemas.microsoft.com/office/drawing/2014/main" id="{D2B036CD-2B8D-4178-9685-E0D1A8E4EC5B}"/>
              </a:ext>
            </a:extLst>
          </p:cNvPr>
          <p:cNvCxnSpPr>
            <a:cxnSpLocks/>
          </p:cNvCxnSpPr>
          <p:nvPr/>
        </p:nvCxnSpPr>
        <p:spPr>
          <a:xfrm flipH="1">
            <a:off x="4503768" y="272161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חץ ישר 195">
            <a:extLst>
              <a:ext uri="{FF2B5EF4-FFF2-40B4-BE49-F238E27FC236}">
                <a16:creationId xmlns:a16="http://schemas.microsoft.com/office/drawing/2014/main" id="{863EF878-0366-4E9F-86D3-079A4128218E}"/>
              </a:ext>
            </a:extLst>
          </p:cNvPr>
          <p:cNvCxnSpPr>
            <a:cxnSpLocks/>
          </p:cNvCxnSpPr>
          <p:nvPr/>
        </p:nvCxnSpPr>
        <p:spPr>
          <a:xfrm flipH="1">
            <a:off x="4789980" y="271518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חץ ישר 195">
            <a:extLst>
              <a:ext uri="{FF2B5EF4-FFF2-40B4-BE49-F238E27FC236}">
                <a16:creationId xmlns:a16="http://schemas.microsoft.com/office/drawing/2014/main" id="{7AE07FFD-1EAF-4C87-856B-7079BA9829E1}"/>
              </a:ext>
            </a:extLst>
          </p:cNvPr>
          <p:cNvCxnSpPr>
            <a:cxnSpLocks/>
          </p:cNvCxnSpPr>
          <p:nvPr/>
        </p:nvCxnSpPr>
        <p:spPr>
          <a:xfrm flipH="1">
            <a:off x="5089605" y="271040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798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12868</TotalTime>
  <Words>901</Words>
  <Application>Microsoft Office PowerPoint</Application>
  <PresentationFormat>מסך רחב</PresentationFormat>
  <Paragraphs>559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מצגת של PowerPoint‏</vt:lpstr>
      <vt:lpstr>Tx</vt:lpstr>
      <vt:lpstr>RX</vt:lpstr>
      <vt:lpstr>SlantMem</vt:lpstr>
      <vt:lpstr>מצגת של PowerPoint‏</vt:lpstr>
      <vt:lpstr>Transmitter block</vt:lpstr>
      <vt:lpstr>Transmitter block</vt:lpstr>
      <vt:lpstr>מצגת של PowerPoint‏</vt:lpstr>
      <vt:lpstr>מצגת של PowerPoint‏</vt:lpstr>
      <vt:lpstr>Tx part</vt:lpstr>
      <vt:lpstr>Top</vt:lpstr>
      <vt:lpstr>SlantMem</vt:lpstr>
      <vt:lpstr>Slant Memory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28</cp:revision>
  <dcterms:created xsi:type="dcterms:W3CDTF">2021-09-18T08:17:15Z</dcterms:created>
  <dcterms:modified xsi:type="dcterms:W3CDTF">2022-01-22T16:50:00Z</dcterms:modified>
</cp:coreProperties>
</file>